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67" r:id="rId2"/>
    <p:sldId id="269" r:id="rId3"/>
    <p:sldId id="270" r:id="rId4"/>
    <p:sldId id="271" r:id="rId5"/>
    <p:sldId id="272" r:id="rId6"/>
    <p:sldId id="352" r:id="rId7"/>
    <p:sldId id="353" r:id="rId8"/>
    <p:sldId id="354" r:id="rId9"/>
    <p:sldId id="355" r:id="rId10"/>
    <p:sldId id="273" r:id="rId11"/>
    <p:sldId id="308" r:id="rId12"/>
    <p:sldId id="347" r:id="rId13"/>
    <p:sldId id="348" r:id="rId14"/>
    <p:sldId id="349" r:id="rId15"/>
    <p:sldId id="345" r:id="rId16"/>
    <p:sldId id="350" r:id="rId17"/>
    <p:sldId id="351" r:id="rId18"/>
    <p:sldId id="274" r:id="rId19"/>
    <p:sldId id="299" r:id="rId20"/>
    <p:sldId id="300" r:id="rId21"/>
    <p:sldId id="301" r:id="rId22"/>
    <p:sldId id="302" r:id="rId23"/>
    <p:sldId id="303" r:id="rId24"/>
    <p:sldId id="275" r:id="rId25"/>
    <p:sldId id="293" r:id="rId26"/>
    <p:sldId id="294" r:id="rId27"/>
    <p:sldId id="295" r:id="rId28"/>
    <p:sldId id="281" r:id="rId29"/>
    <p:sldId id="284" r:id="rId30"/>
    <p:sldId id="296" r:id="rId31"/>
    <p:sldId id="297" r:id="rId32"/>
    <p:sldId id="276" r:id="rId33"/>
    <p:sldId id="263" r:id="rId34"/>
    <p:sldId id="277" r:id="rId35"/>
    <p:sldId id="304" r:id="rId36"/>
    <p:sldId id="305" r:id="rId37"/>
    <p:sldId id="278" r:id="rId38"/>
    <p:sldId id="279" r:id="rId39"/>
    <p:sldId id="280" r:id="rId40"/>
    <p:sldId id="306" r:id="rId41"/>
    <p:sldId id="307" r:id="rId42"/>
    <p:sldId id="283" r:id="rId43"/>
    <p:sldId id="268" r:id="rId4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1D1AF9-4197-0F22-6C0D-51D6EE37ABB6}" name="Guri Brenden" initials="GB" userId="S::guloen@pasientreiser.no::6b0dc8f1-55db-40c7-9228-b6ccfb976e8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EEF9"/>
    <a:srgbClr val="B4CFFF"/>
    <a:srgbClr val="D3E3FF"/>
    <a:srgbClr val="EBF4FB"/>
    <a:srgbClr val="F8FBFE"/>
    <a:srgbClr val="002466"/>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85" d="100"/>
          <a:sy n="85" d="100"/>
        </p:scale>
        <p:origin x="10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C43E2-3B46-473D-8F71-1618FE8FE855}" type="datetimeFigureOut">
              <a:rPr lang="nb-NO" smtClean="0"/>
              <a:t>10.09.2025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1E379B-40ED-4913-BFFD-5ABC60D6561B}" type="slidenum">
              <a:rPr lang="nb-NO" smtClean="0"/>
              <a:t>‹#›</a:t>
            </a:fld>
            <a:endParaRPr lang="nb-NO"/>
          </a:p>
        </p:txBody>
      </p:sp>
    </p:spTree>
    <p:extLst>
      <p:ext uri="{BB962C8B-B14F-4D97-AF65-F5344CB8AC3E}">
        <p14:creationId xmlns:p14="http://schemas.microsoft.com/office/powerpoint/2010/main" val="2857462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f0e07c689d_1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g1f0e07c689d_1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0500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8443D0-60DD-49B0-9106-E3153A7BFA29}" type="slidenum">
              <a:rPr kumimoji="0" lang="nb-NO"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9080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8443D0-60DD-49B0-9106-E3153A7BFA29}" type="slidenum">
              <a:rPr kumimoji="0" lang="nb-NO"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2018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800" kern="100">
                <a:effectLst/>
                <a:latin typeface="Arial" panose="020B0604020202020204" pitchFamily="34" charset="0"/>
                <a:ea typeface="Aptos" panose="020B0004020202020204" pitchFamily="34" charset="0"/>
                <a:cs typeface="Times New Roman" panose="02020603050405020304" pitchFamily="18" charset="0"/>
              </a:rPr>
              <a:t>Her er en oppsummering av de 10 viktigste bruker- og samfunnseffektene vi kan oppnå på pasientreiseområdet basert på innspill WS 21.11:</a:t>
            </a:r>
            <a:endParaRPr lang="nb-NO"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nb-NO" sz="1800" b="1" kern="100">
                <a:effectLst/>
                <a:latin typeface="Arial" panose="020B0604020202020204" pitchFamily="34" charset="0"/>
                <a:ea typeface="Aptos" panose="020B0004020202020204" pitchFamily="34" charset="0"/>
                <a:cs typeface="Times New Roman" panose="02020603050405020304" pitchFamily="18" charset="0"/>
              </a:rPr>
              <a:t>Økt digitalisering</a:t>
            </a:r>
            <a:r>
              <a:rPr lang="nb-NO" sz="1800" kern="100">
                <a:effectLst/>
                <a:latin typeface="Arial" panose="020B0604020202020204" pitchFamily="34" charset="0"/>
                <a:ea typeface="Aptos" panose="020B0004020202020204" pitchFamily="34" charset="0"/>
                <a:cs typeface="Times New Roman" panose="02020603050405020304" pitchFamily="18" charset="0"/>
              </a:rPr>
              <a:t>: Forbedrer kvaliteten på klagebehandling og sikrer personvern.</a:t>
            </a:r>
            <a:endParaRPr lang="nb-NO"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nb-NO" sz="1800" b="1" kern="100">
                <a:effectLst/>
                <a:latin typeface="Arial" panose="020B0604020202020204" pitchFamily="34" charset="0"/>
                <a:ea typeface="Aptos" panose="020B0004020202020204" pitchFamily="34" charset="0"/>
                <a:cs typeface="Times New Roman" panose="02020603050405020304" pitchFamily="18" charset="0"/>
              </a:rPr>
              <a:t>Nasjonal oversikt</a:t>
            </a:r>
            <a:r>
              <a:rPr lang="nb-NO" sz="1800" kern="100">
                <a:effectLst/>
                <a:latin typeface="Arial" panose="020B0604020202020204" pitchFamily="34" charset="0"/>
                <a:ea typeface="Aptos" panose="020B0004020202020204" pitchFamily="34" charset="0"/>
                <a:cs typeface="Times New Roman" panose="02020603050405020304" pitchFamily="18" charset="0"/>
              </a:rPr>
              <a:t>: Gir innsikt i pasientutfordringer som kan brukes til forbedringsarbeid.</a:t>
            </a:r>
            <a:endParaRPr lang="nb-NO"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nb-NO" sz="1800" b="1" kern="100">
                <a:effectLst/>
                <a:latin typeface="Arial" panose="020B0604020202020204" pitchFamily="34" charset="0"/>
                <a:ea typeface="Aptos" panose="020B0004020202020204" pitchFamily="34" charset="0"/>
                <a:cs typeface="Times New Roman" panose="02020603050405020304" pitchFamily="18" charset="0"/>
              </a:rPr>
              <a:t>Effektivisering av behandlertjenester</a:t>
            </a:r>
            <a:r>
              <a:rPr lang="nb-NO" sz="1800" kern="100">
                <a:effectLst/>
                <a:latin typeface="Arial" panose="020B0604020202020204" pitchFamily="34" charset="0"/>
                <a:ea typeface="Aptos" panose="020B0004020202020204" pitchFamily="34" charset="0"/>
                <a:cs typeface="Times New Roman" panose="02020603050405020304" pitchFamily="18" charset="0"/>
              </a:rPr>
              <a:t>: Reduserer bomturer og setter pasienten i førersetet for egen reise.</a:t>
            </a:r>
            <a:endParaRPr lang="nb-NO"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nb-NO" sz="1800" b="1" kern="100">
                <a:effectLst/>
                <a:latin typeface="Arial" panose="020B0604020202020204" pitchFamily="34" charset="0"/>
                <a:ea typeface="Aptos" panose="020B0004020202020204" pitchFamily="34" charset="0"/>
                <a:cs typeface="Times New Roman" panose="02020603050405020304" pitchFamily="18" charset="0"/>
              </a:rPr>
              <a:t>Kostnadsbesparelser</a:t>
            </a:r>
            <a:r>
              <a:rPr lang="nb-NO" sz="1800" kern="100">
                <a:effectLst/>
                <a:latin typeface="Arial" panose="020B0604020202020204" pitchFamily="34" charset="0"/>
                <a:ea typeface="Aptos" panose="020B0004020202020204" pitchFamily="34" charset="0"/>
                <a:cs typeface="Times New Roman" panose="02020603050405020304" pitchFamily="18" charset="0"/>
              </a:rPr>
              <a:t>: Sparing av penger og ressurser for helseforetakene ved bruk av enklere verktøy.</a:t>
            </a:r>
            <a:endParaRPr lang="nb-NO"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nb-NO" sz="1800" b="1" kern="100">
                <a:effectLst/>
                <a:latin typeface="Arial" panose="020B0604020202020204" pitchFamily="34" charset="0"/>
                <a:ea typeface="Aptos" panose="020B0004020202020204" pitchFamily="34" charset="0"/>
                <a:cs typeface="Times New Roman" panose="02020603050405020304" pitchFamily="18" charset="0"/>
              </a:rPr>
              <a:t>Bedre pasientopplevelse</a:t>
            </a:r>
            <a:r>
              <a:rPr lang="nb-NO" sz="1800" kern="100">
                <a:effectLst/>
                <a:latin typeface="Arial" panose="020B0604020202020204" pitchFamily="34" charset="0"/>
                <a:ea typeface="Aptos" panose="020B0004020202020204" pitchFamily="34" charset="0"/>
                <a:cs typeface="Times New Roman" panose="02020603050405020304" pitchFamily="18" charset="0"/>
              </a:rPr>
              <a:t>: Forbedret kvalitet på reisen og redusert ventetid.</a:t>
            </a:r>
            <a:endParaRPr lang="nb-NO"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nb-NO" sz="1800" b="1" kern="100">
                <a:effectLst/>
                <a:latin typeface="Arial" panose="020B0604020202020204" pitchFamily="34" charset="0"/>
                <a:ea typeface="Aptos" panose="020B0004020202020204" pitchFamily="34" charset="0"/>
                <a:cs typeface="Times New Roman" panose="02020603050405020304" pitchFamily="18" charset="0"/>
              </a:rPr>
              <a:t>Digital ledsager</a:t>
            </a:r>
            <a:r>
              <a:rPr lang="nb-NO" sz="1800" kern="100">
                <a:effectLst/>
                <a:latin typeface="Arial" panose="020B0604020202020204" pitchFamily="34" charset="0"/>
                <a:ea typeface="Aptos" panose="020B0004020202020204" pitchFamily="34" charset="0"/>
                <a:cs typeface="Times New Roman" panose="02020603050405020304" pitchFamily="18" charset="0"/>
              </a:rPr>
              <a:t>: Gir pasientene større kontroll og forbedrer helseforetakenes omdømme.</a:t>
            </a:r>
            <a:endParaRPr lang="nb-NO"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nb-NO" sz="1800" b="1" kern="100">
                <a:effectLst/>
                <a:latin typeface="Arial" panose="020B0604020202020204" pitchFamily="34" charset="0"/>
                <a:ea typeface="Aptos" panose="020B0004020202020204" pitchFamily="34" charset="0"/>
                <a:cs typeface="Times New Roman" panose="02020603050405020304" pitchFamily="18" charset="0"/>
              </a:rPr>
              <a:t>Reduksjon av klager</a:t>
            </a:r>
            <a:r>
              <a:rPr lang="nb-NO" sz="1800" kern="100">
                <a:effectLst/>
                <a:latin typeface="Arial" panose="020B0604020202020204" pitchFamily="34" charset="0"/>
                <a:ea typeface="Aptos" panose="020B0004020202020204" pitchFamily="34" charset="0"/>
                <a:cs typeface="Times New Roman" panose="02020603050405020304" pitchFamily="18" charset="0"/>
              </a:rPr>
              <a:t>: Tydelige vedtak kan redusere antall klager til Statsforvalter.</a:t>
            </a:r>
            <a:endParaRPr lang="nb-NO"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nb-NO" sz="1800" b="1" kern="100">
                <a:effectLst/>
                <a:latin typeface="Arial" panose="020B0604020202020204" pitchFamily="34" charset="0"/>
                <a:ea typeface="Aptos" panose="020B0004020202020204" pitchFamily="34" charset="0"/>
                <a:cs typeface="Times New Roman" panose="02020603050405020304" pitchFamily="18" charset="0"/>
              </a:rPr>
              <a:t>Brukersentrert tilnærming</a:t>
            </a:r>
            <a:r>
              <a:rPr lang="nb-NO" sz="1800" kern="100">
                <a:effectLst/>
                <a:latin typeface="Arial" panose="020B0604020202020204" pitchFamily="34" charset="0"/>
                <a:ea typeface="Aptos" panose="020B0004020202020204" pitchFamily="34" charset="0"/>
                <a:cs typeface="Times New Roman" panose="02020603050405020304" pitchFamily="18" charset="0"/>
              </a:rPr>
              <a:t>: Pasientene opplever at tjenester og informasjon er lett tilgjengelig og nyttig.</a:t>
            </a:r>
            <a:endParaRPr lang="nb-NO"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nb-NO" sz="1800" b="1" kern="100">
                <a:effectLst/>
                <a:latin typeface="Arial" panose="020B0604020202020204" pitchFamily="34" charset="0"/>
                <a:ea typeface="Aptos" panose="020B0004020202020204" pitchFamily="34" charset="0"/>
                <a:cs typeface="Times New Roman" panose="02020603050405020304" pitchFamily="18" charset="0"/>
              </a:rPr>
              <a:t>Standardisering av prosesser</a:t>
            </a:r>
            <a:r>
              <a:rPr lang="nb-NO" sz="1800" kern="100">
                <a:effectLst/>
                <a:latin typeface="Arial" panose="020B0604020202020204" pitchFamily="34" charset="0"/>
                <a:ea typeface="Aptos" panose="020B0004020202020204" pitchFamily="34" charset="0"/>
                <a:cs typeface="Times New Roman" panose="02020603050405020304" pitchFamily="18" charset="0"/>
              </a:rPr>
              <a:t>: Reduserer kompleksitet og kostnader til IKT-drift og forvaltning.</a:t>
            </a:r>
            <a:endParaRPr lang="nb-NO"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nb-NO" sz="1800" b="1" kern="100">
                <a:effectLst/>
                <a:latin typeface="Arial" panose="020B0604020202020204" pitchFamily="34" charset="0"/>
                <a:ea typeface="Aptos" panose="020B0004020202020204" pitchFamily="34" charset="0"/>
                <a:cs typeface="Times New Roman" panose="02020603050405020304" pitchFamily="18" charset="0"/>
              </a:rPr>
              <a:t>Effektiv bruk av offentlige midler</a:t>
            </a:r>
            <a:r>
              <a:rPr lang="nb-NO" sz="1800" kern="100">
                <a:effectLst/>
                <a:latin typeface="Arial" panose="020B0604020202020204" pitchFamily="34" charset="0"/>
                <a:ea typeface="Aptos" panose="020B0004020202020204" pitchFamily="34" charset="0"/>
                <a:cs typeface="Times New Roman" panose="02020603050405020304" pitchFamily="18" charset="0"/>
              </a:rPr>
              <a:t>: Bedre planlegging og optimalisering av transportkapasitet reduserer samfunnets kostnader til pasienttransport.</a:t>
            </a:r>
            <a:endParaRPr lang="nb-NO" sz="1800" kern="100">
              <a:effectLst/>
              <a:latin typeface="Aptos" panose="020B0004020202020204" pitchFamily="34" charset="0"/>
              <a:ea typeface="Aptos" panose="020B0004020202020204" pitchFamily="34" charset="0"/>
              <a:cs typeface="Times New Roman" panose="02020603050405020304" pitchFamily="18" charset="0"/>
            </a:endParaRPr>
          </a:p>
          <a:p>
            <a:pPr algn="l" rtl="0" fontAlgn="base">
              <a:lnSpc>
                <a:spcPts val="1380"/>
              </a:lnSpc>
            </a:pPr>
            <a:r>
              <a:rPr lang="nb-NO" sz="1800" b="0" i="0">
                <a:effectLst/>
                <a:latin typeface="Arial" panose="020B0604020202020204" pitchFamily="34" charset="0"/>
              </a:rPr>
              <a:t> </a:t>
            </a:r>
            <a:endParaRPr lang="nb-NO"/>
          </a:p>
        </p:txBody>
      </p:sp>
    </p:spTree>
    <p:extLst>
      <p:ext uri="{BB962C8B-B14F-4D97-AF65-F5344CB8AC3E}">
        <p14:creationId xmlns:p14="http://schemas.microsoft.com/office/powerpoint/2010/main" val="15262924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8.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8.sv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8.svg"/><Relationship Id="rId7" Type="http://schemas.openxmlformats.org/officeDocument/2006/relationships/image" Target="../media/image30.svg"/><Relationship Id="rId2"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29.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2.svg"/><Relationship Id="rId4" Type="http://schemas.openxmlformats.org/officeDocument/2006/relationships/image" Target="../media/image3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orside">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AD19FAA-92B9-A2D7-7A50-DA206543648C}"/>
              </a:ext>
            </a:extLst>
          </p:cNvPr>
          <p:cNvSpPr/>
          <p:nvPr userDrawn="1"/>
        </p:nvSpPr>
        <p:spPr>
          <a:xfrm>
            <a:off x="0" y="0"/>
            <a:ext cx="12192000" cy="6858000"/>
          </a:xfrm>
          <a:prstGeom prst="rect">
            <a:avLst/>
          </a:prstGeom>
          <a:solidFill>
            <a:srgbClr val="F8FB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ittel 1">
            <a:extLst>
              <a:ext uri="{FF2B5EF4-FFF2-40B4-BE49-F238E27FC236}">
                <a16:creationId xmlns:a16="http://schemas.microsoft.com/office/drawing/2014/main" id="{C78EDEA2-331B-C71C-947B-2D389AED24A5}"/>
              </a:ext>
            </a:extLst>
          </p:cNvPr>
          <p:cNvSpPr>
            <a:spLocks noGrp="1"/>
          </p:cNvSpPr>
          <p:nvPr>
            <p:ph type="ctrTitle"/>
          </p:nvPr>
        </p:nvSpPr>
        <p:spPr>
          <a:xfrm>
            <a:off x="557841" y="1052422"/>
            <a:ext cx="6464061" cy="1724295"/>
          </a:xfrm>
        </p:spPr>
        <p:txBody>
          <a:bodyPr anchor="b">
            <a:normAutofit/>
          </a:bodyPr>
          <a:lstStyle>
            <a:lvl1pPr algn="l">
              <a:defRPr sz="4000"/>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5ED851DB-9434-9A9C-5DAE-B606A3859EC9}"/>
              </a:ext>
            </a:extLst>
          </p:cNvPr>
          <p:cNvSpPr>
            <a:spLocks noGrp="1"/>
          </p:cNvSpPr>
          <p:nvPr>
            <p:ph type="subTitle" idx="1"/>
          </p:nvPr>
        </p:nvSpPr>
        <p:spPr>
          <a:xfrm>
            <a:off x="557841" y="2854355"/>
            <a:ext cx="6464061" cy="1655762"/>
          </a:xfrm>
        </p:spPr>
        <p:txBody>
          <a:bodyPr>
            <a:normAutofit/>
          </a:bodyPr>
          <a:lstStyle>
            <a:lvl1pPr marL="0" indent="0" algn="l">
              <a:buNone/>
              <a:defRPr sz="2000">
                <a:solidFill>
                  <a:srgbClr val="00308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6" name="Grafikk 5" descr="En økologisk hjørne figur">
            <a:extLst>
              <a:ext uri="{FF2B5EF4-FFF2-40B4-BE49-F238E27FC236}">
                <a16:creationId xmlns:a16="http://schemas.microsoft.com/office/drawing/2014/main" id="{C061C276-24C3-8895-621A-995C6AB78E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6432697" y="1098697"/>
            <a:ext cx="5759302" cy="5759302"/>
          </a:xfrm>
          <a:prstGeom prst="rect">
            <a:avLst/>
          </a:prstGeom>
        </p:spPr>
      </p:pic>
      <p:pic>
        <p:nvPicPr>
          <p:cNvPr id="9" name="Grafikk 8" descr="En økologisk hjørne figur">
            <a:extLst>
              <a:ext uri="{FF2B5EF4-FFF2-40B4-BE49-F238E27FC236}">
                <a16:creationId xmlns:a16="http://schemas.microsoft.com/office/drawing/2014/main" id="{7F66280A-C9D2-AFD8-CC55-61B435486BDA}"/>
              </a:ext>
            </a:extLst>
          </p:cNvPr>
          <p:cNvPicPr>
            <a:picLocks noChangeAspect="1"/>
          </p:cNvPicPr>
          <p:nvPr userDrawn="1"/>
        </p:nvPicPr>
        <p:blipFill>
          <a:blip r:embed="rId4">
            <a:extLst>
              <a:ext uri="{96DAC541-7B7A-43D3-8B79-37D633B846F1}">
                <asvg:svgBlip xmlns:asvg="http://schemas.microsoft.com/office/drawing/2016/SVG/main" r:embed="rId5"/>
              </a:ext>
            </a:extLst>
          </a:blip>
          <a:srcRect t="48281" r="10344"/>
          <a:stretch/>
        </p:blipFill>
        <p:spPr>
          <a:xfrm flipH="1">
            <a:off x="6432696" y="3514724"/>
            <a:ext cx="5795613" cy="3343277"/>
          </a:xfrm>
          <a:prstGeom prst="rect">
            <a:avLst/>
          </a:prstGeom>
        </p:spPr>
      </p:pic>
      <p:sp>
        <p:nvSpPr>
          <p:cNvPr id="7" name="Frihåndsform: figur 6">
            <a:extLst>
              <a:ext uri="{FF2B5EF4-FFF2-40B4-BE49-F238E27FC236}">
                <a16:creationId xmlns:a16="http://schemas.microsoft.com/office/drawing/2014/main" id="{EBA100F6-5FAF-7F74-74AC-3C1BECB162AB}"/>
              </a:ext>
            </a:extLst>
          </p:cNvPr>
          <p:cNvSpPr/>
          <p:nvPr userDrawn="1"/>
        </p:nvSpPr>
        <p:spPr>
          <a:xfrm>
            <a:off x="6619876" y="5340773"/>
            <a:ext cx="5608434" cy="1257300"/>
          </a:xfrm>
          <a:custGeom>
            <a:avLst/>
            <a:gdLst>
              <a:gd name="connsiteX0" fmla="*/ 0 w 5608434"/>
              <a:gd name="connsiteY0" fmla="*/ 1257300 h 1257300"/>
              <a:gd name="connsiteX1" fmla="*/ 704830 w 5608434"/>
              <a:gd name="connsiteY1" fmla="*/ 1009650 h 1257300"/>
              <a:gd name="connsiteX2" fmla="*/ 1701661 w 5608434"/>
              <a:gd name="connsiteY2" fmla="*/ 1104900 h 1257300"/>
              <a:gd name="connsiteX3" fmla="*/ 2708561 w 5608434"/>
              <a:gd name="connsiteY3" fmla="*/ 790575 h 1257300"/>
              <a:gd name="connsiteX4" fmla="*/ 3393253 w 5608434"/>
              <a:gd name="connsiteY4" fmla="*/ 847725 h 1257300"/>
              <a:gd name="connsiteX5" fmla="*/ 4218911 w 5608434"/>
              <a:gd name="connsiteY5" fmla="*/ 600075 h 1257300"/>
              <a:gd name="connsiteX6" fmla="*/ 5004293 w 5608434"/>
              <a:gd name="connsiteY6" fmla="*/ 771525 h 1257300"/>
              <a:gd name="connsiteX7" fmla="*/ 5608434 w 5608434"/>
              <a:gd name="connsiteY7" fmla="*/ 0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8434" h="1257300" extrusionOk="0">
                <a:moveTo>
                  <a:pt x="0" y="1257300"/>
                </a:moveTo>
                <a:cubicBezTo>
                  <a:pt x="195504" y="1133519"/>
                  <a:pt x="451694" y="1021550"/>
                  <a:pt x="704830" y="1009650"/>
                </a:cubicBezTo>
                <a:cubicBezTo>
                  <a:pt x="975408" y="990997"/>
                  <a:pt x="1378839" y="1140470"/>
                  <a:pt x="1701661" y="1104900"/>
                </a:cubicBezTo>
                <a:cubicBezTo>
                  <a:pt x="2066740" y="1043598"/>
                  <a:pt x="2456289" y="831161"/>
                  <a:pt x="2708561" y="790575"/>
                </a:cubicBezTo>
                <a:cubicBezTo>
                  <a:pt x="2987688" y="740819"/>
                  <a:pt x="3155936" y="893640"/>
                  <a:pt x="3393253" y="847725"/>
                </a:cubicBezTo>
                <a:cubicBezTo>
                  <a:pt x="3634034" y="842224"/>
                  <a:pt x="3968991" y="650106"/>
                  <a:pt x="4218911" y="600075"/>
                </a:cubicBezTo>
                <a:cubicBezTo>
                  <a:pt x="4496409" y="541471"/>
                  <a:pt x="4808628" y="895189"/>
                  <a:pt x="5004293" y="771525"/>
                </a:cubicBezTo>
                <a:cubicBezTo>
                  <a:pt x="5237848" y="660842"/>
                  <a:pt x="5487985" y="122259"/>
                  <a:pt x="5608434" y="0"/>
                </a:cubicBezTo>
              </a:path>
            </a:pathLst>
          </a:custGeom>
          <a:noFill/>
          <a:ln>
            <a:solidFill>
              <a:schemeClr val="accent1">
                <a:lumMod val="60000"/>
                <a:lumOff val="40000"/>
              </a:schemeClr>
            </a:solidFill>
            <a:prstDash val="dash"/>
            <a:extLst>
              <a:ext uri="{C807C97D-BFC1-408E-A445-0C87EB9F89A2}">
                <ask:lineSketchStyleProps xmlns:ask="http://schemas.microsoft.com/office/drawing/2018/sketchyshapes" sd="1545560482">
                  <a:custGeom>
                    <a:avLst/>
                    <a:gdLst>
                      <a:gd name="connsiteX0" fmla="*/ 0 w 5305425"/>
                      <a:gd name="connsiteY0" fmla="*/ 1257300 h 1257300"/>
                      <a:gd name="connsiteX1" fmla="*/ 666750 w 5305425"/>
                      <a:gd name="connsiteY1" fmla="*/ 1009650 h 1257300"/>
                      <a:gd name="connsiteX2" fmla="*/ 1609725 w 5305425"/>
                      <a:gd name="connsiteY2" fmla="*/ 1104900 h 1257300"/>
                      <a:gd name="connsiteX3" fmla="*/ 2562225 w 5305425"/>
                      <a:gd name="connsiteY3" fmla="*/ 790575 h 1257300"/>
                      <a:gd name="connsiteX4" fmla="*/ 3209925 w 5305425"/>
                      <a:gd name="connsiteY4" fmla="*/ 847725 h 1257300"/>
                      <a:gd name="connsiteX5" fmla="*/ 3990975 w 5305425"/>
                      <a:gd name="connsiteY5" fmla="*/ 600075 h 1257300"/>
                      <a:gd name="connsiteX6" fmla="*/ 4733925 w 5305425"/>
                      <a:gd name="connsiteY6" fmla="*/ 771525 h 1257300"/>
                      <a:gd name="connsiteX7" fmla="*/ 5305425 w 5305425"/>
                      <a:gd name="connsiteY7" fmla="*/ 0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5425" h="1257300">
                        <a:moveTo>
                          <a:pt x="0" y="1257300"/>
                        </a:moveTo>
                        <a:cubicBezTo>
                          <a:pt x="199231" y="1146175"/>
                          <a:pt x="398463" y="1035050"/>
                          <a:pt x="666750" y="1009650"/>
                        </a:cubicBezTo>
                        <a:cubicBezTo>
                          <a:pt x="935038" y="984250"/>
                          <a:pt x="1293813" y="1141412"/>
                          <a:pt x="1609725" y="1104900"/>
                        </a:cubicBezTo>
                        <a:cubicBezTo>
                          <a:pt x="1925638" y="1068387"/>
                          <a:pt x="2295525" y="833437"/>
                          <a:pt x="2562225" y="790575"/>
                        </a:cubicBezTo>
                        <a:cubicBezTo>
                          <a:pt x="2828925" y="747713"/>
                          <a:pt x="2971800" y="879475"/>
                          <a:pt x="3209925" y="847725"/>
                        </a:cubicBezTo>
                        <a:cubicBezTo>
                          <a:pt x="3448050" y="815975"/>
                          <a:pt x="3736975" y="612775"/>
                          <a:pt x="3990975" y="600075"/>
                        </a:cubicBezTo>
                        <a:cubicBezTo>
                          <a:pt x="4244975" y="587375"/>
                          <a:pt x="4514850" y="871537"/>
                          <a:pt x="4733925" y="771525"/>
                        </a:cubicBezTo>
                        <a:cubicBezTo>
                          <a:pt x="4953000" y="671513"/>
                          <a:pt x="5189538" y="131762"/>
                          <a:pt x="5305425" y="0"/>
                        </a:cubicBezTo>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Bilde 7" descr="Et bilde som inneholder Font, Grafikk, skjermbilde, grafisk design&#10;&#10;KI-generert innhold kan være feil.">
            <a:extLst>
              <a:ext uri="{FF2B5EF4-FFF2-40B4-BE49-F238E27FC236}">
                <a16:creationId xmlns:a16="http://schemas.microsoft.com/office/drawing/2014/main" id="{A28D2323-19D9-9030-D126-B91C04D1CDC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57841" y="6054502"/>
            <a:ext cx="2358398" cy="502717"/>
          </a:xfrm>
          <a:prstGeom prst="rect">
            <a:avLst/>
          </a:prstGeom>
        </p:spPr>
      </p:pic>
    </p:spTree>
    <p:extLst>
      <p:ext uri="{BB962C8B-B14F-4D97-AF65-F5344CB8AC3E}">
        <p14:creationId xmlns:p14="http://schemas.microsoft.com/office/powerpoint/2010/main" val="2891171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innhold og bilde 2">
    <p:spTree>
      <p:nvGrpSpPr>
        <p:cNvPr id="1" name=""/>
        <p:cNvGrpSpPr/>
        <p:nvPr/>
      </p:nvGrpSpPr>
      <p:grpSpPr>
        <a:xfrm>
          <a:off x="0" y="0"/>
          <a:ext cx="0" cy="0"/>
          <a:chOff x="0" y="0"/>
          <a:chExt cx="0" cy="0"/>
        </a:xfrm>
      </p:grpSpPr>
      <p:pic>
        <p:nvPicPr>
          <p:cNvPr id="7" name="Grafikk 6" descr="En økologisk hjørne figur">
            <a:extLst>
              <a:ext uri="{FF2B5EF4-FFF2-40B4-BE49-F238E27FC236}">
                <a16:creationId xmlns:a16="http://schemas.microsoft.com/office/drawing/2014/main" id="{E845F7C1-4A86-61CA-3BB6-7C2961D97A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V="1">
            <a:off x="5846429" y="2070758"/>
            <a:ext cx="5257800" cy="3666420"/>
          </a:xfrm>
          <a:prstGeom prst="rect">
            <a:avLst/>
          </a:prstGeom>
        </p:spPr>
      </p:pic>
      <p:sp>
        <p:nvSpPr>
          <p:cNvPr id="2" name="Tittel 1">
            <a:extLst>
              <a:ext uri="{FF2B5EF4-FFF2-40B4-BE49-F238E27FC236}">
                <a16:creationId xmlns:a16="http://schemas.microsoft.com/office/drawing/2014/main" id="{D55D5D65-FE40-99C9-E30A-B80FA23E8A92}"/>
              </a:ext>
            </a:extLst>
          </p:cNvPr>
          <p:cNvSpPr>
            <a:spLocks noGrp="1"/>
          </p:cNvSpPr>
          <p:nvPr>
            <p:ph type="title"/>
          </p:nvPr>
        </p:nvSpPr>
        <p:spPr/>
        <p:txBody>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EE8E3D01-023B-DC0B-7331-E4F241A5830F}"/>
              </a:ext>
            </a:extLst>
          </p:cNvPr>
          <p:cNvSpPr>
            <a:spLocks noGrp="1"/>
          </p:cNvSpPr>
          <p:nvPr>
            <p:ph idx="1"/>
          </p:nvPr>
        </p:nvSpPr>
        <p:spPr>
          <a:xfrm>
            <a:off x="838200" y="1825625"/>
            <a:ext cx="52578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bilde 4">
            <a:extLst>
              <a:ext uri="{FF2B5EF4-FFF2-40B4-BE49-F238E27FC236}">
                <a16:creationId xmlns:a16="http://schemas.microsoft.com/office/drawing/2014/main" id="{0F18193B-D05F-2F35-ECC4-D8B35A370ACD}"/>
              </a:ext>
            </a:extLst>
          </p:cNvPr>
          <p:cNvSpPr>
            <a:spLocks noGrp="1"/>
          </p:cNvSpPr>
          <p:nvPr>
            <p:ph type="pic" sz="quarter" idx="10"/>
          </p:nvPr>
        </p:nvSpPr>
        <p:spPr>
          <a:xfrm>
            <a:off x="6510004" y="1890651"/>
            <a:ext cx="4594225" cy="3838575"/>
          </a:xfrm>
          <a:custGeom>
            <a:avLst/>
            <a:gdLst>
              <a:gd name="connsiteX0" fmla="*/ 0 w 4594225"/>
              <a:gd name="connsiteY0" fmla="*/ 0 h 3838575"/>
              <a:gd name="connsiteX1" fmla="*/ 4594225 w 4594225"/>
              <a:gd name="connsiteY1" fmla="*/ 0 h 3838575"/>
              <a:gd name="connsiteX2" fmla="*/ 4594225 w 4594225"/>
              <a:gd name="connsiteY2" fmla="*/ 3838575 h 3838575"/>
              <a:gd name="connsiteX3" fmla="*/ 0 w 4594225"/>
              <a:gd name="connsiteY3" fmla="*/ 3838575 h 3838575"/>
              <a:gd name="connsiteX4" fmla="*/ 0 w 4594225"/>
              <a:gd name="connsiteY4" fmla="*/ 0 h 3838575"/>
              <a:gd name="connsiteX0" fmla="*/ 0 w 4594225"/>
              <a:gd name="connsiteY0" fmla="*/ 0 h 3838907"/>
              <a:gd name="connsiteX1" fmla="*/ 4594225 w 4594225"/>
              <a:gd name="connsiteY1" fmla="*/ 0 h 3838907"/>
              <a:gd name="connsiteX2" fmla="*/ 4594225 w 4594225"/>
              <a:gd name="connsiteY2" fmla="*/ 3838575 h 3838907"/>
              <a:gd name="connsiteX3" fmla="*/ 1446507 w 4594225"/>
              <a:gd name="connsiteY3" fmla="*/ 3838907 h 3838907"/>
              <a:gd name="connsiteX4" fmla="*/ 0 w 4594225"/>
              <a:gd name="connsiteY4" fmla="*/ 3838575 h 3838907"/>
              <a:gd name="connsiteX5" fmla="*/ 0 w 4594225"/>
              <a:gd name="connsiteY5" fmla="*/ 0 h 3838907"/>
              <a:gd name="connsiteX0" fmla="*/ 0 w 4594225"/>
              <a:gd name="connsiteY0" fmla="*/ 0 h 3838907"/>
              <a:gd name="connsiteX1" fmla="*/ 4594225 w 4594225"/>
              <a:gd name="connsiteY1" fmla="*/ 0 h 3838907"/>
              <a:gd name="connsiteX2" fmla="*/ 4594225 w 4594225"/>
              <a:gd name="connsiteY2" fmla="*/ 3838575 h 3838907"/>
              <a:gd name="connsiteX3" fmla="*/ 3562386 w 4594225"/>
              <a:gd name="connsiteY3" fmla="*/ 3828274 h 3838907"/>
              <a:gd name="connsiteX4" fmla="*/ 1446507 w 4594225"/>
              <a:gd name="connsiteY4" fmla="*/ 3838907 h 3838907"/>
              <a:gd name="connsiteX5" fmla="*/ 0 w 4594225"/>
              <a:gd name="connsiteY5" fmla="*/ 3838575 h 3838907"/>
              <a:gd name="connsiteX6" fmla="*/ 0 w 4594225"/>
              <a:gd name="connsiteY6" fmla="*/ 0 h 3838907"/>
              <a:gd name="connsiteX0" fmla="*/ 0 w 4594225"/>
              <a:gd name="connsiteY0" fmla="*/ 0 h 3838907"/>
              <a:gd name="connsiteX1" fmla="*/ 4594225 w 4594225"/>
              <a:gd name="connsiteY1" fmla="*/ 0 h 3838907"/>
              <a:gd name="connsiteX2" fmla="*/ 4594225 w 4594225"/>
              <a:gd name="connsiteY2" fmla="*/ 2924175 h 3838907"/>
              <a:gd name="connsiteX3" fmla="*/ 3562386 w 4594225"/>
              <a:gd name="connsiteY3" fmla="*/ 3828274 h 3838907"/>
              <a:gd name="connsiteX4" fmla="*/ 1446507 w 4594225"/>
              <a:gd name="connsiteY4" fmla="*/ 3838907 h 3838907"/>
              <a:gd name="connsiteX5" fmla="*/ 0 w 4594225"/>
              <a:gd name="connsiteY5" fmla="*/ 3838575 h 3838907"/>
              <a:gd name="connsiteX6" fmla="*/ 0 w 4594225"/>
              <a:gd name="connsiteY6" fmla="*/ 0 h 3838907"/>
              <a:gd name="connsiteX0" fmla="*/ 0 w 4594225"/>
              <a:gd name="connsiteY0" fmla="*/ 0 h 3838907"/>
              <a:gd name="connsiteX1" fmla="*/ 4594225 w 4594225"/>
              <a:gd name="connsiteY1" fmla="*/ 0 h 3838907"/>
              <a:gd name="connsiteX2" fmla="*/ 4594225 w 4594225"/>
              <a:gd name="connsiteY2" fmla="*/ 2924175 h 3838907"/>
              <a:gd name="connsiteX3" fmla="*/ 3711241 w 4594225"/>
              <a:gd name="connsiteY3" fmla="*/ 3519930 h 3838907"/>
              <a:gd name="connsiteX4" fmla="*/ 1446507 w 4594225"/>
              <a:gd name="connsiteY4" fmla="*/ 3838907 h 3838907"/>
              <a:gd name="connsiteX5" fmla="*/ 0 w 4594225"/>
              <a:gd name="connsiteY5" fmla="*/ 3838575 h 3838907"/>
              <a:gd name="connsiteX6" fmla="*/ 0 w 4594225"/>
              <a:gd name="connsiteY6" fmla="*/ 0 h 3838907"/>
              <a:gd name="connsiteX0" fmla="*/ 0 w 4594225"/>
              <a:gd name="connsiteY0" fmla="*/ 0 h 3838907"/>
              <a:gd name="connsiteX1" fmla="*/ 4594225 w 4594225"/>
              <a:gd name="connsiteY1" fmla="*/ 0 h 3838907"/>
              <a:gd name="connsiteX2" fmla="*/ 4594225 w 4594225"/>
              <a:gd name="connsiteY2" fmla="*/ 2924175 h 3838907"/>
              <a:gd name="connsiteX3" fmla="*/ 3732506 w 4594225"/>
              <a:gd name="connsiteY3" fmla="*/ 3381707 h 3838907"/>
              <a:gd name="connsiteX4" fmla="*/ 1446507 w 4594225"/>
              <a:gd name="connsiteY4" fmla="*/ 3838907 h 3838907"/>
              <a:gd name="connsiteX5" fmla="*/ 0 w 4594225"/>
              <a:gd name="connsiteY5" fmla="*/ 3838575 h 3838907"/>
              <a:gd name="connsiteX6" fmla="*/ 0 w 4594225"/>
              <a:gd name="connsiteY6" fmla="*/ 0 h 3838907"/>
              <a:gd name="connsiteX0" fmla="*/ 0 w 4594225"/>
              <a:gd name="connsiteY0" fmla="*/ 0 h 3838907"/>
              <a:gd name="connsiteX1" fmla="*/ 4594225 w 4594225"/>
              <a:gd name="connsiteY1" fmla="*/ 0 h 3838907"/>
              <a:gd name="connsiteX2" fmla="*/ 4594225 w 4594225"/>
              <a:gd name="connsiteY2" fmla="*/ 2924175 h 3838907"/>
              <a:gd name="connsiteX3" fmla="*/ 3370999 w 4594225"/>
              <a:gd name="connsiteY3" fmla="*/ 2988303 h 3838907"/>
              <a:gd name="connsiteX4" fmla="*/ 1446507 w 4594225"/>
              <a:gd name="connsiteY4" fmla="*/ 3838907 h 3838907"/>
              <a:gd name="connsiteX5" fmla="*/ 0 w 4594225"/>
              <a:gd name="connsiteY5" fmla="*/ 3838575 h 3838907"/>
              <a:gd name="connsiteX6" fmla="*/ 0 w 4594225"/>
              <a:gd name="connsiteY6" fmla="*/ 0 h 3838907"/>
              <a:gd name="connsiteX0" fmla="*/ 0 w 4594225"/>
              <a:gd name="connsiteY0" fmla="*/ 0 h 3838907"/>
              <a:gd name="connsiteX1" fmla="*/ 4594225 w 4594225"/>
              <a:gd name="connsiteY1" fmla="*/ 0 h 3838907"/>
              <a:gd name="connsiteX2" fmla="*/ 4594225 w 4594225"/>
              <a:gd name="connsiteY2" fmla="*/ 2924175 h 3838907"/>
              <a:gd name="connsiteX3" fmla="*/ 3370999 w 4594225"/>
              <a:gd name="connsiteY3" fmla="*/ 2988303 h 3838907"/>
              <a:gd name="connsiteX4" fmla="*/ 1446507 w 4594225"/>
              <a:gd name="connsiteY4" fmla="*/ 3838907 h 3838907"/>
              <a:gd name="connsiteX5" fmla="*/ 0 w 4594225"/>
              <a:gd name="connsiteY5" fmla="*/ 3838575 h 3838907"/>
              <a:gd name="connsiteX6" fmla="*/ 0 w 4594225"/>
              <a:gd name="connsiteY6" fmla="*/ 0 h 3838907"/>
              <a:gd name="connsiteX0" fmla="*/ 0 w 4594225"/>
              <a:gd name="connsiteY0" fmla="*/ 0 h 3838907"/>
              <a:gd name="connsiteX1" fmla="*/ 4594225 w 4594225"/>
              <a:gd name="connsiteY1" fmla="*/ 0 h 3838907"/>
              <a:gd name="connsiteX2" fmla="*/ 4594225 w 4594225"/>
              <a:gd name="connsiteY2" fmla="*/ 2924175 h 3838907"/>
              <a:gd name="connsiteX3" fmla="*/ 3370999 w 4594225"/>
              <a:gd name="connsiteY3" fmla="*/ 2988303 h 3838907"/>
              <a:gd name="connsiteX4" fmla="*/ 1446507 w 4594225"/>
              <a:gd name="connsiteY4" fmla="*/ 3838907 h 3838907"/>
              <a:gd name="connsiteX5" fmla="*/ 0 w 4594225"/>
              <a:gd name="connsiteY5" fmla="*/ 3838575 h 3838907"/>
              <a:gd name="connsiteX6" fmla="*/ 0 w 4594225"/>
              <a:gd name="connsiteY6" fmla="*/ 0 h 3838907"/>
              <a:gd name="connsiteX0" fmla="*/ 0 w 4594225"/>
              <a:gd name="connsiteY0" fmla="*/ 0 h 3838907"/>
              <a:gd name="connsiteX1" fmla="*/ 4594225 w 4594225"/>
              <a:gd name="connsiteY1" fmla="*/ 0 h 3838907"/>
              <a:gd name="connsiteX2" fmla="*/ 4594225 w 4594225"/>
              <a:gd name="connsiteY2" fmla="*/ 2924175 h 3838907"/>
              <a:gd name="connsiteX3" fmla="*/ 3402897 w 4594225"/>
              <a:gd name="connsiteY3" fmla="*/ 2967038 h 3838907"/>
              <a:gd name="connsiteX4" fmla="*/ 1446507 w 4594225"/>
              <a:gd name="connsiteY4" fmla="*/ 3838907 h 3838907"/>
              <a:gd name="connsiteX5" fmla="*/ 0 w 4594225"/>
              <a:gd name="connsiteY5" fmla="*/ 3838575 h 3838907"/>
              <a:gd name="connsiteX6" fmla="*/ 0 w 4594225"/>
              <a:gd name="connsiteY6" fmla="*/ 0 h 3838907"/>
              <a:gd name="connsiteX0" fmla="*/ 0 w 4594225"/>
              <a:gd name="connsiteY0" fmla="*/ 0 h 3838907"/>
              <a:gd name="connsiteX1" fmla="*/ 4594225 w 4594225"/>
              <a:gd name="connsiteY1" fmla="*/ 0 h 3838907"/>
              <a:gd name="connsiteX2" fmla="*/ 4594225 w 4594225"/>
              <a:gd name="connsiteY2" fmla="*/ 2924175 h 3838907"/>
              <a:gd name="connsiteX3" fmla="*/ 3402897 w 4594225"/>
              <a:gd name="connsiteY3" fmla="*/ 2967038 h 3838907"/>
              <a:gd name="connsiteX4" fmla="*/ 1446507 w 4594225"/>
              <a:gd name="connsiteY4" fmla="*/ 3838907 h 3838907"/>
              <a:gd name="connsiteX5" fmla="*/ 0 w 4594225"/>
              <a:gd name="connsiteY5" fmla="*/ 3838575 h 3838907"/>
              <a:gd name="connsiteX6" fmla="*/ 0 w 4594225"/>
              <a:gd name="connsiteY6" fmla="*/ 0 h 3838907"/>
              <a:gd name="connsiteX0" fmla="*/ 0 w 4594225"/>
              <a:gd name="connsiteY0" fmla="*/ 0 h 3838575"/>
              <a:gd name="connsiteX1" fmla="*/ 4594225 w 4594225"/>
              <a:gd name="connsiteY1" fmla="*/ 0 h 3838575"/>
              <a:gd name="connsiteX2" fmla="*/ 4594225 w 4594225"/>
              <a:gd name="connsiteY2" fmla="*/ 2924175 h 3838575"/>
              <a:gd name="connsiteX3" fmla="*/ 3402897 w 4594225"/>
              <a:gd name="connsiteY3" fmla="*/ 2967038 h 3838575"/>
              <a:gd name="connsiteX4" fmla="*/ 2913800 w 4594225"/>
              <a:gd name="connsiteY4" fmla="*/ 3328544 h 3838575"/>
              <a:gd name="connsiteX5" fmla="*/ 0 w 4594225"/>
              <a:gd name="connsiteY5" fmla="*/ 3838575 h 3838575"/>
              <a:gd name="connsiteX6" fmla="*/ 0 w 4594225"/>
              <a:gd name="connsiteY6" fmla="*/ 0 h 3838575"/>
              <a:gd name="connsiteX0" fmla="*/ 0 w 4594225"/>
              <a:gd name="connsiteY0" fmla="*/ 0 h 3838575"/>
              <a:gd name="connsiteX1" fmla="*/ 4594225 w 4594225"/>
              <a:gd name="connsiteY1" fmla="*/ 0 h 3838575"/>
              <a:gd name="connsiteX2" fmla="*/ 4594225 w 4594225"/>
              <a:gd name="connsiteY2" fmla="*/ 2924175 h 3838575"/>
              <a:gd name="connsiteX3" fmla="*/ 3402897 w 4594225"/>
              <a:gd name="connsiteY3" fmla="*/ 2967038 h 3838575"/>
              <a:gd name="connsiteX4" fmla="*/ 2913800 w 4594225"/>
              <a:gd name="connsiteY4" fmla="*/ 3328544 h 3838575"/>
              <a:gd name="connsiteX5" fmla="*/ 0 w 4594225"/>
              <a:gd name="connsiteY5" fmla="*/ 3838575 h 3838575"/>
              <a:gd name="connsiteX6" fmla="*/ 0 w 4594225"/>
              <a:gd name="connsiteY6" fmla="*/ 0 h 3838575"/>
              <a:gd name="connsiteX0" fmla="*/ 0 w 4594225"/>
              <a:gd name="connsiteY0" fmla="*/ 0 h 3838575"/>
              <a:gd name="connsiteX1" fmla="*/ 4594225 w 4594225"/>
              <a:gd name="connsiteY1" fmla="*/ 0 h 3838575"/>
              <a:gd name="connsiteX2" fmla="*/ 4594225 w 4594225"/>
              <a:gd name="connsiteY2" fmla="*/ 2924175 h 3838575"/>
              <a:gd name="connsiteX3" fmla="*/ 3402897 w 4594225"/>
              <a:gd name="connsiteY3" fmla="*/ 2967038 h 3838575"/>
              <a:gd name="connsiteX4" fmla="*/ 2913800 w 4594225"/>
              <a:gd name="connsiteY4" fmla="*/ 3328544 h 3838575"/>
              <a:gd name="connsiteX5" fmla="*/ 0 w 4594225"/>
              <a:gd name="connsiteY5" fmla="*/ 3838575 h 3838575"/>
              <a:gd name="connsiteX6" fmla="*/ 0 w 4594225"/>
              <a:gd name="connsiteY6" fmla="*/ 0 h 3838575"/>
              <a:gd name="connsiteX0" fmla="*/ 0 w 4594225"/>
              <a:gd name="connsiteY0" fmla="*/ 0 h 3838575"/>
              <a:gd name="connsiteX1" fmla="*/ 4594225 w 4594225"/>
              <a:gd name="connsiteY1" fmla="*/ 0 h 3838575"/>
              <a:gd name="connsiteX2" fmla="*/ 4594225 w 4594225"/>
              <a:gd name="connsiteY2" fmla="*/ 2924175 h 3838575"/>
              <a:gd name="connsiteX3" fmla="*/ 3402897 w 4594225"/>
              <a:gd name="connsiteY3" fmla="*/ 2967038 h 3838575"/>
              <a:gd name="connsiteX4" fmla="*/ 2913800 w 4594225"/>
              <a:gd name="connsiteY4" fmla="*/ 3328544 h 3838575"/>
              <a:gd name="connsiteX5" fmla="*/ 0 w 4594225"/>
              <a:gd name="connsiteY5" fmla="*/ 3838575 h 3838575"/>
              <a:gd name="connsiteX6" fmla="*/ 0 w 4594225"/>
              <a:gd name="connsiteY6" fmla="*/ 0 h 3838575"/>
              <a:gd name="connsiteX0" fmla="*/ 0 w 4594225"/>
              <a:gd name="connsiteY0" fmla="*/ 0 h 3838575"/>
              <a:gd name="connsiteX1" fmla="*/ 4594225 w 4594225"/>
              <a:gd name="connsiteY1" fmla="*/ 0 h 3838575"/>
              <a:gd name="connsiteX2" fmla="*/ 4594225 w 4594225"/>
              <a:gd name="connsiteY2" fmla="*/ 2924175 h 3838575"/>
              <a:gd name="connsiteX3" fmla="*/ 3402897 w 4594225"/>
              <a:gd name="connsiteY3" fmla="*/ 2967038 h 3838575"/>
              <a:gd name="connsiteX4" fmla="*/ 2913800 w 4594225"/>
              <a:gd name="connsiteY4" fmla="*/ 3328544 h 3838575"/>
              <a:gd name="connsiteX5" fmla="*/ 0 w 4594225"/>
              <a:gd name="connsiteY5" fmla="*/ 3838575 h 3838575"/>
              <a:gd name="connsiteX6" fmla="*/ 0 w 4594225"/>
              <a:gd name="connsiteY6" fmla="*/ 0 h 3838575"/>
              <a:gd name="connsiteX0" fmla="*/ 0 w 4594225"/>
              <a:gd name="connsiteY0" fmla="*/ 0 h 3838575"/>
              <a:gd name="connsiteX1" fmla="*/ 4594225 w 4594225"/>
              <a:gd name="connsiteY1" fmla="*/ 0 h 3838575"/>
              <a:gd name="connsiteX2" fmla="*/ 4594225 w 4594225"/>
              <a:gd name="connsiteY2" fmla="*/ 2924175 h 3838575"/>
              <a:gd name="connsiteX3" fmla="*/ 3402897 w 4594225"/>
              <a:gd name="connsiteY3" fmla="*/ 2967038 h 3838575"/>
              <a:gd name="connsiteX4" fmla="*/ 2913800 w 4594225"/>
              <a:gd name="connsiteY4" fmla="*/ 3328544 h 3838575"/>
              <a:gd name="connsiteX5" fmla="*/ 0 w 4594225"/>
              <a:gd name="connsiteY5" fmla="*/ 3838575 h 3838575"/>
              <a:gd name="connsiteX6" fmla="*/ 0 w 4594225"/>
              <a:gd name="connsiteY6" fmla="*/ 0 h 3838575"/>
              <a:gd name="connsiteX0" fmla="*/ 0 w 4594225"/>
              <a:gd name="connsiteY0" fmla="*/ 0 h 3838575"/>
              <a:gd name="connsiteX1" fmla="*/ 4594225 w 4594225"/>
              <a:gd name="connsiteY1" fmla="*/ 0 h 3838575"/>
              <a:gd name="connsiteX2" fmla="*/ 4594225 w 4594225"/>
              <a:gd name="connsiteY2" fmla="*/ 2924175 h 3838575"/>
              <a:gd name="connsiteX3" fmla="*/ 3402897 w 4594225"/>
              <a:gd name="connsiteY3" fmla="*/ 2967038 h 3838575"/>
              <a:gd name="connsiteX4" fmla="*/ 2913800 w 4594225"/>
              <a:gd name="connsiteY4" fmla="*/ 3328544 h 3838575"/>
              <a:gd name="connsiteX5" fmla="*/ 0 w 4594225"/>
              <a:gd name="connsiteY5" fmla="*/ 3838575 h 3838575"/>
              <a:gd name="connsiteX6" fmla="*/ 0 w 4594225"/>
              <a:gd name="connsiteY6" fmla="*/ 0 h 3838575"/>
              <a:gd name="connsiteX0" fmla="*/ 0 w 4594225"/>
              <a:gd name="connsiteY0" fmla="*/ 0 h 3838575"/>
              <a:gd name="connsiteX1" fmla="*/ 4594225 w 4594225"/>
              <a:gd name="connsiteY1" fmla="*/ 0 h 3838575"/>
              <a:gd name="connsiteX2" fmla="*/ 4594225 w 4594225"/>
              <a:gd name="connsiteY2" fmla="*/ 2924175 h 3838575"/>
              <a:gd name="connsiteX3" fmla="*/ 3402897 w 4594225"/>
              <a:gd name="connsiteY3" fmla="*/ 2967038 h 3838575"/>
              <a:gd name="connsiteX4" fmla="*/ 2913800 w 4594225"/>
              <a:gd name="connsiteY4" fmla="*/ 3328544 h 3838575"/>
              <a:gd name="connsiteX5" fmla="*/ 0 w 4594225"/>
              <a:gd name="connsiteY5" fmla="*/ 3838575 h 3838575"/>
              <a:gd name="connsiteX6" fmla="*/ 0 w 4594225"/>
              <a:gd name="connsiteY6" fmla="*/ 0 h 3838575"/>
              <a:gd name="connsiteX0" fmla="*/ 0 w 4594225"/>
              <a:gd name="connsiteY0" fmla="*/ 0 h 3838575"/>
              <a:gd name="connsiteX1" fmla="*/ 4594225 w 4594225"/>
              <a:gd name="connsiteY1" fmla="*/ 0 h 3838575"/>
              <a:gd name="connsiteX2" fmla="*/ 4594225 w 4594225"/>
              <a:gd name="connsiteY2" fmla="*/ 2924175 h 3838575"/>
              <a:gd name="connsiteX3" fmla="*/ 3402897 w 4594225"/>
              <a:gd name="connsiteY3" fmla="*/ 2967038 h 3838575"/>
              <a:gd name="connsiteX4" fmla="*/ 2913800 w 4594225"/>
              <a:gd name="connsiteY4" fmla="*/ 3328544 h 3838575"/>
              <a:gd name="connsiteX5" fmla="*/ 0 w 4594225"/>
              <a:gd name="connsiteY5" fmla="*/ 3838575 h 3838575"/>
              <a:gd name="connsiteX6" fmla="*/ 0 w 4594225"/>
              <a:gd name="connsiteY6" fmla="*/ 0 h 3838575"/>
              <a:gd name="connsiteX0" fmla="*/ 0 w 4594225"/>
              <a:gd name="connsiteY0" fmla="*/ 0 h 3838575"/>
              <a:gd name="connsiteX1" fmla="*/ 4594225 w 4594225"/>
              <a:gd name="connsiteY1" fmla="*/ 0 h 3838575"/>
              <a:gd name="connsiteX2" fmla="*/ 4594225 w 4594225"/>
              <a:gd name="connsiteY2" fmla="*/ 2924175 h 3838575"/>
              <a:gd name="connsiteX3" fmla="*/ 3402897 w 4594225"/>
              <a:gd name="connsiteY3" fmla="*/ 2967038 h 3838575"/>
              <a:gd name="connsiteX4" fmla="*/ 2913800 w 4594225"/>
              <a:gd name="connsiteY4" fmla="*/ 3328544 h 3838575"/>
              <a:gd name="connsiteX5" fmla="*/ 0 w 4594225"/>
              <a:gd name="connsiteY5" fmla="*/ 3838575 h 3838575"/>
              <a:gd name="connsiteX6" fmla="*/ 0 w 4594225"/>
              <a:gd name="connsiteY6" fmla="*/ 0 h 3838575"/>
              <a:gd name="connsiteX0" fmla="*/ 0 w 4594225"/>
              <a:gd name="connsiteY0" fmla="*/ 0 h 3838575"/>
              <a:gd name="connsiteX1" fmla="*/ 4594225 w 4594225"/>
              <a:gd name="connsiteY1" fmla="*/ 0 h 3838575"/>
              <a:gd name="connsiteX2" fmla="*/ 4594225 w 4594225"/>
              <a:gd name="connsiteY2" fmla="*/ 2924175 h 3838575"/>
              <a:gd name="connsiteX3" fmla="*/ 3402897 w 4594225"/>
              <a:gd name="connsiteY3" fmla="*/ 2967038 h 3838575"/>
              <a:gd name="connsiteX4" fmla="*/ 2349258 w 4594225"/>
              <a:gd name="connsiteY4" fmla="*/ 3217226 h 3838575"/>
              <a:gd name="connsiteX5" fmla="*/ 0 w 4594225"/>
              <a:gd name="connsiteY5" fmla="*/ 3838575 h 3838575"/>
              <a:gd name="connsiteX6" fmla="*/ 0 w 4594225"/>
              <a:gd name="connsiteY6" fmla="*/ 0 h 3838575"/>
              <a:gd name="connsiteX0" fmla="*/ 0 w 4594225"/>
              <a:gd name="connsiteY0" fmla="*/ 0 h 3838575"/>
              <a:gd name="connsiteX1" fmla="*/ 4594225 w 4594225"/>
              <a:gd name="connsiteY1" fmla="*/ 0 h 3838575"/>
              <a:gd name="connsiteX2" fmla="*/ 4594225 w 4594225"/>
              <a:gd name="connsiteY2" fmla="*/ 2924175 h 3838575"/>
              <a:gd name="connsiteX3" fmla="*/ 3402897 w 4594225"/>
              <a:gd name="connsiteY3" fmla="*/ 2967038 h 3838575"/>
              <a:gd name="connsiteX4" fmla="*/ 2349258 w 4594225"/>
              <a:gd name="connsiteY4" fmla="*/ 3217226 h 3838575"/>
              <a:gd name="connsiteX5" fmla="*/ 0 w 4594225"/>
              <a:gd name="connsiteY5" fmla="*/ 3838575 h 3838575"/>
              <a:gd name="connsiteX6" fmla="*/ 0 w 4594225"/>
              <a:gd name="connsiteY6" fmla="*/ 0 h 3838575"/>
              <a:gd name="connsiteX0" fmla="*/ 0 w 4594225"/>
              <a:gd name="connsiteY0" fmla="*/ 0 h 3838575"/>
              <a:gd name="connsiteX1" fmla="*/ 4594225 w 4594225"/>
              <a:gd name="connsiteY1" fmla="*/ 0 h 3838575"/>
              <a:gd name="connsiteX2" fmla="*/ 4594225 w 4594225"/>
              <a:gd name="connsiteY2" fmla="*/ 2924175 h 3838575"/>
              <a:gd name="connsiteX3" fmla="*/ 2894014 w 4594225"/>
              <a:gd name="connsiteY3" fmla="*/ 3197625 h 3838575"/>
              <a:gd name="connsiteX4" fmla="*/ 2349258 w 4594225"/>
              <a:gd name="connsiteY4" fmla="*/ 3217226 h 3838575"/>
              <a:gd name="connsiteX5" fmla="*/ 0 w 4594225"/>
              <a:gd name="connsiteY5" fmla="*/ 3838575 h 3838575"/>
              <a:gd name="connsiteX6" fmla="*/ 0 w 4594225"/>
              <a:gd name="connsiteY6" fmla="*/ 0 h 3838575"/>
              <a:gd name="connsiteX0" fmla="*/ 0 w 4594225"/>
              <a:gd name="connsiteY0" fmla="*/ 0 h 3838575"/>
              <a:gd name="connsiteX1" fmla="*/ 4594225 w 4594225"/>
              <a:gd name="connsiteY1" fmla="*/ 0 h 3838575"/>
              <a:gd name="connsiteX2" fmla="*/ 4594225 w 4594225"/>
              <a:gd name="connsiteY2" fmla="*/ 2924175 h 3838575"/>
              <a:gd name="connsiteX3" fmla="*/ 3259774 w 4594225"/>
              <a:gd name="connsiteY3" fmla="*/ 2895476 h 3838575"/>
              <a:gd name="connsiteX4" fmla="*/ 2349258 w 4594225"/>
              <a:gd name="connsiteY4" fmla="*/ 3217226 h 3838575"/>
              <a:gd name="connsiteX5" fmla="*/ 0 w 4594225"/>
              <a:gd name="connsiteY5" fmla="*/ 3838575 h 3838575"/>
              <a:gd name="connsiteX6" fmla="*/ 0 w 4594225"/>
              <a:gd name="connsiteY6" fmla="*/ 0 h 3838575"/>
              <a:gd name="connsiteX0" fmla="*/ 0 w 4594225"/>
              <a:gd name="connsiteY0" fmla="*/ 0 h 3838575"/>
              <a:gd name="connsiteX1" fmla="*/ 4594225 w 4594225"/>
              <a:gd name="connsiteY1" fmla="*/ 0 h 3838575"/>
              <a:gd name="connsiteX2" fmla="*/ 4594225 w 4594225"/>
              <a:gd name="connsiteY2" fmla="*/ 2924175 h 3838575"/>
              <a:gd name="connsiteX3" fmla="*/ 3259774 w 4594225"/>
              <a:gd name="connsiteY3" fmla="*/ 2895476 h 3838575"/>
              <a:gd name="connsiteX4" fmla="*/ 2349258 w 4594225"/>
              <a:gd name="connsiteY4" fmla="*/ 3217226 h 3838575"/>
              <a:gd name="connsiteX5" fmla="*/ 0 w 4594225"/>
              <a:gd name="connsiteY5" fmla="*/ 3838575 h 3838575"/>
              <a:gd name="connsiteX6" fmla="*/ 0 w 4594225"/>
              <a:gd name="connsiteY6" fmla="*/ 0 h 3838575"/>
              <a:gd name="connsiteX0" fmla="*/ 0 w 4594225"/>
              <a:gd name="connsiteY0" fmla="*/ 0 h 3838575"/>
              <a:gd name="connsiteX1" fmla="*/ 4594225 w 4594225"/>
              <a:gd name="connsiteY1" fmla="*/ 0 h 3838575"/>
              <a:gd name="connsiteX2" fmla="*/ 4594225 w 4594225"/>
              <a:gd name="connsiteY2" fmla="*/ 2924175 h 3838575"/>
              <a:gd name="connsiteX3" fmla="*/ 3379043 w 4594225"/>
              <a:gd name="connsiteY3" fmla="*/ 2911379 h 3838575"/>
              <a:gd name="connsiteX4" fmla="*/ 2349258 w 4594225"/>
              <a:gd name="connsiteY4" fmla="*/ 3217226 h 3838575"/>
              <a:gd name="connsiteX5" fmla="*/ 0 w 4594225"/>
              <a:gd name="connsiteY5" fmla="*/ 3838575 h 3838575"/>
              <a:gd name="connsiteX6" fmla="*/ 0 w 4594225"/>
              <a:gd name="connsiteY6" fmla="*/ 0 h 3838575"/>
              <a:gd name="connsiteX0" fmla="*/ 0 w 4594225"/>
              <a:gd name="connsiteY0" fmla="*/ 0 h 3838575"/>
              <a:gd name="connsiteX1" fmla="*/ 4594225 w 4594225"/>
              <a:gd name="connsiteY1" fmla="*/ 0 h 3838575"/>
              <a:gd name="connsiteX2" fmla="*/ 4594225 w 4594225"/>
              <a:gd name="connsiteY2" fmla="*/ 2924175 h 3838575"/>
              <a:gd name="connsiteX3" fmla="*/ 3379043 w 4594225"/>
              <a:gd name="connsiteY3" fmla="*/ 2989757 h 3838575"/>
              <a:gd name="connsiteX4" fmla="*/ 2349258 w 4594225"/>
              <a:gd name="connsiteY4" fmla="*/ 3217226 h 3838575"/>
              <a:gd name="connsiteX5" fmla="*/ 0 w 4594225"/>
              <a:gd name="connsiteY5" fmla="*/ 3838575 h 3838575"/>
              <a:gd name="connsiteX6" fmla="*/ 0 w 4594225"/>
              <a:gd name="connsiteY6" fmla="*/ 0 h 383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4225" h="3838575">
                <a:moveTo>
                  <a:pt x="0" y="0"/>
                </a:moveTo>
                <a:lnTo>
                  <a:pt x="4594225" y="0"/>
                </a:lnTo>
                <a:lnTo>
                  <a:pt x="4594225" y="2924175"/>
                </a:lnTo>
                <a:cubicBezTo>
                  <a:pt x="4395670" y="3418681"/>
                  <a:pt x="3753204" y="2940915"/>
                  <a:pt x="3379043" y="2989757"/>
                </a:cubicBezTo>
                <a:cubicBezTo>
                  <a:pt x="3004882" y="3038599"/>
                  <a:pt x="3119640" y="3430956"/>
                  <a:pt x="2349258" y="3217226"/>
                </a:cubicBezTo>
                <a:cubicBezTo>
                  <a:pt x="745492" y="2823526"/>
                  <a:pt x="271552" y="3676516"/>
                  <a:pt x="0" y="3838575"/>
                </a:cubicBezTo>
                <a:lnTo>
                  <a:pt x="0" y="0"/>
                </a:lnTo>
                <a:close/>
              </a:path>
            </a:pathLst>
          </a:custGeom>
          <a:ln>
            <a:noFill/>
          </a:ln>
        </p:spPr>
        <p:txBody>
          <a:bodyPr/>
          <a:lstStyle>
            <a:lvl1pPr>
              <a:defRPr/>
            </a:lvl1pPr>
          </a:lstStyle>
          <a:p>
            <a:r>
              <a:rPr lang="nb-NO"/>
              <a:t>Klikk på ikonet for å legge til et bilde</a:t>
            </a:r>
            <a:endParaRPr lang="nb-NO" dirty="0"/>
          </a:p>
        </p:txBody>
      </p:sp>
    </p:spTree>
    <p:extLst>
      <p:ext uri="{BB962C8B-B14F-4D97-AF65-F5344CB8AC3E}">
        <p14:creationId xmlns:p14="http://schemas.microsoft.com/office/powerpoint/2010/main" val="3622892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 innhold og bilde 3">
    <p:spTree>
      <p:nvGrpSpPr>
        <p:cNvPr id="1" name=""/>
        <p:cNvGrpSpPr/>
        <p:nvPr/>
      </p:nvGrpSpPr>
      <p:grpSpPr>
        <a:xfrm>
          <a:off x="0" y="0"/>
          <a:ext cx="0" cy="0"/>
          <a:chOff x="0" y="0"/>
          <a:chExt cx="0" cy="0"/>
        </a:xfrm>
      </p:grpSpPr>
      <p:pic>
        <p:nvPicPr>
          <p:cNvPr id="6" name="Grafikk 5" descr="En økologisk hjørne figur">
            <a:extLst>
              <a:ext uri="{FF2B5EF4-FFF2-40B4-BE49-F238E27FC236}">
                <a16:creationId xmlns:a16="http://schemas.microsoft.com/office/drawing/2014/main" id="{9E1CA16B-8CEA-D4F4-C76E-98BE2EF63B3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6364420" y="3408170"/>
            <a:ext cx="4761074" cy="2355883"/>
          </a:xfrm>
          <a:prstGeom prst="rect">
            <a:avLst/>
          </a:prstGeom>
        </p:spPr>
      </p:pic>
      <p:sp>
        <p:nvSpPr>
          <p:cNvPr id="2" name="Tittel 1">
            <a:extLst>
              <a:ext uri="{FF2B5EF4-FFF2-40B4-BE49-F238E27FC236}">
                <a16:creationId xmlns:a16="http://schemas.microsoft.com/office/drawing/2014/main" id="{D55D5D65-FE40-99C9-E30A-B80FA23E8A9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EE8E3D01-023B-DC0B-7331-E4F241A5830F}"/>
              </a:ext>
            </a:extLst>
          </p:cNvPr>
          <p:cNvSpPr>
            <a:spLocks noGrp="1"/>
          </p:cNvSpPr>
          <p:nvPr>
            <p:ph idx="1"/>
          </p:nvPr>
        </p:nvSpPr>
        <p:spPr>
          <a:xfrm>
            <a:off x="838200" y="1825625"/>
            <a:ext cx="52578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bilde 4">
            <a:extLst>
              <a:ext uri="{FF2B5EF4-FFF2-40B4-BE49-F238E27FC236}">
                <a16:creationId xmlns:a16="http://schemas.microsoft.com/office/drawing/2014/main" id="{D721E1AC-9D84-0A77-2232-94C3891E7916}"/>
              </a:ext>
            </a:extLst>
          </p:cNvPr>
          <p:cNvSpPr>
            <a:spLocks noGrp="1"/>
          </p:cNvSpPr>
          <p:nvPr>
            <p:ph type="pic" sz="quarter" idx="10"/>
          </p:nvPr>
        </p:nvSpPr>
        <p:spPr>
          <a:xfrm>
            <a:off x="6504394" y="1898602"/>
            <a:ext cx="4608543" cy="3856111"/>
          </a:xfrm>
          <a:custGeom>
            <a:avLst/>
            <a:gdLst>
              <a:gd name="connsiteX0" fmla="*/ 0 w 4594225"/>
              <a:gd name="connsiteY0" fmla="*/ 0 h 3838575"/>
              <a:gd name="connsiteX1" fmla="*/ 4594225 w 4594225"/>
              <a:gd name="connsiteY1" fmla="*/ 0 h 3838575"/>
              <a:gd name="connsiteX2" fmla="*/ 4594225 w 4594225"/>
              <a:gd name="connsiteY2" fmla="*/ 3838575 h 3838575"/>
              <a:gd name="connsiteX3" fmla="*/ 0 w 4594225"/>
              <a:gd name="connsiteY3" fmla="*/ 3838575 h 3838575"/>
              <a:gd name="connsiteX4" fmla="*/ 0 w 4594225"/>
              <a:gd name="connsiteY4" fmla="*/ 0 h 3838575"/>
              <a:gd name="connsiteX0" fmla="*/ 0 w 4594225"/>
              <a:gd name="connsiteY0" fmla="*/ 0 h 3838907"/>
              <a:gd name="connsiteX1" fmla="*/ 4594225 w 4594225"/>
              <a:gd name="connsiteY1" fmla="*/ 0 h 3838907"/>
              <a:gd name="connsiteX2" fmla="*/ 4594225 w 4594225"/>
              <a:gd name="connsiteY2" fmla="*/ 3838575 h 3838907"/>
              <a:gd name="connsiteX3" fmla="*/ 1446507 w 4594225"/>
              <a:gd name="connsiteY3" fmla="*/ 3838907 h 3838907"/>
              <a:gd name="connsiteX4" fmla="*/ 0 w 4594225"/>
              <a:gd name="connsiteY4" fmla="*/ 3838575 h 3838907"/>
              <a:gd name="connsiteX5" fmla="*/ 0 w 4594225"/>
              <a:gd name="connsiteY5" fmla="*/ 0 h 3838907"/>
              <a:gd name="connsiteX0" fmla="*/ 0 w 4594225"/>
              <a:gd name="connsiteY0" fmla="*/ 0 h 3838907"/>
              <a:gd name="connsiteX1" fmla="*/ 4594225 w 4594225"/>
              <a:gd name="connsiteY1" fmla="*/ 0 h 3838907"/>
              <a:gd name="connsiteX2" fmla="*/ 4594225 w 4594225"/>
              <a:gd name="connsiteY2" fmla="*/ 3838575 h 3838907"/>
              <a:gd name="connsiteX3" fmla="*/ 3562386 w 4594225"/>
              <a:gd name="connsiteY3" fmla="*/ 3828274 h 3838907"/>
              <a:gd name="connsiteX4" fmla="*/ 1446507 w 4594225"/>
              <a:gd name="connsiteY4" fmla="*/ 3838907 h 3838907"/>
              <a:gd name="connsiteX5" fmla="*/ 0 w 4594225"/>
              <a:gd name="connsiteY5" fmla="*/ 3838575 h 3838907"/>
              <a:gd name="connsiteX6" fmla="*/ 0 w 4594225"/>
              <a:gd name="connsiteY6" fmla="*/ 0 h 3838907"/>
              <a:gd name="connsiteX0" fmla="*/ 0 w 4594225"/>
              <a:gd name="connsiteY0" fmla="*/ 0 h 3838907"/>
              <a:gd name="connsiteX1" fmla="*/ 4594225 w 4594225"/>
              <a:gd name="connsiteY1" fmla="*/ 0 h 3838907"/>
              <a:gd name="connsiteX2" fmla="*/ 4594225 w 4594225"/>
              <a:gd name="connsiteY2" fmla="*/ 2924175 h 3838907"/>
              <a:gd name="connsiteX3" fmla="*/ 3562386 w 4594225"/>
              <a:gd name="connsiteY3" fmla="*/ 3828274 h 3838907"/>
              <a:gd name="connsiteX4" fmla="*/ 1446507 w 4594225"/>
              <a:gd name="connsiteY4" fmla="*/ 3838907 h 3838907"/>
              <a:gd name="connsiteX5" fmla="*/ 0 w 4594225"/>
              <a:gd name="connsiteY5" fmla="*/ 3838575 h 3838907"/>
              <a:gd name="connsiteX6" fmla="*/ 0 w 4594225"/>
              <a:gd name="connsiteY6" fmla="*/ 0 h 3838907"/>
              <a:gd name="connsiteX0" fmla="*/ 0 w 4594225"/>
              <a:gd name="connsiteY0" fmla="*/ 0 h 3838907"/>
              <a:gd name="connsiteX1" fmla="*/ 4594225 w 4594225"/>
              <a:gd name="connsiteY1" fmla="*/ 0 h 3838907"/>
              <a:gd name="connsiteX2" fmla="*/ 4594225 w 4594225"/>
              <a:gd name="connsiteY2" fmla="*/ 2924175 h 3838907"/>
              <a:gd name="connsiteX3" fmla="*/ 3711241 w 4594225"/>
              <a:gd name="connsiteY3" fmla="*/ 3519930 h 3838907"/>
              <a:gd name="connsiteX4" fmla="*/ 1446507 w 4594225"/>
              <a:gd name="connsiteY4" fmla="*/ 3838907 h 3838907"/>
              <a:gd name="connsiteX5" fmla="*/ 0 w 4594225"/>
              <a:gd name="connsiteY5" fmla="*/ 3838575 h 3838907"/>
              <a:gd name="connsiteX6" fmla="*/ 0 w 4594225"/>
              <a:gd name="connsiteY6" fmla="*/ 0 h 3838907"/>
              <a:gd name="connsiteX0" fmla="*/ 0 w 4594225"/>
              <a:gd name="connsiteY0" fmla="*/ 0 h 3838907"/>
              <a:gd name="connsiteX1" fmla="*/ 4594225 w 4594225"/>
              <a:gd name="connsiteY1" fmla="*/ 0 h 3838907"/>
              <a:gd name="connsiteX2" fmla="*/ 4594225 w 4594225"/>
              <a:gd name="connsiteY2" fmla="*/ 2924175 h 3838907"/>
              <a:gd name="connsiteX3" fmla="*/ 3732506 w 4594225"/>
              <a:gd name="connsiteY3" fmla="*/ 3381707 h 3838907"/>
              <a:gd name="connsiteX4" fmla="*/ 1446507 w 4594225"/>
              <a:gd name="connsiteY4" fmla="*/ 3838907 h 3838907"/>
              <a:gd name="connsiteX5" fmla="*/ 0 w 4594225"/>
              <a:gd name="connsiteY5" fmla="*/ 3838575 h 3838907"/>
              <a:gd name="connsiteX6" fmla="*/ 0 w 4594225"/>
              <a:gd name="connsiteY6" fmla="*/ 0 h 3838907"/>
              <a:gd name="connsiteX0" fmla="*/ 0 w 4594225"/>
              <a:gd name="connsiteY0" fmla="*/ 0 h 3838907"/>
              <a:gd name="connsiteX1" fmla="*/ 4594225 w 4594225"/>
              <a:gd name="connsiteY1" fmla="*/ 0 h 3838907"/>
              <a:gd name="connsiteX2" fmla="*/ 4594225 w 4594225"/>
              <a:gd name="connsiteY2" fmla="*/ 2924175 h 3838907"/>
              <a:gd name="connsiteX3" fmla="*/ 3370999 w 4594225"/>
              <a:gd name="connsiteY3" fmla="*/ 2988303 h 3838907"/>
              <a:gd name="connsiteX4" fmla="*/ 1446507 w 4594225"/>
              <a:gd name="connsiteY4" fmla="*/ 3838907 h 3838907"/>
              <a:gd name="connsiteX5" fmla="*/ 0 w 4594225"/>
              <a:gd name="connsiteY5" fmla="*/ 3838575 h 3838907"/>
              <a:gd name="connsiteX6" fmla="*/ 0 w 4594225"/>
              <a:gd name="connsiteY6" fmla="*/ 0 h 3838907"/>
              <a:gd name="connsiteX0" fmla="*/ 0 w 4594225"/>
              <a:gd name="connsiteY0" fmla="*/ 0 h 3838907"/>
              <a:gd name="connsiteX1" fmla="*/ 4594225 w 4594225"/>
              <a:gd name="connsiteY1" fmla="*/ 0 h 3838907"/>
              <a:gd name="connsiteX2" fmla="*/ 4594225 w 4594225"/>
              <a:gd name="connsiteY2" fmla="*/ 2924175 h 3838907"/>
              <a:gd name="connsiteX3" fmla="*/ 3370999 w 4594225"/>
              <a:gd name="connsiteY3" fmla="*/ 2988303 h 3838907"/>
              <a:gd name="connsiteX4" fmla="*/ 1446507 w 4594225"/>
              <a:gd name="connsiteY4" fmla="*/ 3838907 h 3838907"/>
              <a:gd name="connsiteX5" fmla="*/ 0 w 4594225"/>
              <a:gd name="connsiteY5" fmla="*/ 3838575 h 3838907"/>
              <a:gd name="connsiteX6" fmla="*/ 0 w 4594225"/>
              <a:gd name="connsiteY6" fmla="*/ 0 h 3838907"/>
              <a:gd name="connsiteX0" fmla="*/ 0 w 4594225"/>
              <a:gd name="connsiteY0" fmla="*/ 0 h 3838907"/>
              <a:gd name="connsiteX1" fmla="*/ 4594225 w 4594225"/>
              <a:gd name="connsiteY1" fmla="*/ 0 h 3838907"/>
              <a:gd name="connsiteX2" fmla="*/ 4594225 w 4594225"/>
              <a:gd name="connsiteY2" fmla="*/ 2924175 h 3838907"/>
              <a:gd name="connsiteX3" fmla="*/ 3370999 w 4594225"/>
              <a:gd name="connsiteY3" fmla="*/ 2988303 h 3838907"/>
              <a:gd name="connsiteX4" fmla="*/ 1446507 w 4594225"/>
              <a:gd name="connsiteY4" fmla="*/ 3838907 h 3838907"/>
              <a:gd name="connsiteX5" fmla="*/ 0 w 4594225"/>
              <a:gd name="connsiteY5" fmla="*/ 3838575 h 3838907"/>
              <a:gd name="connsiteX6" fmla="*/ 0 w 4594225"/>
              <a:gd name="connsiteY6" fmla="*/ 0 h 3838907"/>
              <a:gd name="connsiteX0" fmla="*/ 0 w 4594225"/>
              <a:gd name="connsiteY0" fmla="*/ 0 h 3838907"/>
              <a:gd name="connsiteX1" fmla="*/ 4594225 w 4594225"/>
              <a:gd name="connsiteY1" fmla="*/ 0 h 3838907"/>
              <a:gd name="connsiteX2" fmla="*/ 4594225 w 4594225"/>
              <a:gd name="connsiteY2" fmla="*/ 2924175 h 3838907"/>
              <a:gd name="connsiteX3" fmla="*/ 3402897 w 4594225"/>
              <a:gd name="connsiteY3" fmla="*/ 2967038 h 3838907"/>
              <a:gd name="connsiteX4" fmla="*/ 1446507 w 4594225"/>
              <a:gd name="connsiteY4" fmla="*/ 3838907 h 3838907"/>
              <a:gd name="connsiteX5" fmla="*/ 0 w 4594225"/>
              <a:gd name="connsiteY5" fmla="*/ 3838575 h 3838907"/>
              <a:gd name="connsiteX6" fmla="*/ 0 w 4594225"/>
              <a:gd name="connsiteY6" fmla="*/ 0 h 3838907"/>
              <a:gd name="connsiteX0" fmla="*/ 0 w 4594225"/>
              <a:gd name="connsiteY0" fmla="*/ 0 h 3838907"/>
              <a:gd name="connsiteX1" fmla="*/ 4594225 w 4594225"/>
              <a:gd name="connsiteY1" fmla="*/ 0 h 3838907"/>
              <a:gd name="connsiteX2" fmla="*/ 4594225 w 4594225"/>
              <a:gd name="connsiteY2" fmla="*/ 2924175 h 3838907"/>
              <a:gd name="connsiteX3" fmla="*/ 3402897 w 4594225"/>
              <a:gd name="connsiteY3" fmla="*/ 2967038 h 3838907"/>
              <a:gd name="connsiteX4" fmla="*/ 1446507 w 4594225"/>
              <a:gd name="connsiteY4" fmla="*/ 3838907 h 3838907"/>
              <a:gd name="connsiteX5" fmla="*/ 0 w 4594225"/>
              <a:gd name="connsiteY5" fmla="*/ 3838575 h 3838907"/>
              <a:gd name="connsiteX6" fmla="*/ 0 w 4594225"/>
              <a:gd name="connsiteY6" fmla="*/ 0 h 3838907"/>
              <a:gd name="connsiteX0" fmla="*/ 0 w 4594225"/>
              <a:gd name="connsiteY0" fmla="*/ 0 h 3838575"/>
              <a:gd name="connsiteX1" fmla="*/ 4594225 w 4594225"/>
              <a:gd name="connsiteY1" fmla="*/ 0 h 3838575"/>
              <a:gd name="connsiteX2" fmla="*/ 4594225 w 4594225"/>
              <a:gd name="connsiteY2" fmla="*/ 2924175 h 3838575"/>
              <a:gd name="connsiteX3" fmla="*/ 3402897 w 4594225"/>
              <a:gd name="connsiteY3" fmla="*/ 2967038 h 3838575"/>
              <a:gd name="connsiteX4" fmla="*/ 2913800 w 4594225"/>
              <a:gd name="connsiteY4" fmla="*/ 3328544 h 3838575"/>
              <a:gd name="connsiteX5" fmla="*/ 0 w 4594225"/>
              <a:gd name="connsiteY5" fmla="*/ 3838575 h 3838575"/>
              <a:gd name="connsiteX6" fmla="*/ 0 w 4594225"/>
              <a:gd name="connsiteY6" fmla="*/ 0 h 3838575"/>
              <a:gd name="connsiteX0" fmla="*/ 0 w 4594225"/>
              <a:gd name="connsiteY0" fmla="*/ 0 h 3838575"/>
              <a:gd name="connsiteX1" fmla="*/ 4594225 w 4594225"/>
              <a:gd name="connsiteY1" fmla="*/ 0 h 3838575"/>
              <a:gd name="connsiteX2" fmla="*/ 4594225 w 4594225"/>
              <a:gd name="connsiteY2" fmla="*/ 2924175 h 3838575"/>
              <a:gd name="connsiteX3" fmla="*/ 3402897 w 4594225"/>
              <a:gd name="connsiteY3" fmla="*/ 2967038 h 3838575"/>
              <a:gd name="connsiteX4" fmla="*/ 2913800 w 4594225"/>
              <a:gd name="connsiteY4" fmla="*/ 3328544 h 3838575"/>
              <a:gd name="connsiteX5" fmla="*/ 0 w 4594225"/>
              <a:gd name="connsiteY5" fmla="*/ 3838575 h 3838575"/>
              <a:gd name="connsiteX6" fmla="*/ 0 w 4594225"/>
              <a:gd name="connsiteY6" fmla="*/ 0 h 3838575"/>
              <a:gd name="connsiteX0" fmla="*/ 0 w 4594225"/>
              <a:gd name="connsiteY0" fmla="*/ 0 h 3838575"/>
              <a:gd name="connsiteX1" fmla="*/ 4594225 w 4594225"/>
              <a:gd name="connsiteY1" fmla="*/ 0 h 3838575"/>
              <a:gd name="connsiteX2" fmla="*/ 4594225 w 4594225"/>
              <a:gd name="connsiteY2" fmla="*/ 2924175 h 3838575"/>
              <a:gd name="connsiteX3" fmla="*/ 3402897 w 4594225"/>
              <a:gd name="connsiteY3" fmla="*/ 2967038 h 3838575"/>
              <a:gd name="connsiteX4" fmla="*/ 2913800 w 4594225"/>
              <a:gd name="connsiteY4" fmla="*/ 3328544 h 3838575"/>
              <a:gd name="connsiteX5" fmla="*/ 0 w 4594225"/>
              <a:gd name="connsiteY5" fmla="*/ 3838575 h 3838575"/>
              <a:gd name="connsiteX6" fmla="*/ 0 w 4594225"/>
              <a:gd name="connsiteY6" fmla="*/ 0 h 3838575"/>
              <a:gd name="connsiteX0" fmla="*/ 0 w 4594225"/>
              <a:gd name="connsiteY0" fmla="*/ 0 h 3838575"/>
              <a:gd name="connsiteX1" fmla="*/ 4594225 w 4594225"/>
              <a:gd name="connsiteY1" fmla="*/ 0 h 3838575"/>
              <a:gd name="connsiteX2" fmla="*/ 4594225 w 4594225"/>
              <a:gd name="connsiteY2" fmla="*/ 2924175 h 3838575"/>
              <a:gd name="connsiteX3" fmla="*/ 3402897 w 4594225"/>
              <a:gd name="connsiteY3" fmla="*/ 2967038 h 3838575"/>
              <a:gd name="connsiteX4" fmla="*/ 2913800 w 4594225"/>
              <a:gd name="connsiteY4" fmla="*/ 3328544 h 3838575"/>
              <a:gd name="connsiteX5" fmla="*/ 0 w 4594225"/>
              <a:gd name="connsiteY5" fmla="*/ 3838575 h 3838575"/>
              <a:gd name="connsiteX6" fmla="*/ 0 w 4594225"/>
              <a:gd name="connsiteY6" fmla="*/ 0 h 3838575"/>
              <a:gd name="connsiteX0" fmla="*/ 0 w 4594225"/>
              <a:gd name="connsiteY0" fmla="*/ 0 h 3838575"/>
              <a:gd name="connsiteX1" fmla="*/ 4594225 w 4594225"/>
              <a:gd name="connsiteY1" fmla="*/ 0 h 3838575"/>
              <a:gd name="connsiteX2" fmla="*/ 4594225 w 4594225"/>
              <a:gd name="connsiteY2" fmla="*/ 2924175 h 3838575"/>
              <a:gd name="connsiteX3" fmla="*/ 3402897 w 4594225"/>
              <a:gd name="connsiteY3" fmla="*/ 2967038 h 3838575"/>
              <a:gd name="connsiteX4" fmla="*/ 2913800 w 4594225"/>
              <a:gd name="connsiteY4" fmla="*/ 3328544 h 3838575"/>
              <a:gd name="connsiteX5" fmla="*/ 0 w 4594225"/>
              <a:gd name="connsiteY5" fmla="*/ 3838575 h 3838575"/>
              <a:gd name="connsiteX6" fmla="*/ 0 w 4594225"/>
              <a:gd name="connsiteY6" fmla="*/ 0 h 3838575"/>
              <a:gd name="connsiteX0" fmla="*/ 0 w 4594225"/>
              <a:gd name="connsiteY0" fmla="*/ 0 h 3838575"/>
              <a:gd name="connsiteX1" fmla="*/ 4594225 w 4594225"/>
              <a:gd name="connsiteY1" fmla="*/ 0 h 3838575"/>
              <a:gd name="connsiteX2" fmla="*/ 4594225 w 4594225"/>
              <a:gd name="connsiteY2" fmla="*/ 2924175 h 3838575"/>
              <a:gd name="connsiteX3" fmla="*/ 3402897 w 4594225"/>
              <a:gd name="connsiteY3" fmla="*/ 2967038 h 3838575"/>
              <a:gd name="connsiteX4" fmla="*/ 2913800 w 4594225"/>
              <a:gd name="connsiteY4" fmla="*/ 3328544 h 3838575"/>
              <a:gd name="connsiteX5" fmla="*/ 0 w 4594225"/>
              <a:gd name="connsiteY5" fmla="*/ 3838575 h 3838575"/>
              <a:gd name="connsiteX6" fmla="*/ 0 w 4594225"/>
              <a:gd name="connsiteY6" fmla="*/ 0 h 3838575"/>
              <a:gd name="connsiteX0" fmla="*/ 0 w 4594225"/>
              <a:gd name="connsiteY0" fmla="*/ 0 h 3838575"/>
              <a:gd name="connsiteX1" fmla="*/ 4594225 w 4594225"/>
              <a:gd name="connsiteY1" fmla="*/ 0 h 3838575"/>
              <a:gd name="connsiteX2" fmla="*/ 4594225 w 4594225"/>
              <a:gd name="connsiteY2" fmla="*/ 2924175 h 3838575"/>
              <a:gd name="connsiteX3" fmla="*/ 3402897 w 4594225"/>
              <a:gd name="connsiteY3" fmla="*/ 2967038 h 3838575"/>
              <a:gd name="connsiteX4" fmla="*/ 2913800 w 4594225"/>
              <a:gd name="connsiteY4" fmla="*/ 3328544 h 3838575"/>
              <a:gd name="connsiteX5" fmla="*/ 0 w 4594225"/>
              <a:gd name="connsiteY5" fmla="*/ 3838575 h 3838575"/>
              <a:gd name="connsiteX6" fmla="*/ 0 w 4594225"/>
              <a:gd name="connsiteY6" fmla="*/ 0 h 3838575"/>
              <a:gd name="connsiteX0" fmla="*/ 0 w 4594225"/>
              <a:gd name="connsiteY0" fmla="*/ 0 h 3838575"/>
              <a:gd name="connsiteX1" fmla="*/ 4594225 w 4594225"/>
              <a:gd name="connsiteY1" fmla="*/ 0 h 3838575"/>
              <a:gd name="connsiteX2" fmla="*/ 4594225 w 4594225"/>
              <a:gd name="connsiteY2" fmla="*/ 2924175 h 3838575"/>
              <a:gd name="connsiteX3" fmla="*/ 3402897 w 4594225"/>
              <a:gd name="connsiteY3" fmla="*/ 2967038 h 3838575"/>
              <a:gd name="connsiteX4" fmla="*/ 2913800 w 4594225"/>
              <a:gd name="connsiteY4" fmla="*/ 3328544 h 3838575"/>
              <a:gd name="connsiteX5" fmla="*/ 0 w 4594225"/>
              <a:gd name="connsiteY5" fmla="*/ 3838575 h 3838575"/>
              <a:gd name="connsiteX6" fmla="*/ 0 w 4594225"/>
              <a:gd name="connsiteY6" fmla="*/ 0 h 3838575"/>
              <a:gd name="connsiteX0" fmla="*/ 0 w 4594225"/>
              <a:gd name="connsiteY0" fmla="*/ 0 h 3838575"/>
              <a:gd name="connsiteX1" fmla="*/ 4594225 w 4594225"/>
              <a:gd name="connsiteY1" fmla="*/ 0 h 3838575"/>
              <a:gd name="connsiteX2" fmla="*/ 4594225 w 4594225"/>
              <a:gd name="connsiteY2" fmla="*/ 2924175 h 3838575"/>
              <a:gd name="connsiteX3" fmla="*/ 3402897 w 4594225"/>
              <a:gd name="connsiteY3" fmla="*/ 2967038 h 3838575"/>
              <a:gd name="connsiteX4" fmla="*/ 2913800 w 4594225"/>
              <a:gd name="connsiteY4" fmla="*/ 3328544 h 3838575"/>
              <a:gd name="connsiteX5" fmla="*/ 0 w 4594225"/>
              <a:gd name="connsiteY5" fmla="*/ 3838575 h 3838575"/>
              <a:gd name="connsiteX6" fmla="*/ 0 w 4594225"/>
              <a:gd name="connsiteY6" fmla="*/ 0 h 3838575"/>
              <a:gd name="connsiteX0" fmla="*/ 0 w 4594225"/>
              <a:gd name="connsiteY0" fmla="*/ 0 h 3838575"/>
              <a:gd name="connsiteX1" fmla="*/ 4594225 w 4594225"/>
              <a:gd name="connsiteY1" fmla="*/ 0 h 3838575"/>
              <a:gd name="connsiteX2" fmla="*/ 4594225 w 4594225"/>
              <a:gd name="connsiteY2" fmla="*/ 2924175 h 3838575"/>
              <a:gd name="connsiteX3" fmla="*/ 3402897 w 4594225"/>
              <a:gd name="connsiteY3" fmla="*/ 2967038 h 3838575"/>
              <a:gd name="connsiteX4" fmla="*/ 2913800 w 4594225"/>
              <a:gd name="connsiteY4" fmla="*/ 3328544 h 3838575"/>
              <a:gd name="connsiteX5" fmla="*/ 0 w 4594225"/>
              <a:gd name="connsiteY5" fmla="*/ 3838575 h 3838575"/>
              <a:gd name="connsiteX6" fmla="*/ 0 w 4594225"/>
              <a:gd name="connsiteY6" fmla="*/ 0 h 3838575"/>
              <a:gd name="connsiteX0" fmla="*/ 0 w 4594225"/>
              <a:gd name="connsiteY0" fmla="*/ 0 h 3838575"/>
              <a:gd name="connsiteX1" fmla="*/ 4594225 w 4594225"/>
              <a:gd name="connsiteY1" fmla="*/ 0 h 3838575"/>
              <a:gd name="connsiteX2" fmla="*/ 4594225 w 4594225"/>
              <a:gd name="connsiteY2" fmla="*/ 2924175 h 3838575"/>
              <a:gd name="connsiteX3" fmla="*/ 3402897 w 4594225"/>
              <a:gd name="connsiteY3" fmla="*/ 2967038 h 3838575"/>
              <a:gd name="connsiteX4" fmla="*/ 2349258 w 4594225"/>
              <a:gd name="connsiteY4" fmla="*/ 3217226 h 3838575"/>
              <a:gd name="connsiteX5" fmla="*/ 0 w 4594225"/>
              <a:gd name="connsiteY5" fmla="*/ 3838575 h 3838575"/>
              <a:gd name="connsiteX6" fmla="*/ 0 w 4594225"/>
              <a:gd name="connsiteY6" fmla="*/ 0 h 3838575"/>
              <a:gd name="connsiteX0" fmla="*/ 0 w 4594225"/>
              <a:gd name="connsiteY0" fmla="*/ 0 h 3838575"/>
              <a:gd name="connsiteX1" fmla="*/ 4594225 w 4594225"/>
              <a:gd name="connsiteY1" fmla="*/ 0 h 3838575"/>
              <a:gd name="connsiteX2" fmla="*/ 4594225 w 4594225"/>
              <a:gd name="connsiteY2" fmla="*/ 2924175 h 3838575"/>
              <a:gd name="connsiteX3" fmla="*/ 3402897 w 4594225"/>
              <a:gd name="connsiteY3" fmla="*/ 2967038 h 3838575"/>
              <a:gd name="connsiteX4" fmla="*/ 2349258 w 4594225"/>
              <a:gd name="connsiteY4" fmla="*/ 3217226 h 3838575"/>
              <a:gd name="connsiteX5" fmla="*/ 0 w 4594225"/>
              <a:gd name="connsiteY5" fmla="*/ 3838575 h 3838575"/>
              <a:gd name="connsiteX6" fmla="*/ 0 w 4594225"/>
              <a:gd name="connsiteY6" fmla="*/ 0 h 3838575"/>
              <a:gd name="connsiteX0" fmla="*/ 0 w 4594225"/>
              <a:gd name="connsiteY0" fmla="*/ 0 h 3838575"/>
              <a:gd name="connsiteX1" fmla="*/ 4594225 w 4594225"/>
              <a:gd name="connsiteY1" fmla="*/ 0 h 3838575"/>
              <a:gd name="connsiteX2" fmla="*/ 4594225 w 4594225"/>
              <a:gd name="connsiteY2" fmla="*/ 2924175 h 3838575"/>
              <a:gd name="connsiteX3" fmla="*/ 2894014 w 4594225"/>
              <a:gd name="connsiteY3" fmla="*/ 3197625 h 3838575"/>
              <a:gd name="connsiteX4" fmla="*/ 2349258 w 4594225"/>
              <a:gd name="connsiteY4" fmla="*/ 3217226 h 3838575"/>
              <a:gd name="connsiteX5" fmla="*/ 0 w 4594225"/>
              <a:gd name="connsiteY5" fmla="*/ 3838575 h 3838575"/>
              <a:gd name="connsiteX6" fmla="*/ 0 w 4594225"/>
              <a:gd name="connsiteY6" fmla="*/ 0 h 3838575"/>
              <a:gd name="connsiteX0" fmla="*/ 0 w 4594225"/>
              <a:gd name="connsiteY0" fmla="*/ 0 h 3838575"/>
              <a:gd name="connsiteX1" fmla="*/ 4594225 w 4594225"/>
              <a:gd name="connsiteY1" fmla="*/ 0 h 3838575"/>
              <a:gd name="connsiteX2" fmla="*/ 4594225 w 4594225"/>
              <a:gd name="connsiteY2" fmla="*/ 2924175 h 3838575"/>
              <a:gd name="connsiteX3" fmla="*/ 3259774 w 4594225"/>
              <a:gd name="connsiteY3" fmla="*/ 2895476 h 3838575"/>
              <a:gd name="connsiteX4" fmla="*/ 2349258 w 4594225"/>
              <a:gd name="connsiteY4" fmla="*/ 3217226 h 3838575"/>
              <a:gd name="connsiteX5" fmla="*/ 0 w 4594225"/>
              <a:gd name="connsiteY5" fmla="*/ 3838575 h 3838575"/>
              <a:gd name="connsiteX6" fmla="*/ 0 w 4594225"/>
              <a:gd name="connsiteY6" fmla="*/ 0 h 3838575"/>
              <a:gd name="connsiteX0" fmla="*/ 0 w 4594225"/>
              <a:gd name="connsiteY0" fmla="*/ 0 h 3838575"/>
              <a:gd name="connsiteX1" fmla="*/ 4594225 w 4594225"/>
              <a:gd name="connsiteY1" fmla="*/ 0 h 3838575"/>
              <a:gd name="connsiteX2" fmla="*/ 4594225 w 4594225"/>
              <a:gd name="connsiteY2" fmla="*/ 2924175 h 3838575"/>
              <a:gd name="connsiteX3" fmla="*/ 3259774 w 4594225"/>
              <a:gd name="connsiteY3" fmla="*/ 2895476 h 3838575"/>
              <a:gd name="connsiteX4" fmla="*/ 2349258 w 4594225"/>
              <a:gd name="connsiteY4" fmla="*/ 3217226 h 3838575"/>
              <a:gd name="connsiteX5" fmla="*/ 0 w 4594225"/>
              <a:gd name="connsiteY5" fmla="*/ 3838575 h 3838575"/>
              <a:gd name="connsiteX6" fmla="*/ 0 w 4594225"/>
              <a:gd name="connsiteY6" fmla="*/ 0 h 3838575"/>
              <a:gd name="connsiteX0" fmla="*/ 0 w 4594225"/>
              <a:gd name="connsiteY0" fmla="*/ 0 h 3838575"/>
              <a:gd name="connsiteX1" fmla="*/ 4594225 w 4594225"/>
              <a:gd name="connsiteY1" fmla="*/ 0 h 3838575"/>
              <a:gd name="connsiteX2" fmla="*/ 4594225 w 4594225"/>
              <a:gd name="connsiteY2" fmla="*/ 2924175 h 3838575"/>
              <a:gd name="connsiteX3" fmla="*/ 3379043 w 4594225"/>
              <a:gd name="connsiteY3" fmla="*/ 2911379 h 3838575"/>
              <a:gd name="connsiteX4" fmla="*/ 2349258 w 4594225"/>
              <a:gd name="connsiteY4" fmla="*/ 3217226 h 3838575"/>
              <a:gd name="connsiteX5" fmla="*/ 0 w 4594225"/>
              <a:gd name="connsiteY5" fmla="*/ 3838575 h 3838575"/>
              <a:gd name="connsiteX6" fmla="*/ 0 w 4594225"/>
              <a:gd name="connsiteY6" fmla="*/ 0 h 3838575"/>
              <a:gd name="connsiteX0" fmla="*/ 0 w 4594225"/>
              <a:gd name="connsiteY0" fmla="*/ 0 h 3838575"/>
              <a:gd name="connsiteX1" fmla="*/ 4594225 w 4594225"/>
              <a:gd name="connsiteY1" fmla="*/ 0 h 3838575"/>
              <a:gd name="connsiteX2" fmla="*/ 4594225 w 4594225"/>
              <a:gd name="connsiteY2" fmla="*/ 2924175 h 3838575"/>
              <a:gd name="connsiteX3" fmla="*/ 3379043 w 4594225"/>
              <a:gd name="connsiteY3" fmla="*/ 2989757 h 3838575"/>
              <a:gd name="connsiteX4" fmla="*/ 2349258 w 4594225"/>
              <a:gd name="connsiteY4" fmla="*/ 3217226 h 3838575"/>
              <a:gd name="connsiteX5" fmla="*/ 0 w 4594225"/>
              <a:gd name="connsiteY5" fmla="*/ 3838575 h 3838575"/>
              <a:gd name="connsiteX6" fmla="*/ 0 w 4594225"/>
              <a:gd name="connsiteY6" fmla="*/ 0 h 3838575"/>
              <a:gd name="connsiteX0" fmla="*/ 0 w 4602933"/>
              <a:gd name="connsiteY0" fmla="*/ 0 h 3838575"/>
              <a:gd name="connsiteX1" fmla="*/ 4594225 w 4602933"/>
              <a:gd name="connsiteY1" fmla="*/ 0 h 3838575"/>
              <a:gd name="connsiteX2" fmla="*/ 4602933 w 4602933"/>
              <a:gd name="connsiteY2" fmla="*/ 2837090 h 3838575"/>
              <a:gd name="connsiteX3" fmla="*/ 3379043 w 4602933"/>
              <a:gd name="connsiteY3" fmla="*/ 2989757 h 3838575"/>
              <a:gd name="connsiteX4" fmla="*/ 2349258 w 4602933"/>
              <a:gd name="connsiteY4" fmla="*/ 3217226 h 3838575"/>
              <a:gd name="connsiteX5" fmla="*/ 0 w 4602933"/>
              <a:gd name="connsiteY5" fmla="*/ 3838575 h 3838575"/>
              <a:gd name="connsiteX6" fmla="*/ 0 w 4602933"/>
              <a:gd name="connsiteY6" fmla="*/ 0 h 3838575"/>
              <a:gd name="connsiteX0" fmla="*/ 0 w 4602933"/>
              <a:gd name="connsiteY0" fmla="*/ 0 h 3838575"/>
              <a:gd name="connsiteX1" fmla="*/ 4594225 w 4602933"/>
              <a:gd name="connsiteY1" fmla="*/ 0 h 3838575"/>
              <a:gd name="connsiteX2" fmla="*/ 4602933 w 4602933"/>
              <a:gd name="connsiteY2" fmla="*/ 2837090 h 3838575"/>
              <a:gd name="connsiteX3" fmla="*/ 3831889 w 4602933"/>
              <a:gd name="connsiteY3" fmla="*/ 2763335 h 3838575"/>
              <a:gd name="connsiteX4" fmla="*/ 2349258 w 4602933"/>
              <a:gd name="connsiteY4" fmla="*/ 3217226 h 3838575"/>
              <a:gd name="connsiteX5" fmla="*/ 0 w 4602933"/>
              <a:gd name="connsiteY5" fmla="*/ 3838575 h 3838575"/>
              <a:gd name="connsiteX6" fmla="*/ 0 w 4602933"/>
              <a:gd name="connsiteY6" fmla="*/ 0 h 3838575"/>
              <a:gd name="connsiteX0" fmla="*/ 0 w 4602933"/>
              <a:gd name="connsiteY0" fmla="*/ 0 h 3838575"/>
              <a:gd name="connsiteX1" fmla="*/ 4594225 w 4602933"/>
              <a:gd name="connsiteY1" fmla="*/ 0 h 3838575"/>
              <a:gd name="connsiteX2" fmla="*/ 4602933 w 4602933"/>
              <a:gd name="connsiteY2" fmla="*/ 2837090 h 3838575"/>
              <a:gd name="connsiteX3" fmla="*/ 3831889 w 4602933"/>
              <a:gd name="connsiteY3" fmla="*/ 2763335 h 3838575"/>
              <a:gd name="connsiteX4" fmla="*/ 3167864 w 4602933"/>
              <a:gd name="connsiteY4" fmla="*/ 3182392 h 3838575"/>
              <a:gd name="connsiteX5" fmla="*/ 0 w 4602933"/>
              <a:gd name="connsiteY5" fmla="*/ 3838575 h 3838575"/>
              <a:gd name="connsiteX6" fmla="*/ 0 w 4602933"/>
              <a:gd name="connsiteY6" fmla="*/ 0 h 3838575"/>
              <a:gd name="connsiteX0" fmla="*/ 0 w 4602933"/>
              <a:gd name="connsiteY0" fmla="*/ 0 h 3968584"/>
              <a:gd name="connsiteX1" fmla="*/ 4594225 w 4602933"/>
              <a:gd name="connsiteY1" fmla="*/ 0 h 3968584"/>
              <a:gd name="connsiteX2" fmla="*/ 4602933 w 4602933"/>
              <a:gd name="connsiteY2" fmla="*/ 2837090 h 3968584"/>
              <a:gd name="connsiteX3" fmla="*/ 3831889 w 4602933"/>
              <a:gd name="connsiteY3" fmla="*/ 2763335 h 3968584"/>
              <a:gd name="connsiteX4" fmla="*/ 3167864 w 4602933"/>
              <a:gd name="connsiteY4" fmla="*/ 3182392 h 3968584"/>
              <a:gd name="connsiteX5" fmla="*/ 2346613 w 4602933"/>
              <a:gd name="connsiteY5" fmla="*/ 3078538 h 3968584"/>
              <a:gd name="connsiteX6" fmla="*/ 0 w 4602933"/>
              <a:gd name="connsiteY6" fmla="*/ 3838575 h 3968584"/>
              <a:gd name="connsiteX7" fmla="*/ 0 w 4602933"/>
              <a:gd name="connsiteY7" fmla="*/ 0 h 3968584"/>
              <a:gd name="connsiteX0" fmla="*/ 0 w 4602933"/>
              <a:gd name="connsiteY0" fmla="*/ 0 h 3955913"/>
              <a:gd name="connsiteX1" fmla="*/ 4594225 w 4602933"/>
              <a:gd name="connsiteY1" fmla="*/ 0 h 3955913"/>
              <a:gd name="connsiteX2" fmla="*/ 4602933 w 4602933"/>
              <a:gd name="connsiteY2" fmla="*/ 2837090 h 3955913"/>
              <a:gd name="connsiteX3" fmla="*/ 3831889 w 4602933"/>
              <a:gd name="connsiteY3" fmla="*/ 2763335 h 3955913"/>
              <a:gd name="connsiteX4" fmla="*/ 3167864 w 4602933"/>
              <a:gd name="connsiteY4" fmla="*/ 3182392 h 3955913"/>
              <a:gd name="connsiteX5" fmla="*/ 2372739 w 4602933"/>
              <a:gd name="connsiteY5" fmla="*/ 2913075 h 3955913"/>
              <a:gd name="connsiteX6" fmla="*/ 0 w 4602933"/>
              <a:gd name="connsiteY6" fmla="*/ 3838575 h 3955913"/>
              <a:gd name="connsiteX7" fmla="*/ 0 w 4602933"/>
              <a:gd name="connsiteY7" fmla="*/ 0 h 3955913"/>
              <a:gd name="connsiteX0" fmla="*/ 0 w 4602933"/>
              <a:gd name="connsiteY0" fmla="*/ 0 h 4007787"/>
              <a:gd name="connsiteX1" fmla="*/ 4594225 w 4602933"/>
              <a:gd name="connsiteY1" fmla="*/ 0 h 4007787"/>
              <a:gd name="connsiteX2" fmla="*/ 4602933 w 4602933"/>
              <a:gd name="connsiteY2" fmla="*/ 2837090 h 4007787"/>
              <a:gd name="connsiteX3" fmla="*/ 3831889 w 4602933"/>
              <a:gd name="connsiteY3" fmla="*/ 2763335 h 4007787"/>
              <a:gd name="connsiteX4" fmla="*/ 3167864 w 4602933"/>
              <a:gd name="connsiteY4" fmla="*/ 3182392 h 4007787"/>
              <a:gd name="connsiteX5" fmla="*/ 2372739 w 4602933"/>
              <a:gd name="connsiteY5" fmla="*/ 2913075 h 4007787"/>
              <a:gd name="connsiteX6" fmla="*/ 1615093 w 4602933"/>
              <a:gd name="connsiteY6" fmla="*/ 3287543 h 4007787"/>
              <a:gd name="connsiteX7" fmla="*/ 0 w 4602933"/>
              <a:gd name="connsiteY7" fmla="*/ 3838575 h 4007787"/>
              <a:gd name="connsiteX8" fmla="*/ 0 w 4602933"/>
              <a:gd name="connsiteY8" fmla="*/ 0 h 4007787"/>
              <a:gd name="connsiteX0" fmla="*/ 0 w 4602933"/>
              <a:gd name="connsiteY0" fmla="*/ 0 h 3995662"/>
              <a:gd name="connsiteX1" fmla="*/ 4594225 w 4602933"/>
              <a:gd name="connsiteY1" fmla="*/ 0 h 3995662"/>
              <a:gd name="connsiteX2" fmla="*/ 4602933 w 4602933"/>
              <a:gd name="connsiteY2" fmla="*/ 2837090 h 3995662"/>
              <a:gd name="connsiteX3" fmla="*/ 3831889 w 4602933"/>
              <a:gd name="connsiteY3" fmla="*/ 2763335 h 3995662"/>
              <a:gd name="connsiteX4" fmla="*/ 3167864 w 4602933"/>
              <a:gd name="connsiteY4" fmla="*/ 3182392 h 3995662"/>
              <a:gd name="connsiteX5" fmla="*/ 2372739 w 4602933"/>
              <a:gd name="connsiteY5" fmla="*/ 2913075 h 3995662"/>
              <a:gd name="connsiteX6" fmla="*/ 1963436 w 4602933"/>
              <a:gd name="connsiteY6" fmla="*/ 3183040 h 3995662"/>
              <a:gd name="connsiteX7" fmla="*/ 0 w 4602933"/>
              <a:gd name="connsiteY7" fmla="*/ 3838575 h 3995662"/>
              <a:gd name="connsiteX8" fmla="*/ 0 w 4602933"/>
              <a:gd name="connsiteY8" fmla="*/ 0 h 3995662"/>
              <a:gd name="connsiteX0" fmla="*/ 0 w 4602933"/>
              <a:gd name="connsiteY0" fmla="*/ 0 h 4048625"/>
              <a:gd name="connsiteX1" fmla="*/ 4594225 w 4602933"/>
              <a:gd name="connsiteY1" fmla="*/ 0 h 4048625"/>
              <a:gd name="connsiteX2" fmla="*/ 4602933 w 4602933"/>
              <a:gd name="connsiteY2" fmla="*/ 2837090 h 4048625"/>
              <a:gd name="connsiteX3" fmla="*/ 3831889 w 4602933"/>
              <a:gd name="connsiteY3" fmla="*/ 2763335 h 4048625"/>
              <a:gd name="connsiteX4" fmla="*/ 3167864 w 4602933"/>
              <a:gd name="connsiteY4" fmla="*/ 3182392 h 4048625"/>
              <a:gd name="connsiteX5" fmla="*/ 2372739 w 4602933"/>
              <a:gd name="connsiteY5" fmla="*/ 2913075 h 4048625"/>
              <a:gd name="connsiteX6" fmla="*/ 1963436 w 4602933"/>
              <a:gd name="connsiteY6" fmla="*/ 3183040 h 4048625"/>
              <a:gd name="connsiteX7" fmla="*/ 1345127 w 4602933"/>
              <a:gd name="connsiteY7" fmla="*/ 3505258 h 4048625"/>
              <a:gd name="connsiteX8" fmla="*/ 0 w 4602933"/>
              <a:gd name="connsiteY8" fmla="*/ 3838575 h 4048625"/>
              <a:gd name="connsiteX9" fmla="*/ 0 w 4602933"/>
              <a:gd name="connsiteY9" fmla="*/ 0 h 4048625"/>
              <a:gd name="connsiteX0" fmla="*/ 0 w 4602933"/>
              <a:gd name="connsiteY0" fmla="*/ 0 h 4002507"/>
              <a:gd name="connsiteX1" fmla="*/ 4594225 w 4602933"/>
              <a:gd name="connsiteY1" fmla="*/ 0 h 4002507"/>
              <a:gd name="connsiteX2" fmla="*/ 4602933 w 4602933"/>
              <a:gd name="connsiteY2" fmla="*/ 2837090 h 4002507"/>
              <a:gd name="connsiteX3" fmla="*/ 3831889 w 4602933"/>
              <a:gd name="connsiteY3" fmla="*/ 2763335 h 4002507"/>
              <a:gd name="connsiteX4" fmla="*/ 3167864 w 4602933"/>
              <a:gd name="connsiteY4" fmla="*/ 3182392 h 4002507"/>
              <a:gd name="connsiteX5" fmla="*/ 2372739 w 4602933"/>
              <a:gd name="connsiteY5" fmla="*/ 2913075 h 4002507"/>
              <a:gd name="connsiteX6" fmla="*/ 1963436 w 4602933"/>
              <a:gd name="connsiteY6" fmla="*/ 3183040 h 4002507"/>
              <a:gd name="connsiteX7" fmla="*/ 1144830 w 4602933"/>
              <a:gd name="connsiteY7" fmla="*/ 3156916 h 4002507"/>
              <a:gd name="connsiteX8" fmla="*/ 0 w 4602933"/>
              <a:gd name="connsiteY8" fmla="*/ 3838575 h 4002507"/>
              <a:gd name="connsiteX9" fmla="*/ 0 w 4602933"/>
              <a:gd name="connsiteY9" fmla="*/ 0 h 4002507"/>
              <a:gd name="connsiteX0" fmla="*/ 0 w 4602933"/>
              <a:gd name="connsiteY0" fmla="*/ 0 h 4142562"/>
              <a:gd name="connsiteX1" fmla="*/ 4594225 w 4602933"/>
              <a:gd name="connsiteY1" fmla="*/ 0 h 4142562"/>
              <a:gd name="connsiteX2" fmla="*/ 4602933 w 4602933"/>
              <a:gd name="connsiteY2" fmla="*/ 2837090 h 4142562"/>
              <a:gd name="connsiteX3" fmla="*/ 3831889 w 4602933"/>
              <a:gd name="connsiteY3" fmla="*/ 2763335 h 4142562"/>
              <a:gd name="connsiteX4" fmla="*/ 3167864 w 4602933"/>
              <a:gd name="connsiteY4" fmla="*/ 3182392 h 4142562"/>
              <a:gd name="connsiteX5" fmla="*/ 2372739 w 4602933"/>
              <a:gd name="connsiteY5" fmla="*/ 2913075 h 4142562"/>
              <a:gd name="connsiteX6" fmla="*/ 1963436 w 4602933"/>
              <a:gd name="connsiteY6" fmla="*/ 3183040 h 4142562"/>
              <a:gd name="connsiteX7" fmla="*/ 1144830 w 4602933"/>
              <a:gd name="connsiteY7" fmla="*/ 3156916 h 4142562"/>
              <a:gd name="connsiteX8" fmla="*/ 465562 w 4602933"/>
              <a:gd name="connsiteY8" fmla="*/ 3818766 h 4142562"/>
              <a:gd name="connsiteX9" fmla="*/ 0 w 4602933"/>
              <a:gd name="connsiteY9" fmla="*/ 3838575 h 4142562"/>
              <a:gd name="connsiteX10" fmla="*/ 0 w 4602933"/>
              <a:gd name="connsiteY10" fmla="*/ 0 h 4142562"/>
              <a:gd name="connsiteX0" fmla="*/ 0 w 4602933"/>
              <a:gd name="connsiteY0" fmla="*/ 0 h 4153018"/>
              <a:gd name="connsiteX1" fmla="*/ 4594225 w 4602933"/>
              <a:gd name="connsiteY1" fmla="*/ 0 h 4153018"/>
              <a:gd name="connsiteX2" fmla="*/ 4602933 w 4602933"/>
              <a:gd name="connsiteY2" fmla="*/ 2837090 h 4153018"/>
              <a:gd name="connsiteX3" fmla="*/ 3831889 w 4602933"/>
              <a:gd name="connsiteY3" fmla="*/ 2763335 h 4153018"/>
              <a:gd name="connsiteX4" fmla="*/ 3167864 w 4602933"/>
              <a:gd name="connsiteY4" fmla="*/ 3182392 h 4153018"/>
              <a:gd name="connsiteX5" fmla="*/ 2372739 w 4602933"/>
              <a:gd name="connsiteY5" fmla="*/ 2913075 h 4153018"/>
              <a:gd name="connsiteX6" fmla="*/ 1963436 w 4602933"/>
              <a:gd name="connsiteY6" fmla="*/ 3183040 h 4153018"/>
              <a:gd name="connsiteX7" fmla="*/ 1144830 w 4602933"/>
              <a:gd name="connsiteY7" fmla="*/ 3156916 h 4153018"/>
              <a:gd name="connsiteX8" fmla="*/ 430728 w 4602933"/>
              <a:gd name="connsiteY8" fmla="*/ 3853601 h 4153018"/>
              <a:gd name="connsiteX9" fmla="*/ 0 w 4602933"/>
              <a:gd name="connsiteY9" fmla="*/ 3838575 h 4153018"/>
              <a:gd name="connsiteX10" fmla="*/ 0 w 4602933"/>
              <a:gd name="connsiteY10" fmla="*/ 0 h 4153018"/>
              <a:gd name="connsiteX0" fmla="*/ 0 w 4602933"/>
              <a:gd name="connsiteY0" fmla="*/ 0 h 4153018"/>
              <a:gd name="connsiteX1" fmla="*/ 4594225 w 4602933"/>
              <a:gd name="connsiteY1" fmla="*/ 0 h 4153018"/>
              <a:gd name="connsiteX2" fmla="*/ 4602933 w 4602933"/>
              <a:gd name="connsiteY2" fmla="*/ 2837090 h 4153018"/>
              <a:gd name="connsiteX3" fmla="*/ 3831889 w 4602933"/>
              <a:gd name="connsiteY3" fmla="*/ 2763335 h 4153018"/>
              <a:gd name="connsiteX4" fmla="*/ 3167864 w 4602933"/>
              <a:gd name="connsiteY4" fmla="*/ 3182392 h 4153018"/>
              <a:gd name="connsiteX5" fmla="*/ 2372739 w 4602933"/>
              <a:gd name="connsiteY5" fmla="*/ 2913075 h 4153018"/>
              <a:gd name="connsiteX6" fmla="*/ 1963436 w 4602933"/>
              <a:gd name="connsiteY6" fmla="*/ 3183040 h 4153018"/>
              <a:gd name="connsiteX7" fmla="*/ 1144830 w 4602933"/>
              <a:gd name="connsiteY7" fmla="*/ 3156916 h 4153018"/>
              <a:gd name="connsiteX8" fmla="*/ 430728 w 4602933"/>
              <a:gd name="connsiteY8" fmla="*/ 3853601 h 4153018"/>
              <a:gd name="connsiteX9" fmla="*/ 0 w 4602933"/>
              <a:gd name="connsiteY9" fmla="*/ 3838575 h 4153018"/>
              <a:gd name="connsiteX10" fmla="*/ 0 w 4602933"/>
              <a:gd name="connsiteY10" fmla="*/ 0 h 4153018"/>
              <a:gd name="connsiteX0" fmla="*/ 0 w 4602933"/>
              <a:gd name="connsiteY0" fmla="*/ 0 h 4153018"/>
              <a:gd name="connsiteX1" fmla="*/ 4594225 w 4602933"/>
              <a:gd name="connsiteY1" fmla="*/ 0 h 4153018"/>
              <a:gd name="connsiteX2" fmla="*/ 4602933 w 4602933"/>
              <a:gd name="connsiteY2" fmla="*/ 2837090 h 4153018"/>
              <a:gd name="connsiteX3" fmla="*/ 3831889 w 4602933"/>
              <a:gd name="connsiteY3" fmla="*/ 2763335 h 4153018"/>
              <a:gd name="connsiteX4" fmla="*/ 3167864 w 4602933"/>
              <a:gd name="connsiteY4" fmla="*/ 3182392 h 4153018"/>
              <a:gd name="connsiteX5" fmla="*/ 2372739 w 4602933"/>
              <a:gd name="connsiteY5" fmla="*/ 2913075 h 4153018"/>
              <a:gd name="connsiteX6" fmla="*/ 1963436 w 4602933"/>
              <a:gd name="connsiteY6" fmla="*/ 3183040 h 4153018"/>
              <a:gd name="connsiteX7" fmla="*/ 1144830 w 4602933"/>
              <a:gd name="connsiteY7" fmla="*/ 3156916 h 4153018"/>
              <a:gd name="connsiteX8" fmla="*/ 430728 w 4602933"/>
              <a:gd name="connsiteY8" fmla="*/ 3853601 h 4153018"/>
              <a:gd name="connsiteX9" fmla="*/ 0 w 4602933"/>
              <a:gd name="connsiteY9" fmla="*/ 3838575 h 4153018"/>
              <a:gd name="connsiteX10" fmla="*/ 0 w 4602933"/>
              <a:gd name="connsiteY10" fmla="*/ 0 h 4153018"/>
              <a:gd name="connsiteX0" fmla="*/ 0 w 4602933"/>
              <a:gd name="connsiteY0" fmla="*/ 0 h 4121561"/>
              <a:gd name="connsiteX1" fmla="*/ 4594225 w 4602933"/>
              <a:gd name="connsiteY1" fmla="*/ 0 h 4121561"/>
              <a:gd name="connsiteX2" fmla="*/ 4602933 w 4602933"/>
              <a:gd name="connsiteY2" fmla="*/ 2837090 h 4121561"/>
              <a:gd name="connsiteX3" fmla="*/ 3831889 w 4602933"/>
              <a:gd name="connsiteY3" fmla="*/ 2763335 h 4121561"/>
              <a:gd name="connsiteX4" fmla="*/ 3167864 w 4602933"/>
              <a:gd name="connsiteY4" fmla="*/ 3182392 h 4121561"/>
              <a:gd name="connsiteX5" fmla="*/ 2372739 w 4602933"/>
              <a:gd name="connsiteY5" fmla="*/ 2913075 h 4121561"/>
              <a:gd name="connsiteX6" fmla="*/ 1963436 w 4602933"/>
              <a:gd name="connsiteY6" fmla="*/ 3183040 h 4121561"/>
              <a:gd name="connsiteX7" fmla="*/ 1144830 w 4602933"/>
              <a:gd name="connsiteY7" fmla="*/ 3156916 h 4121561"/>
              <a:gd name="connsiteX8" fmla="*/ 430728 w 4602933"/>
              <a:gd name="connsiteY8" fmla="*/ 3853601 h 4121561"/>
              <a:gd name="connsiteX9" fmla="*/ 0 w 4602933"/>
              <a:gd name="connsiteY9" fmla="*/ 3838575 h 4121561"/>
              <a:gd name="connsiteX10" fmla="*/ 0 w 4602933"/>
              <a:gd name="connsiteY10" fmla="*/ 0 h 4121561"/>
              <a:gd name="connsiteX0" fmla="*/ 0 w 4602933"/>
              <a:gd name="connsiteY0" fmla="*/ 0 h 3853601"/>
              <a:gd name="connsiteX1" fmla="*/ 4594225 w 4602933"/>
              <a:gd name="connsiteY1" fmla="*/ 0 h 3853601"/>
              <a:gd name="connsiteX2" fmla="*/ 4602933 w 4602933"/>
              <a:gd name="connsiteY2" fmla="*/ 2837090 h 3853601"/>
              <a:gd name="connsiteX3" fmla="*/ 3831889 w 4602933"/>
              <a:gd name="connsiteY3" fmla="*/ 2763335 h 3853601"/>
              <a:gd name="connsiteX4" fmla="*/ 3167864 w 4602933"/>
              <a:gd name="connsiteY4" fmla="*/ 3182392 h 3853601"/>
              <a:gd name="connsiteX5" fmla="*/ 2372739 w 4602933"/>
              <a:gd name="connsiteY5" fmla="*/ 2913075 h 3853601"/>
              <a:gd name="connsiteX6" fmla="*/ 1963436 w 4602933"/>
              <a:gd name="connsiteY6" fmla="*/ 3183040 h 3853601"/>
              <a:gd name="connsiteX7" fmla="*/ 1144830 w 4602933"/>
              <a:gd name="connsiteY7" fmla="*/ 3156916 h 3853601"/>
              <a:gd name="connsiteX8" fmla="*/ 430728 w 4602933"/>
              <a:gd name="connsiteY8" fmla="*/ 3853601 h 3853601"/>
              <a:gd name="connsiteX9" fmla="*/ 0 w 4602933"/>
              <a:gd name="connsiteY9" fmla="*/ 3838575 h 3853601"/>
              <a:gd name="connsiteX10" fmla="*/ 0 w 4602933"/>
              <a:gd name="connsiteY10" fmla="*/ 0 h 3853601"/>
              <a:gd name="connsiteX0" fmla="*/ 0 w 4602933"/>
              <a:gd name="connsiteY0" fmla="*/ 0 h 3853601"/>
              <a:gd name="connsiteX1" fmla="*/ 4594225 w 4602933"/>
              <a:gd name="connsiteY1" fmla="*/ 0 h 3853601"/>
              <a:gd name="connsiteX2" fmla="*/ 4602933 w 4602933"/>
              <a:gd name="connsiteY2" fmla="*/ 2837090 h 3853601"/>
              <a:gd name="connsiteX3" fmla="*/ 3831889 w 4602933"/>
              <a:gd name="connsiteY3" fmla="*/ 2763335 h 3853601"/>
              <a:gd name="connsiteX4" fmla="*/ 3167864 w 4602933"/>
              <a:gd name="connsiteY4" fmla="*/ 3182392 h 3853601"/>
              <a:gd name="connsiteX5" fmla="*/ 2372739 w 4602933"/>
              <a:gd name="connsiteY5" fmla="*/ 2913075 h 3853601"/>
              <a:gd name="connsiteX6" fmla="*/ 1963436 w 4602933"/>
              <a:gd name="connsiteY6" fmla="*/ 3183040 h 3853601"/>
              <a:gd name="connsiteX7" fmla="*/ 1144830 w 4602933"/>
              <a:gd name="connsiteY7" fmla="*/ 3156916 h 3853601"/>
              <a:gd name="connsiteX8" fmla="*/ 430728 w 4602933"/>
              <a:gd name="connsiteY8" fmla="*/ 3853601 h 3853601"/>
              <a:gd name="connsiteX9" fmla="*/ 0 w 4602933"/>
              <a:gd name="connsiteY9" fmla="*/ 3838575 h 3853601"/>
              <a:gd name="connsiteX10" fmla="*/ 0 w 4602933"/>
              <a:gd name="connsiteY10" fmla="*/ 0 h 3853601"/>
              <a:gd name="connsiteX0" fmla="*/ 0 w 4602933"/>
              <a:gd name="connsiteY0" fmla="*/ 0 h 3853601"/>
              <a:gd name="connsiteX1" fmla="*/ 4594225 w 4602933"/>
              <a:gd name="connsiteY1" fmla="*/ 0 h 3853601"/>
              <a:gd name="connsiteX2" fmla="*/ 4602933 w 4602933"/>
              <a:gd name="connsiteY2" fmla="*/ 2837090 h 3853601"/>
              <a:gd name="connsiteX3" fmla="*/ 3831889 w 4602933"/>
              <a:gd name="connsiteY3" fmla="*/ 2763335 h 3853601"/>
              <a:gd name="connsiteX4" fmla="*/ 3167864 w 4602933"/>
              <a:gd name="connsiteY4" fmla="*/ 3182392 h 3853601"/>
              <a:gd name="connsiteX5" fmla="*/ 2372739 w 4602933"/>
              <a:gd name="connsiteY5" fmla="*/ 2913075 h 3853601"/>
              <a:gd name="connsiteX6" fmla="*/ 1963436 w 4602933"/>
              <a:gd name="connsiteY6" fmla="*/ 3183040 h 3853601"/>
              <a:gd name="connsiteX7" fmla="*/ 1170955 w 4602933"/>
              <a:gd name="connsiteY7" fmla="*/ 3183042 h 3853601"/>
              <a:gd name="connsiteX8" fmla="*/ 430728 w 4602933"/>
              <a:gd name="connsiteY8" fmla="*/ 3853601 h 3853601"/>
              <a:gd name="connsiteX9" fmla="*/ 0 w 4602933"/>
              <a:gd name="connsiteY9" fmla="*/ 3838575 h 3853601"/>
              <a:gd name="connsiteX10" fmla="*/ 0 w 4602933"/>
              <a:gd name="connsiteY10" fmla="*/ 0 h 3853601"/>
              <a:gd name="connsiteX0" fmla="*/ 0 w 4602933"/>
              <a:gd name="connsiteY0" fmla="*/ 0 h 3853601"/>
              <a:gd name="connsiteX1" fmla="*/ 4594225 w 4602933"/>
              <a:gd name="connsiteY1" fmla="*/ 0 h 3853601"/>
              <a:gd name="connsiteX2" fmla="*/ 4602933 w 4602933"/>
              <a:gd name="connsiteY2" fmla="*/ 2837090 h 3853601"/>
              <a:gd name="connsiteX3" fmla="*/ 3831889 w 4602933"/>
              <a:gd name="connsiteY3" fmla="*/ 2763335 h 3853601"/>
              <a:gd name="connsiteX4" fmla="*/ 3167864 w 4602933"/>
              <a:gd name="connsiteY4" fmla="*/ 3182392 h 3853601"/>
              <a:gd name="connsiteX5" fmla="*/ 2372739 w 4602933"/>
              <a:gd name="connsiteY5" fmla="*/ 2913075 h 3853601"/>
              <a:gd name="connsiteX6" fmla="*/ 1954728 w 4602933"/>
              <a:gd name="connsiteY6" fmla="*/ 3226583 h 3853601"/>
              <a:gd name="connsiteX7" fmla="*/ 1170955 w 4602933"/>
              <a:gd name="connsiteY7" fmla="*/ 3183042 h 3853601"/>
              <a:gd name="connsiteX8" fmla="*/ 430728 w 4602933"/>
              <a:gd name="connsiteY8" fmla="*/ 3853601 h 3853601"/>
              <a:gd name="connsiteX9" fmla="*/ 0 w 4602933"/>
              <a:gd name="connsiteY9" fmla="*/ 3838575 h 3853601"/>
              <a:gd name="connsiteX10" fmla="*/ 0 w 4602933"/>
              <a:gd name="connsiteY10" fmla="*/ 0 h 3853601"/>
              <a:gd name="connsiteX0" fmla="*/ 0 w 4602933"/>
              <a:gd name="connsiteY0" fmla="*/ 0 h 3853601"/>
              <a:gd name="connsiteX1" fmla="*/ 4594225 w 4602933"/>
              <a:gd name="connsiteY1" fmla="*/ 0 h 3853601"/>
              <a:gd name="connsiteX2" fmla="*/ 4602933 w 4602933"/>
              <a:gd name="connsiteY2" fmla="*/ 2837090 h 3853601"/>
              <a:gd name="connsiteX3" fmla="*/ 3831889 w 4602933"/>
              <a:gd name="connsiteY3" fmla="*/ 2763335 h 3853601"/>
              <a:gd name="connsiteX4" fmla="*/ 3167864 w 4602933"/>
              <a:gd name="connsiteY4" fmla="*/ 3182392 h 3853601"/>
              <a:gd name="connsiteX5" fmla="*/ 2451116 w 4602933"/>
              <a:gd name="connsiteY5" fmla="*/ 2939200 h 3853601"/>
              <a:gd name="connsiteX6" fmla="*/ 1954728 w 4602933"/>
              <a:gd name="connsiteY6" fmla="*/ 3226583 h 3853601"/>
              <a:gd name="connsiteX7" fmla="*/ 1170955 w 4602933"/>
              <a:gd name="connsiteY7" fmla="*/ 3183042 h 3853601"/>
              <a:gd name="connsiteX8" fmla="*/ 430728 w 4602933"/>
              <a:gd name="connsiteY8" fmla="*/ 3853601 h 3853601"/>
              <a:gd name="connsiteX9" fmla="*/ 0 w 4602933"/>
              <a:gd name="connsiteY9" fmla="*/ 3838575 h 3853601"/>
              <a:gd name="connsiteX10" fmla="*/ 0 w 4602933"/>
              <a:gd name="connsiteY10" fmla="*/ 0 h 3853601"/>
              <a:gd name="connsiteX0" fmla="*/ 0 w 4602933"/>
              <a:gd name="connsiteY0" fmla="*/ 0 h 3853601"/>
              <a:gd name="connsiteX1" fmla="*/ 4594225 w 4602933"/>
              <a:gd name="connsiteY1" fmla="*/ 0 h 3853601"/>
              <a:gd name="connsiteX2" fmla="*/ 4602933 w 4602933"/>
              <a:gd name="connsiteY2" fmla="*/ 2837090 h 3853601"/>
              <a:gd name="connsiteX3" fmla="*/ 3831889 w 4602933"/>
              <a:gd name="connsiteY3" fmla="*/ 2763335 h 3853601"/>
              <a:gd name="connsiteX4" fmla="*/ 3167864 w 4602933"/>
              <a:gd name="connsiteY4" fmla="*/ 3182392 h 3853601"/>
              <a:gd name="connsiteX5" fmla="*/ 2451116 w 4602933"/>
              <a:gd name="connsiteY5" fmla="*/ 2939200 h 3853601"/>
              <a:gd name="connsiteX6" fmla="*/ 1954728 w 4602933"/>
              <a:gd name="connsiteY6" fmla="*/ 3226583 h 3853601"/>
              <a:gd name="connsiteX7" fmla="*/ 1170955 w 4602933"/>
              <a:gd name="connsiteY7" fmla="*/ 3183042 h 3853601"/>
              <a:gd name="connsiteX8" fmla="*/ 430728 w 4602933"/>
              <a:gd name="connsiteY8" fmla="*/ 3853601 h 3853601"/>
              <a:gd name="connsiteX9" fmla="*/ 0 w 4602933"/>
              <a:gd name="connsiteY9" fmla="*/ 3838575 h 3853601"/>
              <a:gd name="connsiteX10" fmla="*/ 0 w 4602933"/>
              <a:gd name="connsiteY10" fmla="*/ 0 h 3853601"/>
              <a:gd name="connsiteX0" fmla="*/ 0 w 4602933"/>
              <a:gd name="connsiteY0" fmla="*/ 0 h 3853601"/>
              <a:gd name="connsiteX1" fmla="*/ 4594225 w 4602933"/>
              <a:gd name="connsiteY1" fmla="*/ 0 h 3853601"/>
              <a:gd name="connsiteX2" fmla="*/ 4602933 w 4602933"/>
              <a:gd name="connsiteY2" fmla="*/ 2837090 h 3853601"/>
              <a:gd name="connsiteX3" fmla="*/ 3831889 w 4602933"/>
              <a:gd name="connsiteY3" fmla="*/ 2763335 h 3853601"/>
              <a:gd name="connsiteX4" fmla="*/ 3167864 w 4602933"/>
              <a:gd name="connsiteY4" fmla="*/ 3182392 h 3853601"/>
              <a:gd name="connsiteX5" fmla="*/ 2451116 w 4602933"/>
              <a:gd name="connsiteY5" fmla="*/ 2939200 h 3853601"/>
              <a:gd name="connsiteX6" fmla="*/ 1954728 w 4602933"/>
              <a:gd name="connsiteY6" fmla="*/ 3226583 h 3853601"/>
              <a:gd name="connsiteX7" fmla="*/ 1170955 w 4602933"/>
              <a:gd name="connsiteY7" fmla="*/ 3183042 h 3853601"/>
              <a:gd name="connsiteX8" fmla="*/ 430728 w 4602933"/>
              <a:gd name="connsiteY8" fmla="*/ 3853601 h 3853601"/>
              <a:gd name="connsiteX9" fmla="*/ 0 w 4602933"/>
              <a:gd name="connsiteY9" fmla="*/ 3838575 h 3853601"/>
              <a:gd name="connsiteX10" fmla="*/ 0 w 4602933"/>
              <a:gd name="connsiteY10" fmla="*/ 0 h 3853601"/>
              <a:gd name="connsiteX0" fmla="*/ 0 w 4602933"/>
              <a:gd name="connsiteY0" fmla="*/ 0 h 3853601"/>
              <a:gd name="connsiteX1" fmla="*/ 4594225 w 4602933"/>
              <a:gd name="connsiteY1" fmla="*/ 0 h 3853601"/>
              <a:gd name="connsiteX2" fmla="*/ 4602933 w 4602933"/>
              <a:gd name="connsiteY2" fmla="*/ 2837090 h 3853601"/>
              <a:gd name="connsiteX3" fmla="*/ 3831889 w 4602933"/>
              <a:gd name="connsiteY3" fmla="*/ 2763335 h 3853601"/>
              <a:gd name="connsiteX4" fmla="*/ 3254950 w 4602933"/>
              <a:gd name="connsiteY4" fmla="*/ 3234643 h 3853601"/>
              <a:gd name="connsiteX5" fmla="*/ 2451116 w 4602933"/>
              <a:gd name="connsiteY5" fmla="*/ 2939200 h 3853601"/>
              <a:gd name="connsiteX6" fmla="*/ 1954728 w 4602933"/>
              <a:gd name="connsiteY6" fmla="*/ 3226583 h 3853601"/>
              <a:gd name="connsiteX7" fmla="*/ 1170955 w 4602933"/>
              <a:gd name="connsiteY7" fmla="*/ 3183042 h 3853601"/>
              <a:gd name="connsiteX8" fmla="*/ 430728 w 4602933"/>
              <a:gd name="connsiteY8" fmla="*/ 3853601 h 3853601"/>
              <a:gd name="connsiteX9" fmla="*/ 0 w 4602933"/>
              <a:gd name="connsiteY9" fmla="*/ 3838575 h 3853601"/>
              <a:gd name="connsiteX10" fmla="*/ 0 w 4602933"/>
              <a:gd name="connsiteY10" fmla="*/ 0 h 3853601"/>
              <a:gd name="connsiteX0" fmla="*/ 0 w 4602933"/>
              <a:gd name="connsiteY0" fmla="*/ 0 h 3853601"/>
              <a:gd name="connsiteX1" fmla="*/ 4594225 w 4602933"/>
              <a:gd name="connsiteY1" fmla="*/ 0 h 3853601"/>
              <a:gd name="connsiteX2" fmla="*/ 4602933 w 4602933"/>
              <a:gd name="connsiteY2" fmla="*/ 2837090 h 3853601"/>
              <a:gd name="connsiteX3" fmla="*/ 3831889 w 4602933"/>
              <a:gd name="connsiteY3" fmla="*/ 2763335 h 3853601"/>
              <a:gd name="connsiteX4" fmla="*/ 3254950 w 4602933"/>
              <a:gd name="connsiteY4" fmla="*/ 3234643 h 3853601"/>
              <a:gd name="connsiteX5" fmla="*/ 2451116 w 4602933"/>
              <a:gd name="connsiteY5" fmla="*/ 2939200 h 3853601"/>
              <a:gd name="connsiteX6" fmla="*/ 1954728 w 4602933"/>
              <a:gd name="connsiteY6" fmla="*/ 3226583 h 3853601"/>
              <a:gd name="connsiteX7" fmla="*/ 1170955 w 4602933"/>
              <a:gd name="connsiteY7" fmla="*/ 3183042 h 3853601"/>
              <a:gd name="connsiteX8" fmla="*/ 430728 w 4602933"/>
              <a:gd name="connsiteY8" fmla="*/ 3853601 h 3853601"/>
              <a:gd name="connsiteX9" fmla="*/ 0 w 4602933"/>
              <a:gd name="connsiteY9" fmla="*/ 3838575 h 3853601"/>
              <a:gd name="connsiteX10" fmla="*/ 0 w 4602933"/>
              <a:gd name="connsiteY10" fmla="*/ 0 h 3853601"/>
              <a:gd name="connsiteX0" fmla="*/ 0 w 4602933"/>
              <a:gd name="connsiteY0" fmla="*/ 0 h 3853601"/>
              <a:gd name="connsiteX1" fmla="*/ 4594225 w 4602933"/>
              <a:gd name="connsiteY1" fmla="*/ 0 h 3853601"/>
              <a:gd name="connsiteX2" fmla="*/ 4602933 w 4602933"/>
              <a:gd name="connsiteY2" fmla="*/ 2837090 h 3853601"/>
              <a:gd name="connsiteX3" fmla="*/ 3831889 w 4602933"/>
              <a:gd name="connsiteY3" fmla="*/ 2806878 h 3853601"/>
              <a:gd name="connsiteX4" fmla="*/ 3254950 w 4602933"/>
              <a:gd name="connsiteY4" fmla="*/ 3234643 h 3853601"/>
              <a:gd name="connsiteX5" fmla="*/ 2451116 w 4602933"/>
              <a:gd name="connsiteY5" fmla="*/ 2939200 h 3853601"/>
              <a:gd name="connsiteX6" fmla="*/ 1954728 w 4602933"/>
              <a:gd name="connsiteY6" fmla="*/ 3226583 h 3853601"/>
              <a:gd name="connsiteX7" fmla="*/ 1170955 w 4602933"/>
              <a:gd name="connsiteY7" fmla="*/ 3183042 h 3853601"/>
              <a:gd name="connsiteX8" fmla="*/ 430728 w 4602933"/>
              <a:gd name="connsiteY8" fmla="*/ 3853601 h 3853601"/>
              <a:gd name="connsiteX9" fmla="*/ 0 w 4602933"/>
              <a:gd name="connsiteY9" fmla="*/ 3838575 h 3853601"/>
              <a:gd name="connsiteX10" fmla="*/ 0 w 4602933"/>
              <a:gd name="connsiteY10" fmla="*/ 0 h 3853601"/>
              <a:gd name="connsiteX0" fmla="*/ 0 w 4602933"/>
              <a:gd name="connsiteY0" fmla="*/ 0 h 3843664"/>
              <a:gd name="connsiteX1" fmla="*/ 4594225 w 4602933"/>
              <a:gd name="connsiteY1" fmla="*/ 0 h 3843664"/>
              <a:gd name="connsiteX2" fmla="*/ 4602933 w 4602933"/>
              <a:gd name="connsiteY2" fmla="*/ 2837090 h 3843664"/>
              <a:gd name="connsiteX3" fmla="*/ 3831889 w 4602933"/>
              <a:gd name="connsiteY3" fmla="*/ 2806878 h 3843664"/>
              <a:gd name="connsiteX4" fmla="*/ 3254950 w 4602933"/>
              <a:gd name="connsiteY4" fmla="*/ 3234643 h 3843664"/>
              <a:gd name="connsiteX5" fmla="*/ 2451116 w 4602933"/>
              <a:gd name="connsiteY5" fmla="*/ 2939200 h 3843664"/>
              <a:gd name="connsiteX6" fmla="*/ 1954728 w 4602933"/>
              <a:gd name="connsiteY6" fmla="*/ 3226583 h 3843664"/>
              <a:gd name="connsiteX7" fmla="*/ 1170955 w 4602933"/>
              <a:gd name="connsiteY7" fmla="*/ 3183042 h 3843664"/>
              <a:gd name="connsiteX8" fmla="*/ 482979 w 4602933"/>
              <a:gd name="connsiteY8" fmla="*/ 3836184 h 3843664"/>
              <a:gd name="connsiteX9" fmla="*/ 0 w 4602933"/>
              <a:gd name="connsiteY9" fmla="*/ 3838575 h 3843664"/>
              <a:gd name="connsiteX10" fmla="*/ 0 w 4602933"/>
              <a:gd name="connsiteY10" fmla="*/ 0 h 3843664"/>
              <a:gd name="connsiteX0" fmla="*/ 0 w 4602933"/>
              <a:gd name="connsiteY0" fmla="*/ 0 h 3844892"/>
              <a:gd name="connsiteX1" fmla="*/ 4594225 w 4602933"/>
              <a:gd name="connsiteY1" fmla="*/ 0 h 3844892"/>
              <a:gd name="connsiteX2" fmla="*/ 4602933 w 4602933"/>
              <a:gd name="connsiteY2" fmla="*/ 2837090 h 3844892"/>
              <a:gd name="connsiteX3" fmla="*/ 3831889 w 4602933"/>
              <a:gd name="connsiteY3" fmla="*/ 2806878 h 3844892"/>
              <a:gd name="connsiteX4" fmla="*/ 3254950 w 4602933"/>
              <a:gd name="connsiteY4" fmla="*/ 3234643 h 3844892"/>
              <a:gd name="connsiteX5" fmla="*/ 2451116 w 4602933"/>
              <a:gd name="connsiteY5" fmla="*/ 2939200 h 3844892"/>
              <a:gd name="connsiteX6" fmla="*/ 1954728 w 4602933"/>
              <a:gd name="connsiteY6" fmla="*/ 3226583 h 3844892"/>
              <a:gd name="connsiteX7" fmla="*/ 1170955 w 4602933"/>
              <a:gd name="connsiteY7" fmla="*/ 3183042 h 3844892"/>
              <a:gd name="connsiteX8" fmla="*/ 500396 w 4602933"/>
              <a:gd name="connsiteY8" fmla="*/ 3844892 h 3844892"/>
              <a:gd name="connsiteX9" fmla="*/ 0 w 4602933"/>
              <a:gd name="connsiteY9" fmla="*/ 3838575 h 3844892"/>
              <a:gd name="connsiteX10" fmla="*/ 0 w 4602933"/>
              <a:gd name="connsiteY10" fmla="*/ 0 h 3844892"/>
              <a:gd name="connsiteX0" fmla="*/ 0 w 4602933"/>
              <a:gd name="connsiteY0" fmla="*/ 0 h 3856111"/>
              <a:gd name="connsiteX1" fmla="*/ 4594225 w 4602933"/>
              <a:gd name="connsiteY1" fmla="*/ 0 h 3856111"/>
              <a:gd name="connsiteX2" fmla="*/ 4602933 w 4602933"/>
              <a:gd name="connsiteY2" fmla="*/ 2837090 h 3856111"/>
              <a:gd name="connsiteX3" fmla="*/ 3831889 w 4602933"/>
              <a:gd name="connsiteY3" fmla="*/ 2806878 h 3856111"/>
              <a:gd name="connsiteX4" fmla="*/ 3254950 w 4602933"/>
              <a:gd name="connsiteY4" fmla="*/ 3234643 h 3856111"/>
              <a:gd name="connsiteX5" fmla="*/ 2451116 w 4602933"/>
              <a:gd name="connsiteY5" fmla="*/ 2939200 h 3856111"/>
              <a:gd name="connsiteX6" fmla="*/ 1954728 w 4602933"/>
              <a:gd name="connsiteY6" fmla="*/ 3226583 h 3856111"/>
              <a:gd name="connsiteX7" fmla="*/ 1170955 w 4602933"/>
              <a:gd name="connsiteY7" fmla="*/ 3183042 h 3856111"/>
              <a:gd name="connsiteX8" fmla="*/ 483566 w 4602933"/>
              <a:gd name="connsiteY8" fmla="*/ 3856111 h 3856111"/>
              <a:gd name="connsiteX9" fmla="*/ 0 w 4602933"/>
              <a:gd name="connsiteY9" fmla="*/ 3838575 h 3856111"/>
              <a:gd name="connsiteX10" fmla="*/ 0 w 4602933"/>
              <a:gd name="connsiteY10" fmla="*/ 0 h 3856111"/>
              <a:gd name="connsiteX0" fmla="*/ 5610 w 4608543"/>
              <a:gd name="connsiteY0" fmla="*/ 0 h 3856111"/>
              <a:gd name="connsiteX1" fmla="*/ 4599835 w 4608543"/>
              <a:gd name="connsiteY1" fmla="*/ 0 h 3856111"/>
              <a:gd name="connsiteX2" fmla="*/ 4608543 w 4608543"/>
              <a:gd name="connsiteY2" fmla="*/ 2837090 h 3856111"/>
              <a:gd name="connsiteX3" fmla="*/ 3837499 w 4608543"/>
              <a:gd name="connsiteY3" fmla="*/ 2806878 h 3856111"/>
              <a:gd name="connsiteX4" fmla="*/ 3260560 w 4608543"/>
              <a:gd name="connsiteY4" fmla="*/ 3234643 h 3856111"/>
              <a:gd name="connsiteX5" fmla="*/ 2456726 w 4608543"/>
              <a:gd name="connsiteY5" fmla="*/ 2939200 h 3856111"/>
              <a:gd name="connsiteX6" fmla="*/ 1960338 w 4608543"/>
              <a:gd name="connsiteY6" fmla="*/ 3226583 h 3856111"/>
              <a:gd name="connsiteX7" fmla="*/ 1176565 w 4608543"/>
              <a:gd name="connsiteY7" fmla="*/ 3183042 h 3856111"/>
              <a:gd name="connsiteX8" fmla="*/ 489176 w 4608543"/>
              <a:gd name="connsiteY8" fmla="*/ 3856111 h 3856111"/>
              <a:gd name="connsiteX9" fmla="*/ 0 w 4608543"/>
              <a:gd name="connsiteY9" fmla="*/ 3849795 h 3856111"/>
              <a:gd name="connsiteX10" fmla="*/ 5610 w 4608543"/>
              <a:gd name="connsiteY10" fmla="*/ 0 h 3856111"/>
              <a:gd name="connsiteX0" fmla="*/ 5610 w 4608543"/>
              <a:gd name="connsiteY0" fmla="*/ 0 h 3856111"/>
              <a:gd name="connsiteX1" fmla="*/ 4599835 w 4608543"/>
              <a:gd name="connsiteY1" fmla="*/ 0 h 3856111"/>
              <a:gd name="connsiteX2" fmla="*/ 4608543 w 4608543"/>
              <a:gd name="connsiteY2" fmla="*/ 2837090 h 3856111"/>
              <a:gd name="connsiteX3" fmla="*/ 3837499 w 4608543"/>
              <a:gd name="connsiteY3" fmla="*/ 2806878 h 3856111"/>
              <a:gd name="connsiteX4" fmla="*/ 3260560 w 4608543"/>
              <a:gd name="connsiteY4" fmla="*/ 3234643 h 3856111"/>
              <a:gd name="connsiteX5" fmla="*/ 2456726 w 4608543"/>
              <a:gd name="connsiteY5" fmla="*/ 2939200 h 3856111"/>
              <a:gd name="connsiteX6" fmla="*/ 1960338 w 4608543"/>
              <a:gd name="connsiteY6" fmla="*/ 3226583 h 3856111"/>
              <a:gd name="connsiteX7" fmla="*/ 1176565 w 4608543"/>
              <a:gd name="connsiteY7" fmla="*/ 3183042 h 3856111"/>
              <a:gd name="connsiteX8" fmla="*/ 489176 w 4608543"/>
              <a:gd name="connsiteY8" fmla="*/ 3856111 h 3856111"/>
              <a:gd name="connsiteX9" fmla="*/ 0 w 4608543"/>
              <a:gd name="connsiteY9" fmla="*/ 3849795 h 3856111"/>
              <a:gd name="connsiteX10" fmla="*/ 5610 w 4608543"/>
              <a:gd name="connsiteY10" fmla="*/ 0 h 3856111"/>
              <a:gd name="connsiteX0" fmla="*/ 5610 w 4608543"/>
              <a:gd name="connsiteY0" fmla="*/ 0 h 3856111"/>
              <a:gd name="connsiteX1" fmla="*/ 4599835 w 4608543"/>
              <a:gd name="connsiteY1" fmla="*/ 0 h 3856111"/>
              <a:gd name="connsiteX2" fmla="*/ 4608543 w 4608543"/>
              <a:gd name="connsiteY2" fmla="*/ 2837090 h 3856111"/>
              <a:gd name="connsiteX3" fmla="*/ 3837499 w 4608543"/>
              <a:gd name="connsiteY3" fmla="*/ 2806878 h 3856111"/>
              <a:gd name="connsiteX4" fmla="*/ 3260560 w 4608543"/>
              <a:gd name="connsiteY4" fmla="*/ 3234643 h 3856111"/>
              <a:gd name="connsiteX5" fmla="*/ 2456726 w 4608543"/>
              <a:gd name="connsiteY5" fmla="*/ 2939200 h 3856111"/>
              <a:gd name="connsiteX6" fmla="*/ 1960338 w 4608543"/>
              <a:gd name="connsiteY6" fmla="*/ 3226583 h 3856111"/>
              <a:gd name="connsiteX7" fmla="*/ 1176565 w 4608543"/>
              <a:gd name="connsiteY7" fmla="*/ 3183042 h 3856111"/>
              <a:gd name="connsiteX8" fmla="*/ 489176 w 4608543"/>
              <a:gd name="connsiteY8" fmla="*/ 3856111 h 3856111"/>
              <a:gd name="connsiteX9" fmla="*/ 0 w 4608543"/>
              <a:gd name="connsiteY9" fmla="*/ 3849795 h 3856111"/>
              <a:gd name="connsiteX10" fmla="*/ 5610 w 4608543"/>
              <a:gd name="connsiteY10" fmla="*/ 0 h 385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8543" h="3856111">
                <a:moveTo>
                  <a:pt x="5610" y="0"/>
                </a:moveTo>
                <a:lnTo>
                  <a:pt x="4599835" y="0"/>
                </a:lnTo>
                <a:cubicBezTo>
                  <a:pt x="4599835" y="974725"/>
                  <a:pt x="4608543" y="1862365"/>
                  <a:pt x="4608543" y="2837090"/>
                </a:cubicBezTo>
                <a:cubicBezTo>
                  <a:pt x="4218399" y="2730705"/>
                  <a:pt x="4062163" y="2740619"/>
                  <a:pt x="3837499" y="2806878"/>
                </a:cubicBezTo>
                <a:cubicBezTo>
                  <a:pt x="3612835" y="2873137"/>
                  <a:pt x="3508106" y="3182109"/>
                  <a:pt x="3260560" y="3234643"/>
                </a:cubicBezTo>
                <a:cubicBezTo>
                  <a:pt x="3013014" y="3287177"/>
                  <a:pt x="2741647" y="2930383"/>
                  <a:pt x="2456726" y="2939200"/>
                </a:cubicBezTo>
                <a:cubicBezTo>
                  <a:pt x="2206640" y="3000268"/>
                  <a:pt x="2131607" y="3127886"/>
                  <a:pt x="1960338" y="3226583"/>
                </a:cubicBezTo>
                <a:cubicBezTo>
                  <a:pt x="1789069" y="3325280"/>
                  <a:pt x="1426211" y="3077088"/>
                  <a:pt x="1176565" y="3183042"/>
                </a:cubicBezTo>
                <a:cubicBezTo>
                  <a:pt x="926919" y="3288996"/>
                  <a:pt x="636438" y="3672833"/>
                  <a:pt x="489176" y="3856111"/>
                </a:cubicBezTo>
                <a:cubicBezTo>
                  <a:pt x="188365" y="3850311"/>
                  <a:pt x="478989" y="3851118"/>
                  <a:pt x="0" y="3849795"/>
                </a:cubicBezTo>
                <a:lnTo>
                  <a:pt x="5610" y="0"/>
                </a:lnTo>
                <a:close/>
              </a:path>
            </a:pathLst>
          </a:custGeom>
          <a:ln>
            <a:noFill/>
          </a:ln>
        </p:spPr>
        <p:txBody>
          <a:bodyPr/>
          <a:lstStyle>
            <a:lvl1pPr>
              <a:defRPr/>
            </a:lvl1pPr>
          </a:lstStyle>
          <a:p>
            <a:r>
              <a:rPr lang="nb-NO"/>
              <a:t>Klikk på ikonet for å legge til et bilde</a:t>
            </a:r>
            <a:endParaRPr lang="nb-NO" dirty="0"/>
          </a:p>
        </p:txBody>
      </p:sp>
    </p:spTree>
    <p:extLst>
      <p:ext uri="{BB962C8B-B14F-4D97-AF65-F5344CB8AC3E}">
        <p14:creationId xmlns:p14="http://schemas.microsoft.com/office/powerpoint/2010/main" val="1348589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pittelskille 1">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8EC628-E691-5397-2B00-F763D15B4931}"/>
              </a:ext>
            </a:extLst>
          </p:cNvPr>
          <p:cNvSpPr>
            <a:spLocks noGrp="1"/>
          </p:cNvSpPr>
          <p:nvPr>
            <p:ph type="title"/>
          </p:nvPr>
        </p:nvSpPr>
        <p:spPr>
          <a:xfrm>
            <a:off x="838200" y="2068512"/>
            <a:ext cx="10515600" cy="1325563"/>
          </a:xfrm>
        </p:spPr>
        <p:txBody>
          <a:bodyPr/>
          <a:lstStyle/>
          <a:p>
            <a:r>
              <a:rPr lang="nb-NO"/>
              <a:t>Klikk for å redigere tittelstil</a:t>
            </a:r>
          </a:p>
        </p:txBody>
      </p:sp>
      <p:pic>
        <p:nvPicPr>
          <p:cNvPr id="3" name="Grafikk 2" descr="En økologisk hjørne figur">
            <a:extLst>
              <a:ext uri="{FF2B5EF4-FFF2-40B4-BE49-F238E27FC236}">
                <a16:creationId xmlns:a16="http://schemas.microsoft.com/office/drawing/2014/main" id="{91BCD087-9B98-7BEA-9AAE-4A8E9DAE1B3A}"/>
              </a:ext>
            </a:extLst>
          </p:cNvPr>
          <p:cNvPicPr>
            <a:picLocks noChangeAspect="1"/>
          </p:cNvPicPr>
          <p:nvPr userDrawn="1"/>
        </p:nvPicPr>
        <p:blipFill>
          <a:blip r:embed="rId2">
            <a:extLst>
              <a:ext uri="{96DAC541-7B7A-43D3-8B79-37D633B846F1}">
                <asvg:svgBlip xmlns:asvg="http://schemas.microsoft.com/office/drawing/2016/SVG/main" r:embed="rId3"/>
              </a:ext>
            </a:extLst>
          </a:blip>
          <a:srcRect l="12685" t="50472"/>
          <a:stretch/>
        </p:blipFill>
        <p:spPr>
          <a:xfrm>
            <a:off x="0" y="3276600"/>
            <a:ext cx="5170235" cy="3485388"/>
          </a:xfrm>
          <a:prstGeom prst="rect">
            <a:avLst/>
          </a:prstGeom>
          <a:effectLst/>
        </p:spPr>
      </p:pic>
      <p:pic>
        <p:nvPicPr>
          <p:cNvPr id="4" name="Grafikk 63" descr="En økologisk hjørne figur">
            <a:extLst>
              <a:ext uri="{FF2B5EF4-FFF2-40B4-BE49-F238E27FC236}">
                <a16:creationId xmlns:a16="http://schemas.microsoft.com/office/drawing/2014/main" id="{239C30C6-BCED-F386-D4ED-7BA8C878C7D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537442"/>
            <a:ext cx="6405273" cy="2320558"/>
          </a:xfrm>
          <a:prstGeom prst="rect">
            <a:avLst/>
          </a:prstGeom>
          <a:effectLst/>
        </p:spPr>
      </p:pic>
      <p:sp>
        <p:nvSpPr>
          <p:cNvPr id="5" name="Frihåndsform: figur 4">
            <a:extLst>
              <a:ext uri="{FF2B5EF4-FFF2-40B4-BE49-F238E27FC236}">
                <a16:creationId xmlns:a16="http://schemas.microsoft.com/office/drawing/2014/main" id="{A62B3B30-2D79-2AB3-A4CE-5D4D7C0F636A}"/>
              </a:ext>
            </a:extLst>
          </p:cNvPr>
          <p:cNvSpPr/>
          <p:nvPr userDrawn="1"/>
        </p:nvSpPr>
        <p:spPr>
          <a:xfrm>
            <a:off x="1257300" y="5362575"/>
            <a:ext cx="3981450" cy="1133475"/>
          </a:xfrm>
          <a:custGeom>
            <a:avLst/>
            <a:gdLst>
              <a:gd name="connsiteX0" fmla="*/ 0 w 3981450"/>
              <a:gd name="connsiteY0" fmla="*/ 0 h 1133475"/>
              <a:gd name="connsiteX1" fmla="*/ 657225 w 3981450"/>
              <a:gd name="connsiteY1" fmla="*/ 438150 h 1133475"/>
              <a:gd name="connsiteX2" fmla="*/ 1323975 w 3981450"/>
              <a:gd name="connsiteY2" fmla="*/ 428625 h 1133475"/>
              <a:gd name="connsiteX3" fmla="*/ 1819275 w 3981450"/>
              <a:gd name="connsiteY3" fmla="*/ 904875 h 1133475"/>
              <a:gd name="connsiteX4" fmla="*/ 2695575 w 3981450"/>
              <a:gd name="connsiteY4" fmla="*/ 742950 h 1133475"/>
              <a:gd name="connsiteX5" fmla="*/ 3981450 w 3981450"/>
              <a:gd name="connsiteY5" fmla="*/ 1133475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1450" h="1133475">
                <a:moveTo>
                  <a:pt x="0" y="0"/>
                </a:moveTo>
                <a:cubicBezTo>
                  <a:pt x="218281" y="183356"/>
                  <a:pt x="436563" y="366713"/>
                  <a:pt x="657225" y="438150"/>
                </a:cubicBezTo>
                <a:cubicBezTo>
                  <a:pt x="877888" y="509588"/>
                  <a:pt x="1130300" y="350838"/>
                  <a:pt x="1323975" y="428625"/>
                </a:cubicBezTo>
                <a:cubicBezTo>
                  <a:pt x="1517650" y="506412"/>
                  <a:pt x="1590675" y="852487"/>
                  <a:pt x="1819275" y="904875"/>
                </a:cubicBezTo>
                <a:cubicBezTo>
                  <a:pt x="2047875" y="957263"/>
                  <a:pt x="2335213" y="704850"/>
                  <a:pt x="2695575" y="742950"/>
                </a:cubicBezTo>
                <a:cubicBezTo>
                  <a:pt x="3055937" y="781050"/>
                  <a:pt x="3518693" y="957262"/>
                  <a:pt x="3981450" y="1133475"/>
                </a:cubicBezTo>
              </a:path>
            </a:pathLst>
          </a:custGeom>
          <a:noFill/>
          <a:ln>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717379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pittelskille 2">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F0977AA-6F79-B92B-CFEE-BBFFFD7FCAB1}"/>
              </a:ext>
            </a:extLst>
          </p:cNvPr>
          <p:cNvSpPr/>
          <p:nvPr userDrawn="1"/>
        </p:nvSpPr>
        <p:spPr>
          <a:xfrm>
            <a:off x="0" y="0"/>
            <a:ext cx="12192000" cy="6858000"/>
          </a:xfrm>
          <a:prstGeom prst="rect">
            <a:avLst/>
          </a:prstGeom>
          <a:solidFill>
            <a:srgbClr val="EBF4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Bilde 5" descr="Et bilde som inneholder sirkel, skjermbilde&#10;&#10;KI-generert innhold kan være feil.">
            <a:extLst>
              <a:ext uri="{FF2B5EF4-FFF2-40B4-BE49-F238E27FC236}">
                <a16:creationId xmlns:a16="http://schemas.microsoft.com/office/drawing/2014/main" id="{7B057B60-6A73-D5DE-4F7D-865D06FB14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30458" y="6011390"/>
            <a:ext cx="601017" cy="601017"/>
          </a:xfrm>
          <a:prstGeom prst="rect">
            <a:avLst/>
          </a:prstGeom>
        </p:spPr>
      </p:pic>
      <p:sp>
        <p:nvSpPr>
          <p:cNvPr id="2" name="Tittel 1">
            <a:extLst>
              <a:ext uri="{FF2B5EF4-FFF2-40B4-BE49-F238E27FC236}">
                <a16:creationId xmlns:a16="http://schemas.microsoft.com/office/drawing/2014/main" id="{3B8EC628-E691-5397-2B00-F763D15B4931}"/>
              </a:ext>
            </a:extLst>
          </p:cNvPr>
          <p:cNvSpPr>
            <a:spLocks noGrp="1"/>
          </p:cNvSpPr>
          <p:nvPr>
            <p:ph type="title"/>
          </p:nvPr>
        </p:nvSpPr>
        <p:spPr>
          <a:xfrm>
            <a:off x="838200" y="2068512"/>
            <a:ext cx="10515600" cy="1325563"/>
          </a:xfrm>
        </p:spPr>
        <p:txBody>
          <a:bodyPr/>
          <a:lstStyle/>
          <a:p>
            <a:r>
              <a:rPr lang="nb-NO"/>
              <a:t>Klikk for å redigere tittelstil</a:t>
            </a:r>
            <a:endParaRPr lang="nb-NO" dirty="0"/>
          </a:p>
        </p:txBody>
      </p:sp>
    </p:spTree>
    <p:extLst>
      <p:ext uri="{BB962C8B-B14F-4D97-AF65-F5344CB8AC3E}">
        <p14:creationId xmlns:p14="http://schemas.microsoft.com/office/powerpoint/2010/main" val="615487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e med ramme 1">
    <p:spTree>
      <p:nvGrpSpPr>
        <p:cNvPr id="1" name=""/>
        <p:cNvGrpSpPr/>
        <p:nvPr/>
      </p:nvGrpSpPr>
      <p:grpSpPr>
        <a:xfrm>
          <a:off x="0" y="0"/>
          <a:ext cx="0" cy="0"/>
          <a:chOff x="0" y="0"/>
          <a:chExt cx="0" cy="0"/>
        </a:xfrm>
      </p:grpSpPr>
      <p:pic>
        <p:nvPicPr>
          <p:cNvPr id="3" name="Grafikk 2" descr="En økologisk hjørne figur">
            <a:extLst>
              <a:ext uri="{FF2B5EF4-FFF2-40B4-BE49-F238E27FC236}">
                <a16:creationId xmlns:a16="http://schemas.microsoft.com/office/drawing/2014/main" id="{5813F097-CFEC-9325-68D3-5034D2DD7AF0}"/>
              </a:ext>
            </a:extLst>
          </p:cNvPr>
          <p:cNvPicPr>
            <a:picLocks noChangeAspect="1"/>
          </p:cNvPicPr>
          <p:nvPr userDrawn="1"/>
        </p:nvPicPr>
        <p:blipFill>
          <a:blip r:embed="rId2">
            <a:extLst>
              <a:ext uri="{96DAC541-7B7A-43D3-8B79-37D633B846F1}">
                <asvg:svgBlip xmlns:asvg="http://schemas.microsoft.com/office/drawing/2016/SVG/main" r:embed="rId3"/>
              </a:ext>
            </a:extLst>
          </a:blip>
          <a:srcRect l="18866" b="26696"/>
          <a:stretch/>
        </p:blipFill>
        <p:spPr>
          <a:xfrm flipH="1" flipV="1">
            <a:off x="4601462" y="-31173"/>
            <a:ext cx="7590537" cy="6897498"/>
          </a:xfrm>
          <a:prstGeom prst="rect">
            <a:avLst/>
          </a:prstGeom>
        </p:spPr>
      </p:pic>
      <p:pic>
        <p:nvPicPr>
          <p:cNvPr id="7" name="Bilde 6" descr="Et bilde som inneholder Font, Grafikk, grafisk design, hvit&#10;&#10;KI-generert innhold kan være feil.">
            <a:extLst>
              <a:ext uri="{FF2B5EF4-FFF2-40B4-BE49-F238E27FC236}">
                <a16:creationId xmlns:a16="http://schemas.microsoft.com/office/drawing/2014/main" id="{B1FAED77-F8A4-E4F8-7573-0725E907544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05809" y="6093257"/>
            <a:ext cx="2301624" cy="490615"/>
          </a:xfrm>
          <a:prstGeom prst="rect">
            <a:avLst/>
          </a:prstGeom>
        </p:spPr>
      </p:pic>
      <p:sp>
        <p:nvSpPr>
          <p:cNvPr id="6" name="Plassholder for bilde 5">
            <a:extLst>
              <a:ext uri="{FF2B5EF4-FFF2-40B4-BE49-F238E27FC236}">
                <a16:creationId xmlns:a16="http://schemas.microsoft.com/office/drawing/2014/main" id="{22032833-BB39-669A-D0DC-A70F9A20C740}"/>
              </a:ext>
            </a:extLst>
          </p:cNvPr>
          <p:cNvSpPr>
            <a:spLocks noGrp="1"/>
          </p:cNvSpPr>
          <p:nvPr>
            <p:ph type="pic" sz="quarter" idx="10"/>
          </p:nvPr>
        </p:nvSpPr>
        <p:spPr>
          <a:xfrm>
            <a:off x="-15874" y="-14080"/>
            <a:ext cx="11724790" cy="6903131"/>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2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20 h 10000"/>
              <a:gd name="connsiteX0" fmla="*/ 0 w 12607"/>
              <a:gd name="connsiteY0" fmla="*/ 314 h 10294"/>
              <a:gd name="connsiteX1" fmla="*/ 2500 w 12607"/>
              <a:gd name="connsiteY1" fmla="*/ 2294 h 10294"/>
              <a:gd name="connsiteX2" fmla="*/ 5000 w 12607"/>
              <a:gd name="connsiteY2" fmla="*/ 1294 h 10294"/>
              <a:gd name="connsiteX3" fmla="*/ 7500 w 12607"/>
              <a:gd name="connsiteY3" fmla="*/ 294 h 10294"/>
              <a:gd name="connsiteX4" fmla="*/ 12607 w 12607"/>
              <a:gd name="connsiteY4" fmla="*/ 283 h 10294"/>
              <a:gd name="connsiteX5" fmla="*/ 10000 w 12607"/>
              <a:gd name="connsiteY5" fmla="*/ 9294 h 10294"/>
              <a:gd name="connsiteX6" fmla="*/ 7500 w 12607"/>
              <a:gd name="connsiteY6" fmla="*/ 8294 h 10294"/>
              <a:gd name="connsiteX7" fmla="*/ 5000 w 12607"/>
              <a:gd name="connsiteY7" fmla="*/ 9294 h 10294"/>
              <a:gd name="connsiteX8" fmla="*/ 2500 w 12607"/>
              <a:gd name="connsiteY8" fmla="*/ 10294 h 10294"/>
              <a:gd name="connsiteX9" fmla="*/ 0 w 12607"/>
              <a:gd name="connsiteY9" fmla="*/ 9294 h 10294"/>
              <a:gd name="connsiteX10" fmla="*/ 0 w 12607"/>
              <a:gd name="connsiteY10" fmla="*/ 314 h 10294"/>
              <a:gd name="connsiteX0" fmla="*/ 0 w 12607"/>
              <a:gd name="connsiteY0" fmla="*/ 314 h 10294"/>
              <a:gd name="connsiteX1" fmla="*/ 2500 w 12607"/>
              <a:gd name="connsiteY1" fmla="*/ 2294 h 10294"/>
              <a:gd name="connsiteX2" fmla="*/ 5000 w 12607"/>
              <a:gd name="connsiteY2" fmla="*/ 1294 h 10294"/>
              <a:gd name="connsiteX3" fmla="*/ 7500 w 12607"/>
              <a:gd name="connsiteY3" fmla="*/ 294 h 10294"/>
              <a:gd name="connsiteX4" fmla="*/ 12607 w 12607"/>
              <a:gd name="connsiteY4" fmla="*/ 283 h 10294"/>
              <a:gd name="connsiteX5" fmla="*/ 6531 w 12607"/>
              <a:gd name="connsiteY5" fmla="*/ 8905 h 10294"/>
              <a:gd name="connsiteX6" fmla="*/ 7500 w 12607"/>
              <a:gd name="connsiteY6" fmla="*/ 8294 h 10294"/>
              <a:gd name="connsiteX7" fmla="*/ 5000 w 12607"/>
              <a:gd name="connsiteY7" fmla="*/ 9294 h 10294"/>
              <a:gd name="connsiteX8" fmla="*/ 2500 w 12607"/>
              <a:gd name="connsiteY8" fmla="*/ 10294 h 10294"/>
              <a:gd name="connsiteX9" fmla="*/ 0 w 12607"/>
              <a:gd name="connsiteY9" fmla="*/ 9294 h 10294"/>
              <a:gd name="connsiteX10" fmla="*/ 0 w 12607"/>
              <a:gd name="connsiteY10" fmla="*/ 314 h 10294"/>
              <a:gd name="connsiteX0" fmla="*/ 0 w 12607"/>
              <a:gd name="connsiteY0" fmla="*/ 314 h 10294"/>
              <a:gd name="connsiteX1" fmla="*/ 2500 w 12607"/>
              <a:gd name="connsiteY1" fmla="*/ 2294 h 10294"/>
              <a:gd name="connsiteX2" fmla="*/ 5000 w 12607"/>
              <a:gd name="connsiteY2" fmla="*/ 1294 h 10294"/>
              <a:gd name="connsiteX3" fmla="*/ 7500 w 12607"/>
              <a:gd name="connsiteY3" fmla="*/ 294 h 10294"/>
              <a:gd name="connsiteX4" fmla="*/ 12607 w 12607"/>
              <a:gd name="connsiteY4" fmla="*/ 283 h 10294"/>
              <a:gd name="connsiteX5" fmla="*/ 6531 w 12607"/>
              <a:gd name="connsiteY5" fmla="*/ 8905 h 10294"/>
              <a:gd name="connsiteX6" fmla="*/ 7500 w 12607"/>
              <a:gd name="connsiteY6" fmla="*/ 8294 h 10294"/>
              <a:gd name="connsiteX7" fmla="*/ 5000 w 12607"/>
              <a:gd name="connsiteY7" fmla="*/ 9294 h 10294"/>
              <a:gd name="connsiteX8" fmla="*/ 2500 w 12607"/>
              <a:gd name="connsiteY8" fmla="*/ 10294 h 10294"/>
              <a:gd name="connsiteX9" fmla="*/ 0 w 12607"/>
              <a:gd name="connsiteY9" fmla="*/ 9294 h 10294"/>
              <a:gd name="connsiteX10" fmla="*/ 0 w 12607"/>
              <a:gd name="connsiteY10" fmla="*/ 314 h 10294"/>
              <a:gd name="connsiteX0" fmla="*/ 0 w 12607"/>
              <a:gd name="connsiteY0" fmla="*/ 314 h 10294"/>
              <a:gd name="connsiteX1" fmla="*/ 2500 w 12607"/>
              <a:gd name="connsiteY1" fmla="*/ 2294 h 10294"/>
              <a:gd name="connsiteX2" fmla="*/ 5000 w 12607"/>
              <a:gd name="connsiteY2" fmla="*/ 1294 h 10294"/>
              <a:gd name="connsiteX3" fmla="*/ 7500 w 12607"/>
              <a:gd name="connsiteY3" fmla="*/ 294 h 10294"/>
              <a:gd name="connsiteX4" fmla="*/ 12607 w 12607"/>
              <a:gd name="connsiteY4" fmla="*/ 283 h 10294"/>
              <a:gd name="connsiteX5" fmla="*/ 6531 w 12607"/>
              <a:gd name="connsiteY5" fmla="*/ 8905 h 10294"/>
              <a:gd name="connsiteX6" fmla="*/ 7500 w 12607"/>
              <a:gd name="connsiteY6" fmla="*/ 8294 h 10294"/>
              <a:gd name="connsiteX7" fmla="*/ 5000 w 12607"/>
              <a:gd name="connsiteY7" fmla="*/ 9294 h 10294"/>
              <a:gd name="connsiteX8" fmla="*/ 2500 w 12607"/>
              <a:gd name="connsiteY8" fmla="*/ 10294 h 10294"/>
              <a:gd name="connsiteX9" fmla="*/ 0 w 12607"/>
              <a:gd name="connsiteY9" fmla="*/ 9294 h 10294"/>
              <a:gd name="connsiteX10" fmla="*/ 0 w 12607"/>
              <a:gd name="connsiteY10" fmla="*/ 314 h 10294"/>
              <a:gd name="connsiteX0" fmla="*/ 0 w 12607"/>
              <a:gd name="connsiteY0" fmla="*/ 314 h 10294"/>
              <a:gd name="connsiteX1" fmla="*/ 2500 w 12607"/>
              <a:gd name="connsiteY1" fmla="*/ 2294 h 10294"/>
              <a:gd name="connsiteX2" fmla="*/ 5000 w 12607"/>
              <a:gd name="connsiteY2" fmla="*/ 1294 h 10294"/>
              <a:gd name="connsiteX3" fmla="*/ 7500 w 12607"/>
              <a:gd name="connsiteY3" fmla="*/ 294 h 10294"/>
              <a:gd name="connsiteX4" fmla="*/ 12607 w 12607"/>
              <a:gd name="connsiteY4" fmla="*/ 283 h 10294"/>
              <a:gd name="connsiteX5" fmla="*/ 6531 w 12607"/>
              <a:gd name="connsiteY5" fmla="*/ 8905 h 10294"/>
              <a:gd name="connsiteX6" fmla="*/ 7500 w 12607"/>
              <a:gd name="connsiteY6" fmla="*/ 8294 h 10294"/>
              <a:gd name="connsiteX7" fmla="*/ 5000 w 12607"/>
              <a:gd name="connsiteY7" fmla="*/ 9294 h 10294"/>
              <a:gd name="connsiteX8" fmla="*/ 2500 w 12607"/>
              <a:gd name="connsiteY8" fmla="*/ 10294 h 10294"/>
              <a:gd name="connsiteX9" fmla="*/ 0 w 12607"/>
              <a:gd name="connsiteY9" fmla="*/ 9294 h 10294"/>
              <a:gd name="connsiteX10" fmla="*/ 0 w 12607"/>
              <a:gd name="connsiteY10" fmla="*/ 314 h 10294"/>
              <a:gd name="connsiteX0" fmla="*/ 0 w 12607"/>
              <a:gd name="connsiteY0" fmla="*/ 314 h 10294"/>
              <a:gd name="connsiteX1" fmla="*/ 2500 w 12607"/>
              <a:gd name="connsiteY1" fmla="*/ 2294 h 10294"/>
              <a:gd name="connsiteX2" fmla="*/ 5000 w 12607"/>
              <a:gd name="connsiteY2" fmla="*/ 1294 h 10294"/>
              <a:gd name="connsiteX3" fmla="*/ 7500 w 12607"/>
              <a:gd name="connsiteY3" fmla="*/ 294 h 10294"/>
              <a:gd name="connsiteX4" fmla="*/ 12607 w 12607"/>
              <a:gd name="connsiteY4" fmla="*/ 283 h 10294"/>
              <a:gd name="connsiteX5" fmla="*/ 6531 w 12607"/>
              <a:gd name="connsiteY5" fmla="*/ 8905 h 10294"/>
              <a:gd name="connsiteX6" fmla="*/ 3714 w 12607"/>
              <a:gd name="connsiteY6" fmla="*/ 8937 h 10294"/>
              <a:gd name="connsiteX7" fmla="*/ 5000 w 12607"/>
              <a:gd name="connsiteY7" fmla="*/ 9294 h 10294"/>
              <a:gd name="connsiteX8" fmla="*/ 2500 w 12607"/>
              <a:gd name="connsiteY8" fmla="*/ 10294 h 10294"/>
              <a:gd name="connsiteX9" fmla="*/ 0 w 12607"/>
              <a:gd name="connsiteY9" fmla="*/ 9294 h 10294"/>
              <a:gd name="connsiteX10" fmla="*/ 0 w 12607"/>
              <a:gd name="connsiteY10" fmla="*/ 314 h 10294"/>
              <a:gd name="connsiteX0" fmla="*/ 0 w 12607"/>
              <a:gd name="connsiteY0" fmla="*/ 314 h 10294"/>
              <a:gd name="connsiteX1" fmla="*/ 2500 w 12607"/>
              <a:gd name="connsiteY1" fmla="*/ 2294 h 10294"/>
              <a:gd name="connsiteX2" fmla="*/ 5000 w 12607"/>
              <a:gd name="connsiteY2" fmla="*/ 1294 h 10294"/>
              <a:gd name="connsiteX3" fmla="*/ 7500 w 12607"/>
              <a:gd name="connsiteY3" fmla="*/ 294 h 10294"/>
              <a:gd name="connsiteX4" fmla="*/ 12607 w 12607"/>
              <a:gd name="connsiteY4" fmla="*/ 283 h 10294"/>
              <a:gd name="connsiteX5" fmla="*/ 6531 w 12607"/>
              <a:gd name="connsiteY5" fmla="*/ 8905 h 10294"/>
              <a:gd name="connsiteX6" fmla="*/ 3714 w 12607"/>
              <a:gd name="connsiteY6" fmla="*/ 8937 h 10294"/>
              <a:gd name="connsiteX7" fmla="*/ 5000 w 12607"/>
              <a:gd name="connsiteY7" fmla="*/ 9294 h 10294"/>
              <a:gd name="connsiteX8" fmla="*/ 2500 w 12607"/>
              <a:gd name="connsiteY8" fmla="*/ 10294 h 10294"/>
              <a:gd name="connsiteX9" fmla="*/ 0 w 12607"/>
              <a:gd name="connsiteY9" fmla="*/ 9294 h 10294"/>
              <a:gd name="connsiteX10" fmla="*/ 0 w 12607"/>
              <a:gd name="connsiteY10" fmla="*/ 314 h 10294"/>
              <a:gd name="connsiteX0" fmla="*/ 0 w 12607"/>
              <a:gd name="connsiteY0" fmla="*/ 314 h 10294"/>
              <a:gd name="connsiteX1" fmla="*/ 2500 w 12607"/>
              <a:gd name="connsiteY1" fmla="*/ 2294 h 10294"/>
              <a:gd name="connsiteX2" fmla="*/ 5000 w 12607"/>
              <a:gd name="connsiteY2" fmla="*/ 1294 h 10294"/>
              <a:gd name="connsiteX3" fmla="*/ 7500 w 12607"/>
              <a:gd name="connsiteY3" fmla="*/ 294 h 10294"/>
              <a:gd name="connsiteX4" fmla="*/ 12607 w 12607"/>
              <a:gd name="connsiteY4" fmla="*/ 283 h 10294"/>
              <a:gd name="connsiteX5" fmla="*/ 6531 w 12607"/>
              <a:gd name="connsiteY5" fmla="*/ 8905 h 10294"/>
              <a:gd name="connsiteX6" fmla="*/ 3714 w 12607"/>
              <a:gd name="connsiteY6" fmla="*/ 8937 h 10294"/>
              <a:gd name="connsiteX7" fmla="*/ 5000 w 12607"/>
              <a:gd name="connsiteY7" fmla="*/ 9294 h 10294"/>
              <a:gd name="connsiteX8" fmla="*/ 2500 w 12607"/>
              <a:gd name="connsiteY8" fmla="*/ 10294 h 10294"/>
              <a:gd name="connsiteX9" fmla="*/ 0 w 12607"/>
              <a:gd name="connsiteY9" fmla="*/ 9294 h 10294"/>
              <a:gd name="connsiteX10" fmla="*/ 0 w 12607"/>
              <a:gd name="connsiteY10" fmla="*/ 314 h 10294"/>
              <a:gd name="connsiteX0" fmla="*/ 0 w 12607"/>
              <a:gd name="connsiteY0" fmla="*/ 314 h 12421"/>
              <a:gd name="connsiteX1" fmla="*/ 2500 w 12607"/>
              <a:gd name="connsiteY1" fmla="*/ 2294 h 12421"/>
              <a:gd name="connsiteX2" fmla="*/ 5000 w 12607"/>
              <a:gd name="connsiteY2" fmla="*/ 1294 h 12421"/>
              <a:gd name="connsiteX3" fmla="*/ 7500 w 12607"/>
              <a:gd name="connsiteY3" fmla="*/ 294 h 12421"/>
              <a:gd name="connsiteX4" fmla="*/ 12607 w 12607"/>
              <a:gd name="connsiteY4" fmla="*/ 283 h 12421"/>
              <a:gd name="connsiteX5" fmla="*/ 6531 w 12607"/>
              <a:gd name="connsiteY5" fmla="*/ 8905 h 12421"/>
              <a:gd name="connsiteX6" fmla="*/ 3714 w 12607"/>
              <a:gd name="connsiteY6" fmla="*/ 8937 h 12421"/>
              <a:gd name="connsiteX7" fmla="*/ 3719 w 12607"/>
              <a:gd name="connsiteY7" fmla="*/ 12406 h 12421"/>
              <a:gd name="connsiteX8" fmla="*/ 2500 w 12607"/>
              <a:gd name="connsiteY8" fmla="*/ 10294 h 12421"/>
              <a:gd name="connsiteX9" fmla="*/ 0 w 12607"/>
              <a:gd name="connsiteY9" fmla="*/ 9294 h 12421"/>
              <a:gd name="connsiteX10" fmla="*/ 0 w 12607"/>
              <a:gd name="connsiteY10" fmla="*/ 314 h 12421"/>
              <a:gd name="connsiteX0" fmla="*/ 617 w 13224"/>
              <a:gd name="connsiteY0" fmla="*/ 314 h 12652"/>
              <a:gd name="connsiteX1" fmla="*/ 3117 w 13224"/>
              <a:gd name="connsiteY1" fmla="*/ 2294 h 12652"/>
              <a:gd name="connsiteX2" fmla="*/ 5617 w 13224"/>
              <a:gd name="connsiteY2" fmla="*/ 1294 h 12652"/>
              <a:gd name="connsiteX3" fmla="*/ 8117 w 13224"/>
              <a:gd name="connsiteY3" fmla="*/ 294 h 12652"/>
              <a:gd name="connsiteX4" fmla="*/ 13224 w 13224"/>
              <a:gd name="connsiteY4" fmla="*/ 283 h 12652"/>
              <a:gd name="connsiteX5" fmla="*/ 7148 w 13224"/>
              <a:gd name="connsiteY5" fmla="*/ 8905 h 12652"/>
              <a:gd name="connsiteX6" fmla="*/ 4331 w 13224"/>
              <a:gd name="connsiteY6" fmla="*/ 8937 h 12652"/>
              <a:gd name="connsiteX7" fmla="*/ 4336 w 13224"/>
              <a:gd name="connsiteY7" fmla="*/ 12406 h 12652"/>
              <a:gd name="connsiteX8" fmla="*/ 612 w 13224"/>
              <a:gd name="connsiteY8" fmla="*/ 12374 h 12652"/>
              <a:gd name="connsiteX9" fmla="*/ 617 w 13224"/>
              <a:gd name="connsiteY9" fmla="*/ 9294 h 12652"/>
              <a:gd name="connsiteX10" fmla="*/ 617 w 13224"/>
              <a:gd name="connsiteY10" fmla="*/ 314 h 12652"/>
              <a:gd name="connsiteX0" fmla="*/ 617 w 13224"/>
              <a:gd name="connsiteY0" fmla="*/ 314 h 12632"/>
              <a:gd name="connsiteX1" fmla="*/ 3117 w 13224"/>
              <a:gd name="connsiteY1" fmla="*/ 2294 h 12632"/>
              <a:gd name="connsiteX2" fmla="*/ 5617 w 13224"/>
              <a:gd name="connsiteY2" fmla="*/ 1294 h 12632"/>
              <a:gd name="connsiteX3" fmla="*/ 8117 w 13224"/>
              <a:gd name="connsiteY3" fmla="*/ 294 h 12632"/>
              <a:gd name="connsiteX4" fmla="*/ 13224 w 13224"/>
              <a:gd name="connsiteY4" fmla="*/ 283 h 12632"/>
              <a:gd name="connsiteX5" fmla="*/ 7148 w 13224"/>
              <a:gd name="connsiteY5" fmla="*/ 8905 h 12632"/>
              <a:gd name="connsiteX6" fmla="*/ 4461 w 13224"/>
              <a:gd name="connsiteY6" fmla="*/ 9208 h 12632"/>
              <a:gd name="connsiteX7" fmla="*/ 4336 w 13224"/>
              <a:gd name="connsiteY7" fmla="*/ 12406 h 12632"/>
              <a:gd name="connsiteX8" fmla="*/ 612 w 13224"/>
              <a:gd name="connsiteY8" fmla="*/ 12374 h 12632"/>
              <a:gd name="connsiteX9" fmla="*/ 617 w 13224"/>
              <a:gd name="connsiteY9" fmla="*/ 9294 h 12632"/>
              <a:gd name="connsiteX10" fmla="*/ 617 w 13224"/>
              <a:gd name="connsiteY10" fmla="*/ 314 h 12632"/>
              <a:gd name="connsiteX0" fmla="*/ 617 w 13224"/>
              <a:gd name="connsiteY0" fmla="*/ 314 h 12612"/>
              <a:gd name="connsiteX1" fmla="*/ 3117 w 13224"/>
              <a:gd name="connsiteY1" fmla="*/ 2294 h 12612"/>
              <a:gd name="connsiteX2" fmla="*/ 5617 w 13224"/>
              <a:gd name="connsiteY2" fmla="*/ 1294 h 12612"/>
              <a:gd name="connsiteX3" fmla="*/ 8117 w 13224"/>
              <a:gd name="connsiteY3" fmla="*/ 294 h 12612"/>
              <a:gd name="connsiteX4" fmla="*/ 13224 w 13224"/>
              <a:gd name="connsiteY4" fmla="*/ 283 h 12612"/>
              <a:gd name="connsiteX5" fmla="*/ 7148 w 13224"/>
              <a:gd name="connsiteY5" fmla="*/ 8905 h 12612"/>
              <a:gd name="connsiteX6" fmla="*/ 4691 w 13224"/>
              <a:gd name="connsiteY6" fmla="*/ 9479 h 12612"/>
              <a:gd name="connsiteX7" fmla="*/ 4336 w 13224"/>
              <a:gd name="connsiteY7" fmla="*/ 12406 h 12612"/>
              <a:gd name="connsiteX8" fmla="*/ 612 w 13224"/>
              <a:gd name="connsiteY8" fmla="*/ 12374 h 12612"/>
              <a:gd name="connsiteX9" fmla="*/ 617 w 13224"/>
              <a:gd name="connsiteY9" fmla="*/ 9294 h 12612"/>
              <a:gd name="connsiteX10" fmla="*/ 617 w 13224"/>
              <a:gd name="connsiteY10" fmla="*/ 314 h 12612"/>
              <a:gd name="connsiteX0" fmla="*/ 617 w 13224"/>
              <a:gd name="connsiteY0" fmla="*/ 314 h 12612"/>
              <a:gd name="connsiteX1" fmla="*/ 3117 w 13224"/>
              <a:gd name="connsiteY1" fmla="*/ 2294 h 12612"/>
              <a:gd name="connsiteX2" fmla="*/ 5617 w 13224"/>
              <a:gd name="connsiteY2" fmla="*/ 1294 h 12612"/>
              <a:gd name="connsiteX3" fmla="*/ 8117 w 13224"/>
              <a:gd name="connsiteY3" fmla="*/ 294 h 12612"/>
              <a:gd name="connsiteX4" fmla="*/ 13224 w 13224"/>
              <a:gd name="connsiteY4" fmla="*/ 283 h 12612"/>
              <a:gd name="connsiteX5" fmla="*/ 7148 w 13224"/>
              <a:gd name="connsiteY5" fmla="*/ 8905 h 12612"/>
              <a:gd name="connsiteX6" fmla="*/ 4691 w 13224"/>
              <a:gd name="connsiteY6" fmla="*/ 9479 h 12612"/>
              <a:gd name="connsiteX7" fmla="*/ 4336 w 13224"/>
              <a:gd name="connsiteY7" fmla="*/ 12406 h 12612"/>
              <a:gd name="connsiteX8" fmla="*/ 612 w 13224"/>
              <a:gd name="connsiteY8" fmla="*/ 12374 h 12612"/>
              <a:gd name="connsiteX9" fmla="*/ 617 w 13224"/>
              <a:gd name="connsiteY9" fmla="*/ 9294 h 12612"/>
              <a:gd name="connsiteX10" fmla="*/ 617 w 13224"/>
              <a:gd name="connsiteY10" fmla="*/ 314 h 12612"/>
              <a:gd name="connsiteX0" fmla="*/ 617 w 13224"/>
              <a:gd name="connsiteY0" fmla="*/ 314 h 12612"/>
              <a:gd name="connsiteX1" fmla="*/ 3117 w 13224"/>
              <a:gd name="connsiteY1" fmla="*/ 2294 h 12612"/>
              <a:gd name="connsiteX2" fmla="*/ 5617 w 13224"/>
              <a:gd name="connsiteY2" fmla="*/ 1294 h 12612"/>
              <a:gd name="connsiteX3" fmla="*/ 8117 w 13224"/>
              <a:gd name="connsiteY3" fmla="*/ 294 h 12612"/>
              <a:gd name="connsiteX4" fmla="*/ 13224 w 13224"/>
              <a:gd name="connsiteY4" fmla="*/ 283 h 12612"/>
              <a:gd name="connsiteX5" fmla="*/ 7148 w 13224"/>
              <a:gd name="connsiteY5" fmla="*/ 8905 h 12612"/>
              <a:gd name="connsiteX6" fmla="*/ 4691 w 13224"/>
              <a:gd name="connsiteY6" fmla="*/ 9479 h 12612"/>
              <a:gd name="connsiteX7" fmla="*/ 4350 w 13224"/>
              <a:gd name="connsiteY7" fmla="*/ 12406 h 12612"/>
              <a:gd name="connsiteX8" fmla="*/ 612 w 13224"/>
              <a:gd name="connsiteY8" fmla="*/ 12374 h 12612"/>
              <a:gd name="connsiteX9" fmla="*/ 617 w 13224"/>
              <a:gd name="connsiteY9" fmla="*/ 9294 h 12612"/>
              <a:gd name="connsiteX10" fmla="*/ 617 w 13224"/>
              <a:gd name="connsiteY10" fmla="*/ 314 h 12612"/>
              <a:gd name="connsiteX0" fmla="*/ 617 w 13224"/>
              <a:gd name="connsiteY0" fmla="*/ 314 h 12418"/>
              <a:gd name="connsiteX1" fmla="*/ 3117 w 13224"/>
              <a:gd name="connsiteY1" fmla="*/ 2294 h 12418"/>
              <a:gd name="connsiteX2" fmla="*/ 5617 w 13224"/>
              <a:gd name="connsiteY2" fmla="*/ 1294 h 12418"/>
              <a:gd name="connsiteX3" fmla="*/ 8117 w 13224"/>
              <a:gd name="connsiteY3" fmla="*/ 294 h 12418"/>
              <a:gd name="connsiteX4" fmla="*/ 13224 w 13224"/>
              <a:gd name="connsiteY4" fmla="*/ 283 h 12418"/>
              <a:gd name="connsiteX5" fmla="*/ 7148 w 13224"/>
              <a:gd name="connsiteY5" fmla="*/ 8905 h 12418"/>
              <a:gd name="connsiteX6" fmla="*/ 4691 w 13224"/>
              <a:gd name="connsiteY6" fmla="*/ 9479 h 12418"/>
              <a:gd name="connsiteX7" fmla="*/ 4350 w 13224"/>
              <a:gd name="connsiteY7" fmla="*/ 12406 h 12418"/>
              <a:gd name="connsiteX8" fmla="*/ 612 w 13224"/>
              <a:gd name="connsiteY8" fmla="*/ 12374 h 12418"/>
              <a:gd name="connsiteX9" fmla="*/ 617 w 13224"/>
              <a:gd name="connsiteY9" fmla="*/ 9294 h 12418"/>
              <a:gd name="connsiteX10" fmla="*/ 617 w 13224"/>
              <a:gd name="connsiteY10" fmla="*/ 314 h 12418"/>
              <a:gd name="connsiteX0" fmla="*/ 617 w 13224"/>
              <a:gd name="connsiteY0" fmla="*/ 314 h 12418"/>
              <a:gd name="connsiteX1" fmla="*/ 3117 w 13224"/>
              <a:gd name="connsiteY1" fmla="*/ 2294 h 12418"/>
              <a:gd name="connsiteX2" fmla="*/ 5617 w 13224"/>
              <a:gd name="connsiteY2" fmla="*/ 1294 h 12418"/>
              <a:gd name="connsiteX3" fmla="*/ 8117 w 13224"/>
              <a:gd name="connsiteY3" fmla="*/ 294 h 12418"/>
              <a:gd name="connsiteX4" fmla="*/ 13224 w 13224"/>
              <a:gd name="connsiteY4" fmla="*/ 283 h 12418"/>
              <a:gd name="connsiteX5" fmla="*/ 7148 w 13224"/>
              <a:gd name="connsiteY5" fmla="*/ 8905 h 12418"/>
              <a:gd name="connsiteX6" fmla="*/ 4691 w 13224"/>
              <a:gd name="connsiteY6" fmla="*/ 9479 h 12418"/>
              <a:gd name="connsiteX7" fmla="*/ 4350 w 13224"/>
              <a:gd name="connsiteY7" fmla="*/ 12406 h 12418"/>
              <a:gd name="connsiteX8" fmla="*/ 612 w 13224"/>
              <a:gd name="connsiteY8" fmla="*/ 12374 h 12418"/>
              <a:gd name="connsiteX9" fmla="*/ 617 w 13224"/>
              <a:gd name="connsiteY9" fmla="*/ 9294 h 12418"/>
              <a:gd name="connsiteX10" fmla="*/ 617 w 13224"/>
              <a:gd name="connsiteY10" fmla="*/ 314 h 12418"/>
              <a:gd name="connsiteX0" fmla="*/ 565 w 13172"/>
              <a:gd name="connsiteY0" fmla="*/ 314 h 12653"/>
              <a:gd name="connsiteX1" fmla="*/ 3065 w 13172"/>
              <a:gd name="connsiteY1" fmla="*/ 2294 h 12653"/>
              <a:gd name="connsiteX2" fmla="*/ 5565 w 13172"/>
              <a:gd name="connsiteY2" fmla="*/ 1294 h 12653"/>
              <a:gd name="connsiteX3" fmla="*/ 8065 w 13172"/>
              <a:gd name="connsiteY3" fmla="*/ 294 h 12653"/>
              <a:gd name="connsiteX4" fmla="*/ 13172 w 13172"/>
              <a:gd name="connsiteY4" fmla="*/ 283 h 12653"/>
              <a:gd name="connsiteX5" fmla="*/ 7096 w 13172"/>
              <a:gd name="connsiteY5" fmla="*/ 8905 h 12653"/>
              <a:gd name="connsiteX6" fmla="*/ 4639 w 13172"/>
              <a:gd name="connsiteY6" fmla="*/ 9479 h 12653"/>
              <a:gd name="connsiteX7" fmla="*/ 4298 w 13172"/>
              <a:gd name="connsiteY7" fmla="*/ 12406 h 12653"/>
              <a:gd name="connsiteX8" fmla="*/ 632 w 13172"/>
              <a:gd name="connsiteY8" fmla="*/ 12492 h 12653"/>
              <a:gd name="connsiteX9" fmla="*/ 565 w 13172"/>
              <a:gd name="connsiteY9" fmla="*/ 9294 h 12653"/>
              <a:gd name="connsiteX10" fmla="*/ 565 w 13172"/>
              <a:gd name="connsiteY10" fmla="*/ 314 h 12653"/>
              <a:gd name="connsiteX0" fmla="*/ 565 w 13172"/>
              <a:gd name="connsiteY0" fmla="*/ 314 h 12617"/>
              <a:gd name="connsiteX1" fmla="*/ 3065 w 13172"/>
              <a:gd name="connsiteY1" fmla="*/ 2294 h 12617"/>
              <a:gd name="connsiteX2" fmla="*/ 5565 w 13172"/>
              <a:gd name="connsiteY2" fmla="*/ 1294 h 12617"/>
              <a:gd name="connsiteX3" fmla="*/ 8065 w 13172"/>
              <a:gd name="connsiteY3" fmla="*/ 294 h 12617"/>
              <a:gd name="connsiteX4" fmla="*/ 13172 w 13172"/>
              <a:gd name="connsiteY4" fmla="*/ 283 h 12617"/>
              <a:gd name="connsiteX5" fmla="*/ 7096 w 13172"/>
              <a:gd name="connsiteY5" fmla="*/ 8905 h 12617"/>
              <a:gd name="connsiteX6" fmla="*/ 4639 w 13172"/>
              <a:gd name="connsiteY6" fmla="*/ 9479 h 12617"/>
              <a:gd name="connsiteX7" fmla="*/ 4298 w 13172"/>
              <a:gd name="connsiteY7" fmla="*/ 12406 h 12617"/>
              <a:gd name="connsiteX8" fmla="*/ 632 w 13172"/>
              <a:gd name="connsiteY8" fmla="*/ 12492 h 12617"/>
              <a:gd name="connsiteX9" fmla="*/ 565 w 13172"/>
              <a:gd name="connsiteY9" fmla="*/ 9294 h 12617"/>
              <a:gd name="connsiteX10" fmla="*/ 565 w 13172"/>
              <a:gd name="connsiteY10" fmla="*/ 314 h 12617"/>
              <a:gd name="connsiteX0" fmla="*/ 565 w 13172"/>
              <a:gd name="connsiteY0" fmla="*/ 314 h 12492"/>
              <a:gd name="connsiteX1" fmla="*/ 3065 w 13172"/>
              <a:gd name="connsiteY1" fmla="*/ 2294 h 12492"/>
              <a:gd name="connsiteX2" fmla="*/ 5565 w 13172"/>
              <a:gd name="connsiteY2" fmla="*/ 1294 h 12492"/>
              <a:gd name="connsiteX3" fmla="*/ 8065 w 13172"/>
              <a:gd name="connsiteY3" fmla="*/ 294 h 12492"/>
              <a:gd name="connsiteX4" fmla="*/ 13172 w 13172"/>
              <a:gd name="connsiteY4" fmla="*/ 283 h 12492"/>
              <a:gd name="connsiteX5" fmla="*/ 7096 w 13172"/>
              <a:gd name="connsiteY5" fmla="*/ 8905 h 12492"/>
              <a:gd name="connsiteX6" fmla="*/ 4639 w 13172"/>
              <a:gd name="connsiteY6" fmla="*/ 9479 h 12492"/>
              <a:gd name="connsiteX7" fmla="*/ 4298 w 13172"/>
              <a:gd name="connsiteY7" fmla="*/ 12406 h 12492"/>
              <a:gd name="connsiteX8" fmla="*/ 632 w 13172"/>
              <a:gd name="connsiteY8" fmla="*/ 12492 h 12492"/>
              <a:gd name="connsiteX9" fmla="*/ 565 w 13172"/>
              <a:gd name="connsiteY9" fmla="*/ 9294 h 12492"/>
              <a:gd name="connsiteX10" fmla="*/ 565 w 13172"/>
              <a:gd name="connsiteY10" fmla="*/ 314 h 12492"/>
              <a:gd name="connsiteX0" fmla="*/ 565 w 13172"/>
              <a:gd name="connsiteY0" fmla="*/ 314 h 12531"/>
              <a:gd name="connsiteX1" fmla="*/ 3065 w 13172"/>
              <a:gd name="connsiteY1" fmla="*/ 2294 h 12531"/>
              <a:gd name="connsiteX2" fmla="*/ 5565 w 13172"/>
              <a:gd name="connsiteY2" fmla="*/ 1294 h 12531"/>
              <a:gd name="connsiteX3" fmla="*/ 8065 w 13172"/>
              <a:gd name="connsiteY3" fmla="*/ 294 h 12531"/>
              <a:gd name="connsiteX4" fmla="*/ 13172 w 13172"/>
              <a:gd name="connsiteY4" fmla="*/ 283 h 12531"/>
              <a:gd name="connsiteX5" fmla="*/ 7096 w 13172"/>
              <a:gd name="connsiteY5" fmla="*/ 8905 h 12531"/>
              <a:gd name="connsiteX6" fmla="*/ 4639 w 13172"/>
              <a:gd name="connsiteY6" fmla="*/ 9479 h 12531"/>
              <a:gd name="connsiteX7" fmla="*/ 4226 w 13172"/>
              <a:gd name="connsiteY7" fmla="*/ 12474 h 12531"/>
              <a:gd name="connsiteX8" fmla="*/ 632 w 13172"/>
              <a:gd name="connsiteY8" fmla="*/ 12492 h 12531"/>
              <a:gd name="connsiteX9" fmla="*/ 565 w 13172"/>
              <a:gd name="connsiteY9" fmla="*/ 9294 h 12531"/>
              <a:gd name="connsiteX10" fmla="*/ 565 w 13172"/>
              <a:gd name="connsiteY10" fmla="*/ 314 h 12531"/>
              <a:gd name="connsiteX0" fmla="*/ 50 w 12657"/>
              <a:gd name="connsiteY0" fmla="*/ 314 h 12531"/>
              <a:gd name="connsiteX1" fmla="*/ 2550 w 12657"/>
              <a:gd name="connsiteY1" fmla="*/ 2294 h 12531"/>
              <a:gd name="connsiteX2" fmla="*/ 5050 w 12657"/>
              <a:gd name="connsiteY2" fmla="*/ 1294 h 12531"/>
              <a:gd name="connsiteX3" fmla="*/ 7550 w 12657"/>
              <a:gd name="connsiteY3" fmla="*/ 294 h 12531"/>
              <a:gd name="connsiteX4" fmla="*/ 12657 w 12657"/>
              <a:gd name="connsiteY4" fmla="*/ 283 h 12531"/>
              <a:gd name="connsiteX5" fmla="*/ 6581 w 12657"/>
              <a:gd name="connsiteY5" fmla="*/ 8905 h 12531"/>
              <a:gd name="connsiteX6" fmla="*/ 4124 w 12657"/>
              <a:gd name="connsiteY6" fmla="*/ 9479 h 12531"/>
              <a:gd name="connsiteX7" fmla="*/ 3711 w 12657"/>
              <a:gd name="connsiteY7" fmla="*/ 12474 h 12531"/>
              <a:gd name="connsiteX8" fmla="*/ 117 w 12657"/>
              <a:gd name="connsiteY8" fmla="*/ 12492 h 12531"/>
              <a:gd name="connsiteX9" fmla="*/ 50 w 12657"/>
              <a:gd name="connsiteY9" fmla="*/ 9294 h 12531"/>
              <a:gd name="connsiteX10" fmla="*/ 50 w 12657"/>
              <a:gd name="connsiteY10" fmla="*/ 314 h 12531"/>
              <a:gd name="connsiteX0" fmla="*/ 50 w 12657"/>
              <a:gd name="connsiteY0" fmla="*/ 314 h 12555"/>
              <a:gd name="connsiteX1" fmla="*/ 2550 w 12657"/>
              <a:gd name="connsiteY1" fmla="*/ 2294 h 12555"/>
              <a:gd name="connsiteX2" fmla="*/ 5050 w 12657"/>
              <a:gd name="connsiteY2" fmla="*/ 1294 h 12555"/>
              <a:gd name="connsiteX3" fmla="*/ 7550 w 12657"/>
              <a:gd name="connsiteY3" fmla="*/ 294 h 12555"/>
              <a:gd name="connsiteX4" fmla="*/ 12657 w 12657"/>
              <a:gd name="connsiteY4" fmla="*/ 283 h 12555"/>
              <a:gd name="connsiteX5" fmla="*/ 6581 w 12657"/>
              <a:gd name="connsiteY5" fmla="*/ 8905 h 12555"/>
              <a:gd name="connsiteX6" fmla="*/ 4124 w 12657"/>
              <a:gd name="connsiteY6" fmla="*/ 9479 h 12555"/>
              <a:gd name="connsiteX7" fmla="*/ 3711 w 12657"/>
              <a:gd name="connsiteY7" fmla="*/ 12474 h 12555"/>
              <a:gd name="connsiteX8" fmla="*/ 117 w 12657"/>
              <a:gd name="connsiteY8" fmla="*/ 12492 h 12555"/>
              <a:gd name="connsiteX9" fmla="*/ 50 w 12657"/>
              <a:gd name="connsiteY9" fmla="*/ 9294 h 12555"/>
              <a:gd name="connsiteX10" fmla="*/ 50 w 12657"/>
              <a:gd name="connsiteY10" fmla="*/ 314 h 12555"/>
              <a:gd name="connsiteX0" fmla="*/ 0 w 12607"/>
              <a:gd name="connsiteY0" fmla="*/ 314 h 12555"/>
              <a:gd name="connsiteX1" fmla="*/ 2500 w 12607"/>
              <a:gd name="connsiteY1" fmla="*/ 2294 h 12555"/>
              <a:gd name="connsiteX2" fmla="*/ 5000 w 12607"/>
              <a:gd name="connsiteY2" fmla="*/ 1294 h 12555"/>
              <a:gd name="connsiteX3" fmla="*/ 7500 w 12607"/>
              <a:gd name="connsiteY3" fmla="*/ 294 h 12555"/>
              <a:gd name="connsiteX4" fmla="*/ 12607 w 12607"/>
              <a:gd name="connsiteY4" fmla="*/ 283 h 12555"/>
              <a:gd name="connsiteX5" fmla="*/ 6531 w 12607"/>
              <a:gd name="connsiteY5" fmla="*/ 8905 h 12555"/>
              <a:gd name="connsiteX6" fmla="*/ 4074 w 12607"/>
              <a:gd name="connsiteY6" fmla="*/ 9479 h 12555"/>
              <a:gd name="connsiteX7" fmla="*/ 3661 w 12607"/>
              <a:gd name="connsiteY7" fmla="*/ 12474 h 12555"/>
              <a:gd name="connsiteX8" fmla="*/ 67 w 12607"/>
              <a:gd name="connsiteY8" fmla="*/ 12492 h 12555"/>
              <a:gd name="connsiteX9" fmla="*/ 0 w 12607"/>
              <a:gd name="connsiteY9" fmla="*/ 9294 h 12555"/>
              <a:gd name="connsiteX10" fmla="*/ 0 w 12607"/>
              <a:gd name="connsiteY10" fmla="*/ 314 h 12555"/>
              <a:gd name="connsiteX0" fmla="*/ 0 w 12607"/>
              <a:gd name="connsiteY0" fmla="*/ 314 h 12555"/>
              <a:gd name="connsiteX1" fmla="*/ 2500 w 12607"/>
              <a:gd name="connsiteY1" fmla="*/ 2294 h 12555"/>
              <a:gd name="connsiteX2" fmla="*/ 5000 w 12607"/>
              <a:gd name="connsiteY2" fmla="*/ 1294 h 12555"/>
              <a:gd name="connsiteX3" fmla="*/ 7500 w 12607"/>
              <a:gd name="connsiteY3" fmla="*/ 294 h 12555"/>
              <a:gd name="connsiteX4" fmla="*/ 12607 w 12607"/>
              <a:gd name="connsiteY4" fmla="*/ 283 h 12555"/>
              <a:gd name="connsiteX5" fmla="*/ 6531 w 12607"/>
              <a:gd name="connsiteY5" fmla="*/ 8905 h 12555"/>
              <a:gd name="connsiteX6" fmla="*/ 4074 w 12607"/>
              <a:gd name="connsiteY6" fmla="*/ 9479 h 12555"/>
              <a:gd name="connsiteX7" fmla="*/ 3661 w 12607"/>
              <a:gd name="connsiteY7" fmla="*/ 12474 h 12555"/>
              <a:gd name="connsiteX8" fmla="*/ 67 w 12607"/>
              <a:gd name="connsiteY8" fmla="*/ 12492 h 12555"/>
              <a:gd name="connsiteX9" fmla="*/ 0 w 12607"/>
              <a:gd name="connsiteY9" fmla="*/ 9294 h 12555"/>
              <a:gd name="connsiteX10" fmla="*/ 0 w 12607"/>
              <a:gd name="connsiteY10" fmla="*/ 314 h 12555"/>
              <a:gd name="connsiteX0" fmla="*/ 16 w 12623"/>
              <a:gd name="connsiteY0" fmla="*/ 314 h 12716"/>
              <a:gd name="connsiteX1" fmla="*/ 2516 w 12623"/>
              <a:gd name="connsiteY1" fmla="*/ 2294 h 12716"/>
              <a:gd name="connsiteX2" fmla="*/ 5016 w 12623"/>
              <a:gd name="connsiteY2" fmla="*/ 1294 h 12716"/>
              <a:gd name="connsiteX3" fmla="*/ 7516 w 12623"/>
              <a:gd name="connsiteY3" fmla="*/ 294 h 12716"/>
              <a:gd name="connsiteX4" fmla="*/ 12623 w 12623"/>
              <a:gd name="connsiteY4" fmla="*/ 283 h 12716"/>
              <a:gd name="connsiteX5" fmla="*/ 6547 w 12623"/>
              <a:gd name="connsiteY5" fmla="*/ 8905 h 12716"/>
              <a:gd name="connsiteX6" fmla="*/ 4090 w 12623"/>
              <a:gd name="connsiteY6" fmla="*/ 9479 h 12716"/>
              <a:gd name="connsiteX7" fmla="*/ 3677 w 12623"/>
              <a:gd name="connsiteY7" fmla="*/ 12474 h 12716"/>
              <a:gd name="connsiteX8" fmla="*/ 11 w 12623"/>
              <a:gd name="connsiteY8" fmla="*/ 12543 h 12716"/>
              <a:gd name="connsiteX9" fmla="*/ 16 w 12623"/>
              <a:gd name="connsiteY9" fmla="*/ 9294 h 12716"/>
              <a:gd name="connsiteX10" fmla="*/ 16 w 12623"/>
              <a:gd name="connsiteY10" fmla="*/ 314 h 12716"/>
              <a:gd name="connsiteX0" fmla="*/ 24 w 12631"/>
              <a:gd name="connsiteY0" fmla="*/ 314 h 12712"/>
              <a:gd name="connsiteX1" fmla="*/ 2524 w 12631"/>
              <a:gd name="connsiteY1" fmla="*/ 2294 h 12712"/>
              <a:gd name="connsiteX2" fmla="*/ 5024 w 12631"/>
              <a:gd name="connsiteY2" fmla="*/ 1294 h 12712"/>
              <a:gd name="connsiteX3" fmla="*/ 7524 w 12631"/>
              <a:gd name="connsiteY3" fmla="*/ 294 h 12712"/>
              <a:gd name="connsiteX4" fmla="*/ 12631 w 12631"/>
              <a:gd name="connsiteY4" fmla="*/ 283 h 12712"/>
              <a:gd name="connsiteX5" fmla="*/ 6555 w 12631"/>
              <a:gd name="connsiteY5" fmla="*/ 8905 h 12712"/>
              <a:gd name="connsiteX6" fmla="*/ 4098 w 12631"/>
              <a:gd name="connsiteY6" fmla="*/ 9479 h 12712"/>
              <a:gd name="connsiteX7" fmla="*/ 3685 w 12631"/>
              <a:gd name="connsiteY7" fmla="*/ 12474 h 12712"/>
              <a:gd name="connsiteX8" fmla="*/ 19 w 12631"/>
              <a:gd name="connsiteY8" fmla="*/ 12543 h 12712"/>
              <a:gd name="connsiteX9" fmla="*/ 24 w 12631"/>
              <a:gd name="connsiteY9" fmla="*/ 9294 h 12712"/>
              <a:gd name="connsiteX10" fmla="*/ 24 w 12631"/>
              <a:gd name="connsiteY10" fmla="*/ 314 h 12712"/>
              <a:gd name="connsiteX0" fmla="*/ 24 w 12631"/>
              <a:gd name="connsiteY0" fmla="*/ 314 h 12543"/>
              <a:gd name="connsiteX1" fmla="*/ 2524 w 12631"/>
              <a:gd name="connsiteY1" fmla="*/ 2294 h 12543"/>
              <a:gd name="connsiteX2" fmla="*/ 5024 w 12631"/>
              <a:gd name="connsiteY2" fmla="*/ 1294 h 12543"/>
              <a:gd name="connsiteX3" fmla="*/ 7524 w 12631"/>
              <a:gd name="connsiteY3" fmla="*/ 294 h 12543"/>
              <a:gd name="connsiteX4" fmla="*/ 12631 w 12631"/>
              <a:gd name="connsiteY4" fmla="*/ 283 h 12543"/>
              <a:gd name="connsiteX5" fmla="*/ 6555 w 12631"/>
              <a:gd name="connsiteY5" fmla="*/ 8905 h 12543"/>
              <a:gd name="connsiteX6" fmla="*/ 4098 w 12631"/>
              <a:gd name="connsiteY6" fmla="*/ 9479 h 12543"/>
              <a:gd name="connsiteX7" fmla="*/ 3685 w 12631"/>
              <a:gd name="connsiteY7" fmla="*/ 12474 h 12543"/>
              <a:gd name="connsiteX8" fmla="*/ 19 w 12631"/>
              <a:gd name="connsiteY8" fmla="*/ 12543 h 12543"/>
              <a:gd name="connsiteX9" fmla="*/ 24 w 12631"/>
              <a:gd name="connsiteY9" fmla="*/ 9294 h 12543"/>
              <a:gd name="connsiteX10" fmla="*/ 24 w 12631"/>
              <a:gd name="connsiteY10" fmla="*/ 314 h 12543"/>
              <a:gd name="connsiteX0" fmla="*/ 23 w 12630"/>
              <a:gd name="connsiteY0" fmla="*/ 314 h 12543"/>
              <a:gd name="connsiteX1" fmla="*/ 2523 w 12630"/>
              <a:gd name="connsiteY1" fmla="*/ 2294 h 12543"/>
              <a:gd name="connsiteX2" fmla="*/ 5023 w 12630"/>
              <a:gd name="connsiteY2" fmla="*/ 1294 h 12543"/>
              <a:gd name="connsiteX3" fmla="*/ 7523 w 12630"/>
              <a:gd name="connsiteY3" fmla="*/ 294 h 12543"/>
              <a:gd name="connsiteX4" fmla="*/ 12630 w 12630"/>
              <a:gd name="connsiteY4" fmla="*/ 283 h 12543"/>
              <a:gd name="connsiteX5" fmla="*/ 6554 w 12630"/>
              <a:gd name="connsiteY5" fmla="*/ 8905 h 12543"/>
              <a:gd name="connsiteX6" fmla="*/ 4097 w 12630"/>
              <a:gd name="connsiteY6" fmla="*/ 9479 h 12543"/>
              <a:gd name="connsiteX7" fmla="*/ 3684 w 12630"/>
              <a:gd name="connsiteY7" fmla="*/ 12474 h 12543"/>
              <a:gd name="connsiteX8" fmla="*/ 18 w 12630"/>
              <a:gd name="connsiteY8" fmla="*/ 12543 h 12543"/>
              <a:gd name="connsiteX9" fmla="*/ 23 w 12630"/>
              <a:gd name="connsiteY9" fmla="*/ 9294 h 12543"/>
              <a:gd name="connsiteX10" fmla="*/ 23 w 12630"/>
              <a:gd name="connsiteY10" fmla="*/ 314 h 12543"/>
              <a:gd name="connsiteX0" fmla="*/ 23 w 12630"/>
              <a:gd name="connsiteY0" fmla="*/ 314 h 12543"/>
              <a:gd name="connsiteX1" fmla="*/ 2523 w 12630"/>
              <a:gd name="connsiteY1" fmla="*/ 2294 h 12543"/>
              <a:gd name="connsiteX2" fmla="*/ 5023 w 12630"/>
              <a:gd name="connsiteY2" fmla="*/ 1294 h 12543"/>
              <a:gd name="connsiteX3" fmla="*/ 7523 w 12630"/>
              <a:gd name="connsiteY3" fmla="*/ 294 h 12543"/>
              <a:gd name="connsiteX4" fmla="*/ 12630 w 12630"/>
              <a:gd name="connsiteY4" fmla="*/ 283 h 12543"/>
              <a:gd name="connsiteX5" fmla="*/ 6554 w 12630"/>
              <a:gd name="connsiteY5" fmla="*/ 8905 h 12543"/>
              <a:gd name="connsiteX6" fmla="*/ 4097 w 12630"/>
              <a:gd name="connsiteY6" fmla="*/ 9479 h 12543"/>
              <a:gd name="connsiteX7" fmla="*/ 3684 w 12630"/>
              <a:gd name="connsiteY7" fmla="*/ 12474 h 12543"/>
              <a:gd name="connsiteX8" fmla="*/ 18 w 12630"/>
              <a:gd name="connsiteY8" fmla="*/ 12543 h 12543"/>
              <a:gd name="connsiteX9" fmla="*/ 23 w 12630"/>
              <a:gd name="connsiteY9" fmla="*/ 9294 h 12543"/>
              <a:gd name="connsiteX10" fmla="*/ 23 w 12630"/>
              <a:gd name="connsiteY10" fmla="*/ 314 h 12543"/>
              <a:gd name="connsiteX0" fmla="*/ 23 w 12630"/>
              <a:gd name="connsiteY0" fmla="*/ 314 h 12543"/>
              <a:gd name="connsiteX1" fmla="*/ 2753 w 12630"/>
              <a:gd name="connsiteY1" fmla="*/ 282 h 12543"/>
              <a:gd name="connsiteX2" fmla="*/ 5023 w 12630"/>
              <a:gd name="connsiteY2" fmla="*/ 1294 h 12543"/>
              <a:gd name="connsiteX3" fmla="*/ 7523 w 12630"/>
              <a:gd name="connsiteY3" fmla="*/ 294 h 12543"/>
              <a:gd name="connsiteX4" fmla="*/ 12630 w 12630"/>
              <a:gd name="connsiteY4" fmla="*/ 283 h 12543"/>
              <a:gd name="connsiteX5" fmla="*/ 6554 w 12630"/>
              <a:gd name="connsiteY5" fmla="*/ 8905 h 12543"/>
              <a:gd name="connsiteX6" fmla="*/ 4097 w 12630"/>
              <a:gd name="connsiteY6" fmla="*/ 9479 h 12543"/>
              <a:gd name="connsiteX7" fmla="*/ 3684 w 12630"/>
              <a:gd name="connsiteY7" fmla="*/ 12474 h 12543"/>
              <a:gd name="connsiteX8" fmla="*/ 18 w 12630"/>
              <a:gd name="connsiteY8" fmla="*/ 12543 h 12543"/>
              <a:gd name="connsiteX9" fmla="*/ 23 w 12630"/>
              <a:gd name="connsiteY9" fmla="*/ 9294 h 12543"/>
              <a:gd name="connsiteX10" fmla="*/ 23 w 12630"/>
              <a:gd name="connsiteY10" fmla="*/ 314 h 12543"/>
              <a:gd name="connsiteX0" fmla="*/ 23 w 12630"/>
              <a:gd name="connsiteY0" fmla="*/ 274 h 12503"/>
              <a:gd name="connsiteX1" fmla="*/ 2753 w 12630"/>
              <a:gd name="connsiteY1" fmla="*/ 242 h 12503"/>
              <a:gd name="connsiteX2" fmla="*/ 5109 w 12630"/>
              <a:gd name="connsiteY2" fmla="*/ 256 h 12503"/>
              <a:gd name="connsiteX3" fmla="*/ 7523 w 12630"/>
              <a:gd name="connsiteY3" fmla="*/ 254 h 12503"/>
              <a:gd name="connsiteX4" fmla="*/ 12630 w 12630"/>
              <a:gd name="connsiteY4" fmla="*/ 243 h 12503"/>
              <a:gd name="connsiteX5" fmla="*/ 6554 w 12630"/>
              <a:gd name="connsiteY5" fmla="*/ 8865 h 12503"/>
              <a:gd name="connsiteX6" fmla="*/ 4097 w 12630"/>
              <a:gd name="connsiteY6" fmla="*/ 9439 h 12503"/>
              <a:gd name="connsiteX7" fmla="*/ 3684 w 12630"/>
              <a:gd name="connsiteY7" fmla="*/ 12434 h 12503"/>
              <a:gd name="connsiteX8" fmla="*/ 18 w 12630"/>
              <a:gd name="connsiteY8" fmla="*/ 12503 h 12503"/>
              <a:gd name="connsiteX9" fmla="*/ 23 w 12630"/>
              <a:gd name="connsiteY9" fmla="*/ 9254 h 12503"/>
              <a:gd name="connsiteX10" fmla="*/ 23 w 12630"/>
              <a:gd name="connsiteY10" fmla="*/ 274 h 12503"/>
              <a:gd name="connsiteX0" fmla="*/ 23 w 12630"/>
              <a:gd name="connsiteY0" fmla="*/ 274 h 12503"/>
              <a:gd name="connsiteX1" fmla="*/ 2753 w 12630"/>
              <a:gd name="connsiteY1" fmla="*/ 242 h 12503"/>
              <a:gd name="connsiteX2" fmla="*/ 5109 w 12630"/>
              <a:gd name="connsiteY2" fmla="*/ 256 h 12503"/>
              <a:gd name="connsiteX3" fmla="*/ 7523 w 12630"/>
              <a:gd name="connsiteY3" fmla="*/ 254 h 12503"/>
              <a:gd name="connsiteX4" fmla="*/ 12630 w 12630"/>
              <a:gd name="connsiteY4" fmla="*/ 243 h 12503"/>
              <a:gd name="connsiteX5" fmla="*/ 6554 w 12630"/>
              <a:gd name="connsiteY5" fmla="*/ 8865 h 12503"/>
              <a:gd name="connsiteX6" fmla="*/ 4097 w 12630"/>
              <a:gd name="connsiteY6" fmla="*/ 9439 h 12503"/>
              <a:gd name="connsiteX7" fmla="*/ 3684 w 12630"/>
              <a:gd name="connsiteY7" fmla="*/ 12434 h 12503"/>
              <a:gd name="connsiteX8" fmla="*/ 18 w 12630"/>
              <a:gd name="connsiteY8" fmla="*/ 12503 h 12503"/>
              <a:gd name="connsiteX9" fmla="*/ 23 w 12630"/>
              <a:gd name="connsiteY9" fmla="*/ 9254 h 12503"/>
              <a:gd name="connsiteX10" fmla="*/ 23 w 12630"/>
              <a:gd name="connsiteY10" fmla="*/ 274 h 12503"/>
              <a:gd name="connsiteX0" fmla="*/ 23 w 12630"/>
              <a:gd name="connsiteY0" fmla="*/ 271 h 12500"/>
              <a:gd name="connsiteX1" fmla="*/ 2753 w 12630"/>
              <a:gd name="connsiteY1" fmla="*/ 239 h 12500"/>
              <a:gd name="connsiteX2" fmla="*/ 5109 w 12630"/>
              <a:gd name="connsiteY2" fmla="*/ 253 h 12500"/>
              <a:gd name="connsiteX3" fmla="*/ 7523 w 12630"/>
              <a:gd name="connsiteY3" fmla="*/ 251 h 12500"/>
              <a:gd name="connsiteX4" fmla="*/ 12630 w 12630"/>
              <a:gd name="connsiteY4" fmla="*/ 240 h 12500"/>
              <a:gd name="connsiteX5" fmla="*/ 6554 w 12630"/>
              <a:gd name="connsiteY5" fmla="*/ 8862 h 12500"/>
              <a:gd name="connsiteX6" fmla="*/ 4097 w 12630"/>
              <a:gd name="connsiteY6" fmla="*/ 9436 h 12500"/>
              <a:gd name="connsiteX7" fmla="*/ 3684 w 12630"/>
              <a:gd name="connsiteY7" fmla="*/ 12431 h 12500"/>
              <a:gd name="connsiteX8" fmla="*/ 18 w 12630"/>
              <a:gd name="connsiteY8" fmla="*/ 12500 h 12500"/>
              <a:gd name="connsiteX9" fmla="*/ 23 w 12630"/>
              <a:gd name="connsiteY9" fmla="*/ 9251 h 12500"/>
              <a:gd name="connsiteX10" fmla="*/ 23 w 12630"/>
              <a:gd name="connsiteY10" fmla="*/ 271 h 12500"/>
              <a:gd name="connsiteX0" fmla="*/ 23 w 12630"/>
              <a:gd name="connsiteY0" fmla="*/ 32 h 12261"/>
              <a:gd name="connsiteX1" fmla="*/ 2753 w 12630"/>
              <a:gd name="connsiteY1" fmla="*/ 0 h 12261"/>
              <a:gd name="connsiteX2" fmla="*/ 5109 w 12630"/>
              <a:gd name="connsiteY2" fmla="*/ 14 h 12261"/>
              <a:gd name="connsiteX3" fmla="*/ 7523 w 12630"/>
              <a:gd name="connsiteY3" fmla="*/ 12 h 12261"/>
              <a:gd name="connsiteX4" fmla="*/ 12630 w 12630"/>
              <a:gd name="connsiteY4" fmla="*/ 1 h 12261"/>
              <a:gd name="connsiteX5" fmla="*/ 6554 w 12630"/>
              <a:gd name="connsiteY5" fmla="*/ 8623 h 12261"/>
              <a:gd name="connsiteX6" fmla="*/ 4097 w 12630"/>
              <a:gd name="connsiteY6" fmla="*/ 9197 h 12261"/>
              <a:gd name="connsiteX7" fmla="*/ 3684 w 12630"/>
              <a:gd name="connsiteY7" fmla="*/ 12192 h 12261"/>
              <a:gd name="connsiteX8" fmla="*/ 18 w 12630"/>
              <a:gd name="connsiteY8" fmla="*/ 12261 h 12261"/>
              <a:gd name="connsiteX9" fmla="*/ 23 w 12630"/>
              <a:gd name="connsiteY9" fmla="*/ 9012 h 12261"/>
              <a:gd name="connsiteX10" fmla="*/ 23 w 12630"/>
              <a:gd name="connsiteY10" fmla="*/ 32 h 12261"/>
              <a:gd name="connsiteX0" fmla="*/ 0 w 17765"/>
              <a:gd name="connsiteY0" fmla="*/ 0 h 12267"/>
              <a:gd name="connsiteX1" fmla="*/ 7888 w 17765"/>
              <a:gd name="connsiteY1" fmla="*/ 6 h 12267"/>
              <a:gd name="connsiteX2" fmla="*/ 10244 w 17765"/>
              <a:gd name="connsiteY2" fmla="*/ 20 h 12267"/>
              <a:gd name="connsiteX3" fmla="*/ 12658 w 17765"/>
              <a:gd name="connsiteY3" fmla="*/ 18 h 12267"/>
              <a:gd name="connsiteX4" fmla="*/ 17765 w 17765"/>
              <a:gd name="connsiteY4" fmla="*/ 7 h 12267"/>
              <a:gd name="connsiteX5" fmla="*/ 11689 w 17765"/>
              <a:gd name="connsiteY5" fmla="*/ 8629 h 12267"/>
              <a:gd name="connsiteX6" fmla="*/ 9232 w 17765"/>
              <a:gd name="connsiteY6" fmla="*/ 9203 h 12267"/>
              <a:gd name="connsiteX7" fmla="*/ 8819 w 17765"/>
              <a:gd name="connsiteY7" fmla="*/ 12198 h 12267"/>
              <a:gd name="connsiteX8" fmla="*/ 5153 w 17765"/>
              <a:gd name="connsiteY8" fmla="*/ 12267 h 12267"/>
              <a:gd name="connsiteX9" fmla="*/ 5158 w 17765"/>
              <a:gd name="connsiteY9" fmla="*/ 9018 h 12267"/>
              <a:gd name="connsiteX10" fmla="*/ 0 w 17765"/>
              <a:gd name="connsiteY10" fmla="*/ 0 h 12267"/>
              <a:gd name="connsiteX0" fmla="*/ 65 w 17830"/>
              <a:gd name="connsiteY0" fmla="*/ 0 h 12267"/>
              <a:gd name="connsiteX1" fmla="*/ 7953 w 17830"/>
              <a:gd name="connsiteY1" fmla="*/ 6 h 12267"/>
              <a:gd name="connsiteX2" fmla="*/ 10309 w 17830"/>
              <a:gd name="connsiteY2" fmla="*/ 20 h 12267"/>
              <a:gd name="connsiteX3" fmla="*/ 12723 w 17830"/>
              <a:gd name="connsiteY3" fmla="*/ 18 h 12267"/>
              <a:gd name="connsiteX4" fmla="*/ 17830 w 17830"/>
              <a:gd name="connsiteY4" fmla="*/ 7 h 12267"/>
              <a:gd name="connsiteX5" fmla="*/ 11754 w 17830"/>
              <a:gd name="connsiteY5" fmla="*/ 8629 h 12267"/>
              <a:gd name="connsiteX6" fmla="*/ 9297 w 17830"/>
              <a:gd name="connsiteY6" fmla="*/ 9203 h 12267"/>
              <a:gd name="connsiteX7" fmla="*/ 8884 w 17830"/>
              <a:gd name="connsiteY7" fmla="*/ 12198 h 12267"/>
              <a:gd name="connsiteX8" fmla="*/ 5218 w 17830"/>
              <a:gd name="connsiteY8" fmla="*/ 12267 h 12267"/>
              <a:gd name="connsiteX9" fmla="*/ 0 w 17830"/>
              <a:gd name="connsiteY9" fmla="*/ 9547 h 12267"/>
              <a:gd name="connsiteX10" fmla="*/ 65 w 17830"/>
              <a:gd name="connsiteY10" fmla="*/ 0 h 12267"/>
              <a:gd name="connsiteX0" fmla="*/ 94 w 17859"/>
              <a:gd name="connsiteY0" fmla="*/ 0 h 12429"/>
              <a:gd name="connsiteX1" fmla="*/ 7982 w 17859"/>
              <a:gd name="connsiteY1" fmla="*/ 6 h 12429"/>
              <a:gd name="connsiteX2" fmla="*/ 10338 w 17859"/>
              <a:gd name="connsiteY2" fmla="*/ 20 h 12429"/>
              <a:gd name="connsiteX3" fmla="*/ 12752 w 17859"/>
              <a:gd name="connsiteY3" fmla="*/ 18 h 12429"/>
              <a:gd name="connsiteX4" fmla="*/ 17859 w 17859"/>
              <a:gd name="connsiteY4" fmla="*/ 7 h 12429"/>
              <a:gd name="connsiteX5" fmla="*/ 11783 w 17859"/>
              <a:gd name="connsiteY5" fmla="*/ 8629 h 12429"/>
              <a:gd name="connsiteX6" fmla="*/ 9326 w 17859"/>
              <a:gd name="connsiteY6" fmla="*/ 9203 h 12429"/>
              <a:gd name="connsiteX7" fmla="*/ 8913 w 17859"/>
              <a:gd name="connsiteY7" fmla="*/ 12198 h 12429"/>
              <a:gd name="connsiteX8" fmla="*/ 8 w 17859"/>
              <a:gd name="connsiteY8" fmla="*/ 12248 h 12429"/>
              <a:gd name="connsiteX9" fmla="*/ 29 w 17859"/>
              <a:gd name="connsiteY9" fmla="*/ 9547 h 12429"/>
              <a:gd name="connsiteX10" fmla="*/ 94 w 17859"/>
              <a:gd name="connsiteY10" fmla="*/ 0 h 12429"/>
              <a:gd name="connsiteX0" fmla="*/ 142 w 17859"/>
              <a:gd name="connsiteY0" fmla="*/ 0 h 12448"/>
              <a:gd name="connsiteX1" fmla="*/ 7982 w 17859"/>
              <a:gd name="connsiteY1" fmla="*/ 25 h 12448"/>
              <a:gd name="connsiteX2" fmla="*/ 10338 w 17859"/>
              <a:gd name="connsiteY2" fmla="*/ 39 h 12448"/>
              <a:gd name="connsiteX3" fmla="*/ 12752 w 17859"/>
              <a:gd name="connsiteY3" fmla="*/ 37 h 12448"/>
              <a:gd name="connsiteX4" fmla="*/ 17859 w 17859"/>
              <a:gd name="connsiteY4" fmla="*/ 26 h 12448"/>
              <a:gd name="connsiteX5" fmla="*/ 11783 w 17859"/>
              <a:gd name="connsiteY5" fmla="*/ 8648 h 12448"/>
              <a:gd name="connsiteX6" fmla="*/ 9326 w 17859"/>
              <a:gd name="connsiteY6" fmla="*/ 9222 h 12448"/>
              <a:gd name="connsiteX7" fmla="*/ 8913 w 17859"/>
              <a:gd name="connsiteY7" fmla="*/ 12217 h 12448"/>
              <a:gd name="connsiteX8" fmla="*/ 8 w 17859"/>
              <a:gd name="connsiteY8" fmla="*/ 12267 h 12448"/>
              <a:gd name="connsiteX9" fmla="*/ 29 w 17859"/>
              <a:gd name="connsiteY9" fmla="*/ 9566 h 12448"/>
              <a:gd name="connsiteX10" fmla="*/ 142 w 17859"/>
              <a:gd name="connsiteY10" fmla="*/ 0 h 12448"/>
              <a:gd name="connsiteX0" fmla="*/ 142 w 17859"/>
              <a:gd name="connsiteY0" fmla="*/ 18 h 12466"/>
              <a:gd name="connsiteX1" fmla="*/ 7982 w 17859"/>
              <a:gd name="connsiteY1" fmla="*/ 43 h 12466"/>
              <a:gd name="connsiteX2" fmla="*/ 10322 w 17859"/>
              <a:gd name="connsiteY2" fmla="*/ 0 h 12466"/>
              <a:gd name="connsiteX3" fmla="*/ 12752 w 17859"/>
              <a:gd name="connsiteY3" fmla="*/ 55 h 12466"/>
              <a:gd name="connsiteX4" fmla="*/ 17859 w 17859"/>
              <a:gd name="connsiteY4" fmla="*/ 44 h 12466"/>
              <a:gd name="connsiteX5" fmla="*/ 11783 w 17859"/>
              <a:gd name="connsiteY5" fmla="*/ 8666 h 12466"/>
              <a:gd name="connsiteX6" fmla="*/ 9326 w 17859"/>
              <a:gd name="connsiteY6" fmla="*/ 9240 h 12466"/>
              <a:gd name="connsiteX7" fmla="*/ 8913 w 17859"/>
              <a:gd name="connsiteY7" fmla="*/ 12235 h 12466"/>
              <a:gd name="connsiteX8" fmla="*/ 8 w 17859"/>
              <a:gd name="connsiteY8" fmla="*/ 12285 h 12466"/>
              <a:gd name="connsiteX9" fmla="*/ 29 w 17859"/>
              <a:gd name="connsiteY9" fmla="*/ 9584 h 12466"/>
              <a:gd name="connsiteX10" fmla="*/ 142 w 17859"/>
              <a:gd name="connsiteY10" fmla="*/ 18 h 12466"/>
              <a:gd name="connsiteX0" fmla="*/ 142 w 17859"/>
              <a:gd name="connsiteY0" fmla="*/ 18 h 12466"/>
              <a:gd name="connsiteX1" fmla="*/ 7982 w 17859"/>
              <a:gd name="connsiteY1" fmla="*/ 43 h 12466"/>
              <a:gd name="connsiteX2" fmla="*/ 10322 w 17859"/>
              <a:gd name="connsiteY2" fmla="*/ 0 h 12466"/>
              <a:gd name="connsiteX3" fmla="*/ 12752 w 17859"/>
              <a:gd name="connsiteY3" fmla="*/ 17 h 12466"/>
              <a:gd name="connsiteX4" fmla="*/ 17859 w 17859"/>
              <a:gd name="connsiteY4" fmla="*/ 44 h 12466"/>
              <a:gd name="connsiteX5" fmla="*/ 11783 w 17859"/>
              <a:gd name="connsiteY5" fmla="*/ 8666 h 12466"/>
              <a:gd name="connsiteX6" fmla="*/ 9326 w 17859"/>
              <a:gd name="connsiteY6" fmla="*/ 9240 h 12466"/>
              <a:gd name="connsiteX7" fmla="*/ 8913 w 17859"/>
              <a:gd name="connsiteY7" fmla="*/ 12235 h 12466"/>
              <a:gd name="connsiteX8" fmla="*/ 8 w 17859"/>
              <a:gd name="connsiteY8" fmla="*/ 12285 h 12466"/>
              <a:gd name="connsiteX9" fmla="*/ 29 w 17859"/>
              <a:gd name="connsiteY9" fmla="*/ 9584 h 12466"/>
              <a:gd name="connsiteX10" fmla="*/ 142 w 17859"/>
              <a:gd name="connsiteY10" fmla="*/ 18 h 12466"/>
              <a:gd name="connsiteX0" fmla="*/ 142 w 17859"/>
              <a:gd name="connsiteY0" fmla="*/ 1 h 12449"/>
              <a:gd name="connsiteX1" fmla="*/ 7982 w 17859"/>
              <a:gd name="connsiteY1" fmla="*/ 26 h 12449"/>
              <a:gd name="connsiteX2" fmla="*/ 12752 w 17859"/>
              <a:gd name="connsiteY2" fmla="*/ 0 h 12449"/>
              <a:gd name="connsiteX3" fmla="*/ 17859 w 17859"/>
              <a:gd name="connsiteY3" fmla="*/ 27 h 12449"/>
              <a:gd name="connsiteX4" fmla="*/ 11783 w 17859"/>
              <a:gd name="connsiteY4" fmla="*/ 8649 h 12449"/>
              <a:gd name="connsiteX5" fmla="*/ 9326 w 17859"/>
              <a:gd name="connsiteY5" fmla="*/ 9223 h 12449"/>
              <a:gd name="connsiteX6" fmla="*/ 8913 w 17859"/>
              <a:gd name="connsiteY6" fmla="*/ 12218 h 12449"/>
              <a:gd name="connsiteX7" fmla="*/ 8 w 17859"/>
              <a:gd name="connsiteY7" fmla="*/ 12268 h 12449"/>
              <a:gd name="connsiteX8" fmla="*/ 29 w 17859"/>
              <a:gd name="connsiteY8" fmla="*/ 9567 h 12449"/>
              <a:gd name="connsiteX9" fmla="*/ 142 w 17859"/>
              <a:gd name="connsiteY9" fmla="*/ 1 h 12449"/>
              <a:gd name="connsiteX0" fmla="*/ 142 w 17859"/>
              <a:gd name="connsiteY0" fmla="*/ 1 h 12449"/>
              <a:gd name="connsiteX1" fmla="*/ 12752 w 17859"/>
              <a:gd name="connsiteY1" fmla="*/ 0 h 12449"/>
              <a:gd name="connsiteX2" fmla="*/ 17859 w 17859"/>
              <a:gd name="connsiteY2" fmla="*/ 27 h 12449"/>
              <a:gd name="connsiteX3" fmla="*/ 11783 w 17859"/>
              <a:gd name="connsiteY3" fmla="*/ 8649 h 12449"/>
              <a:gd name="connsiteX4" fmla="*/ 9326 w 17859"/>
              <a:gd name="connsiteY4" fmla="*/ 9223 h 12449"/>
              <a:gd name="connsiteX5" fmla="*/ 8913 w 17859"/>
              <a:gd name="connsiteY5" fmla="*/ 12218 h 12449"/>
              <a:gd name="connsiteX6" fmla="*/ 8 w 17859"/>
              <a:gd name="connsiteY6" fmla="*/ 12268 h 12449"/>
              <a:gd name="connsiteX7" fmla="*/ 29 w 17859"/>
              <a:gd name="connsiteY7" fmla="*/ 9567 h 12449"/>
              <a:gd name="connsiteX8" fmla="*/ 142 w 17859"/>
              <a:gd name="connsiteY8" fmla="*/ 1 h 12449"/>
              <a:gd name="connsiteX0" fmla="*/ 142 w 17859"/>
              <a:gd name="connsiteY0" fmla="*/ 0 h 12448"/>
              <a:gd name="connsiteX1" fmla="*/ 17859 w 17859"/>
              <a:gd name="connsiteY1" fmla="*/ 26 h 12448"/>
              <a:gd name="connsiteX2" fmla="*/ 11783 w 17859"/>
              <a:gd name="connsiteY2" fmla="*/ 8648 h 12448"/>
              <a:gd name="connsiteX3" fmla="*/ 9326 w 17859"/>
              <a:gd name="connsiteY3" fmla="*/ 9222 h 12448"/>
              <a:gd name="connsiteX4" fmla="*/ 8913 w 17859"/>
              <a:gd name="connsiteY4" fmla="*/ 12217 h 12448"/>
              <a:gd name="connsiteX5" fmla="*/ 8 w 17859"/>
              <a:gd name="connsiteY5" fmla="*/ 12267 h 12448"/>
              <a:gd name="connsiteX6" fmla="*/ 29 w 17859"/>
              <a:gd name="connsiteY6" fmla="*/ 9566 h 12448"/>
              <a:gd name="connsiteX7" fmla="*/ 142 w 17859"/>
              <a:gd name="connsiteY7" fmla="*/ 0 h 12448"/>
              <a:gd name="connsiteX0" fmla="*/ 142 w 17859"/>
              <a:gd name="connsiteY0" fmla="*/ 0 h 12448"/>
              <a:gd name="connsiteX1" fmla="*/ 17859 w 17859"/>
              <a:gd name="connsiteY1" fmla="*/ 26 h 12448"/>
              <a:gd name="connsiteX2" fmla="*/ 11783 w 17859"/>
              <a:gd name="connsiteY2" fmla="*/ 8648 h 12448"/>
              <a:gd name="connsiteX3" fmla="*/ 9326 w 17859"/>
              <a:gd name="connsiteY3" fmla="*/ 9222 h 12448"/>
              <a:gd name="connsiteX4" fmla="*/ 8913 w 17859"/>
              <a:gd name="connsiteY4" fmla="*/ 12217 h 12448"/>
              <a:gd name="connsiteX5" fmla="*/ 8 w 17859"/>
              <a:gd name="connsiteY5" fmla="*/ 12267 h 12448"/>
              <a:gd name="connsiteX6" fmla="*/ 29 w 17859"/>
              <a:gd name="connsiteY6" fmla="*/ 9566 h 12448"/>
              <a:gd name="connsiteX7" fmla="*/ 142 w 17859"/>
              <a:gd name="connsiteY7" fmla="*/ 0 h 12448"/>
              <a:gd name="connsiteX0" fmla="*/ 1762 w 19479"/>
              <a:gd name="connsiteY0" fmla="*/ 0 h 12448"/>
              <a:gd name="connsiteX1" fmla="*/ 19479 w 19479"/>
              <a:gd name="connsiteY1" fmla="*/ 26 h 12448"/>
              <a:gd name="connsiteX2" fmla="*/ 13403 w 19479"/>
              <a:gd name="connsiteY2" fmla="*/ 8648 h 12448"/>
              <a:gd name="connsiteX3" fmla="*/ 10946 w 19479"/>
              <a:gd name="connsiteY3" fmla="*/ 9222 h 12448"/>
              <a:gd name="connsiteX4" fmla="*/ 10533 w 19479"/>
              <a:gd name="connsiteY4" fmla="*/ 12217 h 12448"/>
              <a:gd name="connsiteX5" fmla="*/ 1628 w 19479"/>
              <a:gd name="connsiteY5" fmla="*/ 12267 h 12448"/>
              <a:gd name="connsiteX6" fmla="*/ 1762 w 19479"/>
              <a:gd name="connsiteY6" fmla="*/ 0 h 12448"/>
              <a:gd name="connsiteX0" fmla="*/ 1670 w 19387"/>
              <a:gd name="connsiteY0" fmla="*/ 0 h 12429"/>
              <a:gd name="connsiteX1" fmla="*/ 19387 w 19387"/>
              <a:gd name="connsiteY1" fmla="*/ 26 h 12429"/>
              <a:gd name="connsiteX2" fmla="*/ 13311 w 19387"/>
              <a:gd name="connsiteY2" fmla="*/ 8648 h 12429"/>
              <a:gd name="connsiteX3" fmla="*/ 10854 w 19387"/>
              <a:gd name="connsiteY3" fmla="*/ 9222 h 12429"/>
              <a:gd name="connsiteX4" fmla="*/ 10441 w 19387"/>
              <a:gd name="connsiteY4" fmla="*/ 12217 h 12429"/>
              <a:gd name="connsiteX5" fmla="*/ 1777 w 19387"/>
              <a:gd name="connsiteY5" fmla="*/ 12210 h 12429"/>
              <a:gd name="connsiteX6" fmla="*/ 1670 w 19387"/>
              <a:gd name="connsiteY6" fmla="*/ 0 h 12429"/>
              <a:gd name="connsiteX0" fmla="*/ 1285 w 19002"/>
              <a:gd name="connsiteY0" fmla="*/ 0 h 12429"/>
              <a:gd name="connsiteX1" fmla="*/ 19002 w 19002"/>
              <a:gd name="connsiteY1" fmla="*/ 26 h 12429"/>
              <a:gd name="connsiteX2" fmla="*/ 12926 w 19002"/>
              <a:gd name="connsiteY2" fmla="*/ 8648 h 12429"/>
              <a:gd name="connsiteX3" fmla="*/ 10469 w 19002"/>
              <a:gd name="connsiteY3" fmla="*/ 9222 h 12429"/>
              <a:gd name="connsiteX4" fmla="*/ 10056 w 19002"/>
              <a:gd name="connsiteY4" fmla="*/ 12217 h 12429"/>
              <a:gd name="connsiteX5" fmla="*/ 1392 w 19002"/>
              <a:gd name="connsiteY5" fmla="*/ 12210 h 12429"/>
              <a:gd name="connsiteX6" fmla="*/ 1285 w 19002"/>
              <a:gd name="connsiteY6" fmla="*/ 0 h 12429"/>
              <a:gd name="connsiteX0" fmla="*/ 1312 w 19029"/>
              <a:gd name="connsiteY0" fmla="*/ 0 h 12429"/>
              <a:gd name="connsiteX1" fmla="*/ 19029 w 19029"/>
              <a:gd name="connsiteY1" fmla="*/ 26 h 12429"/>
              <a:gd name="connsiteX2" fmla="*/ 12953 w 19029"/>
              <a:gd name="connsiteY2" fmla="*/ 8648 h 12429"/>
              <a:gd name="connsiteX3" fmla="*/ 10496 w 19029"/>
              <a:gd name="connsiteY3" fmla="*/ 9222 h 12429"/>
              <a:gd name="connsiteX4" fmla="*/ 10083 w 19029"/>
              <a:gd name="connsiteY4" fmla="*/ 12217 h 12429"/>
              <a:gd name="connsiteX5" fmla="*/ 1307 w 19029"/>
              <a:gd name="connsiteY5" fmla="*/ 12210 h 12429"/>
              <a:gd name="connsiteX6" fmla="*/ 1312 w 19029"/>
              <a:gd name="connsiteY6" fmla="*/ 0 h 12429"/>
              <a:gd name="connsiteX0" fmla="*/ 14 w 17731"/>
              <a:gd name="connsiteY0" fmla="*/ 0 h 12429"/>
              <a:gd name="connsiteX1" fmla="*/ 17731 w 17731"/>
              <a:gd name="connsiteY1" fmla="*/ 26 h 12429"/>
              <a:gd name="connsiteX2" fmla="*/ 11655 w 17731"/>
              <a:gd name="connsiteY2" fmla="*/ 8648 h 12429"/>
              <a:gd name="connsiteX3" fmla="*/ 9198 w 17731"/>
              <a:gd name="connsiteY3" fmla="*/ 9222 h 12429"/>
              <a:gd name="connsiteX4" fmla="*/ 8785 w 17731"/>
              <a:gd name="connsiteY4" fmla="*/ 12217 h 12429"/>
              <a:gd name="connsiteX5" fmla="*/ 9 w 17731"/>
              <a:gd name="connsiteY5" fmla="*/ 12210 h 12429"/>
              <a:gd name="connsiteX6" fmla="*/ 14 w 17731"/>
              <a:gd name="connsiteY6" fmla="*/ 0 h 12429"/>
              <a:gd name="connsiteX0" fmla="*/ 5 w 17722"/>
              <a:gd name="connsiteY0" fmla="*/ 0 h 12433"/>
              <a:gd name="connsiteX1" fmla="*/ 17722 w 17722"/>
              <a:gd name="connsiteY1" fmla="*/ 26 h 12433"/>
              <a:gd name="connsiteX2" fmla="*/ 11646 w 17722"/>
              <a:gd name="connsiteY2" fmla="*/ 8648 h 12433"/>
              <a:gd name="connsiteX3" fmla="*/ 9189 w 17722"/>
              <a:gd name="connsiteY3" fmla="*/ 9222 h 12433"/>
              <a:gd name="connsiteX4" fmla="*/ 8776 w 17722"/>
              <a:gd name="connsiteY4" fmla="*/ 12217 h 12433"/>
              <a:gd name="connsiteX5" fmla="*/ 0 w 17722"/>
              <a:gd name="connsiteY5" fmla="*/ 12210 h 12433"/>
              <a:gd name="connsiteX6" fmla="*/ 5 w 17722"/>
              <a:gd name="connsiteY6" fmla="*/ 0 h 12433"/>
              <a:gd name="connsiteX0" fmla="*/ 5 w 17722"/>
              <a:gd name="connsiteY0" fmla="*/ 0 h 12224"/>
              <a:gd name="connsiteX1" fmla="*/ 17722 w 17722"/>
              <a:gd name="connsiteY1" fmla="*/ 26 h 12224"/>
              <a:gd name="connsiteX2" fmla="*/ 11646 w 17722"/>
              <a:gd name="connsiteY2" fmla="*/ 8648 h 12224"/>
              <a:gd name="connsiteX3" fmla="*/ 9189 w 17722"/>
              <a:gd name="connsiteY3" fmla="*/ 9222 h 12224"/>
              <a:gd name="connsiteX4" fmla="*/ 8776 w 17722"/>
              <a:gd name="connsiteY4" fmla="*/ 12217 h 12224"/>
              <a:gd name="connsiteX5" fmla="*/ 0 w 17722"/>
              <a:gd name="connsiteY5" fmla="*/ 12210 h 12224"/>
              <a:gd name="connsiteX6" fmla="*/ 5 w 17722"/>
              <a:gd name="connsiteY6" fmla="*/ 0 h 12224"/>
              <a:gd name="connsiteX0" fmla="*/ 5 w 17722"/>
              <a:gd name="connsiteY0" fmla="*/ 0 h 12240"/>
              <a:gd name="connsiteX1" fmla="*/ 17722 w 17722"/>
              <a:gd name="connsiteY1" fmla="*/ 26 h 12240"/>
              <a:gd name="connsiteX2" fmla="*/ 11646 w 17722"/>
              <a:gd name="connsiteY2" fmla="*/ 8648 h 12240"/>
              <a:gd name="connsiteX3" fmla="*/ 9189 w 17722"/>
              <a:gd name="connsiteY3" fmla="*/ 9222 h 12240"/>
              <a:gd name="connsiteX4" fmla="*/ 8776 w 17722"/>
              <a:gd name="connsiteY4" fmla="*/ 12217 h 12240"/>
              <a:gd name="connsiteX5" fmla="*/ 0 w 17722"/>
              <a:gd name="connsiteY5" fmla="*/ 12210 h 12240"/>
              <a:gd name="connsiteX6" fmla="*/ 5 w 17722"/>
              <a:gd name="connsiteY6" fmla="*/ 0 h 12240"/>
              <a:gd name="connsiteX0" fmla="*/ 5 w 17722"/>
              <a:gd name="connsiteY0" fmla="*/ 0 h 12240"/>
              <a:gd name="connsiteX1" fmla="*/ 17722 w 17722"/>
              <a:gd name="connsiteY1" fmla="*/ 26 h 12240"/>
              <a:gd name="connsiteX2" fmla="*/ 11646 w 17722"/>
              <a:gd name="connsiteY2" fmla="*/ 8648 h 12240"/>
              <a:gd name="connsiteX3" fmla="*/ 9189 w 17722"/>
              <a:gd name="connsiteY3" fmla="*/ 9222 h 12240"/>
              <a:gd name="connsiteX4" fmla="*/ 8776 w 17722"/>
              <a:gd name="connsiteY4" fmla="*/ 12217 h 12240"/>
              <a:gd name="connsiteX5" fmla="*/ 0 w 17722"/>
              <a:gd name="connsiteY5" fmla="*/ 12210 h 12240"/>
              <a:gd name="connsiteX6" fmla="*/ 5 w 17722"/>
              <a:gd name="connsiteY6" fmla="*/ 0 h 12240"/>
              <a:gd name="connsiteX0" fmla="*/ 5 w 17722"/>
              <a:gd name="connsiteY0" fmla="*/ 0 h 12468"/>
              <a:gd name="connsiteX1" fmla="*/ 17722 w 17722"/>
              <a:gd name="connsiteY1" fmla="*/ 26 h 12468"/>
              <a:gd name="connsiteX2" fmla="*/ 11646 w 17722"/>
              <a:gd name="connsiteY2" fmla="*/ 8648 h 12468"/>
              <a:gd name="connsiteX3" fmla="*/ 9189 w 17722"/>
              <a:gd name="connsiteY3" fmla="*/ 8750 h 12468"/>
              <a:gd name="connsiteX4" fmla="*/ 8776 w 17722"/>
              <a:gd name="connsiteY4" fmla="*/ 12217 h 12468"/>
              <a:gd name="connsiteX5" fmla="*/ 0 w 17722"/>
              <a:gd name="connsiteY5" fmla="*/ 12210 h 12468"/>
              <a:gd name="connsiteX6" fmla="*/ 5 w 17722"/>
              <a:gd name="connsiteY6" fmla="*/ 0 h 12468"/>
              <a:gd name="connsiteX0" fmla="*/ 5 w 17722"/>
              <a:gd name="connsiteY0" fmla="*/ 0 h 12476"/>
              <a:gd name="connsiteX1" fmla="*/ 17722 w 17722"/>
              <a:gd name="connsiteY1" fmla="*/ 26 h 12476"/>
              <a:gd name="connsiteX2" fmla="*/ 11646 w 17722"/>
              <a:gd name="connsiteY2" fmla="*/ 8648 h 12476"/>
              <a:gd name="connsiteX3" fmla="*/ 9189 w 17722"/>
              <a:gd name="connsiteY3" fmla="*/ 8750 h 12476"/>
              <a:gd name="connsiteX4" fmla="*/ 8776 w 17722"/>
              <a:gd name="connsiteY4" fmla="*/ 12217 h 12476"/>
              <a:gd name="connsiteX5" fmla="*/ 0 w 17722"/>
              <a:gd name="connsiteY5" fmla="*/ 12210 h 12476"/>
              <a:gd name="connsiteX6" fmla="*/ 5 w 17722"/>
              <a:gd name="connsiteY6" fmla="*/ 0 h 12476"/>
              <a:gd name="connsiteX0" fmla="*/ 5 w 17722"/>
              <a:gd name="connsiteY0" fmla="*/ 0 h 12476"/>
              <a:gd name="connsiteX1" fmla="*/ 17722 w 17722"/>
              <a:gd name="connsiteY1" fmla="*/ 26 h 12476"/>
              <a:gd name="connsiteX2" fmla="*/ 11646 w 17722"/>
              <a:gd name="connsiteY2" fmla="*/ 8648 h 12476"/>
              <a:gd name="connsiteX3" fmla="*/ 9189 w 17722"/>
              <a:gd name="connsiteY3" fmla="*/ 8750 h 12476"/>
              <a:gd name="connsiteX4" fmla="*/ 8776 w 17722"/>
              <a:gd name="connsiteY4" fmla="*/ 12217 h 12476"/>
              <a:gd name="connsiteX5" fmla="*/ 0 w 17722"/>
              <a:gd name="connsiteY5" fmla="*/ 12210 h 12476"/>
              <a:gd name="connsiteX6" fmla="*/ 5 w 17722"/>
              <a:gd name="connsiteY6" fmla="*/ 0 h 12476"/>
              <a:gd name="connsiteX0" fmla="*/ 5 w 17722"/>
              <a:gd name="connsiteY0" fmla="*/ 0 h 12234"/>
              <a:gd name="connsiteX1" fmla="*/ 17722 w 17722"/>
              <a:gd name="connsiteY1" fmla="*/ 26 h 12234"/>
              <a:gd name="connsiteX2" fmla="*/ 11646 w 17722"/>
              <a:gd name="connsiteY2" fmla="*/ 8648 h 12234"/>
              <a:gd name="connsiteX3" fmla="*/ 9189 w 17722"/>
              <a:gd name="connsiteY3" fmla="*/ 8750 h 12234"/>
              <a:gd name="connsiteX4" fmla="*/ 8776 w 17722"/>
              <a:gd name="connsiteY4" fmla="*/ 12217 h 12234"/>
              <a:gd name="connsiteX5" fmla="*/ 0 w 17722"/>
              <a:gd name="connsiteY5" fmla="*/ 12210 h 12234"/>
              <a:gd name="connsiteX6" fmla="*/ 5 w 17722"/>
              <a:gd name="connsiteY6" fmla="*/ 0 h 12234"/>
              <a:gd name="connsiteX0" fmla="*/ 5 w 17722"/>
              <a:gd name="connsiteY0" fmla="*/ 0 h 12234"/>
              <a:gd name="connsiteX1" fmla="*/ 17722 w 17722"/>
              <a:gd name="connsiteY1" fmla="*/ 26 h 12234"/>
              <a:gd name="connsiteX2" fmla="*/ 11646 w 17722"/>
              <a:gd name="connsiteY2" fmla="*/ 8648 h 12234"/>
              <a:gd name="connsiteX3" fmla="*/ 9189 w 17722"/>
              <a:gd name="connsiteY3" fmla="*/ 8750 h 12234"/>
              <a:gd name="connsiteX4" fmla="*/ 8776 w 17722"/>
              <a:gd name="connsiteY4" fmla="*/ 12217 h 12234"/>
              <a:gd name="connsiteX5" fmla="*/ 0 w 17722"/>
              <a:gd name="connsiteY5" fmla="*/ 12210 h 12234"/>
              <a:gd name="connsiteX6" fmla="*/ 5 w 17722"/>
              <a:gd name="connsiteY6" fmla="*/ 0 h 12234"/>
              <a:gd name="connsiteX0" fmla="*/ 5 w 17722"/>
              <a:gd name="connsiteY0" fmla="*/ 0 h 12234"/>
              <a:gd name="connsiteX1" fmla="*/ 17722 w 17722"/>
              <a:gd name="connsiteY1" fmla="*/ 26 h 12234"/>
              <a:gd name="connsiteX2" fmla="*/ 11646 w 17722"/>
              <a:gd name="connsiteY2" fmla="*/ 8648 h 12234"/>
              <a:gd name="connsiteX3" fmla="*/ 9382 w 17722"/>
              <a:gd name="connsiteY3" fmla="*/ 8693 h 12234"/>
              <a:gd name="connsiteX4" fmla="*/ 8776 w 17722"/>
              <a:gd name="connsiteY4" fmla="*/ 12217 h 12234"/>
              <a:gd name="connsiteX5" fmla="*/ 0 w 17722"/>
              <a:gd name="connsiteY5" fmla="*/ 12210 h 12234"/>
              <a:gd name="connsiteX6" fmla="*/ 5 w 17722"/>
              <a:gd name="connsiteY6" fmla="*/ 0 h 12234"/>
              <a:gd name="connsiteX0" fmla="*/ 5 w 17722"/>
              <a:gd name="connsiteY0" fmla="*/ 0 h 12234"/>
              <a:gd name="connsiteX1" fmla="*/ 17722 w 17722"/>
              <a:gd name="connsiteY1" fmla="*/ 26 h 12234"/>
              <a:gd name="connsiteX2" fmla="*/ 11646 w 17722"/>
              <a:gd name="connsiteY2" fmla="*/ 8648 h 12234"/>
              <a:gd name="connsiteX3" fmla="*/ 9382 w 17722"/>
              <a:gd name="connsiteY3" fmla="*/ 8693 h 12234"/>
              <a:gd name="connsiteX4" fmla="*/ 8776 w 17722"/>
              <a:gd name="connsiteY4" fmla="*/ 12217 h 12234"/>
              <a:gd name="connsiteX5" fmla="*/ 0 w 17722"/>
              <a:gd name="connsiteY5" fmla="*/ 12210 h 12234"/>
              <a:gd name="connsiteX6" fmla="*/ 5 w 17722"/>
              <a:gd name="connsiteY6" fmla="*/ 0 h 12234"/>
              <a:gd name="connsiteX0" fmla="*/ 5 w 17722"/>
              <a:gd name="connsiteY0" fmla="*/ 0 h 12234"/>
              <a:gd name="connsiteX1" fmla="*/ 17722 w 17722"/>
              <a:gd name="connsiteY1" fmla="*/ 26 h 12234"/>
              <a:gd name="connsiteX2" fmla="*/ 11646 w 17722"/>
              <a:gd name="connsiteY2" fmla="*/ 8648 h 12234"/>
              <a:gd name="connsiteX3" fmla="*/ 9382 w 17722"/>
              <a:gd name="connsiteY3" fmla="*/ 8693 h 12234"/>
              <a:gd name="connsiteX4" fmla="*/ 8776 w 17722"/>
              <a:gd name="connsiteY4" fmla="*/ 12217 h 12234"/>
              <a:gd name="connsiteX5" fmla="*/ 0 w 17722"/>
              <a:gd name="connsiteY5" fmla="*/ 12210 h 12234"/>
              <a:gd name="connsiteX6" fmla="*/ 5 w 17722"/>
              <a:gd name="connsiteY6" fmla="*/ 0 h 12234"/>
              <a:gd name="connsiteX0" fmla="*/ 5 w 17722"/>
              <a:gd name="connsiteY0" fmla="*/ 0 h 12234"/>
              <a:gd name="connsiteX1" fmla="*/ 17722 w 17722"/>
              <a:gd name="connsiteY1" fmla="*/ 26 h 12234"/>
              <a:gd name="connsiteX2" fmla="*/ 11646 w 17722"/>
              <a:gd name="connsiteY2" fmla="*/ 8648 h 12234"/>
              <a:gd name="connsiteX3" fmla="*/ 9382 w 17722"/>
              <a:gd name="connsiteY3" fmla="*/ 8693 h 12234"/>
              <a:gd name="connsiteX4" fmla="*/ 8776 w 17722"/>
              <a:gd name="connsiteY4" fmla="*/ 12217 h 12234"/>
              <a:gd name="connsiteX5" fmla="*/ 0 w 17722"/>
              <a:gd name="connsiteY5" fmla="*/ 12210 h 12234"/>
              <a:gd name="connsiteX6" fmla="*/ 5 w 17722"/>
              <a:gd name="connsiteY6" fmla="*/ 0 h 12234"/>
              <a:gd name="connsiteX0" fmla="*/ 5 w 17722"/>
              <a:gd name="connsiteY0" fmla="*/ 0 h 12234"/>
              <a:gd name="connsiteX1" fmla="*/ 17722 w 17722"/>
              <a:gd name="connsiteY1" fmla="*/ 26 h 12234"/>
              <a:gd name="connsiteX2" fmla="*/ 11646 w 17722"/>
              <a:gd name="connsiteY2" fmla="*/ 8648 h 12234"/>
              <a:gd name="connsiteX3" fmla="*/ 9382 w 17722"/>
              <a:gd name="connsiteY3" fmla="*/ 8693 h 12234"/>
              <a:gd name="connsiteX4" fmla="*/ 8776 w 17722"/>
              <a:gd name="connsiteY4" fmla="*/ 12217 h 12234"/>
              <a:gd name="connsiteX5" fmla="*/ 0 w 17722"/>
              <a:gd name="connsiteY5" fmla="*/ 12210 h 12234"/>
              <a:gd name="connsiteX6" fmla="*/ 5 w 17722"/>
              <a:gd name="connsiteY6" fmla="*/ 0 h 12234"/>
              <a:gd name="connsiteX0" fmla="*/ 5 w 17722"/>
              <a:gd name="connsiteY0" fmla="*/ 0 h 12234"/>
              <a:gd name="connsiteX1" fmla="*/ 17722 w 17722"/>
              <a:gd name="connsiteY1" fmla="*/ 26 h 12234"/>
              <a:gd name="connsiteX2" fmla="*/ 11614 w 17722"/>
              <a:gd name="connsiteY2" fmla="*/ 8705 h 12234"/>
              <a:gd name="connsiteX3" fmla="*/ 9382 w 17722"/>
              <a:gd name="connsiteY3" fmla="*/ 8693 h 12234"/>
              <a:gd name="connsiteX4" fmla="*/ 8776 w 17722"/>
              <a:gd name="connsiteY4" fmla="*/ 12217 h 12234"/>
              <a:gd name="connsiteX5" fmla="*/ 0 w 17722"/>
              <a:gd name="connsiteY5" fmla="*/ 12210 h 12234"/>
              <a:gd name="connsiteX6" fmla="*/ 5 w 17722"/>
              <a:gd name="connsiteY6" fmla="*/ 0 h 12234"/>
              <a:gd name="connsiteX0" fmla="*/ 5 w 17722"/>
              <a:gd name="connsiteY0" fmla="*/ 0 h 12234"/>
              <a:gd name="connsiteX1" fmla="*/ 17722 w 17722"/>
              <a:gd name="connsiteY1" fmla="*/ 26 h 12234"/>
              <a:gd name="connsiteX2" fmla="*/ 11614 w 17722"/>
              <a:gd name="connsiteY2" fmla="*/ 8705 h 12234"/>
              <a:gd name="connsiteX3" fmla="*/ 9382 w 17722"/>
              <a:gd name="connsiteY3" fmla="*/ 8693 h 12234"/>
              <a:gd name="connsiteX4" fmla="*/ 8776 w 17722"/>
              <a:gd name="connsiteY4" fmla="*/ 12217 h 12234"/>
              <a:gd name="connsiteX5" fmla="*/ 0 w 17722"/>
              <a:gd name="connsiteY5" fmla="*/ 12210 h 12234"/>
              <a:gd name="connsiteX6" fmla="*/ 5 w 17722"/>
              <a:gd name="connsiteY6" fmla="*/ 0 h 12234"/>
              <a:gd name="connsiteX0" fmla="*/ 5 w 17722"/>
              <a:gd name="connsiteY0" fmla="*/ 0 h 12234"/>
              <a:gd name="connsiteX1" fmla="*/ 17722 w 17722"/>
              <a:gd name="connsiteY1" fmla="*/ 26 h 12234"/>
              <a:gd name="connsiteX2" fmla="*/ 11614 w 17722"/>
              <a:gd name="connsiteY2" fmla="*/ 8705 h 12234"/>
              <a:gd name="connsiteX3" fmla="*/ 9382 w 17722"/>
              <a:gd name="connsiteY3" fmla="*/ 8693 h 12234"/>
              <a:gd name="connsiteX4" fmla="*/ 8776 w 17722"/>
              <a:gd name="connsiteY4" fmla="*/ 12217 h 12234"/>
              <a:gd name="connsiteX5" fmla="*/ 0 w 17722"/>
              <a:gd name="connsiteY5" fmla="*/ 12210 h 12234"/>
              <a:gd name="connsiteX6" fmla="*/ 5 w 17722"/>
              <a:gd name="connsiteY6" fmla="*/ 0 h 12234"/>
              <a:gd name="connsiteX0" fmla="*/ 5 w 17706"/>
              <a:gd name="connsiteY0" fmla="*/ 12 h 12246"/>
              <a:gd name="connsiteX1" fmla="*/ 17706 w 17706"/>
              <a:gd name="connsiteY1" fmla="*/ 0 h 12246"/>
              <a:gd name="connsiteX2" fmla="*/ 11614 w 17706"/>
              <a:gd name="connsiteY2" fmla="*/ 8717 h 12246"/>
              <a:gd name="connsiteX3" fmla="*/ 9382 w 17706"/>
              <a:gd name="connsiteY3" fmla="*/ 8705 h 12246"/>
              <a:gd name="connsiteX4" fmla="*/ 8776 w 17706"/>
              <a:gd name="connsiteY4" fmla="*/ 12229 h 12246"/>
              <a:gd name="connsiteX5" fmla="*/ 0 w 17706"/>
              <a:gd name="connsiteY5" fmla="*/ 12222 h 12246"/>
              <a:gd name="connsiteX6" fmla="*/ 5 w 17706"/>
              <a:gd name="connsiteY6" fmla="*/ 12 h 12246"/>
              <a:gd name="connsiteX0" fmla="*/ 5 w 17706"/>
              <a:gd name="connsiteY0" fmla="*/ 12 h 12246"/>
              <a:gd name="connsiteX1" fmla="*/ 17706 w 17706"/>
              <a:gd name="connsiteY1" fmla="*/ 0 h 12246"/>
              <a:gd name="connsiteX2" fmla="*/ 11556 w 17706"/>
              <a:gd name="connsiteY2" fmla="*/ 8818 h 12246"/>
              <a:gd name="connsiteX3" fmla="*/ 9382 w 17706"/>
              <a:gd name="connsiteY3" fmla="*/ 8705 h 12246"/>
              <a:gd name="connsiteX4" fmla="*/ 8776 w 17706"/>
              <a:gd name="connsiteY4" fmla="*/ 12229 h 12246"/>
              <a:gd name="connsiteX5" fmla="*/ 0 w 17706"/>
              <a:gd name="connsiteY5" fmla="*/ 12222 h 12246"/>
              <a:gd name="connsiteX6" fmla="*/ 5 w 17706"/>
              <a:gd name="connsiteY6" fmla="*/ 12 h 12246"/>
              <a:gd name="connsiteX0" fmla="*/ 5 w 17706"/>
              <a:gd name="connsiteY0" fmla="*/ 12 h 12246"/>
              <a:gd name="connsiteX1" fmla="*/ 17706 w 17706"/>
              <a:gd name="connsiteY1" fmla="*/ 0 h 12246"/>
              <a:gd name="connsiteX2" fmla="*/ 11556 w 17706"/>
              <a:gd name="connsiteY2" fmla="*/ 8818 h 12246"/>
              <a:gd name="connsiteX3" fmla="*/ 9382 w 17706"/>
              <a:gd name="connsiteY3" fmla="*/ 8705 h 12246"/>
              <a:gd name="connsiteX4" fmla="*/ 8776 w 17706"/>
              <a:gd name="connsiteY4" fmla="*/ 12229 h 12246"/>
              <a:gd name="connsiteX5" fmla="*/ 0 w 17706"/>
              <a:gd name="connsiteY5" fmla="*/ 12222 h 12246"/>
              <a:gd name="connsiteX6" fmla="*/ 5 w 17706"/>
              <a:gd name="connsiteY6" fmla="*/ 12 h 12246"/>
              <a:gd name="connsiteX0" fmla="*/ 5 w 17706"/>
              <a:gd name="connsiteY0" fmla="*/ 12 h 12246"/>
              <a:gd name="connsiteX1" fmla="*/ 17706 w 17706"/>
              <a:gd name="connsiteY1" fmla="*/ 0 h 12246"/>
              <a:gd name="connsiteX2" fmla="*/ 11556 w 17706"/>
              <a:gd name="connsiteY2" fmla="*/ 8818 h 12246"/>
              <a:gd name="connsiteX3" fmla="*/ 9382 w 17706"/>
              <a:gd name="connsiteY3" fmla="*/ 8705 h 12246"/>
              <a:gd name="connsiteX4" fmla="*/ 8776 w 17706"/>
              <a:gd name="connsiteY4" fmla="*/ 12229 h 12246"/>
              <a:gd name="connsiteX5" fmla="*/ 0 w 17706"/>
              <a:gd name="connsiteY5" fmla="*/ 12222 h 12246"/>
              <a:gd name="connsiteX6" fmla="*/ 5 w 17706"/>
              <a:gd name="connsiteY6" fmla="*/ 12 h 12246"/>
              <a:gd name="connsiteX0" fmla="*/ 5 w 17706"/>
              <a:gd name="connsiteY0" fmla="*/ 12 h 12246"/>
              <a:gd name="connsiteX1" fmla="*/ 17706 w 17706"/>
              <a:gd name="connsiteY1" fmla="*/ 0 h 12246"/>
              <a:gd name="connsiteX2" fmla="*/ 11556 w 17706"/>
              <a:gd name="connsiteY2" fmla="*/ 8818 h 12246"/>
              <a:gd name="connsiteX3" fmla="*/ 9382 w 17706"/>
              <a:gd name="connsiteY3" fmla="*/ 8705 h 12246"/>
              <a:gd name="connsiteX4" fmla="*/ 8776 w 17706"/>
              <a:gd name="connsiteY4" fmla="*/ 12229 h 12246"/>
              <a:gd name="connsiteX5" fmla="*/ 0 w 17706"/>
              <a:gd name="connsiteY5" fmla="*/ 12222 h 12246"/>
              <a:gd name="connsiteX6" fmla="*/ 5 w 17706"/>
              <a:gd name="connsiteY6" fmla="*/ 12 h 12246"/>
              <a:gd name="connsiteX0" fmla="*/ 5 w 17706"/>
              <a:gd name="connsiteY0" fmla="*/ 12 h 12246"/>
              <a:gd name="connsiteX1" fmla="*/ 17706 w 17706"/>
              <a:gd name="connsiteY1" fmla="*/ 0 h 12246"/>
              <a:gd name="connsiteX2" fmla="*/ 11556 w 17706"/>
              <a:gd name="connsiteY2" fmla="*/ 8818 h 12246"/>
              <a:gd name="connsiteX3" fmla="*/ 9382 w 17706"/>
              <a:gd name="connsiteY3" fmla="*/ 8705 h 12246"/>
              <a:gd name="connsiteX4" fmla="*/ 8776 w 17706"/>
              <a:gd name="connsiteY4" fmla="*/ 12229 h 12246"/>
              <a:gd name="connsiteX5" fmla="*/ 0 w 17706"/>
              <a:gd name="connsiteY5" fmla="*/ 12222 h 12246"/>
              <a:gd name="connsiteX6" fmla="*/ 5 w 17706"/>
              <a:gd name="connsiteY6" fmla="*/ 12 h 12246"/>
              <a:gd name="connsiteX0" fmla="*/ 5 w 17706"/>
              <a:gd name="connsiteY0" fmla="*/ 12 h 12246"/>
              <a:gd name="connsiteX1" fmla="*/ 17706 w 17706"/>
              <a:gd name="connsiteY1" fmla="*/ 0 h 12246"/>
              <a:gd name="connsiteX2" fmla="*/ 11556 w 17706"/>
              <a:gd name="connsiteY2" fmla="*/ 8818 h 12246"/>
              <a:gd name="connsiteX3" fmla="*/ 9382 w 17706"/>
              <a:gd name="connsiteY3" fmla="*/ 8705 h 12246"/>
              <a:gd name="connsiteX4" fmla="*/ 8776 w 17706"/>
              <a:gd name="connsiteY4" fmla="*/ 12229 h 12246"/>
              <a:gd name="connsiteX5" fmla="*/ 0 w 17706"/>
              <a:gd name="connsiteY5" fmla="*/ 12222 h 12246"/>
              <a:gd name="connsiteX6" fmla="*/ 5 w 17706"/>
              <a:gd name="connsiteY6" fmla="*/ 12 h 12246"/>
              <a:gd name="connsiteX0" fmla="*/ 5 w 17706"/>
              <a:gd name="connsiteY0" fmla="*/ 12 h 12246"/>
              <a:gd name="connsiteX1" fmla="*/ 17706 w 17706"/>
              <a:gd name="connsiteY1" fmla="*/ 0 h 12246"/>
              <a:gd name="connsiteX2" fmla="*/ 11556 w 17706"/>
              <a:gd name="connsiteY2" fmla="*/ 8818 h 12246"/>
              <a:gd name="connsiteX3" fmla="*/ 9382 w 17706"/>
              <a:gd name="connsiteY3" fmla="*/ 8705 h 12246"/>
              <a:gd name="connsiteX4" fmla="*/ 8776 w 17706"/>
              <a:gd name="connsiteY4" fmla="*/ 12229 h 12246"/>
              <a:gd name="connsiteX5" fmla="*/ 0 w 17706"/>
              <a:gd name="connsiteY5" fmla="*/ 12222 h 12246"/>
              <a:gd name="connsiteX6" fmla="*/ 5 w 17706"/>
              <a:gd name="connsiteY6" fmla="*/ 12 h 12246"/>
              <a:gd name="connsiteX0" fmla="*/ 5 w 17706"/>
              <a:gd name="connsiteY0" fmla="*/ 12 h 12246"/>
              <a:gd name="connsiteX1" fmla="*/ 17706 w 17706"/>
              <a:gd name="connsiteY1" fmla="*/ 0 h 12246"/>
              <a:gd name="connsiteX2" fmla="*/ 11556 w 17706"/>
              <a:gd name="connsiteY2" fmla="*/ 8818 h 12246"/>
              <a:gd name="connsiteX3" fmla="*/ 9382 w 17706"/>
              <a:gd name="connsiteY3" fmla="*/ 8705 h 12246"/>
              <a:gd name="connsiteX4" fmla="*/ 8776 w 17706"/>
              <a:gd name="connsiteY4" fmla="*/ 12229 h 12246"/>
              <a:gd name="connsiteX5" fmla="*/ 0 w 17706"/>
              <a:gd name="connsiteY5" fmla="*/ 12222 h 12246"/>
              <a:gd name="connsiteX6" fmla="*/ 5 w 17706"/>
              <a:gd name="connsiteY6" fmla="*/ 12 h 12246"/>
              <a:gd name="connsiteX0" fmla="*/ 5 w 17706"/>
              <a:gd name="connsiteY0" fmla="*/ 12 h 12246"/>
              <a:gd name="connsiteX1" fmla="*/ 17706 w 17706"/>
              <a:gd name="connsiteY1" fmla="*/ 0 h 12246"/>
              <a:gd name="connsiteX2" fmla="*/ 11556 w 17706"/>
              <a:gd name="connsiteY2" fmla="*/ 8818 h 12246"/>
              <a:gd name="connsiteX3" fmla="*/ 9382 w 17706"/>
              <a:gd name="connsiteY3" fmla="*/ 8705 h 12246"/>
              <a:gd name="connsiteX4" fmla="*/ 8776 w 17706"/>
              <a:gd name="connsiteY4" fmla="*/ 12229 h 12246"/>
              <a:gd name="connsiteX5" fmla="*/ 0 w 17706"/>
              <a:gd name="connsiteY5" fmla="*/ 12222 h 12246"/>
              <a:gd name="connsiteX6" fmla="*/ 5 w 17706"/>
              <a:gd name="connsiteY6" fmla="*/ 12 h 12246"/>
              <a:gd name="connsiteX0" fmla="*/ 5 w 17706"/>
              <a:gd name="connsiteY0" fmla="*/ 12 h 12246"/>
              <a:gd name="connsiteX1" fmla="*/ 17706 w 17706"/>
              <a:gd name="connsiteY1" fmla="*/ 0 h 12246"/>
              <a:gd name="connsiteX2" fmla="*/ 11556 w 17706"/>
              <a:gd name="connsiteY2" fmla="*/ 8818 h 12246"/>
              <a:gd name="connsiteX3" fmla="*/ 9343 w 17706"/>
              <a:gd name="connsiteY3" fmla="*/ 8705 h 12246"/>
              <a:gd name="connsiteX4" fmla="*/ 8776 w 17706"/>
              <a:gd name="connsiteY4" fmla="*/ 12229 h 12246"/>
              <a:gd name="connsiteX5" fmla="*/ 0 w 17706"/>
              <a:gd name="connsiteY5" fmla="*/ 12222 h 12246"/>
              <a:gd name="connsiteX6" fmla="*/ 5 w 17706"/>
              <a:gd name="connsiteY6" fmla="*/ 12 h 12246"/>
              <a:gd name="connsiteX0" fmla="*/ 5 w 17706"/>
              <a:gd name="connsiteY0" fmla="*/ 12 h 12246"/>
              <a:gd name="connsiteX1" fmla="*/ 17706 w 17706"/>
              <a:gd name="connsiteY1" fmla="*/ 0 h 12246"/>
              <a:gd name="connsiteX2" fmla="*/ 11556 w 17706"/>
              <a:gd name="connsiteY2" fmla="*/ 8818 h 12246"/>
              <a:gd name="connsiteX3" fmla="*/ 9343 w 17706"/>
              <a:gd name="connsiteY3" fmla="*/ 8705 h 12246"/>
              <a:gd name="connsiteX4" fmla="*/ 8776 w 17706"/>
              <a:gd name="connsiteY4" fmla="*/ 12229 h 12246"/>
              <a:gd name="connsiteX5" fmla="*/ 0 w 17706"/>
              <a:gd name="connsiteY5" fmla="*/ 12222 h 12246"/>
              <a:gd name="connsiteX6" fmla="*/ 5 w 17706"/>
              <a:gd name="connsiteY6" fmla="*/ 12 h 12246"/>
              <a:gd name="connsiteX0" fmla="*/ 5 w 17706"/>
              <a:gd name="connsiteY0" fmla="*/ 12 h 12246"/>
              <a:gd name="connsiteX1" fmla="*/ 17706 w 17706"/>
              <a:gd name="connsiteY1" fmla="*/ 0 h 12246"/>
              <a:gd name="connsiteX2" fmla="*/ 11556 w 17706"/>
              <a:gd name="connsiteY2" fmla="*/ 8818 h 12246"/>
              <a:gd name="connsiteX3" fmla="*/ 9343 w 17706"/>
              <a:gd name="connsiteY3" fmla="*/ 8705 h 12246"/>
              <a:gd name="connsiteX4" fmla="*/ 8776 w 17706"/>
              <a:gd name="connsiteY4" fmla="*/ 12229 h 12246"/>
              <a:gd name="connsiteX5" fmla="*/ 0 w 17706"/>
              <a:gd name="connsiteY5" fmla="*/ 12222 h 12246"/>
              <a:gd name="connsiteX6" fmla="*/ 5 w 17706"/>
              <a:gd name="connsiteY6" fmla="*/ 12 h 12246"/>
              <a:gd name="connsiteX0" fmla="*/ 5 w 17706"/>
              <a:gd name="connsiteY0" fmla="*/ 12 h 12246"/>
              <a:gd name="connsiteX1" fmla="*/ 17706 w 17706"/>
              <a:gd name="connsiteY1" fmla="*/ 0 h 12246"/>
              <a:gd name="connsiteX2" fmla="*/ 11556 w 17706"/>
              <a:gd name="connsiteY2" fmla="*/ 8818 h 12246"/>
              <a:gd name="connsiteX3" fmla="*/ 9343 w 17706"/>
              <a:gd name="connsiteY3" fmla="*/ 8705 h 12246"/>
              <a:gd name="connsiteX4" fmla="*/ 8776 w 17706"/>
              <a:gd name="connsiteY4" fmla="*/ 12229 h 12246"/>
              <a:gd name="connsiteX5" fmla="*/ 0 w 17706"/>
              <a:gd name="connsiteY5" fmla="*/ 12222 h 12246"/>
              <a:gd name="connsiteX6" fmla="*/ 5 w 17706"/>
              <a:gd name="connsiteY6" fmla="*/ 12 h 12246"/>
              <a:gd name="connsiteX0" fmla="*/ 5 w 17706"/>
              <a:gd name="connsiteY0" fmla="*/ 12 h 12246"/>
              <a:gd name="connsiteX1" fmla="*/ 17706 w 17706"/>
              <a:gd name="connsiteY1" fmla="*/ 0 h 12246"/>
              <a:gd name="connsiteX2" fmla="*/ 11556 w 17706"/>
              <a:gd name="connsiteY2" fmla="*/ 8818 h 12246"/>
              <a:gd name="connsiteX3" fmla="*/ 9343 w 17706"/>
              <a:gd name="connsiteY3" fmla="*/ 8705 h 12246"/>
              <a:gd name="connsiteX4" fmla="*/ 8776 w 17706"/>
              <a:gd name="connsiteY4" fmla="*/ 12229 h 12246"/>
              <a:gd name="connsiteX5" fmla="*/ 0 w 17706"/>
              <a:gd name="connsiteY5" fmla="*/ 12222 h 12246"/>
              <a:gd name="connsiteX6" fmla="*/ 5 w 17706"/>
              <a:gd name="connsiteY6" fmla="*/ 12 h 12246"/>
              <a:gd name="connsiteX0" fmla="*/ 5 w 17706"/>
              <a:gd name="connsiteY0" fmla="*/ 12 h 12229"/>
              <a:gd name="connsiteX1" fmla="*/ 17706 w 17706"/>
              <a:gd name="connsiteY1" fmla="*/ 0 h 12229"/>
              <a:gd name="connsiteX2" fmla="*/ 11556 w 17706"/>
              <a:gd name="connsiteY2" fmla="*/ 8818 h 12229"/>
              <a:gd name="connsiteX3" fmla="*/ 9343 w 17706"/>
              <a:gd name="connsiteY3" fmla="*/ 8705 h 12229"/>
              <a:gd name="connsiteX4" fmla="*/ 8776 w 17706"/>
              <a:gd name="connsiteY4" fmla="*/ 12229 h 12229"/>
              <a:gd name="connsiteX5" fmla="*/ 0 w 17706"/>
              <a:gd name="connsiteY5" fmla="*/ 12222 h 12229"/>
              <a:gd name="connsiteX6" fmla="*/ 5 w 17706"/>
              <a:gd name="connsiteY6" fmla="*/ 12 h 12229"/>
              <a:gd name="connsiteX0" fmla="*/ 19 w 17720"/>
              <a:gd name="connsiteY0" fmla="*/ 12 h 12256"/>
              <a:gd name="connsiteX1" fmla="*/ 17720 w 17720"/>
              <a:gd name="connsiteY1" fmla="*/ 0 h 12256"/>
              <a:gd name="connsiteX2" fmla="*/ 11570 w 17720"/>
              <a:gd name="connsiteY2" fmla="*/ 8818 h 12256"/>
              <a:gd name="connsiteX3" fmla="*/ 9357 w 17720"/>
              <a:gd name="connsiteY3" fmla="*/ 8705 h 12256"/>
              <a:gd name="connsiteX4" fmla="*/ 8790 w 17720"/>
              <a:gd name="connsiteY4" fmla="*/ 12229 h 12256"/>
              <a:gd name="connsiteX5" fmla="*/ 0 w 17720"/>
              <a:gd name="connsiteY5" fmla="*/ 12256 h 12256"/>
              <a:gd name="connsiteX6" fmla="*/ 19 w 17720"/>
              <a:gd name="connsiteY6" fmla="*/ 12 h 12256"/>
              <a:gd name="connsiteX0" fmla="*/ 19 w 17720"/>
              <a:gd name="connsiteY0" fmla="*/ 12 h 12256"/>
              <a:gd name="connsiteX1" fmla="*/ 17720 w 17720"/>
              <a:gd name="connsiteY1" fmla="*/ 0 h 12256"/>
              <a:gd name="connsiteX2" fmla="*/ 11570 w 17720"/>
              <a:gd name="connsiteY2" fmla="*/ 8818 h 12256"/>
              <a:gd name="connsiteX3" fmla="*/ 9357 w 17720"/>
              <a:gd name="connsiteY3" fmla="*/ 8705 h 12256"/>
              <a:gd name="connsiteX4" fmla="*/ 8790 w 17720"/>
              <a:gd name="connsiteY4" fmla="*/ 12229 h 12256"/>
              <a:gd name="connsiteX5" fmla="*/ 0 w 17720"/>
              <a:gd name="connsiteY5" fmla="*/ 12256 h 12256"/>
              <a:gd name="connsiteX6" fmla="*/ 19 w 17720"/>
              <a:gd name="connsiteY6" fmla="*/ 12 h 12256"/>
              <a:gd name="connsiteX0" fmla="*/ 19 w 17720"/>
              <a:gd name="connsiteY0" fmla="*/ 12 h 12256"/>
              <a:gd name="connsiteX1" fmla="*/ 17720 w 17720"/>
              <a:gd name="connsiteY1" fmla="*/ 0 h 12256"/>
              <a:gd name="connsiteX2" fmla="*/ 11570 w 17720"/>
              <a:gd name="connsiteY2" fmla="*/ 8818 h 12256"/>
              <a:gd name="connsiteX3" fmla="*/ 9357 w 17720"/>
              <a:gd name="connsiteY3" fmla="*/ 8705 h 12256"/>
              <a:gd name="connsiteX4" fmla="*/ 8790 w 17720"/>
              <a:gd name="connsiteY4" fmla="*/ 12229 h 12256"/>
              <a:gd name="connsiteX5" fmla="*/ 0 w 17720"/>
              <a:gd name="connsiteY5" fmla="*/ 12256 h 12256"/>
              <a:gd name="connsiteX6" fmla="*/ 19 w 17720"/>
              <a:gd name="connsiteY6" fmla="*/ 12 h 12256"/>
              <a:gd name="connsiteX0" fmla="*/ 19 w 17720"/>
              <a:gd name="connsiteY0" fmla="*/ 12 h 12256"/>
              <a:gd name="connsiteX1" fmla="*/ 17720 w 17720"/>
              <a:gd name="connsiteY1" fmla="*/ 0 h 12256"/>
              <a:gd name="connsiteX2" fmla="*/ 11570 w 17720"/>
              <a:gd name="connsiteY2" fmla="*/ 8818 h 12256"/>
              <a:gd name="connsiteX3" fmla="*/ 9357 w 17720"/>
              <a:gd name="connsiteY3" fmla="*/ 8705 h 12256"/>
              <a:gd name="connsiteX4" fmla="*/ 8790 w 17720"/>
              <a:gd name="connsiteY4" fmla="*/ 12229 h 12256"/>
              <a:gd name="connsiteX5" fmla="*/ 0 w 17720"/>
              <a:gd name="connsiteY5" fmla="*/ 12256 h 12256"/>
              <a:gd name="connsiteX6" fmla="*/ 19 w 17720"/>
              <a:gd name="connsiteY6" fmla="*/ 12 h 1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20" h="12256">
                <a:moveTo>
                  <a:pt x="19" y="12"/>
                </a:moveTo>
                <a:lnTo>
                  <a:pt x="17720" y="0"/>
                </a:lnTo>
                <a:cubicBezTo>
                  <a:pt x="13752" y="6104"/>
                  <a:pt x="15706" y="10416"/>
                  <a:pt x="11570" y="8818"/>
                </a:cubicBezTo>
                <a:cubicBezTo>
                  <a:pt x="9957" y="7912"/>
                  <a:pt x="9677" y="8329"/>
                  <a:pt x="9357" y="8705"/>
                </a:cubicBezTo>
                <a:cubicBezTo>
                  <a:pt x="9037" y="9081"/>
                  <a:pt x="8732" y="10783"/>
                  <a:pt x="8790" y="12229"/>
                </a:cubicBezTo>
                <a:lnTo>
                  <a:pt x="0" y="12256"/>
                </a:lnTo>
                <a:cubicBezTo>
                  <a:pt x="49" y="9635"/>
                  <a:pt x="17" y="12208"/>
                  <a:pt x="19" y="12"/>
                </a:cubicBezTo>
                <a:close/>
              </a:path>
            </a:pathLst>
          </a:custGeom>
          <a:ln>
            <a:noFill/>
          </a:ln>
        </p:spPr>
        <p:txBody>
          <a:bodyPr/>
          <a:lstStyle>
            <a:lvl1pPr>
              <a:defRPr/>
            </a:lvl1pPr>
          </a:lstStyle>
          <a:p>
            <a:r>
              <a:rPr lang="nb-NO"/>
              <a:t>Klikk på ikonet for å legge til et bilde</a:t>
            </a:r>
            <a:endParaRPr lang="nb-NO" dirty="0"/>
          </a:p>
        </p:txBody>
      </p:sp>
    </p:spTree>
    <p:extLst>
      <p:ext uri="{BB962C8B-B14F-4D97-AF65-F5344CB8AC3E}">
        <p14:creationId xmlns:p14="http://schemas.microsoft.com/office/powerpoint/2010/main" val="1222085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e med ramme 2">
    <p:spTree>
      <p:nvGrpSpPr>
        <p:cNvPr id="1" name=""/>
        <p:cNvGrpSpPr/>
        <p:nvPr/>
      </p:nvGrpSpPr>
      <p:grpSpPr>
        <a:xfrm>
          <a:off x="0" y="0"/>
          <a:ext cx="0" cy="0"/>
          <a:chOff x="0" y="0"/>
          <a:chExt cx="0" cy="0"/>
        </a:xfrm>
      </p:grpSpPr>
      <p:pic>
        <p:nvPicPr>
          <p:cNvPr id="7" name="Bilde 6" descr="Et bilde som inneholder Font, Grafikk, grafisk design, hvit&#10;&#10;KI-generert innhold kan være feil.">
            <a:extLst>
              <a:ext uri="{FF2B5EF4-FFF2-40B4-BE49-F238E27FC236}">
                <a16:creationId xmlns:a16="http://schemas.microsoft.com/office/drawing/2014/main" id="{B1FAED77-F8A4-E4F8-7573-0725E90754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5809" y="6093257"/>
            <a:ext cx="2301624" cy="490615"/>
          </a:xfrm>
          <a:prstGeom prst="rect">
            <a:avLst/>
          </a:prstGeom>
        </p:spPr>
      </p:pic>
      <p:sp>
        <p:nvSpPr>
          <p:cNvPr id="6" name="Plassholder for bilde 5">
            <a:extLst>
              <a:ext uri="{FF2B5EF4-FFF2-40B4-BE49-F238E27FC236}">
                <a16:creationId xmlns:a16="http://schemas.microsoft.com/office/drawing/2014/main" id="{22032833-BB39-669A-D0DC-A70F9A20C740}"/>
              </a:ext>
            </a:extLst>
          </p:cNvPr>
          <p:cNvSpPr>
            <a:spLocks noGrp="1"/>
          </p:cNvSpPr>
          <p:nvPr>
            <p:ph type="pic" sz="quarter" idx="10"/>
          </p:nvPr>
        </p:nvSpPr>
        <p:spPr>
          <a:xfrm>
            <a:off x="-6611" y="-7319"/>
            <a:ext cx="12222366" cy="6881164"/>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2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20 h 10000"/>
              <a:gd name="connsiteX0" fmla="*/ 0 w 12607"/>
              <a:gd name="connsiteY0" fmla="*/ 314 h 10294"/>
              <a:gd name="connsiteX1" fmla="*/ 2500 w 12607"/>
              <a:gd name="connsiteY1" fmla="*/ 2294 h 10294"/>
              <a:gd name="connsiteX2" fmla="*/ 5000 w 12607"/>
              <a:gd name="connsiteY2" fmla="*/ 1294 h 10294"/>
              <a:gd name="connsiteX3" fmla="*/ 7500 w 12607"/>
              <a:gd name="connsiteY3" fmla="*/ 294 h 10294"/>
              <a:gd name="connsiteX4" fmla="*/ 12607 w 12607"/>
              <a:gd name="connsiteY4" fmla="*/ 283 h 10294"/>
              <a:gd name="connsiteX5" fmla="*/ 10000 w 12607"/>
              <a:gd name="connsiteY5" fmla="*/ 9294 h 10294"/>
              <a:gd name="connsiteX6" fmla="*/ 7500 w 12607"/>
              <a:gd name="connsiteY6" fmla="*/ 8294 h 10294"/>
              <a:gd name="connsiteX7" fmla="*/ 5000 w 12607"/>
              <a:gd name="connsiteY7" fmla="*/ 9294 h 10294"/>
              <a:gd name="connsiteX8" fmla="*/ 2500 w 12607"/>
              <a:gd name="connsiteY8" fmla="*/ 10294 h 10294"/>
              <a:gd name="connsiteX9" fmla="*/ 0 w 12607"/>
              <a:gd name="connsiteY9" fmla="*/ 9294 h 10294"/>
              <a:gd name="connsiteX10" fmla="*/ 0 w 12607"/>
              <a:gd name="connsiteY10" fmla="*/ 314 h 10294"/>
              <a:gd name="connsiteX0" fmla="*/ 0 w 12607"/>
              <a:gd name="connsiteY0" fmla="*/ 314 h 10294"/>
              <a:gd name="connsiteX1" fmla="*/ 2500 w 12607"/>
              <a:gd name="connsiteY1" fmla="*/ 2294 h 10294"/>
              <a:gd name="connsiteX2" fmla="*/ 5000 w 12607"/>
              <a:gd name="connsiteY2" fmla="*/ 1294 h 10294"/>
              <a:gd name="connsiteX3" fmla="*/ 7500 w 12607"/>
              <a:gd name="connsiteY3" fmla="*/ 294 h 10294"/>
              <a:gd name="connsiteX4" fmla="*/ 12607 w 12607"/>
              <a:gd name="connsiteY4" fmla="*/ 283 h 10294"/>
              <a:gd name="connsiteX5" fmla="*/ 6531 w 12607"/>
              <a:gd name="connsiteY5" fmla="*/ 8905 h 10294"/>
              <a:gd name="connsiteX6" fmla="*/ 7500 w 12607"/>
              <a:gd name="connsiteY6" fmla="*/ 8294 h 10294"/>
              <a:gd name="connsiteX7" fmla="*/ 5000 w 12607"/>
              <a:gd name="connsiteY7" fmla="*/ 9294 h 10294"/>
              <a:gd name="connsiteX8" fmla="*/ 2500 w 12607"/>
              <a:gd name="connsiteY8" fmla="*/ 10294 h 10294"/>
              <a:gd name="connsiteX9" fmla="*/ 0 w 12607"/>
              <a:gd name="connsiteY9" fmla="*/ 9294 h 10294"/>
              <a:gd name="connsiteX10" fmla="*/ 0 w 12607"/>
              <a:gd name="connsiteY10" fmla="*/ 314 h 10294"/>
              <a:gd name="connsiteX0" fmla="*/ 0 w 12607"/>
              <a:gd name="connsiteY0" fmla="*/ 314 h 10294"/>
              <a:gd name="connsiteX1" fmla="*/ 2500 w 12607"/>
              <a:gd name="connsiteY1" fmla="*/ 2294 h 10294"/>
              <a:gd name="connsiteX2" fmla="*/ 5000 w 12607"/>
              <a:gd name="connsiteY2" fmla="*/ 1294 h 10294"/>
              <a:gd name="connsiteX3" fmla="*/ 7500 w 12607"/>
              <a:gd name="connsiteY3" fmla="*/ 294 h 10294"/>
              <a:gd name="connsiteX4" fmla="*/ 12607 w 12607"/>
              <a:gd name="connsiteY4" fmla="*/ 283 h 10294"/>
              <a:gd name="connsiteX5" fmla="*/ 6531 w 12607"/>
              <a:gd name="connsiteY5" fmla="*/ 8905 h 10294"/>
              <a:gd name="connsiteX6" fmla="*/ 7500 w 12607"/>
              <a:gd name="connsiteY6" fmla="*/ 8294 h 10294"/>
              <a:gd name="connsiteX7" fmla="*/ 5000 w 12607"/>
              <a:gd name="connsiteY7" fmla="*/ 9294 h 10294"/>
              <a:gd name="connsiteX8" fmla="*/ 2500 w 12607"/>
              <a:gd name="connsiteY8" fmla="*/ 10294 h 10294"/>
              <a:gd name="connsiteX9" fmla="*/ 0 w 12607"/>
              <a:gd name="connsiteY9" fmla="*/ 9294 h 10294"/>
              <a:gd name="connsiteX10" fmla="*/ 0 w 12607"/>
              <a:gd name="connsiteY10" fmla="*/ 314 h 10294"/>
              <a:gd name="connsiteX0" fmla="*/ 0 w 12607"/>
              <a:gd name="connsiteY0" fmla="*/ 314 h 10294"/>
              <a:gd name="connsiteX1" fmla="*/ 2500 w 12607"/>
              <a:gd name="connsiteY1" fmla="*/ 2294 h 10294"/>
              <a:gd name="connsiteX2" fmla="*/ 5000 w 12607"/>
              <a:gd name="connsiteY2" fmla="*/ 1294 h 10294"/>
              <a:gd name="connsiteX3" fmla="*/ 7500 w 12607"/>
              <a:gd name="connsiteY3" fmla="*/ 294 h 10294"/>
              <a:gd name="connsiteX4" fmla="*/ 12607 w 12607"/>
              <a:gd name="connsiteY4" fmla="*/ 283 h 10294"/>
              <a:gd name="connsiteX5" fmla="*/ 6531 w 12607"/>
              <a:gd name="connsiteY5" fmla="*/ 8905 h 10294"/>
              <a:gd name="connsiteX6" fmla="*/ 7500 w 12607"/>
              <a:gd name="connsiteY6" fmla="*/ 8294 h 10294"/>
              <a:gd name="connsiteX7" fmla="*/ 5000 w 12607"/>
              <a:gd name="connsiteY7" fmla="*/ 9294 h 10294"/>
              <a:gd name="connsiteX8" fmla="*/ 2500 w 12607"/>
              <a:gd name="connsiteY8" fmla="*/ 10294 h 10294"/>
              <a:gd name="connsiteX9" fmla="*/ 0 w 12607"/>
              <a:gd name="connsiteY9" fmla="*/ 9294 h 10294"/>
              <a:gd name="connsiteX10" fmla="*/ 0 w 12607"/>
              <a:gd name="connsiteY10" fmla="*/ 314 h 10294"/>
              <a:gd name="connsiteX0" fmla="*/ 0 w 12607"/>
              <a:gd name="connsiteY0" fmla="*/ 314 h 10294"/>
              <a:gd name="connsiteX1" fmla="*/ 2500 w 12607"/>
              <a:gd name="connsiteY1" fmla="*/ 2294 h 10294"/>
              <a:gd name="connsiteX2" fmla="*/ 5000 w 12607"/>
              <a:gd name="connsiteY2" fmla="*/ 1294 h 10294"/>
              <a:gd name="connsiteX3" fmla="*/ 7500 w 12607"/>
              <a:gd name="connsiteY3" fmla="*/ 294 h 10294"/>
              <a:gd name="connsiteX4" fmla="*/ 12607 w 12607"/>
              <a:gd name="connsiteY4" fmla="*/ 283 h 10294"/>
              <a:gd name="connsiteX5" fmla="*/ 6531 w 12607"/>
              <a:gd name="connsiteY5" fmla="*/ 8905 h 10294"/>
              <a:gd name="connsiteX6" fmla="*/ 7500 w 12607"/>
              <a:gd name="connsiteY6" fmla="*/ 8294 h 10294"/>
              <a:gd name="connsiteX7" fmla="*/ 5000 w 12607"/>
              <a:gd name="connsiteY7" fmla="*/ 9294 h 10294"/>
              <a:gd name="connsiteX8" fmla="*/ 2500 w 12607"/>
              <a:gd name="connsiteY8" fmla="*/ 10294 h 10294"/>
              <a:gd name="connsiteX9" fmla="*/ 0 w 12607"/>
              <a:gd name="connsiteY9" fmla="*/ 9294 h 10294"/>
              <a:gd name="connsiteX10" fmla="*/ 0 w 12607"/>
              <a:gd name="connsiteY10" fmla="*/ 314 h 10294"/>
              <a:gd name="connsiteX0" fmla="*/ 0 w 12607"/>
              <a:gd name="connsiteY0" fmla="*/ 314 h 10294"/>
              <a:gd name="connsiteX1" fmla="*/ 2500 w 12607"/>
              <a:gd name="connsiteY1" fmla="*/ 2294 h 10294"/>
              <a:gd name="connsiteX2" fmla="*/ 5000 w 12607"/>
              <a:gd name="connsiteY2" fmla="*/ 1294 h 10294"/>
              <a:gd name="connsiteX3" fmla="*/ 7500 w 12607"/>
              <a:gd name="connsiteY3" fmla="*/ 294 h 10294"/>
              <a:gd name="connsiteX4" fmla="*/ 12607 w 12607"/>
              <a:gd name="connsiteY4" fmla="*/ 283 h 10294"/>
              <a:gd name="connsiteX5" fmla="*/ 6531 w 12607"/>
              <a:gd name="connsiteY5" fmla="*/ 8905 h 10294"/>
              <a:gd name="connsiteX6" fmla="*/ 3714 w 12607"/>
              <a:gd name="connsiteY6" fmla="*/ 8937 h 10294"/>
              <a:gd name="connsiteX7" fmla="*/ 5000 w 12607"/>
              <a:gd name="connsiteY7" fmla="*/ 9294 h 10294"/>
              <a:gd name="connsiteX8" fmla="*/ 2500 w 12607"/>
              <a:gd name="connsiteY8" fmla="*/ 10294 h 10294"/>
              <a:gd name="connsiteX9" fmla="*/ 0 w 12607"/>
              <a:gd name="connsiteY9" fmla="*/ 9294 h 10294"/>
              <a:gd name="connsiteX10" fmla="*/ 0 w 12607"/>
              <a:gd name="connsiteY10" fmla="*/ 314 h 10294"/>
              <a:gd name="connsiteX0" fmla="*/ 0 w 12607"/>
              <a:gd name="connsiteY0" fmla="*/ 314 h 10294"/>
              <a:gd name="connsiteX1" fmla="*/ 2500 w 12607"/>
              <a:gd name="connsiteY1" fmla="*/ 2294 h 10294"/>
              <a:gd name="connsiteX2" fmla="*/ 5000 w 12607"/>
              <a:gd name="connsiteY2" fmla="*/ 1294 h 10294"/>
              <a:gd name="connsiteX3" fmla="*/ 7500 w 12607"/>
              <a:gd name="connsiteY3" fmla="*/ 294 h 10294"/>
              <a:gd name="connsiteX4" fmla="*/ 12607 w 12607"/>
              <a:gd name="connsiteY4" fmla="*/ 283 h 10294"/>
              <a:gd name="connsiteX5" fmla="*/ 6531 w 12607"/>
              <a:gd name="connsiteY5" fmla="*/ 8905 h 10294"/>
              <a:gd name="connsiteX6" fmla="*/ 3714 w 12607"/>
              <a:gd name="connsiteY6" fmla="*/ 8937 h 10294"/>
              <a:gd name="connsiteX7" fmla="*/ 5000 w 12607"/>
              <a:gd name="connsiteY7" fmla="*/ 9294 h 10294"/>
              <a:gd name="connsiteX8" fmla="*/ 2500 w 12607"/>
              <a:gd name="connsiteY8" fmla="*/ 10294 h 10294"/>
              <a:gd name="connsiteX9" fmla="*/ 0 w 12607"/>
              <a:gd name="connsiteY9" fmla="*/ 9294 h 10294"/>
              <a:gd name="connsiteX10" fmla="*/ 0 w 12607"/>
              <a:gd name="connsiteY10" fmla="*/ 314 h 10294"/>
              <a:gd name="connsiteX0" fmla="*/ 0 w 12607"/>
              <a:gd name="connsiteY0" fmla="*/ 314 h 10294"/>
              <a:gd name="connsiteX1" fmla="*/ 2500 w 12607"/>
              <a:gd name="connsiteY1" fmla="*/ 2294 h 10294"/>
              <a:gd name="connsiteX2" fmla="*/ 5000 w 12607"/>
              <a:gd name="connsiteY2" fmla="*/ 1294 h 10294"/>
              <a:gd name="connsiteX3" fmla="*/ 7500 w 12607"/>
              <a:gd name="connsiteY3" fmla="*/ 294 h 10294"/>
              <a:gd name="connsiteX4" fmla="*/ 12607 w 12607"/>
              <a:gd name="connsiteY4" fmla="*/ 283 h 10294"/>
              <a:gd name="connsiteX5" fmla="*/ 6531 w 12607"/>
              <a:gd name="connsiteY5" fmla="*/ 8905 h 10294"/>
              <a:gd name="connsiteX6" fmla="*/ 3714 w 12607"/>
              <a:gd name="connsiteY6" fmla="*/ 8937 h 10294"/>
              <a:gd name="connsiteX7" fmla="*/ 5000 w 12607"/>
              <a:gd name="connsiteY7" fmla="*/ 9294 h 10294"/>
              <a:gd name="connsiteX8" fmla="*/ 2500 w 12607"/>
              <a:gd name="connsiteY8" fmla="*/ 10294 h 10294"/>
              <a:gd name="connsiteX9" fmla="*/ 0 w 12607"/>
              <a:gd name="connsiteY9" fmla="*/ 9294 h 10294"/>
              <a:gd name="connsiteX10" fmla="*/ 0 w 12607"/>
              <a:gd name="connsiteY10" fmla="*/ 314 h 10294"/>
              <a:gd name="connsiteX0" fmla="*/ 0 w 12607"/>
              <a:gd name="connsiteY0" fmla="*/ 314 h 12421"/>
              <a:gd name="connsiteX1" fmla="*/ 2500 w 12607"/>
              <a:gd name="connsiteY1" fmla="*/ 2294 h 12421"/>
              <a:gd name="connsiteX2" fmla="*/ 5000 w 12607"/>
              <a:gd name="connsiteY2" fmla="*/ 1294 h 12421"/>
              <a:gd name="connsiteX3" fmla="*/ 7500 w 12607"/>
              <a:gd name="connsiteY3" fmla="*/ 294 h 12421"/>
              <a:gd name="connsiteX4" fmla="*/ 12607 w 12607"/>
              <a:gd name="connsiteY4" fmla="*/ 283 h 12421"/>
              <a:gd name="connsiteX5" fmla="*/ 6531 w 12607"/>
              <a:gd name="connsiteY5" fmla="*/ 8905 h 12421"/>
              <a:gd name="connsiteX6" fmla="*/ 3714 w 12607"/>
              <a:gd name="connsiteY6" fmla="*/ 8937 h 12421"/>
              <a:gd name="connsiteX7" fmla="*/ 3719 w 12607"/>
              <a:gd name="connsiteY7" fmla="*/ 12406 h 12421"/>
              <a:gd name="connsiteX8" fmla="*/ 2500 w 12607"/>
              <a:gd name="connsiteY8" fmla="*/ 10294 h 12421"/>
              <a:gd name="connsiteX9" fmla="*/ 0 w 12607"/>
              <a:gd name="connsiteY9" fmla="*/ 9294 h 12421"/>
              <a:gd name="connsiteX10" fmla="*/ 0 w 12607"/>
              <a:gd name="connsiteY10" fmla="*/ 314 h 12421"/>
              <a:gd name="connsiteX0" fmla="*/ 617 w 13224"/>
              <a:gd name="connsiteY0" fmla="*/ 314 h 12652"/>
              <a:gd name="connsiteX1" fmla="*/ 3117 w 13224"/>
              <a:gd name="connsiteY1" fmla="*/ 2294 h 12652"/>
              <a:gd name="connsiteX2" fmla="*/ 5617 w 13224"/>
              <a:gd name="connsiteY2" fmla="*/ 1294 h 12652"/>
              <a:gd name="connsiteX3" fmla="*/ 8117 w 13224"/>
              <a:gd name="connsiteY3" fmla="*/ 294 h 12652"/>
              <a:gd name="connsiteX4" fmla="*/ 13224 w 13224"/>
              <a:gd name="connsiteY4" fmla="*/ 283 h 12652"/>
              <a:gd name="connsiteX5" fmla="*/ 7148 w 13224"/>
              <a:gd name="connsiteY5" fmla="*/ 8905 h 12652"/>
              <a:gd name="connsiteX6" fmla="*/ 4331 w 13224"/>
              <a:gd name="connsiteY6" fmla="*/ 8937 h 12652"/>
              <a:gd name="connsiteX7" fmla="*/ 4336 w 13224"/>
              <a:gd name="connsiteY7" fmla="*/ 12406 h 12652"/>
              <a:gd name="connsiteX8" fmla="*/ 612 w 13224"/>
              <a:gd name="connsiteY8" fmla="*/ 12374 h 12652"/>
              <a:gd name="connsiteX9" fmla="*/ 617 w 13224"/>
              <a:gd name="connsiteY9" fmla="*/ 9294 h 12652"/>
              <a:gd name="connsiteX10" fmla="*/ 617 w 13224"/>
              <a:gd name="connsiteY10" fmla="*/ 314 h 12652"/>
              <a:gd name="connsiteX0" fmla="*/ 617 w 13224"/>
              <a:gd name="connsiteY0" fmla="*/ 314 h 12632"/>
              <a:gd name="connsiteX1" fmla="*/ 3117 w 13224"/>
              <a:gd name="connsiteY1" fmla="*/ 2294 h 12632"/>
              <a:gd name="connsiteX2" fmla="*/ 5617 w 13224"/>
              <a:gd name="connsiteY2" fmla="*/ 1294 h 12632"/>
              <a:gd name="connsiteX3" fmla="*/ 8117 w 13224"/>
              <a:gd name="connsiteY3" fmla="*/ 294 h 12632"/>
              <a:gd name="connsiteX4" fmla="*/ 13224 w 13224"/>
              <a:gd name="connsiteY4" fmla="*/ 283 h 12632"/>
              <a:gd name="connsiteX5" fmla="*/ 7148 w 13224"/>
              <a:gd name="connsiteY5" fmla="*/ 8905 h 12632"/>
              <a:gd name="connsiteX6" fmla="*/ 4461 w 13224"/>
              <a:gd name="connsiteY6" fmla="*/ 9208 h 12632"/>
              <a:gd name="connsiteX7" fmla="*/ 4336 w 13224"/>
              <a:gd name="connsiteY7" fmla="*/ 12406 h 12632"/>
              <a:gd name="connsiteX8" fmla="*/ 612 w 13224"/>
              <a:gd name="connsiteY8" fmla="*/ 12374 h 12632"/>
              <a:gd name="connsiteX9" fmla="*/ 617 w 13224"/>
              <a:gd name="connsiteY9" fmla="*/ 9294 h 12632"/>
              <a:gd name="connsiteX10" fmla="*/ 617 w 13224"/>
              <a:gd name="connsiteY10" fmla="*/ 314 h 12632"/>
              <a:gd name="connsiteX0" fmla="*/ 617 w 13224"/>
              <a:gd name="connsiteY0" fmla="*/ 314 h 12612"/>
              <a:gd name="connsiteX1" fmla="*/ 3117 w 13224"/>
              <a:gd name="connsiteY1" fmla="*/ 2294 h 12612"/>
              <a:gd name="connsiteX2" fmla="*/ 5617 w 13224"/>
              <a:gd name="connsiteY2" fmla="*/ 1294 h 12612"/>
              <a:gd name="connsiteX3" fmla="*/ 8117 w 13224"/>
              <a:gd name="connsiteY3" fmla="*/ 294 h 12612"/>
              <a:gd name="connsiteX4" fmla="*/ 13224 w 13224"/>
              <a:gd name="connsiteY4" fmla="*/ 283 h 12612"/>
              <a:gd name="connsiteX5" fmla="*/ 7148 w 13224"/>
              <a:gd name="connsiteY5" fmla="*/ 8905 h 12612"/>
              <a:gd name="connsiteX6" fmla="*/ 4691 w 13224"/>
              <a:gd name="connsiteY6" fmla="*/ 9479 h 12612"/>
              <a:gd name="connsiteX7" fmla="*/ 4336 w 13224"/>
              <a:gd name="connsiteY7" fmla="*/ 12406 h 12612"/>
              <a:gd name="connsiteX8" fmla="*/ 612 w 13224"/>
              <a:gd name="connsiteY8" fmla="*/ 12374 h 12612"/>
              <a:gd name="connsiteX9" fmla="*/ 617 w 13224"/>
              <a:gd name="connsiteY9" fmla="*/ 9294 h 12612"/>
              <a:gd name="connsiteX10" fmla="*/ 617 w 13224"/>
              <a:gd name="connsiteY10" fmla="*/ 314 h 12612"/>
              <a:gd name="connsiteX0" fmla="*/ 617 w 13224"/>
              <a:gd name="connsiteY0" fmla="*/ 314 h 12612"/>
              <a:gd name="connsiteX1" fmla="*/ 3117 w 13224"/>
              <a:gd name="connsiteY1" fmla="*/ 2294 h 12612"/>
              <a:gd name="connsiteX2" fmla="*/ 5617 w 13224"/>
              <a:gd name="connsiteY2" fmla="*/ 1294 h 12612"/>
              <a:gd name="connsiteX3" fmla="*/ 8117 w 13224"/>
              <a:gd name="connsiteY3" fmla="*/ 294 h 12612"/>
              <a:gd name="connsiteX4" fmla="*/ 13224 w 13224"/>
              <a:gd name="connsiteY4" fmla="*/ 283 h 12612"/>
              <a:gd name="connsiteX5" fmla="*/ 7148 w 13224"/>
              <a:gd name="connsiteY5" fmla="*/ 8905 h 12612"/>
              <a:gd name="connsiteX6" fmla="*/ 4691 w 13224"/>
              <a:gd name="connsiteY6" fmla="*/ 9479 h 12612"/>
              <a:gd name="connsiteX7" fmla="*/ 4336 w 13224"/>
              <a:gd name="connsiteY7" fmla="*/ 12406 h 12612"/>
              <a:gd name="connsiteX8" fmla="*/ 612 w 13224"/>
              <a:gd name="connsiteY8" fmla="*/ 12374 h 12612"/>
              <a:gd name="connsiteX9" fmla="*/ 617 w 13224"/>
              <a:gd name="connsiteY9" fmla="*/ 9294 h 12612"/>
              <a:gd name="connsiteX10" fmla="*/ 617 w 13224"/>
              <a:gd name="connsiteY10" fmla="*/ 314 h 12612"/>
              <a:gd name="connsiteX0" fmla="*/ 617 w 13224"/>
              <a:gd name="connsiteY0" fmla="*/ 314 h 12612"/>
              <a:gd name="connsiteX1" fmla="*/ 3117 w 13224"/>
              <a:gd name="connsiteY1" fmla="*/ 2294 h 12612"/>
              <a:gd name="connsiteX2" fmla="*/ 5617 w 13224"/>
              <a:gd name="connsiteY2" fmla="*/ 1294 h 12612"/>
              <a:gd name="connsiteX3" fmla="*/ 8117 w 13224"/>
              <a:gd name="connsiteY3" fmla="*/ 294 h 12612"/>
              <a:gd name="connsiteX4" fmla="*/ 13224 w 13224"/>
              <a:gd name="connsiteY4" fmla="*/ 283 h 12612"/>
              <a:gd name="connsiteX5" fmla="*/ 7148 w 13224"/>
              <a:gd name="connsiteY5" fmla="*/ 8905 h 12612"/>
              <a:gd name="connsiteX6" fmla="*/ 4691 w 13224"/>
              <a:gd name="connsiteY6" fmla="*/ 9479 h 12612"/>
              <a:gd name="connsiteX7" fmla="*/ 4350 w 13224"/>
              <a:gd name="connsiteY7" fmla="*/ 12406 h 12612"/>
              <a:gd name="connsiteX8" fmla="*/ 612 w 13224"/>
              <a:gd name="connsiteY8" fmla="*/ 12374 h 12612"/>
              <a:gd name="connsiteX9" fmla="*/ 617 w 13224"/>
              <a:gd name="connsiteY9" fmla="*/ 9294 h 12612"/>
              <a:gd name="connsiteX10" fmla="*/ 617 w 13224"/>
              <a:gd name="connsiteY10" fmla="*/ 314 h 12612"/>
              <a:gd name="connsiteX0" fmla="*/ 617 w 13224"/>
              <a:gd name="connsiteY0" fmla="*/ 314 h 12418"/>
              <a:gd name="connsiteX1" fmla="*/ 3117 w 13224"/>
              <a:gd name="connsiteY1" fmla="*/ 2294 h 12418"/>
              <a:gd name="connsiteX2" fmla="*/ 5617 w 13224"/>
              <a:gd name="connsiteY2" fmla="*/ 1294 h 12418"/>
              <a:gd name="connsiteX3" fmla="*/ 8117 w 13224"/>
              <a:gd name="connsiteY3" fmla="*/ 294 h 12418"/>
              <a:gd name="connsiteX4" fmla="*/ 13224 w 13224"/>
              <a:gd name="connsiteY4" fmla="*/ 283 h 12418"/>
              <a:gd name="connsiteX5" fmla="*/ 7148 w 13224"/>
              <a:gd name="connsiteY5" fmla="*/ 8905 h 12418"/>
              <a:gd name="connsiteX6" fmla="*/ 4691 w 13224"/>
              <a:gd name="connsiteY6" fmla="*/ 9479 h 12418"/>
              <a:gd name="connsiteX7" fmla="*/ 4350 w 13224"/>
              <a:gd name="connsiteY7" fmla="*/ 12406 h 12418"/>
              <a:gd name="connsiteX8" fmla="*/ 612 w 13224"/>
              <a:gd name="connsiteY8" fmla="*/ 12374 h 12418"/>
              <a:gd name="connsiteX9" fmla="*/ 617 w 13224"/>
              <a:gd name="connsiteY9" fmla="*/ 9294 h 12418"/>
              <a:gd name="connsiteX10" fmla="*/ 617 w 13224"/>
              <a:gd name="connsiteY10" fmla="*/ 314 h 12418"/>
              <a:gd name="connsiteX0" fmla="*/ 617 w 13224"/>
              <a:gd name="connsiteY0" fmla="*/ 314 h 12418"/>
              <a:gd name="connsiteX1" fmla="*/ 3117 w 13224"/>
              <a:gd name="connsiteY1" fmla="*/ 2294 h 12418"/>
              <a:gd name="connsiteX2" fmla="*/ 5617 w 13224"/>
              <a:gd name="connsiteY2" fmla="*/ 1294 h 12418"/>
              <a:gd name="connsiteX3" fmla="*/ 8117 w 13224"/>
              <a:gd name="connsiteY3" fmla="*/ 294 h 12418"/>
              <a:gd name="connsiteX4" fmla="*/ 13224 w 13224"/>
              <a:gd name="connsiteY4" fmla="*/ 283 h 12418"/>
              <a:gd name="connsiteX5" fmla="*/ 7148 w 13224"/>
              <a:gd name="connsiteY5" fmla="*/ 8905 h 12418"/>
              <a:gd name="connsiteX6" fmla="*/ 4691 w 13224"/>
              <a:gd name="connsiteY6" fmla="*/ 9479 h 12418"/>
              <a:gd name="connsiteX7" fmla="*/ 4350 w 13224"/>
              <a:gd name="connsiteY7" fmla="*/ 12406 h 12418"/>
              <a:gd name="connsiteX8" fmla="*/ 612 w 13224"/>
              <a:gd name="connsiteY8" fmla="*/ 12374 h 12418"/>
              <a:gd name="connsiteX9" fmla="*/ 617 w 13224"/>
              <a:gd name="connsiteY9" fmla="*/ 9294 h 12418"/>
              <a:gd name="connsiteX10" fmla="*/ 617 w 13224"/>
              <a:gd name="connsiteY10" fmla="*/ 314 h 12418"/>
              <a:gd name="connsiteX0" fmla="*/ 565 w 13172"/>
              <a:gd name="connsiteY0" fmla="*/ 314 h 12653"/>
              <a:gd name="connsiteX1" fmla="*/ 3065 w 13172"/>
              <a:gd name="connsiteY1" fmla="*/ 2294 h 12653"/>
              <a:gd name="connsiteX2" fmla="*/ 5565 w 13172"/>
              <a:gd name="connsiteY2" fmla="*/ 1294 h 12653"/>
              <a:gd name="connsiteX3" fmla="*/ 8065 w 13172"/>
              <a:gd name="connsiteY3" fmla="*/ 294 h 12653"/>
              <a:gd name="connsiteX4" fmla="*/ 13172 w 13172"/>
              <a:gd name="connsiteY4" fmla="*/ 283 h 12653"/>
              <a:gd name="connsiteX5" fmla="*/ 7096 w 13172"/>
              <a:gd name="connsiteY5" fmla="*/ 8905 h 12653"/>
              <a:gd name="connsiteX6" fmla="*/ 4639 w 13172"/>
              <a:gd name="connsiteY6" fmla="*/ 9479 h 12653"/>
              <a:gd name="connsiteX7" fmla="*/ 4298 w 13172"/>
              <a:gd name="connsiteY7" fmla="*/ 12406 h 12653"/>
              <a:gd name="connsiteX8" fmla="*/ 632 w 13172"/>
              <a:gd name="connsiteY8" fmla="*/ 12492 h 12653"/>
              <a:gd name="connsiteX9" fmla="*/ 565 w 13172"/>
              <a:gd name="connsiteY9" fmla="*/ 9294 h 12653"/>
              <a:gd name="connsiteX10" fmla="*/ 565 w 13172"/>
              <a:gd name="connsiteY10" fmla="*/ 314 h 12653"/>
              <a:gd name="connsiteX0" fmla="*/ 565 w 13172"/>
              <a:gd name="connsiteY0" fmla="*/ 314 h 12617"/>
              <a:gd name="connsiteX1" fmla="*/ 3065 w 13172"/>
              <a:gd name="connsiteY1" fmla="*/ 2294 h 12617"/>
              <a:gd name="connsiteX2" fmla="*/ 5565 w 13172"/>
              <a:gd name="connsiteY2" fmla="*/ 1294 h 12617"/>
              <a:gd name="connsiteX3" fmla="*/ 8065 w 13172"/>
              <a:gd name="connsiteY3" fmla="*/ 294 h 12617"/>
              <a:gd name="connsiteX4" fmla="*/ 13172 w 13172"/>
              <a:gd name="connsiteY4" fmla="*/ 283 h 12617"/>
              <a:gd name="connsiteX5" fmla="*/ 7096 w 13172"/>
              <a:gd name="connsiteY5" fmla="*/ 8905 h 12617"/>
              <a:gd name="connsiteX6" fmla="*/ 4639 w 13172"/>
              <a:gd name="connsiteY6" fmla="*/ 9479 h 12617"/>
              <a:gd name="connsiteX7" fmla="*/ 4298 w 13172"/>
              <a:gd name="connsiteY7" fmla="*/ 12406 h 12617"/>
              <a:gd name="connsiteX8" fmla="*/ 632 w 13172"/>
              <a:gd name="connsiteY8" fmla="*/ 12492 h 12617"/>
              <a:gd name="connsiteX9" fmla="*/ 565 w 13172"/>
              <a:gd name="connsiteY9" fmla="*/ 9294 h 12617"/>
              <a:gd name="connsiteX10" fmla="*/ 565 w 13172"/>
              <a:gd name="connsiteY10" fmla="*/ 314 h 12617"/>
              <a:gd name="connsiteX0" fmla="*/ 565 w 13172"/>
              <a:gd name="connsiteY0" fmla="*/ 314 h 12492"/>
              <a:gd name="connsiteX1" fmla="*/ 3065 w 13172"/>
              <a:gd name="connsiteY1" fmla="*/ 2294 h 12492"/>
              <a:gd name="connsiteX2" fmla="*/ 5565 w 13172"/>
              <a:gd name="connsiteY2" fmla="*/ 1294 h 12492"/>
              <a:gd name="connsiteX3" fmla="*/ 8065 w 13172"/>
              <a:gd name="connsiteY3" fmla="*/ 294 h 12492"/>
              <a:gd name="connsiteX4" fmla="*/ 13172 w 13172"/>
              <a:gd name="connsiteY4" fmla="*/ 283 h 12492"/>
              <a:gd name="connsiteX5" fmla="*/ 7096 w 13172"/>
              <a:gd name="connsiteY5" fmla="*/ 8905 h 12492"/>
              <a:gd name="connsiteX6" fmla="*/ 4639 w 13172"/>
              <a:gd name="connsiteY6" fmla="*/ 9479 h 12492"/>
              <a:gd name="connsiteX7" fmla="*/ 4298 w 13172"/>
              <a:gd name="connsiteY7" fmla="*/ 12406 h 12492"/>
              <a:gd name="connsiteX8" fmla="*/ 632 w 13172"/>
              <a:gd name="connsiteY8" fmla="*/ 12492 h 12492"/>
              <a:gd name="connsiteX9" fmla="*/ 565 w 13172"/>
              <a:gd name="connsiteY9" fmla="*/ 9294 h 12492"/>
              <a:gd name="connsiteX10" fmla="*/ 565 w 13172"/>
              <a:gd name="connsiteY10" fmla="*/ 314 h 12492"/>
              <a:gd name="connsiteX0" fmla="*/ 565 w 13172"/>
              <a:gd name="connsiteY0" fmla="*/ 314 h 12531"/>
              <a:gd name="connsiteX1" fmla="*/ 3065 w 13172"/>
              <a:gd name="connsiteY1" fmla="*/ 2294 h 12531"/>
              <a:gd name="connsiteX2" fmla="*/ 5565 w 13172"/>
              <a:gd name="connsiteY2" fmla="*/ 1294 h 12531"/>
              <a:gd name="connsiteX3" fmla="*/ 8065 w 13172"/>
              <a:gd name="connsiteY3" fmla="*/ 294 h 12531"/>
              <a:gd name="connsiteX4" fmla="*/ 13172 w 13172"/>
              <a:gd name="connsiteY4" fmla="*/ 283 h 12531"/>
              <a:gd name="connsiteX5" fmla="*/ 7096 w 13172"/>
              <a:gd name="connsiteY5" fmla="*/ 8905 h 12531"/>
              <a:gd name="connsiteX6" fmla="*/ 4639 w 13172"/>
              <a:gd name="connsiteY6" fmla="*/ 9479 h 12531"/>
              <a:gd name="connsiteX7" fmla="*/ 4226 w 13172"/>
              <a:gd name="connsiteY7" fmla="*/ 12474 h 12531"/>
              <a:gd name="connsiteX8" fmla="*/ 632 w 13172"/>
              <a:gd name="connsiteY8" fmla="*/ 12492 h 12531"/>
              <a:gd name="connsiteX9" fmla="*/ 565 w 13172"/>
              <a:gd name="connsiteY9" fmla="*/ 9294 h 12531"/>
              <a:gd name="connsiteX10" fmla="*/ 565 w 13172"/>
              <a:gd name="connsiteY10" fmla="*/ 314 h 12531"/>
              <a:gd name="connsiteX0" fmla="*/ 50 w 12657"/>
              <a:gd name="connsiteY0" fmla="*/ 314 h 12531"/>
              <a:gd name="connsiteX1" fmla="*/ 2550 w 12657"/>
              <a:gd name="connsiteY1" fmla="*/ 2294 h 12531"/>
              <a:gd name="connsiteX2" fmla="*/ 5050 w 12657"/>
              <a:gd name="connsiteY2" fmla="*/ 1294 h 12531"/>
              <a:gd name="connsiteX3" fmla="*/ 7550 w 12657"/>
              <a:gd name="connsiteY3" fmla="*/ 294 h 12531"/>
              <a:gd name="connsiteX4" fmla="*/ 12657 w 12657"/>
              <a:gd name="connsiteY4" fmla="*/ 283 h 12531"/>
              <a:gd name="connsiteX5" fmla="*/ 6581 w 12657"/>
              <a:gd name="connsiteY5" fmla="*/ 8905 h 12531"/>
              <a:gd name="connsiteX6" fmla="*/ 4124 w 12657"/>
              <a:gd name="connsiteY6" fmla="*/ 9479 h 12531"/>
              <a:gd name="connsiteX7" fmla="*/ 3711 w 12657"/>
              <a:gd name="connsiteY7" fmla="*/ 12474 h 12531"/>
              <a:gd name="connsiteX8" fmla="*/ 117 w 12657"/>
              <a:gd name="connsiteY8" fmla="*/ 12492 h 12531"/>
              <a:gd name="connsiteX9" fmla="*/ 50 w 12657"/>
              <a:gd name="connsiteY9" fmla="*/ 9294 h 12531"/>
              <a:gd name="connsiteX10" fmla="*/ 50 w 12657"/>
              <a:gd name="connsiteY10" fmla="*/ 314 h 12531"/>
              <a:gd name="connsiteX0" fmla="*/ 50 w 12657"/>
              <a:gd name="connsiteY0" fmla="*/ 314 h 12555"/>
              <a:gd name="connsiteX1" fmla="*/ 2550 w 12657"/>
              <a:gd name="connsiteY1" fmla="*/ 2294 h 12555"/>
              <a:gd name="connsiteX2" fmla="*/ 5050 w 12657"/>
              <a:gd name="connsiteY2" fmla="*/ 1294 h 12555"/>
              <a:gd name="connsiteX3" fmla="*/ 7550 w 12657"/>
              <a:gd name="connsiteY3" fmla="*/ 294 h 12555"/>
              <a:gd name="connsiteX4" fmla="*/ 12657 w 12657"/>
              <a:gd name="connsiteY4" fmla="*/ 283 h 12555"/>
              <a:gd name="connsiteX5" fmla="*/ 6581 w 12657"/>
              <a:gd name="connsiteY5" fmla="*/ 8905 h 12555"/>
              <a:gd name="connsiteX6" fmla="*/ 4124 w 12657"/>
              <a:gd name="connsiteY6" fmla="*/ 9479 h 12555"/>
              <a:gd name="connsiteX7" fmla="*/ 3711 w 12657"/>
              <a:gd name="connsiteY7" fmla="*/ 12474 h 12555"/>
              <a:gd name="connsiteX8" fmla="*/ 117 w 12657"/>
              <a:gd name="connsiteY8" fmla="*/ 12492 h 12555"/>
              <a:gd name="connsiteX9" fmla="*/ 50 w 12657"/>
              <a:gd name="connsiteY9" fmla="*/ 9294 h 12555"/>
              <a:gd name="connsiteX10" fmla="*/ 50 w 12657"/>
              <a:gd name="connsiteY10" fmla="*/ 314 h 12555"/>
              <a:gd name="connsiteX0" fmla="*/ 0 w 12607"/>
              <a:gd name="connsiteY0" fmla="*/ 314 h 12555"/>
              <a:gd name="connsiteX1" fmla="*/ 2500 w 12607"/>
              <a:gd name="connsiteY1" fmla="*/ 2294 h 12555"/>
              <a:gd name="connsiteX2" fmla="*/ 5000 w 12607"/>
              <a:gd name="connsiteY2" fmla="*/ 1294 h 12555"/>
              <a:gd name="connsiteX3" fmla="*/ 7500 w 12607"/>
              <a:gd name="connsiteY3" fmla="*/ 294 h 12555"/>
              <a:gd name="connsiteX4" fmla="*/ 12607 w 12607"/>
              <a:gd name="connsiteY4" fmla="*/ 283 h 12555"/>
              <a:gd name="connsiteX5" fmla="*/ 6531 w 12607"/>
              <a:gd name="connsiteY5" fmla="*/ 8905 h 12555"/>
              <a:gd name="connsiteX6" fmla="*/ 4074 w 12607"/>
              <a:gd name="connsiteY6" fmla="*/ 9479 h 12555"/>
              <a:gd name="connsiteX7" fmla="*/ 3661 w 12607"/>
              <a:gd name="connsiteY7" fmla="*/ 12474 h 12555"/>
              <a:gd name="connsiteX8" fmla="*/ 67 w 12607"/>
              <a:gd name="connsiteY8" fmla="*/ 12492 h 12555"/>
              <a:gd name="connsiteX9" fmla="*/ 0 w 12607"/>
              <a:gd name="connsiteY9" fmla="*/ 9294 h 12555"/>
              <a:gd name="connsiteX10" fmla="*/ 0 w 12607"/>
              <a:gd name="connsiteY10" fmla="*/ 314 h 12555"/>
              <a:gd name="connsiteX0" fmla="*/ 0 w 12607"/>
              <a:gd name="connsiteY0" fmla="*/ 314 h 12555"/>
              <a:gd name="connsiteX1" fmla="*/ 2500 w 12607"/>
              <a:gd name="connsiteY1" fmla="*/ 2294 h 12555"/>
              <a:gd name="connsiteX2" fmla="*/ 5000 w 12607"/>
              <a:gd name="connsiteY2" fmla="*/ 1294 h 12555"/>
              <a:gd name="connsiteX3" fmla="*/ 7500 w 12607"/>
              <a:gd name="connsiteY3" fmla="*/ 294 h 12555"/>
              <a:gd name="connsiteX4" fmla="*/ 12607 w 12607"/>
              <a:gd name="connsiteY4" fmla="*/ 283 h 12555"/>
              <a:gd name="connsiteX5" fmla="*/ 6531 w 12607"/>
              <a:gd name="connsiteY5" fmla="*/ 8905 h 12555"/>
              <a:gd name="connsiteX6" fmla="*/ 4074 w 12607"/>
              <a:gd name="connsiteY6" fmla="*/ 9479 h 12555"/>
              <a:gd name="connsiteX7" fmla="*/ 3661 w 12607"/>
              <a:gd name="connsiteY7" fmla="*/ 12474 h 12555"/>
              <a:gd name="connsiteX8" fmla="*/ 67 w 12607"/>
              <a:gd name="connsiteY8" fmla="*/ 12492 h 12555"/>
              <a:gd name="connsiteX9" fmla="*/ 0 w 12607"/>
              <a:gd name="connsiteY9" fmla="*/ 9294 h 12555"/>
              <a:gd name="connsiteX10" fmla="*/ 0 w 12607"/>
              <a:gd name="connsiteY10" fmla="*/ 314 h 12555"/>
              <a:gd name="connsiteX0" fmla="*/ 16 w 12623"/>
              <a:gd name="connsiteY0" fmla="*/ 314 h 12716"/>
              <a:gd name="connsiteX1" fmla="*/ 2516 w 12623"/>
              <a:gd name="connsiteY1" fmla="*/ 2294 h 12716"/>
              <a:gd name="connsiteX2" fmla="*/ 5016 w 12623"/>
              <a:gd name="connsiteY2" fmla="*/ 1294 h 12716"/>
              <a:gd name="connsiteX3" fmla="*/ 7516 w 12623"/>
              <a:gd name="connsiteY3" fmla="*/ 294 h 12716"/>
              <a:gd name="connsiteX4" fmla="*/ 12623 w 12623"/>
              <a:gd name="connsiteY4" fmla="*/ 283 h 12716"/>
              <a:gd name="connsiteX5" fmla="*/ 6547 w 12623"/>
              <a:gd name="connsiteY5" fmla="*/ 8905 h 12716"/>
              <a:gd name="connsiteX6" fmla="*/ 4090 w 12623"/>
              <a:gd name="connsiteY6" fmla="*/ 9479 h 12716"/>
              <a:gd name="connsiteX7" fmla="*/ 3677 w 12623"/>
              <a:gd name="connsiteY7" fmla="*/ 12474 h 12716"/>
              <a:gd name="connsiteX8" fmla="*/ 11 w 12623"/>
              <a:gd name="connsiteY8" fmla="*/ 12543 h 12716"/>
              <a:gd name="connsiteX9" fmla="*/ 16 w 12623"/>
              <a:gd name="connsiteY9" fmla="*/ 9294 h 12716"/>
              <a:gd name="connsiteX10" fmla="*/ 16 w 12623"/>
              <a:gd name="connsiteY10" fmla="*/ 314 h 12716"/>
              <a:gd name="connsiteX0" fmla="*/ 24 w 12631"/>
              <a:gd name="connsiteY0" fmla="*/ 314 h 12712"/>
              <a:gd name="connsiteX1" fmla="*/ 2524 w 12631"/>
              <a:gd name="connsiteY1" fmla="*/ 2294 h 12712"/>
              <a:gd name="connsiteX2" fmla="*/ 5024 w 12631"/>
              <a:gd name="connsiteY2" fmla="*/ 1294 h 12712"/>
              <a:gd name="connsiteX3" fmla="*/ 7524 w 12631"/>
              <a:gd name="connsiteY3" fmla="*/ 294 h 12712"/>
              <a:gd name="connsiteX4" fmla="*/ 12631 w 12631"/>
              <a:gd name="connsiteY4" fmla="*/ 283 h 12712"/>
              <a:gd name="connsiteX5" fmla="*/ 6555 w 12631"/>
              <a:gd name="connsiteY5" fmla="*/ 8905 h 12712"/>
              <a:gd name="connsiteX6" fmla="*/ 4098 w 12631"/>
              <a:gd name="connsiteY6" fmla="*/ 9479 h 12712"/>
              <a:gd name="connsiteX7" fmla="*/ 3685 w 12631"/>
              <a:gd name="connsiteY7" fmla="*/ 12474 h 12712"/>
              <a:gd name="connsiteX8" fmla="*/ 19 w 12631"/>
              <a:gd name="connsiteY8" fmla="*/ 12543 h 12712"/>
              <a:gd name="connsiteX9" fmla="*/ 24 w 12631"/>
              <a:gd name="connsiteY9" fmla="*/ 9294 h 12712"/>
              <a:gd name="connsiteX10" fmla="*/ 24 w 12631"/>
              <a:gd name="connsiteY10" fmla="*/ 314 h 12712"/>
              <a:gd name="connsiteX0" fmla="*/ 24 w 12631"/>
              <a:gd name="connsiteY0" fmla="*/ 314 h 12543"/>
              <a:gd name="connsiteX1" fmla="*/ 2524 w 12631"/>
              <a:gd name="connsiteY1" fmla="*/ 2294 h 12543"/>
              <a:gd name="connsiteX2" fmla="*/ 5024 w 12631"/>
              <a:gd name="connsiteY2" fmla="*/ 1294 h 12543"/>
              <a:gd name="connsiteX3" fmla="*/ 7524 w 12631"/>
              <a:gd name="connsiteY3" fmla="*/ 294 h 12543"/>
              <a:gd name="connsiteX4" fmla="*/ 12631 w 12631"/>
              <a:gd name="connsiteY4" fmla="*/ 283 h 12543"/>
              <a:gd name="connsiteX5" fmla="*/ 6555 w 12631"/>
              <a:gd name="connsiteY5" fmla="*/ 8905 h 12543"/>
              <a:gd name="connsiteX6" fmla="*/ 4098 w 12631"/>
              <a:gd name="connsiteY6" fmla="*/ 9479 h 12543"/>
              <a:gd name="connsiteX7" fmla="*/ 3685 w 12631"/>
              <a:gd name="connsiteY7" fmla="*/ 12474 h 12543"/>
              <a:gd name="connsiteX8" fmla="*/ 19 w 12631"/>
              <a:gd name="connsiteY8" fmla="*/ 12543 h 12543"/>
              <a:gd name="connsiteX9" fmla="*/ 24 w 12631"/>
              <a:gd name="connsiteY9" fmla="*/ 9294 h 12543"/>
              <a:gd name="connsiteX10" fmla="*/ 24 w 12631"/>
              <a:gd name="connsiteY10" fmla="*/ 314 h 12543"/>
              <a:gd name="connsiteX0" fmla="*/ 23 w 12630"/>
              <a:gd name="connsiteY0" fmla="*/ 314 h 12543"/>
              <a:gd name="connsiteX1" fmla="*/ 2523 w 12630"/>
              <a:gd name="connsiteY1" fmla="*/ 2294 h 12543"/>
              <a:gd name="connsiteX2" fmla="*/ 5023 w 12630"/>
              <a:gd name="connsiteY2" fmla="*/ 1294 h 12543"/>
              <a:gd name="connsiteX3" fmla="*/ 7523 w 12630"/>
              <a:gd name="connsiteY3" fmla="*/ 294 h 12543"/>
              <a:gd name="connsiteX4" fmla="*/ 12630 w 12630"/>
              <a:gd name="connsiteY4" fmla="*/ 283 h 12543"/>
              <a:gd name="connsiteX5" fmla="*/ 6554 w 12630"/>
              <a:gd name="connsiteY5" fmla="*/ 8905 h 12543"/>
              <a:gd name="connsiteX6" fmla="*/ 4097 w 12630"/>
              <a:gd name="connsiteY6" fmla="*/ 9479 h 12543"/>
              <a:gd name="connsiteX7" fmla="*/ 3684 w 12630"/>
              <a:gd name="connsiteY7" fmla="*/ 12474 h 12543"/>
              <a:gd name="connsiteX8" fmla="*/ 18 w 12630"/>
              <a:gd name="connsiteY8" fmla="*/ 12543 h 12543"/>
              <a:gd name="connsiteX9" fmla="*/ 23 w 12630"/>
              <a:gd name="connsiteY9" fmla="*/ 9294 h 12543"/>
              <a:gd name="connsiteX10" fmla="*/ 23 w 12630"/>
              <a:gd name="connsiteY10" fmla="*/ 314 h 12543"/>
              <a:gd name="connsiteX0" fmla="*/ 23 w 12630"/>
              <a:gd name="connsiteY0" fmla="*/ 314 h 12543"/>
              <a:gd name="connsiteX1" fmla="*/ 2523 w 12630"/>
              <a:gd name="connsiteY1" fmla="*/ 2294 h 12543"/>
              <a:gd name="connsiteX2" fmla="*/ 5023 w 12630"/>
              <a:gd name="connsiteY2" fmla="*/ 1294 h 12543"/>
              <a:gd name="connsiteX3" fmla="*/ 7523 w 12630"/>
              <a:gd name="connsiteY3" fmla="*/ 294 h 12543"/>
              <a:gd name="connsiteX4" fmla="*/ 12630 w 12630"/>
              <a:gd name="connsiteY4" fmla="*/ 283 h 12543"/>
              <a:gd name="connsiteX5" fmla="*/ 6554 w 12630"/>
              <a:gd name="connsiteY5" fmla="*/ 8905 h 12543"/>
              <a:gd name="connsiteX6" fmla="*/ 4097 w 12630"/>
              <a:gd name="connsiteY6" fmla="*/ 9479 h 12543"/>
              <a:gd name="connsiteX7" fmla="*/ 3684 w 12630"/>
              <a:gd name="connsiteY7" fmla="*/ 12474 h 12543"/>
              <a:gd name="connsiteX8" fmla="*/ 18 w 12630"/>
              <a:gd name="connsiteY8" fmla="*/ 12543 h 12543"/>
              <a:gd name="connsiteX9" fmla="*/ 23 w 12630"/>
              <a:gd name="connsiteY9" fmla="*/ 9294 h 12543"/>
              <a:gd name="connsiteX10" fmla="*/ 23 w 12630"/>
              <a:gd name="connsiteY10" fmla="*/ 314 h 12543"/>
              <a:gd name="connsiteX0" fmla="*/ 23 w 12630"/>
              <a:gd name="connsiteY0" fmla="*/ 314 h 12543"/>
              <a:gd name="connsiteX1" fmla="*/ 2753 w 12630"/>
              <a:gd name="connsiteY1" fmla="*/ 282 h 12543"/>
              <a:gd name="connsiteX2" fmla="*/ 5023 w 12630"/>
              <a:gd name="connsiteY2" fmla="*/ 1294 h 12543"/>
              <a:gd name="connsiteX3" fmla="*/ 7523 w 12630"/>
              <a:gd name="connsiteY3" fmla="*/ 294 h 12543"/>
              <a:gd name="connsiteX4" fmla="*/ 12630 w 12630"/>
              <a:gd name="connsiteY4" fmla="*/ 283 h 12543"/>
              <a:gd name="connsiteX5" fmla="*/ 6554 w 12630"/>
              <a:gd name="connsiteY5" fmla="*/ 8905 h 12543"/>
              <a:gd name="connsiteX6" fmla="*/ 4097 w 12630"/>
              <a:gd name="connsiteY6" fmla="*/ 9479 h 12543"/>
              <a:gd name="connsiteX7" fmla="*/ 3684 w 12630"/>
              <a:gd name="connsiteY7" fmla="*/ 12474 h 12543"/>
              <a:gd name="connsiteX8" fmla="*/ 18 w 12630"/>
              <a:gd name="connsiteY8" fmla="*/ 12543 h 12543"/>
              <a:gd name="connsiteX9" fmla="*/ 23 w 12630"/>
              <a:gd name="connsiteY9" fmla="*/ 9294 h 12543"/>
              <a:gd name="connsiteX10" fmla="*/ 23 w 12630"/>
              <a:gd name="connsiteY10" fmla="*/ 314 h 12543"/>
              <a:gd name="connsiteX0" fmla="*/ 23 w 12630"/>
              <a:gd name="connsiteY0" fmla="*/ 274 h 12503"/>
              <a:gd name="connsiteX1" fmla="*/ 2753 w 12630"/>
              <a:gd name="connsiteY1" fmla="*/ 242 h 12503"/>
              <a:gd name="connsiteX2" fmla="*/ 5109 w 12630"/>
              <a:gd name="connsiteY2" fmla="*/ 256 h 12503"/>
              <a:gd name="connsiteX3" fmla="*/ 7523 w 12630"/>
              <a:gd name="connsiteY3" fmla="*/ 254 h 12503"/>
              <a:gd name="connsiteX4" fmla="*/ 12630 w 12630"/>
              <a:gd name="connsiteY4" fmla="*/ 243 h 12503"/>
              <a:gd name="connsiteX5" fmla="*/ 6554 w 12630"/>
              <a:gd name="connsiteY5" fmla="*/ 8865 h 12503"/>
              <a:gd name="connsiteX6" fmla="*/ 4097 w 12630"/>
              <a:gd name="connsiteY6" fmla="*/ 9439 h 12503"/>
              <a:gd name="connsiteX7" fmla="*/ 3684 w 12630"/>
              <a:gd name="connsiteY7" fmla="*/ 12434 h 12503"/>
              <a:gd name="connsiteX8" fmla="*/ 18 w 12630"/>
              <a:gd name="connsiteY8" fmla="*/ 12503 h 12503"/>
              <a:gd name="connsiteX9" fmla="*/ 23 w 12630"/>
              <a:gd name="connsiteY9" fmla="*/ 9254 h 12503"/>
              <a:gd name="connsiteX10" fmla="*/ 23 w 12630"/>
              <a:gd name="connsiteY10" fmla="*/ 274 h 12503"/>
              <a:gd name="connsiteX0" fmla="*/ 23 w 12630"/>
              <a:gd name="connsiteY0" fmla="*/ 274 h 12503"/>
              <a:gd name="connsiteX1" fmla="*/ 2753 w 12630"/>
              <a:gd name="connsiteY1" fmla="*/ 242 h 12503"/>
              <a:gd name="connsiteX2" fmla="*/ 5109 w 12630"/>
              <a:gd name="connsiteY2" fmla="*/ 256 h 12503"/>
              <a:gd name="connsiteX3" fmla="*/ 7523 w 12630"/>
              <a:gd name="connsiteY3" fmla="*/ 254 h 12503"/>
              <a:gd name="connsiteX4" fmla="*/ 12630 w 12630"/>
              <a:gd name="connsiteY4" fmla="*/ 243 h 12503"/>
              <a:gd name="connsiteX5" fmla="*/ 6554 w 12630"/>
              <a:gd name="connsiteY5" fmla="*/ 8865 h 12503"/>
              <a:gd name="connsiteX6" fmla="*/ 4097 w 12630"/>
              <a:gd name="connsiteY6" fmla="*/ 9439 h 12503"/>
              <a:gd name="connsiteX7" fmla="*/ 3684 w 12630"/>
              <a:gd name="connsiteY7" fmla="*/ 12434 h 12503"/>
              <a:gd name="connsiteX8" fmla="*/ 18 w 12630"/>
              <a:gd name="connsiteY8" fmla="*/ 12503 h 12503"/>
              <a:gd name="connsiteX9" fmla="*/ 23 w 12630"/>
              <a:gd name="connsiteY9" fmla="*/ 9254 h 12503"/>
              <a:gd name="connsiteX10" fmla="*/ 23 w 12630"/>
              <a:gd name="connsiteY10" fmla="*/ 274 h 12503"/>
              <a:gd name="connsiteX0" fmla="*/ 23 w 12630"/>
              <a:gd name="connsiteY0" fmla="*/ 271 h 12500"/>
              <a:gd name="connsiteX1" fmla="*/ 2753 w 12630"/>
              <a:gd name="connsiteY1" fmla="*/ 239 h 12500"/>
              <a:gd name="connsiteX2" fmla="*/ 5109 w 12630"/>
              <a:gd name="connsiteY2" fmla="*/ 253 h 12500"/>
              <a:gd name="connsiteX3" fmla="*/ 7523 w 12630"/>
              <a:gd name="connsiteY3" fmla="*/ 251 h 12500"/>
              <a:gd name="connsiteX4" fmla="*/ 12630 w 12630"/>
              <a:gd name="connsiteY4" fmla="*/ 240 h 12500"/>
              <a:gd name="connsiteX5" fmla="*/ 6554 w 12630"/>
              <a:gd name="connsiteY5" fmla="*/ 8862 h 12500"/>
              <a:gd name="connsiteX6" fmla="*/ 4097 w 12630"/>
              <a:gd name="connsiteY6" fmla="*/ 9436 h 12500"/>
              <a:gd name="connsiteX7" fmla="*/ 3684 w 12630"/>
              <a:gd name="connsiteY7" fmla="*/ 12431 h 12500"/>
              <a:gd name="connsiteX8" fmla="*/ 18 w 12630"/>
              <a:gd name="connsiteY8" fmla="*/ 12500 h 12500"/>
              <a:gd name="connsiteX9" fmla="*/ 23 w 12630"/>
              <a:gd name="connsiteY9" fmla="*/ 9251 h 12500"/>
              <a:gd name="connsiteX10" fmla="*/ 23 w 12630"/>
              <a:gd name="connsiteY10" fmla="*/ 271 h 12500"/>
              <a:gd name="connsiteX0" fmla="*/ 23 w 12630"/>
              <a:gd name="connsiteY0" fmla="*/ 32 h 12261"/>
              <a:gd name="connsiteX1" fmla="*/ 2753 w 12630"/>
              <a:gd name="connsiteY1" fmla="*/ 0 h 12261"/>
              <a:gd name="connsiteX2" fmla="*/ 5109 w 12630"/>
              <a:gd name="connsiteY2" fmla="*/ 14 h 12261"/>
              <a:gd name="connsiteX3" fmla="*/ 7523 w 12630"/>
              <a:gd name="connsiteY3" fmla="*/ 12 h 12261"/>
              <a:gd name="connsiteX4" fmla="*/ 12630 w 12630"/>
              <a:gd name="connsiteY4" fmla="*/ 1 h 12261"/>
              <a:gd name="connsiteX5" fmla="*/ 6554 w 12630"/>
              <a:gd name="connsiteY5" fmla="*/ 8623 h 12261"/>
              <a:gd name="connsiteX6" fmla="*/ 4097 w 12630"/>
              <a:gd name="connsiteY6" fmla="*/ 9197 h 12261"/>
              <a:gd name="connsiteX7" fmla="*/ 3684 w 12630"/>
              <a:gd name="connsiteY7" fmla="*/ 12192 h 12261"/>
              <a:gd name="connsiteX8" fmla="*/ 18 w 12630"/>
              <a:gd name="connsiteY8" fmla="*/ 12261 h 12261"/>
              <a:gd name="connsiteX9" fmla="*/ 23 w 12630"/>
              <a:gd name="connsiteY9" fmla="*/ 9012 h 12261"/>
              <a:gd name="connsiteX10" fmla="*/ 23 w 12630"/>
              <a:gd name="connsiteY10" fmla="*/ 32 h 12261"/>
              <a:gd name="connsiteX0" fmla="*/ 0 w 17765"/>
              <a:gd name="connsiteY0" fmla="*/ 0 h 12267"/>
              <a:gd name="connsiteX1" fmla="*/ 7888 w 17765"/>
              <a:gd name="connsiteY1" fmla="*/ 6 h 12267"/>
              <a:gd name="connsiteX2" fmla="*/ 10244 w 17765"/>
              <a:gd name="connsiteY2" fmla="*/ 20 h 12267"/>
              <a:gd name="connsiteX3" fmla="*/ 12658 w 17765"/>
              <a:gd name="connsiteY3" fmla="*/ 18 h 12267"/>
              <a:gd name="connsiteX4" fmla="*/ 17765 w 17765"/>
              <a:gd name="connsiteY4" fmla="*/ 7 h 12267"/>
              <a:gd name="connsiteX5" fmla="*/ 11689 w 17765"/>
              <a:gd name="connsiteY5" fmla="*/ 8629 h 12267"/>
              <a:gd name="connsiteX6" fmla="*/ 9232 w 17765"/>
              <a:gd name="connsiteY6" fmla="*/ 9203 h 12267"/>
              <a:gd name="connsiteX7" fmla="*/ 8819 w 17765"/>
              <a:gd name="connsiteY7" fmla="*/ 12198 h 12267"/>
              <a:gd name="connsiteX8" fmla="*/ 5153 w 17765"/>
              <a:gd name="connsiteY8" fmla="*/ 12267 h 12267"/>
              <a:gd name="connsiteX9" fmla="*/ 5158 w 17765"/>
              <a:gd name="connsiteY9" fmla="*/ 9018 h 12267"/>
              <a:gd name="connsiteX10" fmla="*/ 0 w 17765"/>
              <a:gd name="connsiteY10" fmla="*/ 0 h 12267"/>
              <a:gd name="connsiteX0" fmla="*/ 65 w 17830"/>
              <a:gd name="connsiteY0" fmla="*/ 0 h 12267"/>
              <a:gd name="connsiteX1" fmla="*/ 7953 w 17830"/>
              <a:gd name="connsiteY1" fmla="*/ 6 h 12267"/>
              <a:gd name="connsiteX2" fmla="*/ 10309 w 17830"/>
              <a:gd name="connsiteY2" fmla="*/ 20 h 12267"/>
              <a:gd name="connsiteX3" fmla="*/ 12723 w 17830"/>
              <a:gd name="connsiteY3" fmla="*/ 18 h 12267"/>
              <a:gd name="connsiteX4" fmla="*/ 17830 w 17830"/>
              <a:gd name="connsiteY4" fmla="*/ 7 h 12267"/>
              <a:gd name="connsiteX5" fmla="*/ 11754 w 17830"/>
              <a:gd name="connsiteY5" fmla="*/ 8629 h 12267"/>
              <a:gd name="connsiteX6" fmla="*/ 9297 w 17830"/>
              <a:gd name="connsiteY6" fmla="*/ 9203 h 12267"/>
              <a:gd name="connsiteX7" fmla="*/ 8884 w 17830"/>
              <a:gd name="connsiteY7" fmla="*/ 12198 h 12267"/>
              <a:gd name="connsiteX8" fmla="*/ 5218 w 17830"/>
              <a:gd name="connsiteY8" fmla="*/ 12267 h 12267"/>
              <a:gd name="connsiteX9" fmla="*/ 0 w 17830"/>
              <a:gd name="connsiteY9" fmla="*/ 9547 h 12267"/>
              <a:gd name="connsiteX10" fmla="*/ 65 w 17830"/>
              <a:gd name="connsiteY10" fmla="*/ 0 h 12267"/>
              <a:gd name="connsiteX0" fmla="*/ 94 w 17859"/>
              <a:gd name="connsiteY0" fmla="*/ 0 h 12429"/>
              <a:gd name="connsiteX1" fmla="*/ 7982 w 17859"/>
              <a:gd name="connsiteY1" fmla="*/ 6 h 12429"/>
              <a:gd name="connsiteX2" fmla="*/ 10338 w 17859"/>
              <a:gd name="connsiteY2" fmla="*/ 20 h 12429"/>
              <a:gd name="connsiteX3" fmla="*/ 12752 w 17859"/>
              <a:gd name="connsiteY3" fmla="*/ 18 h 12429"/>
              <a:gd name="connsiteX4" fmla="*/ 17859 w 17859"/>
              <a:gd name="connsiteY4" fmla="*/ 7 h 12429"/>
              <a:gd name="connsiteX5" fmla="*/ 11783 w 17859"/>
              <a:gd name="connsiteY5" fmla="*/ 8629 h 12429"/>
              <a:gd name="connsiteX6" fmla="*/ 9326 w 17859"/>
              <a:gd name="connsiteY6" fmla="*/ 9203 h 12429"/>
              <a:gd name="connsiteX7" fmla="*/ 8913 w 17859"/>
              <a:gd name="connsiteY7" fmla="*/ 12198 h 12429"/>
              <a:gd name="connsiteX8" fmla="*/ 8 w 17859"/>
              <a:gd name="connsiteY8" fmla="*/ 12248 h 12429"/>
              <a:gd name="connsiteX9" fmla="*/ 29 w 17859"/>
              <a:gd name="connsiteY9" fmla="*/ 9547 h 12429"/>
              <a:gd name="connsiteX10" fmla="*/ 94 w 17859"/>
              <a:gd name="connsiteY10" fmla="*/ 0 h 12429"/>
              <a:gd name="connsiteX0" fmla="*/ 142 w 17859"/>
              <a:gd name="connsiteY0" fmla="*/ 0 h 12448"/>
              <a:gd name="connsiteX1" fmla="*/ 7982 w 17859"/>
              <a:gd name="connsiteY1" fmla="*/ 25 h 12448"/>
              <a:gd name="connsiteX2" fmla="*/ 10338 w 17859"/>
              <a:gd name="connsiteY2" fmla="*/ 39 h 12448"/>
              <a:gd name="connsiteX3" fmla="*/ 12752 w 17859"/>
              <a:gd name="connsiteY3" fmla="*/ 37 h 12448"/>
              <a:gd name="connsiteX4" fmla="*/ 17859 w 17859"/>
              <a:gd name="connsiteY4" fmla="*/ 26 h 12448"/>
              <a:gd name="connsiteX5" fmla="*/ 11783 w 17859"/>
              <a:gd name="connsiteY5" fmla="*/ 8648 h 12448"/>
              <a:gd name="connsiteX6" fmla="*/ 9326 w 17859"/>
              <a:gd name="connsiteY6" fmla="*/ 9222 h 12448"/>
              <a:gd name="connsiteX7" fmla="*/ 8913 w 17859"/>
              <a:gd name="connsiteY7" fmla="*/ 12217 h 12448"/>
              <a:gd name="connsiteX8" fmla="*/ 8 w 17859"/>
              <a:gd name="connsiteY8" fmla="*/ 12267 h 12448"/>
              <a:gd name="connsiteX9" fmla="*/ 29 w 17859"/>
              <a:gd name="connsiteY9" fmla="*/ 9566 h 12448"/>
              <a:gd name="connsiteX10" fmla="*/ 142 w 17859"/>
              <a:gd name="connsiteY10" fmla="*/ 0 h 12448"/>
              <a:gd name="connsiteX0" fmla="*/ 142 w 17859"/>
              <a:gd name="connsiteY0" fmla="*/ 18 h 12466"/>
              <a:gd name="connsiteX1" fmla="*/ 7982 w 17859"/>
              <a:gd name="connsiteY1" fmla="*/ 43 h 12466"/>
              <a:gd name="connsiteX2" fmla="*/ 10322 w 17859"/>
              <a:gd name="connsiteY2" fmla="*/ 0 h 12466"/>
              <a:gd name="connsiteX3" fmla="*/ 12752 w 17859"/>
              <a:gd name="connsiteY3" fmla="*/ 55 h 12466"/>
              <a:gd name="connsiteX4" fmla="*/ 17859 w 17859"/>
              <a:gd name="connsiteY4" fmla="*/ 44 h 12466"/>
              <a:gd name="connsiteX5" fmla="*/ 11783 w 17859"/>
              <a:gd name="connsiteY5" fmla="*/ 8666 h 12466"/>
              <a:gd name="connsiteX6" fmla="*/ 9326 w 17859"/>
              <a:gd name="connsiteY6" fmla="*/ 9240 h 12466"/>
              <a:gd name="connsiteX7" fmla="*/ 8913 w 17859"/>
              <a:gd name="connsiteY7" fmla="*/ 12235 h 12466"/>
              <a:gd name="connsiteX8" fmla="*/ 8 w 17859"/>
              <a:gd name="connsiteY8" fmla="*/ 12285 h 12466"/>
              <a:gd name="connsiteX9" fmla="*/ 29 w 17859"/>
              <a:gd name="connsiteY9" fmla="*/ 9584 h 12466"/>
              <a:gd name="connsiteX10" fmla="*/ 142 w 17859"/>
              <a:gd name="connsiteY10" fmla="*/ 18 h 12466"/>
              <a:gd name="connsiteX0" fmla="*/ 142 w 17859"/>
              <a:gd name="connsiteY0" fmla="*/ 18 h 12466"/>
              <a:gd name="connsiteX1" fmla="*/ 7982 w 17859"/>
              <a:gd name="connsiteY1" fmla="*/ 43 h 12466"/>
              <a:gd name="connsiteX2" fmla="*/ 10322 w 17859"/>
              <a:gd name="connsiteY2" fmla="*/ 0 h 12466"/>
              <a:gd name="connsiteX3" fmla="*/ 12752 w 17859"/>
              <a:gd name="connsiteY3" fmla="*/ 17 h 12466"/>
              <a:gd name="connsiteX4" fmla="*/ 17859 w 17859"/>
              <a:gd name="connsiteY4" fmla="*/ 44 h 12466"/>
              <a:gd name="connsiteX5" fmla="*/ 11783 w 17859"/>
              <a:gd name="connsiteY5" fmla="*/ 8666 h 12466"/>
              <a:gd name="connsiteX6" fmla="*/ 9326 w 17859"/>
              <a:gd name="connsiteY6" fmla="*/ 9240 h 12466"/>
              <a:gd name="connsiteX7" fmla="*/ 8913 w 17859"/>
              <a:gd name="connsiteY7" fmla="*/ 12235 h 12466"/>
              <a:gd name="connsiteX8" fmla="*/ 8 w 17859"/>
              <a:gd name="connsiteY8" fmla="*/ 12285 h 12466"/>
              <a:gd name="connsiteX9" fmla="*/ 29 w 17859"/>
              <a:gd name="connsiteY9" fmla="*/ 9584 h 12466"/>
              <a:gd name="connsiteX10" fmla="*/ 142 w 17859"/>
              <a:gd name="connsiteY10" fmla="*/ 18 h 12466"/>
              <a:gd name="connsiteX0" fmla="*/ 142 w 17859"/>
              <a:gd name="connsiteY0" fmla="*/ 1 h 12449"/>
              <a:gd name="connsiteX1" fmla="*/ 7982 w 17859"/>
              <a:gd name="connsiteY1" fmla="*/ 26 h 12449"/>
              <a:gd name="connsiteX2" fmla="*/ 12752 w 17859"/>
              <a:gd name="connsiteY2" fmla="*/ 0 h 12449"/>
              <a:gd name="connsiteX3" fmla="*/ 17859 w 17859"/>
              <a:gd name="connsiteY3" fmla="*/ 27 h 12449"/>
              <a:gd name="connsiteX4" fmla="*/ 11783 w 17859"/>
              <a:gd name="connsiteY4" fmla="*/ 8649 h 12449"/>
              <a:gd name="connsiteX5" fmla="*/ 9326 w 17859"/>
              <a:gd name="connsiteY5" fmla="*/ 9223 h 12449"/>
              <a:gd name="connsiteX6" fmla="*/ 8913 w 17859"/>
              <a:gd name="connsiteY6" fmla="*/ 12218 h 12449"/>
              <a:gd name="connsiteX7" fmla="*/ 8 w 17859"/>
              <a:gd name="connsiteY7" fmla="*/ 12268 h 12449"/>
              <a:gd name="connsiteX8" fmla="*/ 29 w 17859"/>
              <a:gd name="connsiteY8" fmla="*/ 9567 h 12449"/>
              <a:gd name="connsiteX9" fmla="*/ 142 w 17859"/>
              <a:gd name="connsiteY9" fmla="*/ 1 h 12449"/>
              <a:gd name="connsiteX0" fmla="*/ 142 w 17859"/>
              <a:gd name="connsiteY0" fmla="*/ 1 h 12449"/>
              <a:gd name="connsiteX1" fmla="*/ 12752 w 17859"/>
              <a:gd name="connsiteY1" fmla="*/ 0 h 12449"/>
              <a:gd name="connsiteX2" fmla="*/ 17859 w 17859"/>
              <a:gd name="connsiteY2" fmla="*/ 27 h 12449"/>
              <a:gd name="connsiteX3" fmla="*/ 11783 w 17859"/>
              <a:gd name="connsiteY3" fmla="*/ 8649 h 12449"/>
              <a:gd name="connsiteX4" fmla="*/ 9326 w 17859"/>
              <a:gd name="connsiteY4" fmla="*/ 9223 h 12449"/>
              <a:gd name="connsiteX5" fmla="*/ 8913 w 17859"/>
              <a:gd name="connsiteY5" fmla="*/ 12218 h 12449"/>
              <a:gd name="connsiteX6" fmla="*/ 8 w 17859"/>
              <a:gd name="connsiteY6" fmla="*/ 12268 h 12449"/>
              <a:gd name="connsiteX7" fmla="*/ 29 w 17859"/>
              <a:gd name="connsiteY7" fmla="*/ 9567 h 12449"/>
              <a:gd name="connsiteX8" fmla="*/ 142 w 17859"/>
              <a:gd name="connsiteY8" fmla="*/ 1 h 12449"/>
              <a:gd name="connsiteX0" fmla="*/ 142 w 17859"/>
              <a:gd name="connsiteY0" fmla="*/ 0 h 12448"/>
              <a:gd name="connsiteX1" fmla="*/ 17859 w 17859"/>
              <a:gd name="connsiteY1" fmla="*/ 26 h 12448"/>
              <a:gd name="connsiteX2" fmla="*/ 11783 w 17859"/>
              <a:gd name="connsiteY2" fmla="*/ 8648 h 12448"/>
              <a:gd name="connsiteX3" fmla="*/ 9326 w 17859"/>
              <a:gd name="connsiteY3" fmla="*/ 9222 h 12448"/>
              <a:gd name="connsiteX4" fmla="*/ 8913 w 17859"/>
              <a:gd name="connsiteY4" fmla="*/ 12217 h 12448"/>
              <a:gd name="connsiteX5" fmla="*/ 8 w 17859"/>
              <a:gd name="connsiteY5" fmla="*/ 12267 h 12448"/>
              <a:gd name="connsiteX6" fmla="*/ 29 w 17859"/>
              <a:gd name="connsiteY6" fmla="*/ 9566 h 12448"/>
              <a:gd name="connsiteX7" fmla="*/ 142 w 17859"/>
              <a:gd name="connsiteY7" fmla="*/ 0 h 12448"/>
              <a:gd name="connsiteX0" fmla="*/ 142 w 17859"/>
              <a:gd name="connsiteY0" fmla="*/ 0 h 12448"/>
              <a:gd name="connsiteX1" fmla="*/ 17859 w 17859"/>
              <a:gd name="connsiteY1" fmla="*/ 26 h 12448"/>
              <a:gd name="connsiteX2" fmla="*/ 11783 w 17859"/>
              <a:gd name="connsiteY2" fmla="*/ 8648 h 12448"/>
              <a:gd name="connsiteX3" fmla="*/ 9326 w 17859"/>
              <a:gd name="connsiteY3" fmla="*/ 9222 h 12448"/>
              <a:gd name="connsiteX4" fmla="*/ 8913 w 17859"/>
              <a:gd name="connsiteY4" fmla="*/ 12217 h 12448"/>
              <a:gd name="connsiteX5" fmla="*/ 8 w 17859"/>
              <a:gd name="connsiteY5" fmla="*/ 12267 h 12448"/>
              <a:gd name="connsiteX6" fmla="*/ 29 w 17859"/>
              <a:gd name="connsiteY6" fmla="*/ 9566 h 12448"/>
              <a:gd name="connsiteX7" fmla="*/ 142 w 17859"/>
              <a:gd name="connsiteY7" fmla="*/ 0 h 12448"/>
              <a:gd name="connsiteX0" fmla="*/ 1762 w 19479"/>
              <a:gd name="connsiteY0" fmla="*/ 0 h 12448"/>
              <a:gd name="connsiteX1" fmla="*/ 19479 w 19479"/>
              <a:gd name="connsiteY1" fmla="*/ 26 h 12448"/>
              <a:gd name="connsiteX2" fmla="*/ 13403 w 19479"/>
              <a:gd name="connsiteY2" fmla="*/ 8648 h 12448"/>
              <a:gd name="connsiteX3" fmla="*/ 10946 w 19479"/>
              <a:gd name="connsiteY3" fmla="*/ 9222 h 12448"/>
              <a:gd name="connsiteX4" fmla="*/ 10533 w 19479"/>
              <a:gd name="connsiteY4" fmla="*/ 12217 h 12448"/>
              <a:gd name="connsiteX5" fmla="*/ 1628 w 19479"/>
              <a:gd name="connsiteY5" fmla="*/ 12267 h 12448"/>
              <a:gd name="connsiteX6" fmla="*/ 1762 w 19479"/>
              <a:gd name="connsiteY6" fmla="*/ 0 h 12448"/>
              <a:gd name="connsiteX0" fmla="*/ 1670 w 19387"/>
              <a:gd name="connsiteY0" fmla="*/ 0 h 12429"/>
              <a:gd name="connsiteX1" fmla="*/ 19387 w 19387"/>
              <a:gd name="connsiteY1" fmla="*/ 26 h 12429"/>
              <a:gd name="connsiteX2" fmla="*/ 13311 w 19387"/>
              <a:gd name="connsiteY2" fmla="*/ 8648 h 12429"/>
              <a:gd name="connsiteX3" fmla="*/ 10854 w 19387"/>
              <a:gd name="connsiteY3" fmla="*/ 9222 h 12429"/>
              <a:gd name="connsiteX4" fmla="*/ 10441 w 19387"/>
              <a:gd name="connsiteY4" fmla="*/ 12217 h 12429"/>
              <a:gd name="connsiteX5" fmla="*/ 1777 w 19387"/>
              <a:gd name="connsiteY5" fmla="*/ 12210 h 12429"/>
              <a:gd name="connsiteX6" fmla="*/ 1670 w 19387"/>
              <a:gd name="connsiteY6" fmla="*/ 0 h 12429"/>
              <a:gd name="connsiteX0" fmla="*/ 1285 w 19002"/>
              <a:gd name="connsiteY0" fmla="*/ 0 h 12429"/>
              <a:gd name="connsiteX1" fmla="*/ 19002 w 19002"/>
              <a:gd name="connsiteY1" fmla="*/ 26 h 12429"/>
              <a:gd name="connsiteX2" fmla="*/ 12926 w 19002"/>
              <a:gd name="connsiteY2" fmla="*/ 8648 h 12429"/>
              <a:gd name="connsiteX3" fmla="*/ 10469 w 19002"/>
              <a:gd name="connsiteY3" fmla="*/ 9222 h 12429"/>
              <a:gd name="connsiteX4" fmla="*/ 10056 w 19002"/>
              <a:gd name="connsiteY4" fmla="*/ 12217 h 12429"/>
              <a:gd name="connsiteX5" fmla="*/ 1392 w 19002"/>
              <a:gd name="connsiteY5" fmla="*/ 12210 h 12429"/>
              <a:gd name="connsiteX6" fmla="*/ 1285 w 19002"/>
              <a:gd name="connsiteY6" fmla="*/ 0 h 12429"/>
              <a:gd name="connsiteX0" fmla="*/ 1312 w 19029"/>
              <a:gd name="connsiteY0" fmla="*/ 0 h 12429"/>
              <a:gd name="connsiteX1" fmla="*/ 19029 w 19029"/>
              <a:gd name="connsiteY1" fmla="*/ 26 h 12429"/>
              <a:gd name="connsiteX2" fmla="*/ 12953 w 19029"/>
              <a:gd name="connsiteY2" fmla="*/ 8648 h 12429"/>
              <a:gd name="connsiteX3" fmla="*/ 10496 w 19029"/>
              <a:gd name="connsiteY3" fmla="*/ 9222 h 12429"/>
              <a:gd name="connsiteX4" fmla="*/ 10083 w 19029"/>
              <a:gd name="connsiteY4" fmla="*/ 12217 h 12429"/>
              <a:gd name="connsiteX5" fmla="*/ 1307 w 19029"/>
              <a:gd name="connsiteY5" fmla="*/ 12210 h 12429"/>
              <a:gd name="connsiteX6" fmla="*/ 1312 w 19029"/>
              <a:gd name="connsiteY6" fmla="*/ 0 h 12429"/>
              <a:gd name="connsiteX0" fmla="*/ 14 w 17731"/>
              <a:gd name="connsiteY0" fmla="*/ 0 h 12429"/>
              <a:gd name="connsiteX1" fmla="*/ 17731 w 17731"/>
              <a:gd name="connsiteY1" fmla="*/ 26 h 12429"/>
              <a:gd name="connsiteX2" fmla="*/ 11655 w 17731"/>
              <a:gd name="connsiteY2" fmla="*/ 8648 h 12429"/>
              <a:gd name="connsiteX3" fmla="*/ 9198 w 17731"/>
              <a:gd name="connsiteY3" fmla="*/ 9222 h 12429"/>
              <a:gd name="connsiteX4" fmla="*/ 8785 w 17731"/>
              <a:gd name="connsiteY4" fmla="*/ 12217 h 12429"/>
              <a:gd name="connsiteX5" fmla="*/ 9 w 17731"/>
              <a:gd name="connsiteY5" fmla="*/ 12210 h 12429"/>
              <a:gd name="connsiteX6" fmla="*/ 14 w 17731"/>
              <a:gd name="connsiteY6" fmla="*/ 0 h 12429"/>
              <a:gd name="connsiteX0" fmla="*/ 5 w 17722"/>
              <a:gd name="connsiteY0" fmla="*/ 0 h 12433"/>
              <a:gd name="connsiteX1" fmla="*/ 17722 w 17722"/>
              <a:gd name="connsiteY1" fmla="*/ 26 h 12433"/>
              <a:gd name="connsiteX2" fmla="*/ 11646 w 17722"/>
              <a:gd name="connsiteY2" fmla="*/ 8648 h 12433"/>
              <a:gd name="connsiteX3" fmla="*/ 9189 w 17722"/>
              <a:gd name="connsiteY3" fmla="*/ 9222 h 12433"/>
              <a:gd name="connsiteX4" fmla="*/ 8776 w 17722"/>
              <a:gd name="connsiteY4" fmla="*/ 12217 h 12433"/>
              <a:gd name="connsiteX5" fmla="*/ 0 w 17722"/>
              <a:gd name="connsiteY5" fmla="*/ 12210 h 12433"/>
              <a:gd name="connsiteX6" fmla="*/ 5 w 17722"/>
              <a:gd name="connsiteY6" fmla="*/ 0 h 12433"/>
              <a:gd name="connsiteX0" fmla="*/ 5 w 17722"/>
              <a:gd name="connsiteY0" fmla="*/ 0 h 12224"/>
              <a:gd name="connsiteX1" fmla="*/ 17722 w 17722"/>
              <a:gd name="connsiteY1" fmla="*/ 26 h 12224"/>
              <a:gd name="connsiteX2" fmla="*/ 11646 w 17722"/>
              <a:gd name="connsiteY2" fmla="*/ 8648 h 12224"/>
              <a:gd name="connsiteX3" fmla="*/ 9189 w 17722"/>
              <a:gd name="connsiteY3" fmla="*/ 9222 h 12224"/>
              <a:gd name="connsiteX4" fmla="*/ 8776 w 17722"/>
              <a:gd name="connsiteY4" fmla="*/ 12217 h 12224"/>
              <a:gd name="connsiteX5" fmla="*/ 0 w 17722"/>
              <a:gd name="connsiteY5" fmla="*/ 12210 h 12224"/>
              <a:gd name="connsiteX6" fmla="*/ 5 w 17722"/>
              <a:gd name="connsiteY6" fmla="*/ 0 h 12224"/>
              <a:gd name="connsiteX0" fmla="*/ 5 w 17722"/>
              <a:gd name="connsiteY0" fmla="*/ 0 h 12240"/>
              <a:gd name="connsiteX1" fmla="*/ 17722 w 17722"/>
              <a:gd name="connsiteY1" fmla="*/ 26 h 12240"/>
              <a:gd name="connsiteX2" fmla="*/ 11646 w 17722"/>
              <a:gd name="connsiteY2" fmla="*/ 8648 h 12240"/>
              <a:gd name="connsiteX3" fmla="*/ 9189 w 17722"/>
              <a:gd name="connsiteY3" fmla="*/ 9222 h 12240"/>
              <a:gd name="connsiteX4" fmla="*/ 8776 w 17722"/>
              <a:gd name="connsiteY4" fmla="*/ 12217 h 12240"/>
              <a:gd name="connsiteX5" fmla="*/ 0 w 17722"/>
              <a:gd name="connsiteY5" fmla="*/ 12210 h 12240"/>
              <a:gd name="connsiteX6" fmla="*/ 5 w 17722"/>
              <a:gd name="connsiteY6" fmla="*/ 0 h 12240"/>
              <a:gd name="connsiteX0" fmla="*/ 5 w 17722"/>
              <a:gd name="connsiteY0" fmla="*/ 0 h 12240"/>
              <a:gd name="connsiteX1" fmla="*/ 17722 w 17722"/>
              <a:gd name="connsiteY1" fmla="*/ 26 h 12240"/>
              <a:gd name="connsiteX2" fmla="*/ 11646 w 17722"/>
              <a:gd name="connsiteY2" fmla="*/ 8648 h 12240"/>
              <a:gd name="connsiteX3" fmla="*/ 9189 w 17722"/>
              <a:gd name="connsiteY3" fmla="*/ 9222 h 12240"/>
              <a:gd name="connsiteX4" fmla="*/ 8776 w 17722"/>
              <a:gd name="connsiteY4" fmla="*/ 12217 h 12240"/>
              <a:gd name="connsiteX5" fmla="*/ 0 w 17722"/>
              <a:gd name="connsiteY5" fmla="*/ 12210 h 12240"/>
              <a:gd name="connsiteX6" fmla="*/ 5 w 17722"/>
              <a:gd name="connsiteY6" fmla="*/ 0 h 12240"/>
              <a:gd name="connsiteX0" fmla="*/ 5 w 17722"/>
              <a:gd name="connsiteY0" fmla="*/ 0 h 12468"/>
              <a:gd name="connsiteX1" fmla="*/ 17722 w 17722"/>
              <a:gd name="connsiteY1" fmla="*/ 26 h 12468"/>
              <a:gd name="connsiteX2" fmla="*/ 11646 w 17722"/>
              <a:gd name="connsiteY2" fmla="*/ 8648 h 12468"/>
              <a:gd name="connsiteX3" fmla="*/ 9189 w 17722"/>
              <a:gd name="connsiteY3" fmla="*/ 8750 h 12468"/>
              <a:gd name="connsiteX4" fmla="*/ 8776 w 17722"/>
              <a:gd name="connsiteY4" fmla="*/ 12217 h 12468"/>
              <a:gd name="connsiteX5" fmla="*/ 0 w 17722"/>
              <a:gd name="connsiteY5" fmla="*/ 12210 h 12468"/>
              <a:gd name="connsiteX6" fmla="*/ 5 w 17722"/>
              <a:gd name="connsiteY6" fmla="*/ 0 h 12468"/>
              <a:gd name="connsiteX0" fmla="*/ 5 w 17722"/>
              <a:gd name="connsiteY0" fmla="*/ 0 h 12476"/>
              <a:gd name="connsiteX1" fmla="*/ 17722 w 17722"/>
              <a:gd name="connsiteY1" fmla="*/ 26 h 12476"/>
              <a:gd name="connsiteX2" fmla="*/ 11646 w 17722"/>
              <a:gd name="connsiteY2" fmla="*/ 8648 h 12476"/>
              <a:gd name="connsiteX3" fmla="*/ 9189 w 17722"/>
              <a:gd name="connsiteY3" fmla="*/ 8750 h 12476"/>
              <a:gd name="connsiteX4" fmla="*/ 8776 w 17722"/>
              <a:gd name="connsiteY4" fmla="*/ 12217 h 12476"/>
              <a:gd name="connsiteX5" fmla="*/ 0 w 17722"/>
              <a:gd name="connsiteY5" fmla="*/ 12210 h 12476"/>
              <a:gd name="connsiteX6" fmla="*/ 5 w 17722"/>
              <a:gd name="connsiteY6" fmla="*/ 0 h 12476"/>
              <a:gd name="connsiteX0" fmla="*/ 5 w 17722"/>
              <a:gd name="connsiteY0" fmla="*/ 0 h 12476"/>
              <a:gd name="connsiteX1" fmla="*/ 17722 w 17722"/>
              <a:gd name="connsiteY1" fmla="*/ 26 h 12476"/>
              <a:gd name="connsiteX2" fmla="*/ 11646 w 17722"/>
              <a:gd name="connsiteY2" fmla="*/ 8648 h 12476"/>
              <a:gd name="connsiteX3" fmla="*/ 9189 w 17722"/>
              <a:gd name="connsiteY3" fmla="*/ 8750 h 12476"/>
              <a:gd name="connsiteX4" fmla="*/ 8776 w 17722"/>
              <a:gd name="connsiteY4" fmla="*/ 12217 h 12476"/>
              <a:gd name="connsiteX5" fmla="*/ 0 w 17722"/>
              <a:gd name="connsiteY5" fmla="*/ 12210 h 12476"/>
              <a:gd name="connsiteX6" fmla="*/ 5 w 17722"/>
              <a:gd name="connsiteY6" fmla="*/ 0 h 12476"/>
              <a:gd name="connsiteX0" fmla="*/ 5 w 17722"/>
              <a:gd name="connsiteY0" fmla="*/ 0 h 12234"/>
              <a:gd name="connsiteX1" fmla="*/ 17722 w 17722"/>
              <a:gd name="connsiteY1" fmla="*/ 26 h 12234"/>
              <a:gd name="connsiteX2" fmla="*/ 11646 w 17722"/>
              <a:gd name="connsiteY2" fmla="*/ 8648 h 12234"/>
              <a:gd name="connsiteX3" fmla="*/ 9189 w 17722"/>
              <a:gd name="connsiteY3" fmla="*/ 8750 h 12234"/>
              <a:gd name="connsiteX4" fmla="*/ 8776 w 17722"/>
              <a:gd name="connsiteY4" fmla="*/ 12217 h 12234"/>
              <a:gd name="connsiteX5" fmla="*/ 0 w 17722"/>
              <a:gd name="connsiteY5" fmla="*/ 12210 h 12234"/>
              <a:gd name="connsiteX6" fmla="*/ 5 w 17722"/>
              <a:gd name="connsiteY6" fmla="*/ 0 h 12234"/>
              <a:gd name="connsiteX0" fmla="*/ 5 w 17722"/>
              <a:gd name="connsiteY0" fmla="*/ 0 h 12234"/>
              <a:gd name="connsiteX1" fmla="*/ 17722 w 17722"/>
              <a:gd name="connsiteY1" fmla="*/ 26 h 12234"/>
              <a:gd name="connsiteX2" fmla="*/ 11646 w 17722"/>
              <a:gd name="connsiteY2" fmla="*/ 8648 h 12234"/>
              <a:gd name="connsiteX3" fmla="*/ 9189 w 17722"/>
              <a:gd name="connsiteY3" fmla="*/ 8750 h 12234"/>
              <a:gd name="connsiteX4" fmla="*/ 8776 w 17722"/>
              <a:gd name="connsiteY4" fmla="*/ 12217 h 12234"/>
              <a:gd name="connsiteX5" fmla="*/ 0 w 17722"/>
              <a:gd name="connsiteY5" fmla="*/ 12210 h 12234"/>
              <a:gd name="connsiteX6" fmla="*/ 5 w 17722"/>
              <a:gd name="connsiteY6" fmla="*/ 0 h 12234"/>
              <a:gd name="connsiteX0" fmla="*/ 5 w 17722"/>
              <a:gd name="connsiteY0" fmla="*/ 0 h 12234"/>
              <a:gd name="connsiteX1" fmla="*/ 17722 w 17722"/>
              <a:gd name="connsiteY1" fmla="*/ 26 h 12234"/>
              <a:gd name="connsiteX2" fmla="*/ 11646 w 17722"/>
              <a:gd name="connsiteY2" fmla="*/ 8648 h 12234"/>
              <a:gd name="connsiteX3" fmla="*/ 9382 w 17722"/>
              <a:gd name="connsiteY3" fmla="*/ 8693 h 12234"/>
              <a:gd name="connsiteX4" fmla="*/ 8776 w 17722"/>
              <a:gd name="connsiteY4" fmla="*/ 12217 h 12234"/>
              <a:gd name="connsiteX5" fmla="*/ 0 w 17722"/>
              <a:gd name="connsiteY5" fmla="*/ 12210 h 12234"/>
              <a:gd name="connsiteX6" fmla="*/ 5 w 17722"/>
              <a:gd name="connsiteY6" fmla="*/ 0 h 12234"/>
              <a:gd name="connsiteX0" fmla="*/ 5 w 17722"/>
              <a:gd name="connsiteY0" fmla="*/ 0 h 12234"/>
              <a:gd name="connsiteX1" fmla="*/ 17722 w 17722"/>
              <a:gd name="connsiteY1" fmla="*/ 26 h 12234"/>
              <a:gd name="connsiteX2" fmla="*/ 11646 w 17722"/>
              <a:gd name="connsiteY2" fmla="*/ 8648 h 12234"/>
              <a:gd name="connsiteX3" fmla="*/ 9382 w 17722"/>
              <a:gd name="connsiteY3" fmla="*/ 8693 h 12234"/>
              <a:gd name="connsiteX4" fmla="*/ 8776 w 17722"/>
              <a:gd name="connsiteY4" fmla="*/ 12217 h 12234"/>
              <a:gd name="connsiteX5" fmla="*/ 0 w 17722"/>
              <a:gd name="connsiteY5" fmla="*/ 12210 h 12234"/>
              <a:gd name="connsiteX6" fmla="*/ 5 w 17722"/>
              <a:gd name="connsiteY6" fmla="*/ 0 h 12234"/>
              <a:gd name="connsiteX0" fmla="*/ 5 w 17722"/>
              <a:gd name="connsiteY0" fmla="*/ 0 h 12234"/>
              <a:gd name="connsiteX1" fmla="*/ 17722 w 17722"/>
              <a:gd name="connsiteY1" fmla="*/ 26 h 12234"/>
              <a:gd name="connsiteX2" fmla="*/ 11646 w 17722"/>
              <a:gd name="connsiteY2" fmla="*/ 8648 h 12234"/>
              <a:gd name="connsiteX3" fmla="*/ 9382 w 17722"/>
              <a:gd name="connsiteY3" fmla="*/ 8693 h 12234"/>
              <a:gd name="connsiteX4" fmla="*/ 8776 w 17722"/>
              <a:gd name="connsiteY4" fmla="*/ 12217 h 12234"/>
              <a:gd name="connsiteX5" fmla="*/ 0 w 17722"/>
              <a:gd name="connsiteY5" fmla="*/ 12210 h 12234"/>
              <a:gd name="connsiteX6" fmla="*/ 5 w 17722"/>
              <a:gd name="connsiteY6" fmla="*/ 0 h 12234"/>
              <a:gd name="connsiteX0" fmla="*/ 5 w 17722"/>
              <a:gd name="connsiteY0" fmla="*/ 0 h 12234"/>
              <a:gd name="connsiteX1" fmla="*/ 17722 w 17722"/>
              <a:gd name="connsiteY1" fmla="*/ 26 h 12234"/>
              <a:gd name="connsiteX2" fmla="*/ 11646 w 17722"/>
              <a:gd name="connsiteY2" fmla="*/ 8648 h 12234"/>
              <a:gd name="connsiteX3" fmla="*/ 9382 w 17722"/>
              <a:gd name="connsiteY3" fmla="*/ 8693 h 12234"/>
              <a:gd name="connsiteX4" fmla="*/ 8776 w 17722"/>
              <a:gd name="connsiteY4" fmla="*/ 12217 h 12234"/>
              <a:gd name="connsiteX5" fmla="*/ 0 w 17722"/>
              <a:gd name="connsiteY5" fmla="*/ 12210 h 12234"/>
              <a:gd name="connsiteX6" fmla="*/ 5 w 17722"/>
              <a:gd name="connsiteY6" fmla="*/ 0 h 12234"/>
              <a:gd name="connsiteX0" fmla="*/ 5 w 17722"/>
              <a:gd name="connsiteY0" fmla="*/ 0 h 12234"/>
              <a:gd name="connsiteX1" fmla="*/ 17722 w 17722"/>
              <a:gd name="connsiteY1" fmla="*/ 26 h 12234"/>
              <a:gd name="connsiteX2" fmla="*/ 11646 w 17722"/>
              <a:gd name="connsiteY2" fmla="*/ 8648 h 12234"/>
              <a:gd name="connsiteX3" fmla="*/ 9382 w 17722"/>
              <a:gd name="connsiteY3" fmla="*/ 8693 h 12234"/>
              <a:gd name="connsiteX4" fmla="*/ 8776 w 17722"/>
              <a:gd name="connsiteY4" fmla="*/ 12217 h 12234"/>
              <a:gd name="connsiteX5" fmla="*/ 0 w 17722"/>
              <a:gd name="connsiteY5" fmla="*/ 12210 h 12234"/>
              <a:gd name="connsiteX6" fmla="*/ 5 w 17722"/>
              <a:gd name="connsiteY6" fmla="*/ 0 h 12234"/>
              <a:gd name="connsiteX0" fmla="*/ 5 w 17722"/>
              <a:gd name="connsiteY0" fmla="*/ 0 h 12234"/>
              <a:gd name="connsiteX1" fmla="*/ 17722 w 17722"/>
              <a:gd name="connsiteY1" fmla="*/ 26 h 12234"/>
              <a:gd name="connsiteX2" fmla="*/ 11614 w 17722"/>
              <a:gd name="connsiteY2" fmla="*/ 8705 h 12234"/>
              <a:gd name="connsiteX3" fmla="*/ 9382 w 17722"/>
              <a:gd name="connsiteY3" fmla="*/ 8693 h 12234"/>
              <a:gd name="connsiteX4" fmla="*/ 8776 w 17722"/>
              <a:gd name="connsiteY4" fmla="*/ 12217 h 12234"/>
              <a:gd name="connsiteX5" fmla="*/ 0 w 17722"/>
              <a:gd name="connsiteY5" fmla="*/ 12210 h 12234"/>
              <a:gd name="connsiteX6" fmla="*/ 5 w 17722"/>
              <a:gd name="connsiteY6" fmla="*/ 0 h 12234"/>
              <a:gd name="connsiteX0" fmla="*/ 5 w 17722"/>
              <a:gd name="connsiteY0" fmla="*/ 0 h 12234"/>
              <a:gd name="connsiteX1" fmla="*/ 17722 w 17722"/>
              <a:gd name="connsiteY1" fmla="*/ 26 h 12234"/>
              <a:gd name="connsiteX2" fmla="*/ 11614 w 17722"/>
              <a:gd name="connsiteY2" fmla="*/ 8705 h 12234"/>
              <a:gd name="connsiteX3" fmla="*/ 9382 w 17722"/>
              <a:gd name="connsiteY3" fmla="*/ 8693 h 12234"/>
              <a:gd name="connsiteX4" fmla="*/ 8776 w 17722"/>
              <a:gd name="connsiteY4" fmla="*/ 12217 h 12234"/>
              <a:gd name="connsiteX5" fmla="*/ 0 w 17722"/>
              <a:gd name="connsiteY5" fmla="*/ 12210 h 12234"/>
              <a:gd name="connsiteX6" fmla="*/ 5 w 17722"/>
              <a:gd name="connsiteY6" fmla="*/ 0 h 12234"/>
              <a:gd name="connsiteX0" fmla="*/ 5 w 17722"/>
              <a:gd name="connsiteY0" fmla="*/ 0 h 12234"/>
              <a:gd name="connsiteX1" fmla="*/ 17722 w 17722"/>
              <a:gd name="connsiteY1" fmla="*/ 26 h 12234"/>
              <a:gd name="connsiteX2" fmla="*/ 11614 w 17722"/>
              <a:gd name="connsiteY2" fmla="*/ 8705 h 12234"/>
              <a:gd name="connsiteX3" fmla="*/ 9382 w 17722"/>
              <a:gd name="connsiteY3" fmla="*/ 8693 h 12234"/>
              <a:gd name="connsiteX4" fmla="*/ 8776 w 17722"/>
              <a:gd name="connsiteY4" fmla="*/ 12217 h 12234"/>
              <a:gd name="connsiteX5" fmla="*/ 0 w 17722"/>
              <a:gd name="connsiteY5" fmla="*/ 12210 h 12234"/>
              <a:gd name="connsiteX6" fmla="*/ 5 w 17722"/>
              <a:gd name="connsiteY6" fmla="*/ 0 h 12234"/>
              <a:gd name="connsiteX0" fmla="*/ 5 w 17706"/>
              <a:gd name="connsiteY0" fmla="*/ 12 h 12246"/>
              <a:gd name="connsiteX1" fmla="*/ 17706 w 17706"/>
              <a:gd name="connsiteY1" fmla="*/ 0 h 12246"/>
              <a:gd name="connsiteX2" fmla="*/ 11614 w 17706"/>
              <a:gd name="connsiteY2" fmla="*/ 8717 h 12246"/>
              <a:gd name="connsiteX3" fmla="*/ 9382 w 17706"/>
              <a:gd name="connsiteY3" fmla="*/ 8705 h 12246"/>
              <a:gd name="connsiteX4" fmla="*/ 8776 w 17706"/>
              <a:gd name="connsiteY4" fmla="*/ 12229 h 12246"/>
              <a:gd name="connsiteX5" fmla="*/ 0 w 17706"/>
              <a:gd name="connsiteY5" fmla="*/ 12222 h 12246"/>
              <a:gd name="connsiteX6" fmla="*/ 5 w 17706"/>
              <a:gd name="connsiteY6" fmla="*/ 12 h 12246"/>
              <a:gd name="connsiteX0" fmla="*/ 5 w 17706"/>
              <a:gd name="connsiteY0" fmla="*/ 12 h 12246"/>
              <a:gd name="connsiteX1" fmla="*/ 17706 w 17706"/>
              <a:gd name="connsiteY1" fmla="*/ 0 h 12246"/>
              <a:gd name="connsiteX2" fmla="*/ 11556 w 17706"/>
              <a:gd name="connsiteY2" fmla="*/ 8818 h 12246"/>
              <a:gd name="connsiteX3" fmla="*/ 9382 w 17706"/>
              <a:gd name="connsiteY3" fmla="*/ 8705 h 12246"/>
              <a:gd name="connsiteX4" fmla="*/ 8776 w 17706"/>
              <a:gd name="connsiteY4" fmla="*/ 12229 h 12246"/>
              <a:gd name="connsiteX5" fmla="*/ 0 w 17706"/>
              <a:gd name="connsiteY5" fmla="*/ 12222 h 12246"/>
              <a:gd name="connsiteX6" fmla="*/ 5 w 17706"/>
              <a:gd name="connsiteY6" fmla="*/ 12 h 12246"/>
              <a:gd name="connsiteX0" fmla="*/ 5 w 17706"/>
              <a:gd name="connsiteY0" fmla="*/ 12 h 12246"/>
              <a:gd name="connsiteX1" fmla="*/ 17706 w 17706"/>
              <a:gd name="connsiteY1" fmla="*/ 0 h 12246"/>
              <a:gd name="connsiteX2" fmla="*/ 11556 w 17706"/>
              <a:gd name="connsiteY2" fmla="*/ 8818 h 12246"/>
              <a:gd name="connsiteX3" fmla="*/ 9382 w 17706"/>
              <a:gd name="connsiteY3" fmla="*/ 8705 h 12246"/>
              <a:gd name="connsiteX4" fmla="*/ 8776 w 17706"/>
              <a:gd name="connsiteY4" fmla="*/ 12229 h 12246"/>
              <a:gd name="connsiteX5" fmla="*/ 0 w 17706"/>
              <a:gd name="connsiteY5" fmla="*/ 12222 h 12246"/>
              <a:gd name="connsiteX6" fmla="*/ 5 w 17706"/>
              <a:gd name="connsiteY6" fmla="*/ 12 h 12246"/>
              <a:gd name="connsiteX0" fmla="*/ 5 w 17706"/>
              <a:gd name="connsiteY0" fmla="*/ 12 h 12246"/>
              <a:gd name="connsiteX1" fmla="*/ 17706 w 17706"/>
              <a:gd name="connsiteY1" fmla="*/ 0 h 12246"/>
              <a:gd name="connsiteX2" fmla="*/ 11556 w 17706"/>
              <a:gd name="connsiteY2" fmla="*/ 8818 h 12246"/>
              <a:gd name="connsiteX3" fmla="*/ 9382 w 17706"/>
              <a:gd name="connsiteY3" fmla="*/ 8705 h 12246"/>
              <a:gd name="connsiteX4" fmla="*/ 8776 w 17706"/>
              <a:gd name="connsiteY4" fmla="*/ 12229 h 12246"/>
              <a:gd name="connsiteX5" fmla="*/ 0 w 17706"/>
              <a:gd name="connsiteY5" fmla="*/ 12222 h 12246"/>
              <a:gd name="connsiteX6" fmla="*/ 5 w 17706"/>
              <a:gd name="connsiteY6" fmla="*/ 12 h 12246"/>
              <a:gd name="connsiteX0" fmla="*/ 5 w 17706"/>
              <a:gd name="connsiteY0" fmla="*/ 12 h 12246"/>
              <a:gd name="connsiteX1" fmla="*/ 17706 w 17706"/>
              <a:gd name="connsiteY1" fmla="*/ 0 h 12246"/>
              <a:gd name="connsiteX2" fmla="*/ 11556 w 17706"/>
              <a:gd name="connsiteY2" fmla="*/ 8818 h 12246"/>
              <a:gd name="connsiteX3" fmla="*/ 9382 w 17706"/>
              <a:gd name="connsiteY3" fmla="*/ 8705 h 12246"/>
              <a:gd name="connsiteX4" fmla="*/ 8776 w 17706"/>
              <a:gd name="connsiteY4" fmla="*/ 12229 h 12246"/>
              <a:gd name="connsiteX5" fmla="*/ 0 w 17706"/>
              <a:gd name="connsiteY5" fmla="*/ 12222 h 12246"/>
              <a:gd name="connsiteX6" fmla="*/ 5 w 17706"/>
              <a:gd name="connsiteY6" fmla="*/ 12 h 12246"/>
              <a:gd name="connsiteX0" fmla="*/ 5 w 17706"/>
              <a:gd name="connsiteY0" fmla="*/ 12 h 12246"/>
              <a:gd name="connsiteX1" fmla="*/ 17706 w 17706"/>
              <a:gd name="connsiteY1" fmla="*/ 0 h 12246"/>
              <a:gd name="connsiteX2" fmla="*/ 11556 w 17706"/>
              <a:gd name="connsiteY2" fmla="*/ 8818 h 12246"/>
              <a:gd name="connsiteX3" fmla="*/ 9382 w 17706"/>
              <a:gd name="connsiteY3" fmla="*/ 8705 h 12246"/>
              <a:gd name="connsiteX4" fmla="*/ 8776 w 17706"/>
              <a:gd name="connsiteY4" fmla="*/ 12229 h 12246"/>
              <a:gd name="connsiteX5" fmla="*/ 0 w 17706"/>
              <a:gd name="connsiteY5" fmla="*/ 12222 h 12246"/>
              <a:gd name="connsiteX6" fmla="*/ 5 w 17706"/>
              <a:gd name="connsiteY6" fmla="*/ 12 h 12246"/>
              <a:gd name="connsiteX0" fmla="*/ 5 w 17706"/>
              <a:gd name="connsiteY0" fmla="*/ 12 h 12246"/>
              <a:gd name="connsiteX1" fmla="*/ 17706 w 17706"/>
              <a:gd name="connsiteY1" fmla="*/ 0 h 12246"/>
              <a:gd name="connsiteX2" fmla="*/ 11556 w 17706"/>
              <a:gd name="connsiteY2" fmla="*/ 8818 h 12246"/>
              <a:gd name="connsiteX3" fmla="*/ 9382 w 17706"/>
              <a:gd name="connsiteY3" fmla="*/ 8705 h 12246"/>
              <a:gd name="connsiteX4" fmla="*/ 8776 w 17706"/>
              <a:gd name="connsiteY4" fmla="*/ 12229 h 12246"/>
              <a:gd name="connsiteX5" fmla="*/ 0 w 17706"/>
              <a:gd name="connsiteY5" fmla="*/ 12222 h 12246"/>
              <a:gd name="connsiteX6" fmla="*/ 5 w 17706"/>
              <a:gd name="connsiteY6" fmla="*/ 12 h 12246"/>
              <a:gd name="connsiteX0" fmla="*/ 5 w 17706"/>
              <a:gd name="connsiteY0" fmla="*/ 12 h 12246"/>
              <a:gd name="connsiteX1" fmla="*/ 17706 w 17706"/>
              <a:gd name="connsiteY1" fmla="*/ 0 h 12246"/>
              <a:gd name="connsiteX2" fmla="*/ 11556 w 17706"/>
              <a:gd name="connsiteY2" fmla="*/ 8818 h 12246"/>
              <a:gd name="connsiteX3" fmla="*/ 9382 w 17706"/>
              <a:gd name="connsiteY3" fmla="*/ 8705 h 12246"/>
              <a:gd name="connsiteX4" fmla="*/ 8776 w 17706"/>
              <a:gd name="connsiteY4" fmla="*/ 12229 h 12246"/>
              <a:gd name="connsiteX5" fmla="*/ 0 w 17706"/>
              <a:gd name="connsiteY5" fmla="*/ 12222 h 12246"/>
              <a:gd name="connsiteX6" fmla="*/ 5 w 17706"/>
              <a:gd name="connsiteY6" fmla="*/ 12 h 12246"/>
              <a:gd name="connsiteX0" fmla="*/ 5 w 17706"/>
              <a:gd name="connsiteY0" fmla="*/ 12 h 12246"/>
              <a:gd name="connsiteX1" fmla="*/ 17706 w 17706"/>
              <a:gd name="connsiteY1" fmla="*/ 0 h 12246"/>
              <a:gd name="connsiteX2" fmla="*/ 11556 w 17706"/>
              <a:gd name="connsiteY2" fmla="*/ 8818 h 12246"/>
              <a:gd name="connsiteX3" fmla="*/ 9382 w 17706"/>
              <a:gd name="connsiteY3" fmla="*/ 8705 h 12246"/>
              <a:gd name="connsiteX4" fmla="*/ 8776 w 17706"/>
              <a:gd name="connsiteY4" fmla="*/ 12229 h 12246"/>
              <a:gd name="connsiteX5" fmla="*/ 0 w 17706"/>
              <a:gd name="connsiteY5" fmla="*/ 12222 h 12246"/>
              <a:gd name="connsiteX6" fmla="*/ 5 w 17706"/>
              <a:gd name="connsiteY6" fmla="*/ 12 h 12246"/>
              <a:gd name="connsiteX0" fmla="*/ 5 w 17706"/>
              <a:gd name="connsiteY0" fmla="*/ 12 h 12246"/>
              <a:gd name="connsiteX1" fmla="*/ 17706 w 17706"/>
              <a:gd name="connsiteY1" fmla="*/ 0 h 12246"/>
              <a:gd name="connsiteX2" fmla="*/ 11556 w 17706"/>
              <a:gd name="connsiteY2" fmla="*/ 8818 h 12246"/>
              <a:gd name="connsiteX3" fmla="*/ 9382 w 17706"/>
              <a:gd name="connsiteY3" fmla="*/ 8705 h 12246"/>
              <a:gd name="connsiteX4" fmla="*/ 8776 w 17706"/>
              <a:gd name="connsiteY4" fmla="*/ 12229 h 12246"/>
              <a:gd name="connsiteX5" fmla="*/ 0 w 17706"/>
              <a:gd name="connsiteY5" fmla="*/ 12222 h 12246"/>
              <a:gd name="connsiteX6" fmla="*/ 5 w 17706"/>
              <a:gd name="connsiteY6" fmla="*/ 12 h 12246"/>
              <a:gd name="connsiteX0" fmla="*/ 5 w 17706"/>
              <a:gd name="connsiteY0" fmla="*/ 12 h 12246"/>
              <a:gd name="connsiteX1" fmla="*/ 17706 w 17706"/>
              <a:gd name="connsiteY1" fmla="*/ 0 h 12246"/>
              <a:gd name="connsiteX2" fmla="*/ 11556 w 17706"/>
              <a:gd name="connsiteY2" fmla="*/ 8818 h 12246"/>
              <a:gd name="connsiteX3" fmla="*/ 9343 w 17706"/>
              <a:gd name="connsiteY3" fmla="*/ 8705 h 12246"/>
              <a:gd name="connsiteX4" fmla="*/ 8776 w 17706"/>
              <a:gd name="connsiteY4" fmla="*/ 12229 h 12246"/>
              <a:gd name="connsiteX5" fmla="*/ 0 w 17706"/>
              <a:gd name="connsiteY5" fmla="*/ 12222 h 12246"/>
              <a:gd name="connsiteX6" fmla="*/ 5 w 17706"/>
              <a:gd name="connsiteY6" fmla="*/ 12 h 12246"/>
              <a:gd name="connsiteX0" fmla="*/ 5 w 17706"/>
              <a:gd name="connsiteY0" fmla="*/ 12 h 12246"/>
              <a:gd name="connsiteX1" fmla="*/ 17706 w 17706"/>
              <a:gd name="connsiteY1" fmla="*/ 0 h 12246"/>
              <a:gd name="connsiteX2" fmla="*/ 11556 w 17706"/>
              <a:gd name="connsiteY2" fmla="*/ 8818 h 12246"/>
              <a:gd name="connsiteX3" fmla="*/ 9343 w 17706"/>
              <a:gd name="connsiteY3" fmla="*/ 8705 h 12246"/>
              <a:gd name="connsiteX4" fmla="*/ 8776 w 17706"/>
              <a:gd name="connsiteY4" fmla="*/ 12229 h 12246"/>
              <a:gd name="connsiteX5" fmla="*/ 0 w 17706"/>
              <a:gd name="connsiteY5" fmla="*/ 12222 h 12246"/>
              <a:gd name="connsiteX6" fmla="*/ 5 w 17706"/>
              <a:gd name="connsiteY6" fmla="*/ 12 h 12246"/>
              <a:gd name="connsiteX0" fmla="*/ 5 w 17706"/>
              <a:gd name="connsiteY0" fmla="*/ 12 h 12246"/>
              <a:gd name="connsiteX1" fmla="*/ 17706 w 17706"/>
              <a:gd name="connsiteY1" fmla="*/ 0 h 12246"/>
              <a:gd name="connsiteX2" fmla="*/ 11556 w 17706"/>
              <a:gd name="connsiteY2" fmla="*/ 8818 h 12246"/>
              <a:gd name="connsiteX3" fmla="*/ 9343 w 17706"/>
              <a:gd name="connsiteY3" fmla="*/ 8705 h 12246"/>
              <a:gd name="connsiteX4" fmla="*/ 8776 w 17706"/>
              <a:gd name="connsiteY4" fmla="*/ 12229 h 12246"/>
              <a:gd name="connsiteX5" fmla="*/ 0 w 17706"/>
              <a:gd name="connsiteY5" fmla="*/ 12222 h 12246"/>
              <a:gd name="connsiteX6" fmla="*/ 5 w 17706"/>
              <a:gd name="connsiteY6" fmla="*/ 12 h 12246"/>
              <a:gd name="connsiteX0" fmla="*/ 5 w 18483"/>
              <a:gd name="connsiteY0" fmla="*/ 0 h 12234"/>
              <a:gd name="connsiteX1" fmla="*/ 18483 w 18483"/>
              <a:gd name="connsiteY1" fmla="*/ 3 h 12234"/>
              <a:gd name="connsiteX2" fmla="*/ 11556 w 18483"/>
              <a:gd name="connsiteY2" fmla="*/ 8806 h 12234"/>
              <a:gd name="connsiteX3" fmla="*/ 9343 w 18483"/>
              <a:gd name="connsiteY3" fmla="*/ 8693 h 12234"/>
              <a:gd name="connsiteX4" fmla="*/ 8776 w 18483"/>
              <a:gd name="connsiteY4" fmla="*/ 12217 h 12234"/>
              <a:gd name="connsiteX5" fmla="*/ 0 w 18483"/>
              <a:gd name="connsiteY5" fmla="*/ 12210 h 12234"/>
              <a:gd name="connsiteX6" fmla="*/ 5 w 18483"/>
              <a:gd name="connsiteY6" fmla="*/ 0 h 12234"/>
              <a:gd name="connsiteX0" fmla="*/ 5 w 19548"/>
              <a:gd name="connsiteY0" fmla="*/ 0 h 12234"/>
              <a:gd name="connsiteX1" fmla="*/ 18483 w 19548"/>
              <a:gd name="connsiteY1" fmla="*/ 3 h 12234"/>
              <a:gd name="connsiteX2" fmla="*/ 16699 w 19548"/>
              <a:gd name="connsiteY2" fmla="*/ 3167 h 12234"/>
              <a:gd name="connsiteX3" fmla="*/ 11556 w 19548"/>
              <a:gd name="connsiteY3" fmla="*/ 8806 h 12234"/>
              <a:gd name="connsiteX4" fmla="*/ 9343 w 19548"/>
              <a:gd name="connsiteY4" fmla="*/ 8693 h 12234"/>
              <a:gd name="connsiteX5" fmla="*/ 8776 w 19548"/>
              <a:gd name="connsiteY5" fmla="*/ 12217 h 12234"/>
              <a:gd name="connsiteX6" fmla="*/ 0 w 19548"/>
              <a:gd name="connsiteY6" fmla="*/ 12210 h 12234"/>
              <a:gd name="connsiteX7" fmla="*/ 5 w 19548"/>
              <a:gd name="connsiteY7" fmla="*/ 0 h 12234"/>
              <a:gd name="connsiteX0" fmla="*/ 5 w 19991"/>
              <a:gd name="connsiteY0" fmla="*/ 0 h 12234"/>
              <a:gd name="connsiteX1" fmla="*/ 18483 w 19991"/>
              <a:gd name="connsiteY1" fmla="*/ 3 h 12234"/>
              <a:gd name="connsiteX2" fmla="*/ 18410 w 19991"/>
              <a:gd name="connsiteY2" fmla="*/ 4682 h 12234"/>
              <a:gd name="connsiteX3" fmla="*/ 11556 w 19991"/>
              <a:gd name="connsiteY3" fmla="*/ 8806 h 12234"/>
              <a:gd name="connsiteX4" fmla="*/ 9343 w 19991"/>
              <a:gd name="connsiteY4" fmla="*/ 8693 h 12234"/>
              <a:gd name="connsiteX5" fmla="*/ 8776 w 19991"/>
              <a:gd name="connsiteY5" fmla="*/ 12217 h 12234"/>
              <a:gd name="connsiteX6" fmla="*/ 0 w 19991"/>
              <a:gd name="connsiteY6" fmla="*/ 12210 h 12234"/>
              <a:gd name="connsiteX7" fmla="*/ 5 w 19991"/>
              <a:gd name="connsiteY7" fmla="*/ 0 h 12234"/>
              <a:gd name="connsiteX0" fmla="*/ 5 w 19702"/>
              <a:gd name="connsiteY0" fmla="*/ 0 h 12234"/>
              <a:gd name="connsiteX1" fmla="*/ 18483 w 19702"/>
              <a:gd name="connsiteY1" fmla="*/ 3 h 12234"/>
              <a:gd name="connsiteX2" fmla="*/ 18410 w 19702"/>
              <a:gd name="connsiteY2" fmla="*/ 4682 h 12234"/>
              <a:gd name="connsiteX3" fmla="*/ 11556 w 19702"/>
              <a:gd name="connsiteY3" fmla="*/ 8806 h 12234"/>
              <a:gd name="connsiteX4" fmla="*/ 9343 w 19702"/>
              <a:gd name="connsiteY4" fmla="*/ 8693 h 12234"/>
              <a:gd name="connsiteX5" fmla="*/ 8776 w 19702"/>
              <a:gd name="connsiteY5" fmla="*/ 12217 h 12234"/>
              <a:gd name="connsiteX6" fmla="*/ 0 w 19702"/>
              <a:gd name="connsiteY6" fmla="*/ 12210 h 12234"/>
              <a:gd name="connsiteX7" fmla="*/ 5 w 19702"/>
              <a:gd name="connsiteY7" fmla="*/ 0 h 12234"/>
              <a:gd name="connsiteX0" fmla="*/ 5 w 18483"/>
              <a:gd name="connsiteY0" fmla="*/ 0 h 12234"/>
              <a:gd name="connsiteX1" fmla="*/ 18483 w 18483"/>
              <a:gd name="connsiteY1" fmla="*/ 3 h 12234"/>
              <a:gd name="connsiteX2" fmla="*/ 18410 w 18483"/>
              <a:gd name="connsiteY2" fmla="*/ 4682 h 12234"/>
              <a:gd name="connsiteX3" fmla="*/ 11556 w 18483"/>
              <a:gd name="connsiteY3" fmla="*/ 8806 h 12234"/>
              <a:gd name="connsiteX4" fmla="*/ 9343 w 18483"/>
              <a:gd name="connsiteY4" fmla="*/ 8693 h 12234"/>
              <a:gd name="connsiteX5" fmla="*/ 8776 w 18483"/>
              <a:gd name="connsiteY5" fmla="*/ 12217 h 12234"/>
              <a:gd name="connsiteX6" fmla="*/ 0 w 18483"/>
              <a:gd name="connsiteY6" fmla="*/ 12210 h 12234"/>
              <a:gd name="connsiteX7" fmla="*/ 5 w 18483"/>
              <a:gd name="connsiteY7" fmla="*/ 0 h 12234"/>
              <a:gd name="connsiteX0" fmla="*/ 5 w 18483"/>
              <a:gd name="connsiteY0" fmla="*/ 0 h 12234"/>
              <a:gd name="connsiteX1" fmla="*/ 18483 w 18483"/>
              <a:gd name="connsiteY1" fmla="*/ 3 h 12234"/>
              <a:gd name="connsiteX2" fmla="*/ 18449 w 18483"/>
              <a:gd name="connsiteY2" fmla="*/ 4682 h 12234"/>
              <a:gd name="connsiteX3" fmla="*/ 11556 w 18483"/>
              <a:gd name="connsiteY3" fmla="*/ 8806 h 12234"/>
              <a:gd name="connsiteX4" fmla="*/ 9343 w 18483"/>
              <a:gd name="connsiteY4" fmla="*/ 8693 h 12234"/>
              <a:gd name="connsiteX5" fmla="*/ 8776 w 18483"/>
              <a:gd name="connsiteY5" fmla="*/ 12217 h 12234"/>
              <a:gd name="connsiteX6" fmla="*/ 0 w 18483"/>
              <a:gd name="connsiteY6" fmla="*/ 12210 h 12234"/>
              <a:gd name="connsiteX7" fmla="*/ 5 w 18483"/>
              <a:gd name="connsiteY7" fmla="*/ 0 h 12234"/>
              <a:gd name="connsiteX0" fmla="*/ 5 w 18457"/>
              <a:gd name="connsiteY0" fmla="*/ 0 h 12234"/>
              <a:gd name="connsiteX1" fmla="*/ 18457 w 18457"/>
              <a:gd name="connsiteY1" fmla="*/ 18 h 12234"/>
              <a:gd name="connsiteX2" fmla="*/ 18449 w 18457"/>
              <a:gd name="connsiteY2" fmla="*/ 4682 h 12234"/>
              <a:gd name="connsiteX3" fmla="*/ 11556 w 18457"/>
              <a:gd name="connsiteY3" fmla="*/ 8806 h 12234"/>
              <a:gd name="connsiteX4" fmla="*/ 9343 w 18457"/>
              <a:gd name="connsiteY4" fmla="*/ 8693 h 12234"/>
              <a:gd name="connsiteX5" fmla="*/ 8776 w 18457"/>
              <a:gd name="connsiteY5" fmla="*/ 12217 h 12234"/>
              <a:gd name="connsiteX6" fmla="*/ 0 w 18457"/>
              <a:gd name="connsiteY6" fmla="*/ 12210 h 12234"/>
              <a:gd name="connsiteX7" fmla="*/ 5 w 18457"/>
              <a:gd name="connsiteY7" fmla="*/ 0 h 12234"/>
              <a:gd name="connsiteX0" fmla="*/ 5 w 18457"/>
              <a:gd name="connsiteY0" fmla="*/ 0 h 12234"/>
              <a:gd name="connsiteX1" fmla="*/ 18457 w 18457"/>
              <a:gd name="connsiteY1" fmla="*/ 18 h 12234"/>
              <a:gd name="connsiteX2" fmla="*/ 18449 w 18457"/>
              <a:gd name="connsiteY2" fmla="*/ 4682 h 12234"/>
              <a:gd name="connsiteX3" fmla="*/ 14136 w 18457"/>
              <a:gd name="connsiteY3" fmla="*/ 10244 h 12234"/>
              <a:gd name="connsiteX4" fmla="*/ 9343 w 18457"/>
              <a:gd name="connsiteY4" fmla="*/ 8693 h 12234"/>
              <a:gd name="connsiteX5" fmla="*/ 8776 w 18457"/>
              <a:gd name="connsiteY5" fmla="*/ 12217 h 12234"/>
              <a:gd name="connsiteX6" fmla="*/ 0 w 18457"/>
              <a:gd name="connsiteY6" fmla="*/ 12210 h 12234"/>
              <a:gd name="connsiteX7" fmla="*/ 5 w 18457"/>
              <a:gd name="connsiteY7" fmla="*/ 0 h 12234"/>
              <a:gd name="connsiteX0" fmla="*/ 5 w 18457"/>
              <a:gd name="connsiteY0" fmla="*/ 0 h 12234"/>
              <a:gd name="connsiteX1" fmla="*/ 18457 w 18457"/>
              <a:gd name="connsiteY1" fmla="*/ 18 h 12234"/>
              <a:gd name="connsiteX2" fmla="*/ 18449 w 18457"/>
              <a:gd name="connsiteY2" fmla="*/ 4682 h 12234"/>
              <a:gd name="connsiteX3" fmla="*/ 14136 w 18457"/>
              <a:gd name="connsiteY3" fmla="*/ 10244 h 12234"/>
              <a:gd name="connsiteX4" fmla="*/ 11988 w 18457"/>
              <a:gd name="connsiteY4" fmla="*/ 10038 h 12234"/>
              <a:gd name="connsiteX5" fmla="*/ 8776 w 18457"/>
              <a:gd name="connsiteY5" fmla="*/ 12217 h 12234"/>
              <a:gd name="connsiteX6" fmla="*/ 0 w 18457"/>
              <a:gd name="connsiteY6" fmla="*/ 12210 h 12234"/>
              <a:gd name="connsiteX7" fmla="*/ 5 w 18457"/>
              <a:gd name="connsiteY7" fmla="*/ 0 h 12234"/>
              <a:gd name="connsiteX0" fmla="*/ 5 w 18457"/>
              <a:gd name="connsiteY0" fmla="*/ 0 h 12210"/>
              <a:gd name="connsiteX1" fmla="*/ 18457 w 18457"/>
              <a:gd name="connsiteY1" fmla="*/ 18 h 12210"/>
              <a:gd name="connsiteX2" fmla="*/ 18449 w 18457"/>
              <a:gd name="connsiteY2" fmla="*/ 4682 h 12210"/>
              <a:gd name="connsiteX3" fmla="*/ 14136 w 18457"/>
              <a:gd name="connsiteY3" fmla="*/ 10244 h 12210"/>
              <a:gd name="connsiteX4" fmla="*/ 11988 w 18457"/>
              <a:gd name="connsiteY4" fmla="*/ 10038 h 12210"/>
              <a:gd name="connsiteX5" fmla="*/ 11290 w 18457"/>
              <a:gd name="connsiteY5" fmla="*/ 12171 h 12210"/>
              <a:gd name="connsiteX6" fmla="*/ 0 w 18457"/>
              <a:gd name="connsiteY6" fmla="*/ 12210 h 12210"/>
              <a:gd name="connsiteX7" fmla="*/ 5 w 18457"/>
              <a:gd name="connsiteY7" fmla="*/ 0 h 12210"/>
              <a:gd name="connsiteX0" fmla="*/ 5 w 18457"/>
              <a:gd name="connsiteY0" fmla="*/ 0 h 12210"/>
              <a:gd name="connsiteX1" fmla="*/ 18457 w 18457"/>
              <a:gd name="connsiteY1" fmla="*/ 18 h 12210"/>
              <a:gd name="connsiteX2" fmla="*/ 18449 w 18457"/>
              <a:gd name="connsiteY2" fmla="*/ 4682 h 12210"/>
              <a:gd name="connsiteX3" fmla="*/ 14136 w 18457"/>
              <a:gd name="connsiteY3" fmla="*/ 10244 h 12210"/>
              <a:gd name="connsiteX4" fmla="*/ 11988 w 18457"/>
              <a:gd name="connsiteY4" fmla="*/ 10038 h 12210"/>
              <a:gd name="connsiteX5" fmla="*/ 11290 w 18457"/>
              <a:gd name="connsiteY5" fmla="*/ 12171 h 12210"/>
              <a:gd name="connsiteX6" fmla="*/ 0 w 18457"/>
              <a:gd name="connsiteY6" fmla="*/ 12210 h 12210"/>
              <a:gd name="connsiteX7" fmla="*/ 5 w 18457"/>
              <a:gd name="connsiteY7" fmla="*/ 0 h 12210"/>
              <a:gd name="connsiteX0" fmla="*/ 5 w 18457"/>
              <a:gd name="connsiteY0" fmla="*/ 0 h 12210"/>
              <a:gd name="connsiteX1" fmla="*/ 18457 w 18457"/>
              <a:gd name="connsiteY1" fmla="*/ 18 h 12210"/>
              <a:gd name="connsiteX2" fmla="*/ 18449 w 18457"/>
              <a:gd name="connsiteY2" fmla="*/ 4682 h 12210"/>
              <a:gd name="connsiteX3" fmla="*/ 14136 w 18457"/>
              <a:gd name="connsiteY3" fmla="*/ 10244 h 12210"/>
              <a:gd name="connsiteX4" fmla="*/ 11988 w 18457"/>
              <a:gd name="connsiteY4" fmla="*/ 10038 h 12210"/>
              <a:gd name="connsiteX5" fmla="*/ 11290 w 18457"/>
              <a:gd name="connsiteY5" fmla="*/ 12171 h 12210"/>
              <a:gd name="connsiteX6" fmla="*/ 0 w 18457"/>
              <a:gd name="connsiteY6" fmla="*/ 12210 h 12210"/>
              <a:gd name="connsiteX7" fmla="*/ 5 w 18457"/>
              <a:gd name="connsiteY7" fmla="*/ 0 h 12210"/>
              <a:gd name="connsiteX0" fmla="*/ 5 w 18457"/>
              <a:gd name="connsiteY0" fmla="*/ 0 h 12210"/>
              <a:gd name="connsiteX1" fmla="*/ 18457 w 18457"/>
              <a:gd name="connsiteY1" fmla="*/ 18 h 12210"/>
              <a:gd name="connsiteX2" fmla="*/ 18449 w 18457"/>
              <a:gd name="connsiteY2" fmla="*/ 4682 h 12210"/>
              <a:gd name="connsiteX3" fmla="*/ 14136 w 18457"/>
              <a:gd name="connsiteY3" fmla="*/ 10244 h 12210"/>
              <a:gd name="connsiteX4" fmla="*/ 11988 w 18457"/>
              <a:gd name="connsiteY4" fmla="*/ 10038 h 12210"/>
              <a:gd name="connsiteX5" fmla="*/ 11290 w 18457"/>
              <a:gd name="connsiteY5" fmla="*/ 12171 h 12210"/>
              <a:gd name="connsiteX6" fmla="*/ 0 w 18457"/>
              <a:gd name="connsiteY6" fmla="*/ 12210 h 12210"/>
              <a:gd name="connsiteX7" fmla="*/ 5 w 18457"/>
              <a:gd name="connsiteY7" fmla="*/ 0 h 12210"/>
              <a:gd name="connsiteX0" fmla="*/ 5 w 18457"/>
              <a:gd name="connsiteY0" fmla="*/ 0 h 12210"/>
              <a:gd name="connsiteX1" fmla="*/ 18457 w 18457"/>
              <a:gd name="connsiteY1" fmla="*/ 18 h 12210"/>
              <a:gd name="connsiteX2" fmla="*/ 18449 w 18457"/>
              <a:gd name="connsiteY2" fmla="*/ 4682 h 12210"/>
              <a:gd name="connsiteX3" fmla="*/ 14136 w 18457"/>
              <a:gd name="connsiteY3" fmla="*/ 10244 h 12210"/>
              <a:gd name="connsiteX4" fmla="*/ 11988 w 18457"/>
              <a:gd name="connsiteY4" fmla="*/ 10038 h 12210"/>
              <a:gd name="connsiteX5" fmla="*/ 11290 w 18457"/>
              <a:gd name="connsiteY5" fmla="*/ 12171 h 12210"/>
              <a:gd name="connsiteX6" fmla="*/ 0 w 18457"/>
              <a:gd name="connsiteY6" fmla="*/ 12210 h 12210"/>
              <a:gd name="connsiteX7" fmla="*/ 5 w 18457"/>
              <a:gd name="connsiteY7" fmla="*/ 0 h 12210"/>
              <a:gd name="connsiteX0" fmla="*/ 5 w 18457"/>
              <a:gd name="connsiteY0" fmla="*/ 0 h 12210"/>
              <a:gd name="connsiteX1" fmla="*/ 18457 w 18457"/>
              <a:gd name="connsiteY1" fmla="*/ 18 h 12210"/>
              <a:gd name="connsiteX2" fmla="*/ 18449 w 18457"/>
              <a:gd name="connsiteY2" fmla="*/ 4682 h 12210"/>
              <a:gd name="connsiteX3" fmla="*/ 14149 w 18457"/>
              <a:gd name="connsiteY3" fmla="*/ 10244 h 12210"/>
              <a:gd name="connsiteX4" fmla="*/ 11988 w 18457"/>
              <a:gd name="connsiteY4" fmla="*/ 10038 h 12210"/>
              <a:gd name="connsiteX5" fmla="*/ 11290 w 18457"/>
              <a:gd name="connsiteY5" fmla="*/ 12171 h 12210"/>
              <a:gd name="connsiteX6" fmla="*/ 0 w 18457"/>
              <a:gd name="connsiteY6" fmla="*/ 12210 h 12210"/>
              <a:gd name="connsiteX7" fmla="*/ 5 w 18457"/>
              <a:gd name="connsiteY7" fmla="*/ 0 h 12210"/>
              <a:gd name="connsiteX0" fmla="*/ 5 w 18457"/>
              <a:gd name="connsiteY0" fmla="*/ 0 h 12210"/>
              <a:gd name="connsiteX1" fmla="*/ 18457 w 18457"/>
              <a:gd name="connsiteY1" fmla="*/ 18 h 12210"/>
              <a:gd name="connsiteX2" fmla="*/ 18449 w 18457"/>
              <a:gd name="connsiteY2" fmla="*/ 4682 h 12210"/>
              <a:gd name="connsiteX3" fmla="*/ 14149 w 18457"/>
              <a:gd name="connsiteY3" fmla="*/ 10244 h 12210"/>
              <a:gd name="connsiteX4" fmla="*/ 11988 w 18457"/>
              <a:gd name="connsiteY4" fmla="*/ 10038 h 12210"/>
              <a:gd name="connsiteX5" fmla="*/ 11290 w 18457"/>
              <a:gd name="connsiteY5" fmla="*/ 12171 h 12210"/>
              <a:gd name="connsiteX6" fmla="*/ 0 w 18457"/>
              <a:gd name="connsiteY6" fmla="*/ 12210 h 12210"/>
              <a:gd name="connsiteX7" fmla="*/ 5 w 18457"/>
              <a:gd name="connsiteY7" fmla="*/ 0 h 12210"/>
              <a:gd name="connsiteX0" fmla="*/ 5 w 18457"/>
              <a:gd name="connsiteY0" fmla="*/ 0 h 12210"/>
              <a:gd name="connsiteX1" fmla="*/ 18457 w 18457"/>
              <a:gd name="connsiteY1" fmla="*/ 18 h 12210"/>
              <a:gd name="connsiteX2" fmla="*/ 18449 w 18457"/>
              <a:gd name="connsiteY2" fmla="*/ 4682 h 12210"/>
              <a:gd name="connsiteX3" fmla="*/ 14149 w 18457"/>
              <a:gd name="connsiteY3" fmla="*/ 10244 h 12210"/>
              <a:gd name="connsiteX4" fmla="*/ 11988 w 18457"/>
              <a:gd name="connsiteY4" fmla="*/ 10038 h 12210"/>
              <a:gd name="connsiteX5" fmla="*/ 11290 w 18457"/>
              <a:gd name="connsiteY5" fmla="*/ 12171 h 12210"/>
              <a:gd name="connsiteX6" fmla="*/ 0 w 18457"/>
              <a:gd name="connsiteY6" fmla="*/ 12210 h 12210"/>
              <a:gd name="connsiteX7" fmla="*/ 5 w 18457"/>
              <a:gd name="connsiteY7" fmla="*/ 0 h 12210"/>
              <a:gd name="connsiteX0" fmla="*/ 5 w 18457"/>
              <a:gd name="connsiteY0" fmla="*/ 0 h 12210"/>
              <a:gd name="connsiteX1" fmla="*/ 18457 w 18457"/>
              <a:gd name="connsiteY1" fmla="*/ 18 h 12210"/>
              <a:gd name="connsiteX2" fmla="*/ 18449 w 18457"/>
              <a:gd name="connsiteY2" fmla="*/ 4682 h 12210"/>
              <a:gd name="connsiteX3" fmla="*/ 14149 w 18457"/>
              <a:gd name="connsiteY3" fmla="*/ 10244 h 12210"/>
              <a:gd name="connsiteX4" fmla="*/ 11988 w 18457"/>
              <a:gd name="connsiteY4" fmla="*/ 10038 h 12210"/>
              <a:gd name="connsiteX5" fmla="*/ 11290 w 18457"/>
              <a:gd name="connsiteY5" fmla="*/ 12171 h 12210"/>
              <a:gd name="connsiteX6" fmla="*/ 0 w 18457"/>
              <a:gd name="connsiteY6" fmla="*/ 12210 h 12210"/>
              <a:gd name="connsiteX7" fmla="*/ 5 w 18457"/>
              <a:gd name="connsiteY7" fmla="*/ 0 h 12210"/>
              <a:gd name="connsiteX0" fmla="*/ 5 w 18457"/>
              <a:gd name="connsiteY0" fmla="*/ 0 h 12210"/>
              <a:gd name="connsiteX1" fmla="*/ 18457 w 18457"/>
              <a:gd name="connsiteY1" fmla="*/ 18 h 12210"/>
              <a:gd name="connsiteX2" fmla="*/ 18449 w 18457"/>
              <a:gd name="connsiteY2" fmla="*/ 4682 h 12210"/>
              <a:gd name="connsiteX3" fmla="*/ 14149 w 18457"/>
              <a:gd name="connsiteY3" fmla="*/ 10244 h 12210"/>
              <a:gd name="connsiteX4" fmla="*/ 11988 w 18457"/>
              <a:gd name="connsiteY4" fmla="*/ 10038 h 12210"/>
              <a:gd name="connsiteX5" fmla="*/ 11356 w 18457"/>
              <a:gd name="connsiteY5" fmla="*/ 12171 h 12210"/>
              <a:gd name="connsiteX6" fmla="*/ 0 w 18457"/>
              <a:gd name="connsiteY6" fmla="*/ 12210 h 12210"/>
              <a:gd name="connsiteX7" fmla="*/ 5 w 18457"/>
              <a:gd name="connsiteY7" fmla="*/ 0 h 12210"/>
              <a:gd name="connsiteX0" fmla="*/ 5 w 18457"/>
              <a:gd name="connsiteY0" fmla="*/ 0 h 12210"/>
              <a:gd name="connsiteX1" fmla="*/ 18457 w 18457"/>
              <a:gd name="connsiteY1" fmla="*/ 18 h 12210"/>
              <a:gd name="connsiteX2" fmla="*/ 18449 w 18457"/>
              <a:gd name="connsiteY2" fmla="*/ 4682 h 12210"/>
              <a:gd name="connsiteX3" fmla="*/ 14149 w 18457"/>
              <a:gd name="connsiteY3" fmla="*/ 10244 h 12210"/>
              <a:gd name="connsiteX4" fmla="*/ 12054 w 18457"/>
              <a:gd name="connsiteY4" fmla="*/ 10084 h 12210"/>
              <a:gd name="connsiteX5" fmla="*/ 11356 w 18457"/>
              <a:gd name="connsiteY5" fmla="*/ 12171 h 12210"/>
              <a:gd name="connsiteX6" fmla="*/ 0 w 18457"/>
              <a:gd name="connsiteY6" fmla="*/ 12210 h 12210"/>
              <a:gd name="connsiteX7" fmla="*/ 5 w 18457"/>
              <a:gd name="connsiteY7" fmla="*/ 0 h 12210"/>
              <a:gd name="connsiteX0" fmla="*/ 5 w 18457"/>
              <a:gd name="connsiteY0" fmla="*/ 0 h 12210"/>
              <a:gd name="connsiteX1" fmla="*/ 18457 w 18457"/>
              <a:gd name="connsiteY1" fmla="*/ 18 h 12210"/>
              <a:gd name="connsiteX2" fmla="*/ 18449 w 18457"/>
              <a:gd name="connsiteY2" fmla="*/ 4682 h 12210"/>
              <a:gd name="connsiteX3" fmla="*/ 14149 w 18457"/>
              <a:gd name="connsiteY3" fmla="*/ 10244 h 12210"/>
              <a:gd name="connsiteX4" fmla="*/ 12054 w 18457"/>
              <a:gd name="connsiteY4" fmla="*/ 10084 h 12210"/>
              <a:gd name="connsiteX5" fmla="*/ 11356 w 18457"/>
              <a:gd name="connsiteY5" fmla="*/ 12171 h 12210"/>
              <a:gd name="connsiteX6" fmla="*/ 0 w 18457"/>
              <a:gd name="connsiteY6" fmla="*/ 12210 h 12210"/>
              <a:gd name="connsiteX7" fmla="*/ 5 w 18457"/>
              <a:gd name="connsiteY7" fmla="*/ 0 h 12210"/>
              <a:gd name="connsiteX0" fmla="*/ 5 w 18457"/>
              <a:gd name="connsiteY0" fmla="*/ 0 h 12210"/>
              <a:gd name="connsiteX1" fmla="*/ 18457 w 18457"/>
              <a:gd name="connsiteY1" fmla="*/ 18 h 12210"/>
              <a:gd name="connsiteX2" fmla="*/ 18449 w 18457"/>
              <a:gd name="connsiteY2" fmla="*/ 4682 h 12210"/>
              <a:gd name="connsiteX3" fmla="*/ 14149 w 18457"/>
              <a:gd name="connsiteY3" fmla="*/ 10244 h 12210"/>
              <a:gd name="connsiteX4" fmla="*/ 12054 w 18457"/>
              <a:gd name="connsiteY4" fmla="*/ 10084 h 12210"/>
              <a:gd name="connsiteX5" fmla="*/ 11356 w 18457"/>
              <a:gd name="connsiteY5" fmla="*/ 12171 h 12210"/>
              <a:gd name="connsiteX6" fmla="*/ 0 w 18457"/>
              <a:gd name="connsiteY6" fmla="*/ 12210 h 12210"/>
              <a:gd name="connsiteX7" fmla="*/ 5 w 18457"/>
              <a:gd name="connsiteY7" fmla="*/ 0 h 12210"/>
              <a:gd name="connsiteX0" fmla="*/ 5 w 18457"/>
              <a:gd name="connsiteY0" fmla="*/ 0 h 12210"/>
              <a:gd name="connsiteX1" fmla="*/ 18457 w 18457"/>
              <a:gd name="connsiteY1" fmla="*/ 18 h 12210"/>
              <a:gd name="connsiteX2" fmla="*/ 18449 w 18457"/>
              <a:gd name="connsiteY2" fmla="*/ 4682 h 12210"/>
              <a:gd name="connsiteX3" fmla="*/ 14557 w 18457"/>
              <a:gd name="connsiteY3" fmla="*/ 10043 h 12210"/>
              <a:gd name="connsiteX4" fmla="*/ 12054 w 18457"/>
              <a:gd name="connsiteY4" fmla="*/ 10084 h 12210"/>
              <a:gd name="connsiteX5" fmla="*/ 11356 w 18457"/>
              <a:gd name="connsiteY5" fmla="*/ 12171 h 12210"/>
              <a:gd name="connsiteX6" fmla="*/ 0 w 18457"/>
              <a:gd name="connsiteY6" fmla="*/ 12210 h 12210"/>
              <a:gd name="connsiteX7" fmla="*/ 5 w 18457"/>
              <a:gd name="connsiteY7" fmla="*/ 0 h 12210"/>
              <a:gd name="connsiteX0" fmla="*/ 5 w 18457"/>
              <a:gd name="connsiteY0" fmla="*/ 0 h 12210"/>
              <a:gd name="connsiteX1" fmla="*/ 18457 w 18457"/>
              <a:gd name="connsiteY1" fmla="*/ 18 h 12210"/>
              <a:gd name="connsiteX2" fmla="*/ 18449 w 18457"/>
              <a:gd name="connsiteY2" fmla="*/ 4682 h 12210"/>
              <a:gd name="connsiteX3" fmla="*/ 14557 w 18457"/>
              <a:gd name="connsiteY3" fmla="*/ 10043 h 12210"/>
              <a:gd name="connsiteX4" fmla="*/ 12054 w 18457"/>
              <a:gd name="connsiteY4" fmla="*/ 10084 h 12210"/>
              <a:gd name="connsiteX5" fmla="*/ 11356 w 18457"/>
              <a:gd name="connsiteY5" fmla="*/ 12171 h 12210"/>
              <a:gd name="connsiteX6" fmla="*/ 0 w 18457"/>
              <a:gd name="connsiteY6" fmla="*/ 12210 h 12210"/>
              <a:gd name="connsiteX7" fmla="*/ 5 w 18457"/>
              <a:gd name="connsiteY7" fmla="*/ 0 h 12210"/>
              <a:gd name="connsiteX0" fmla="*/ 5 w 18457"/>
              <a:gd name="connsiteY0" fmla="*/ 0 h 12210"/>
              <a:gd name="connsiteX1" fmla="*/ 18457 w 18457"/>
              <a:gd name="connsiteY1" fmla="*/ 18 h 12210"/>
              <a:gd name="connsiteX2" fmla="*/ 18449 w 18457"/>
              <a:gd name="connsiteY2" fmla="*/ 4682 h 12210"/>
              <a:gd name="connsiteX3" fmla="*/ 14557 w 18457"/>
              <a:gd name="connsiteY3" fmla="*/ 10043 h 12210"/>
              <a:gd name="connsiteX4" fmla="*/ 12172 w 18457"/>
              <a:gd name="connsiteY4" fmla="*/ 10069 h 12210"/>
              <a:gd name="connsiteX5" fmla="*/ 11356 w 18457"/>
              <a:gd name="connsiteY5" fmla="*/ 12171 h 12210"/>
              <a:gd name="connsiteX6" fmla="*/ 0 w 18457"/>
              <a:gd name="connsiteY6" fmla="*/ 12210 h 12210"/>
              <a:gd name="connsiteX7" fmla="*/ 5 w 18457"/>
              <a:gd name="connsiteY7" fmla="*/ 0 h 12210"/>
              <a:gd name="connsiteX0" fmla="*/ 5 w 18457"/>
              <a:gd name="connsiteY0" fmla="*/ 0 h 12210"/>
              <a:gd name="connsiteX1" fmla="*/ 18457 w 18457"/>
              <a:gd name="connsiteY1" fmla="*/ 18 h 12210"/>
              <a:gd name="connsiteX2" fmla="*/ 18449 w 18457"/>
              <a:gd name="connsiteY2" fmla="*/ 4682 h 12210"/>
              <a:gd name="connsiteX3" fmla="*/ 14557 w 18457"/>
              <a:gd name="connsiteY3" fmla="*/ 10043 h 12210"/>
              <a:gd name="connsiteX4" fmla="*/ 12172 w 18457"/>
              <a:gd name="connsiteY4" fmla="*/ 10069 h 12210"/>
              <a:gd name="connsiteX5" fmla="*/ 11356 w 18457"/>
              <a:gd name="connsiteY5" fmla="*/ 12171 h 12210"/>
              <a:gd name="connsiteX6" fmla="*/ 0 w 18457"/>
              <a:gd name="connsiteY6" fmla="*/ 12210 h 12210"/>
              <a:gd name="connsiteX7" fmla="*/ 5 w 18457"/>
              <a:gd name="connsiteY7" fmla="*/ 0 h 12210"/>
              <a:gd name="connsiteX0" fmla="*/ 5 w 18457"/>
              <a:gd name="connsiteY0" fmla="*/ 0 h 12234"/>
              <a:gd name="connsiteX1" fmla="*/ 18457 w 18457"/>
              <a:gd name="connsiteY1" fmla="*/ 18 h 12234"/>
              <a:gd name="connsiteX2" fmla="*/ 18449 w 18457"/>
              <a:gd name="connsiteY2" fmla="*/ 4682 h 12234"/>
              <a:gd name="connsiteX3" fmla="*/ 14557 w 18457"/>
              <a:gd name="connsiteY3" fmla="*/ 10043 h 12234"/>
              <a:gd name="connsiteX4" fmla="*/ 12172 w 18457"/>
              <a:gd name="connsiteY4" fmla="*/ 10069 h 12234"/>
              <a:gd name="connsiteX5" fmla="*/ 11382 w 18457"/>
              <a:gd name="connsiteY5" fmla="*/ 12217 h 12234"/>
              <a:gd name="connsiteX6" fmla="*/ 0 w 18457"/>
              <a:gd name="connsiteY6" fmla="*/ 12210 h 12234"/>
              <a:gd name="connsiteX7" fmla="*/ 5 w 18457"/>
              <a:gd name="connsiteY7" fmla="*/ 0 h 12234"/>
              <a:gd name="connsiteX0" fmla="*/ 5 w 18457"/>
              <a:gd name="connsiteY0" fmla="*/ 0 h 12234"/>
              <a:gd name="connsiteX1" fmla="*/ 18457 w 18457"/>
              <a:gd name="connsiteY1" fmla="*/ 18 h 12234"/>
              <a:gd name="connsiteX2" fmla="*/ 18449 w 18457"/>
              <a:gd name="connsiteY2" fmla="*/ 4682 h 12234"/>
              <a:gd name="connsiteX3" fmla="*/ 14557 w 18457"/>
              <a:gd name="connsiteY3" fmla="*/ 10043 h 12234"/>
              <a:gd name="connsiteX4" fmla="*/ 12042 w 18457"/>
              <a:gd name="connsiteY4" fmla="*/ 10130 h 12234"/>
              <a:gd name="connsiteX5" fmla="*/ 11382 w 18457"/>
              <a:gd name="connsiteY5" fmla="*/ 12217 h 12234"/>
              <a:gd name="connsiteX6" fmla="*/ 0 w 18457"/>
              <a:gd name="connsiteY6" fmla="*/ 12210 h 12234"/>
              <a:gd name="connsiteX7" fmla="*/ 5 w 18457"/>
              <a:gd name="connsiteY7" fmla="*/ 0 h 12234"/>
              <a:gd name="connsiteX0" fmla="*/ 5 w 18457"/>
              <a:gd name="connsiteY0" fmla="*/ 0 h 12234"/>
              <a:gd name="connsiteX1" fmla="*/ 18457 w 18457"/>
              <a:gd name="connsiteY1" fmla="*/ 18 h 12234"/>
              <a:gd name="connsiteX2" fmla="*/ 18449 w 18457"/>
              <a:gd name="connsiteY2" fmla="*/ 4682 h 12234"/>
              <a:gd name="connsiteX3" fmla="*/ 14557 w 18457"/>
              <a:gd name="connsiteY3" fmla="*/ 10043 h 12234"/>
              <a:gd name="connsiteX4" fmla="*/ 12042 w 18457"/>
              <a:gd name="connsiteY4" fmla="*/ 10130 h 12234"/>
              <a:gd name="connsiteX5" fmla="*/ 11497 w 18457"/>
              <a:gd name="connsiteY5" fmla="*/ 12217 h 12234"/>
              <a:gd name="connsiteX6" fmla="*/ 0 w 18457"/>
              <a:gd name="connsiteY6" fmla="*/ 12210 h 12234"/>
              <a:gd name="connsiteX7" fmla="*/ 5 w 18457"/>
              <a:gd name="connsiteY7" fmla="*/ 0 h 12234"/>
              <a:gd name="connsiteX0" fmla="*/ 5 w 18457"/>
              <a:gd name="connsiteY0" fmla="*/ 0 h 12221"/>
              <a:gd name="connsiteX1" fmla="*/ 18457 w 18457"/>
              <a:gd name="connsiteY1" fmla="*/ 18 h 12221"/>
              <a:gd name="connsiteX2" fmla="*/ 18449 w 18457"/>
              <a:gd name="connsiteY2" fmla="*/ 4682 h 12221"/>
              <a:gd name="connsiteX3" fmla="*/ 14557 w 18457"/>
              <a:gd name="connsiteY3" fmla="*/ 10043 h 12221"/>
              <a:gd name="connsiteX4" fmla="*/ 12042 w 18457"/>
              <a:gd name="connsiteY4" fmla="*/ 10130 h 12221"/>
              <a:gd name="connsiteX5" fmla="*/ 11511 w 18457"/>
              <a:gd name="connsiteY5" fmla="*/ 12200 h 12221"/>
              <a:gd name="connsiteX6" fmla="*/ 0 w 18457"/>
              <a:gd name="connsiteY6" fmla="*/ 12210 h 12221"/>
              <a:gd name="connsiteX7" fmla="*/ 5 w 18457"/>
              <a:gd name="connsiteY7" fmla="*/ 0 h 12221"/>
              <a:gd name="connsiteX0" fmla="*/ 5 w 18457"/>
              <a:gd name="connsiteY0" fmla="*/ 0 h 12221"/>
              <a:gd name="connsiteX1" fmla="*/ 18457 w 18457"/>
              <a:gd name="connsiteY1" fmla="*/ 18 h 12221"/>
              <a:gd name="connsiteX2" fmla="*/ 18449 w 18457"/>
              <a:gd name="connsiteY2" fmla="*/ 4682 h 12221"/>
              <a:gd name="connsiteX3" fmla="*/ 14557 w 18457"/>
              <a:gd name="connsiteY3" fmla="*/ 10043 h 12221"/>
              <a:gd name="connsiteX4" fmla="*/ 12042 w 18457"/>
              <a:gd name="connsiteY4" fmla="*/ 10130 h 12221"/>
              <a:gd name="connsiteX5" fmla="*/ 11468 w 18457"/>
              <a:gd name="connsiteY5" fmla="*/ 12200 h 12221"/>
              <a:gd name="connsiteX6" fmla="*/ 0 w 18457"/>
              <a:gd name="connsiteY6" fmla="*/ 12210 h 12221"/>
              <a:gd name="connsiteX7" fmla="*/ 5 w 18457"/>
              <a:gd name="connsiteY7" fmla="*/ 0 h 12221"/>
              <a:gd name="connsiteX0" fmla="*/ 5 w 18457"/>
              <a:gd name="connsiteY0" fmla="*/ 0 h 12221"/>
              <a:gd name="connsiteX1" fmla="*/ 18457 w 18457"/>
              <a:gd name="connsiteY1" fmla="*/ 18 h 12221"/>
              <a:gd name="connsiteX2" fmla="*/ 18449 w 18457"/>
              <a:gd name="connsiteY2" fmla="*/ 4682 h 12221"/>
              <a:gd name="connsiteX3" fmla="*/ 14557 w 18457"/>
              <a:gd name="connsiteY3" fmla="*/ 10043 h 12221"/>
              <a:gd name="connsiteX4" fmla="*/ 12042 w 18457"/>
              <a:gd name="connsiteY4" fmla="*/ 10130 h 12221"/>
              <a:gd name="connsiteX5" fmla="*/ 11468 w 18457"/>
              <a:gd name="connsiteY5" fmla="*/ 12200 h 12221"/>
              <a:gd name="connsiteX6" fmla="*/ 0 w 18457"/>
              <a:gd name="connsiteY6" fmla="*/ 12210 h 12221"/>
              <a:gd name="connsiteX7" fmla="*/ 5 w 18457"/>
              <a:gd name="connsiteY7" fmla="*/ 0 h 12221"/>
              <a:gd name="connsiteX0" fmla="*/ 5 w 18449"/>
              <a:gd name="connsiteY0" fmla="*/ 0 h 12221"/>
              <a:gd name="connsiteX1" fmla="*/ 18443 w 18449"/>
              <a:gd name="connsiteY1" fmla="*/ 35 h 12221"/>
              <a:gd name="connsiteX2" fmla="*/ 18449 w 18449"/>
              <a:gd name="connsiteY2" fmla="*/ 4682 h 12221"/>
              <a:gd name="connsiteX3" fmla="*/ 14557 w 18449"/>
              <a:gd name="connsiteY3" fmla="*/ 10043 h 12221"/>
              <a:gd name="connsiteX4" fmla="*/ 12042 w 18449"/>
              <a:gd name="connsiteY4" fmla="*/ 10130 h 12221"/>
              <a:gd name="connsiteX5" fmla="*/ 11468 w 18449"/>
              <a:gd name="connsiteY5" fmla="*/ 12200 h 12221"/>
              <a:gd name="connsiteX6" fmla="*/ 0 w 18449"/>
              <a:gd name="connsiteY6" fmla="*/ 12210 h 12221"/>
              <a:gd name="connsiteX7" fmla="*/ 5 w 18449"/>
              <a:gd name="connsiteY7" fmla="*/ 0 h 12221"/>
              <a:gd name="connsiteX0" fmla="*/ 5 w 18451"/>
              <a:gd name="connsiteY0" fmla="*/ 0 h 12221"/>
              <a:gd name="connsiteX1" fmla="*/ 18443 w 18451"/>
              <a:gd name="connsiteY1" fmla="*/ 35 h 12221"/>
              <a:gd name="connsiteX2" fmla="*/ 18449 w 18451"/>
              <a:gd name="connsiteY2" fmla="*/ 4682 h 12221"/>
              <a:gd name="connsiteX3" fmla="*/ 14557 w 18451"/>
              <a:gd name="connsiteY3" fmla="*/ 10043 h 12221"/>
              <a:gd name="connsiteX4" fmla="*/ 12042 w 18451"/>
              <a:gd name="connsiteY4" fmla="*/ 10130 h 12221"/>
              <a:gd name="connsiteX5" fmla="*/ 11468 w 18451"/>
              <a:gd name="connsiteY5" fmla="*/ 12200 h 12221"/>
              <a:gd name="connsiteX6" fmla="*/ 0 w 18451"/>
              <a:gd name="connsiteY6" fmla="*/ 12210 h 12221"/>
              <a:gd name="connsiteX7" fmla="*/ 5 w 18451"/>
              <a:gd name="connsiteY7" fmla="*/ 0 h 12221"/>
              <a:gd name="connsiteX0" fmla="*/ 5 w 18472"/>
              <a:gd name="connsiteY0" fmla="*/ 0 h 12221"/>
              <a:gd name="connsiteX1" fmla="*/ 18472 w 18472"/>
              <a:gd name="connsiteY1" fmla="*/ 18 h 12221"/>
              <a:gd name="connsiteX2" fmla="*/ 18449 w 18472"/>
              <a:gd name="connsiteY2" fmla="*/ 4682 h 12221"/>
              <a:gd name="connsiteX3" fmla="*/ 14557 w 18472"/>
              <a:gd name="connsiteY3" fmla="*/ 10043 h 12221"/>
              <a:gd name="connsiteX4" fmla="*/ 12042 w 18472"/>
              <a:gd name="connsiteY4" fmla="*/ 10130 h 12221"/>
              <a:gd name="connsiteX5" fmla="*/ 11468 w 18472"/>
              <a:gd name="connsiteY5" fmla="*/ 12200 h 12221"/>
              <a:gd name="connsiteX6" fmla="*/ 0 w 18472"/>
              <a:gd name="connsiteY6" fmla="*/ 12210 h 12221"/>
              <a:gd name="connsiteX7" fmla="*/ 5 w 18472"/>
              <a:gd name="connsiteY7" fmla="*/ 0 h 12221"/>
              <a:gd name="connsiteX0" fmla="*/ 5 w 18472"/>
              <a:gd name="connsiteY0" fmla="*/ 0 h 12221"/>
              <a:gd name="connsiteX1" fmla="*/ 18472 w 18472"/>
              <a:gd name="connsiteY1" fmla="*/ 18 h 12221"/>
              <a:gd name="connsiteX2" fmla="*/ 18449 w 18472"/>
              <a:gd name="connsiteY2" fmla="*/ 4682 h 12221"/>
              <a:gd name="connsiteX3" fmla="*/ 14557 w 18472"/>
              <a:gd name="connsiteY3" fmla="*/ 10043 h 12221"/>
              <a:gd name="connsiteX4" fmla="*/ 12042 w 18472"/>
              <a:gd name="connsiteY4" fmla="*/ 10130 h 12221"/>
              <a:gd name="connsiteX5" fmla="*/ 11439 w 18472"/>
              <a:gd name="connsiteY5" fmla="*/ 12200 h 12221"/>
              <a:gd name="connsiteX6" fmla="*/ 0 w 18472"/>
              <a:gd name="connsiteY6" fmla="*/ 12210 h 12221"/>
              <a:gd name="connsiteX7" fmla="*/ 5 w 18472"/>
              <a:gd name="connsiteY7" fmla="*/ 0 h 12221"/>
              <a:gd name="connsiteX0" fmla="*/ 5 w 18472"/>
              <a:gd name="connsiteY0" fmla="*/ 0 h 12221"/>
              <a:gd name="connsiteX1" fmla="*/ 18472 w 18472"/>
              <a:gd name="connsiteY1" fmla="*/ 18 h 12221"/>
              <a:gd name="connsiteX2" fmla="*/ 18449 w 18472"/>
              <a:gd name="connsiteY2" fmla="*/ 4733 h 12221"/>
              <a:gd name="connsiteX3" fmla="*/ 14557 w 18472"/>
              <a:gd name="connsiteY3" fmla="*/ 10043 h 12221"/>
              <a:gd name="connsiteX4" fmla="*/ 12042 w 18472"/>
              <a:gd name="connsiteY4" fmla="*/ 10130 h 12221"/>
              <a:gd name="connsiteX5" fmla="*/ 11439 w 18472"/>
              <a:gd name="connsiteY5" fmla="*/ 12200 h 12221"/>
              <a:gd name="connsiteX6" fmla="*/ 0 w 18472"/>
              <a:gd name="connsiteY6" fmla="*/ 12210 h 12221"/>
              <a:gd name="connsiteX7" fmla="*/ 5 w 18472"/>
              <a:gd name="connsiteY7" fmla="*/ 0 h 12221"/>
              <a:gd name="connsiteX0" fmla="*/ 5 w 18472"/>
              <a:gd name="connsiteY0" fmla="*/ 0 h 12213"/>
              <a:gd name="connsiteX1" fmla="*/ 18472 w 18472"/>
              <a:gd name="connsiteY1" fmla="*/ 18 h 12213"/>
              <a:gd name="connsiteX2" fmla="*/ 18449 w 18472"/>
              <a:gd name="connsiteY2" fmla="*/ 4733 h 12213"/>
              <a:gd name="connsiteX3" fmla="*/ 14557 w 18472"/>
              <a:gd name="connsiteY3" fmla="*/ 10043 h 12213"/>
              <a:gd name="connsiteX4" fmla="*/ 12042 w 18472"/>
              <a:gd name="connsiteY4" fmla="*/ 10130 h 12213"/>
              <a:gd name="connsiteX5" fmla="*/ 11439 w 18472"/>
              <a:gd name="connsiteY5" fmla="*/ 12200 h 12213"/>
              <a:gd name="connsiteX6" fmla="*/ 0 w 18472"/>
              <a:gd name="connsiteY6" fmla="*/ 12210 h 12213"/>
              <a:gd name="connsiteX7" fmla="*/ 5 w 18472"/>
              <a:gd name="connsiteY7" fmla="*/ 0 h 12213"/>
              <a:gd name="connsiteX0" fmla="*/ 5 w 18472"/>
              <a:gd name="connsiteY0" fmla="*/ 0 h 12227"/>
              <a:gd name="connsiteX1" fmla="*/ 18472 w 18472"/>
              <a:gd name="connsiteY1" fmla="*/ 18 h 12227"/>
              <a:gd name="connsiteX2" fmla="*/ 18449 w 18472"/>
              <a:gd name="connsiteY2" fmla="*/ 4733 h 12227"/>
              <a:gd name="connsiteX3" fmla="*/ 14557 w 18472"/>
              <a:gd name="connsiteY3" fmla="*/ 10043 h 12227"/>
              <a:gd name="connsiteX4" fmla="*/ 12042 w 18472"/>
              <a:gd name="connsiteY4" fmla="*/ 10130 h 12227"/>
              <a:gd name="connsiteX5" fmla="*/ 11381 w 18472"/>
              <a:gd name="connsiteY5" fmla="*/ 12217 h 12227"/>
              <a:gd name="connsiteX6" fmla="*/ 0 w 18472"/>
              <a:gd name="connsiteY6" fmla="*/ 12210 h 12227"/>
              <a:gd name="connsiteX7" fmla="*/ 5 w 18472"/>
              <a:gd name="connsiteY7" fmla="*/ 0 h 12227"/>
              <a:gd name="connsiteX0" fmla="*/ 5 w 18472"/>
              <a:gd name="connsiteY0" fmla="*/ 0 h 12217"/>
              <a:gd name="connsiteX1" fmla="*/ 18472 w 18472"/>
              <a:gd name="connsiteY1" fmla="*/ 18 h 12217"/>
              <a:gd name="connsiteX2" fmla="*/ 18449 w 18472"/>
              <a:gd name="connsiteY2" fmla="*/ 4733 h 12217"/>
              <a:gd name="connsiteX3" fmla="*/ 14557 w 18472"/>
              <a:gd name="connsiteY3" fmla="*/ 10043 h 12217"/>
              <a:gd name="connsiteX4" fmla="*/ 12042 w 18472"/>
              <a:gd name="connsiteY4" fmla="*/ 10130 h 12217"/>
              <a:gd name="connsiteX5" fmla="*/ 11381 w 18472"/>
              <a:gd name="connsiteY5" fmla="*/ 12217 h 12217"/>
              <a:gd name="connsiteX6" fmla="*/ 0 w 18472"/>
              <a:gd name="connsiteY6" fmla="*/ 12210 h 12217"/>
              <a:gd name="connsiteX7" fmla="*/ 5 w 18472"/>
              <a:gd name="connsiteY7" fmla="*/ 0 h 1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72" h="12217">
                <a:moveTo>
                  <a:pt x="5" y="0"/>
                </a:moveTo>
                <a:lnTo>
                  <a:pt x="18472" y="18"/>
                </a:lnTo>
                <a:cubicBezTo>
                  <a:pt x="18469" y="4764"/>
                  <a:pt x="18458" y="2617"/>
                  <a:pt x="18449" y="4733"/>
                </a:cubicBezTo>
                <a:cubicBezTo>
                  <a:pt x="16742" y="5411"/>
                  <a:pt x="15625" y="9144"/>
                  <a:pt x="14557" y="10043"/>
                </a:cubicBezTo>
                <a:cubicBezTo>
                  <a:pt x="13489" y="10943"/>
                  <a:pt x="12571" y="9768"/>
                  <a:pt x="12042" y="10130"/>
                </a:cubicBezTo>
                <a:cubicBezTo>
                  <a:pt x="11513" y="10492"/>
                  <a:pt x="11352" y="11075"/>
                  <a:pt x="11381" y="12217"/>
                </a:cubicBezTo>
                <a:lnTo>
                  <a:pt x="0" y="12210"/>
                </a:lnTo>
                <a:cubicBezTo>
                  <a:pt x="49" y="9589"/>
                  <a:pt x="3" y="12196"/>
                  <a:pt x="5" y="0"/>
                </a:cubicBezTo>
                <a:close/>
              </a:path>
            </a:pathLst>
          </a:custGeom>
          <a:ln>
            <a:noFill/>
          </a:ln>
        </p:spPr>
        <p:txBody>
          <a:bodyPr/>
          <a:lstStyle>
            <a:lvl1pPr>
              <a:defRPr/>
            </a:lvl1pPr>
          </a:lstStyle>
          <a:p>
            <a:r>
              <a:rPr lang="nb-NO"/>
              <a:t>Klikk på ikonet for å legge til et bilde</a:t>
            </a:r>
            <a:endParaRPr lang="nb-NO" dirty="0"/>
          </a:p>
        </p:txBody>
      </p:sp>
      <p:sp>
        <p:nvSpPr>
          <p:cNvPr id="2" name="Grafikk 4" descr="En økologisk hjørne figur">
            <a:extLst>
              <a:ext uri="{FF2B5EF4-FFF2-40B4-BE49-F238E27FC236}">
                <a16:creationId xmlns:a16="http://schemas.microsoft.com/office/drawing/2014/main" id="{6A5C4B39-8D64-356D-0DCD-29889ACDB3D3}"/>
              </a:ext>
            </a:extLst>
          </p:cNvPr>
          <p:cNvSpPr/>
          <p:nvPr userDrawn="1"/>
        </p:nvSpPr>
        <p:spPr>
          <a:xfrm flipH="1" flipV="1">
            <a:off x="7473423" y="2650207"/>
            <a:ext cx="4739685" cy="4234417"/>
          </a:xfrm>
          <a:custGeom>
            <a:avLst/>
            <a:gdLst>
              <a:gd name="connsiteX0" fmla="*/ 0 w 5334098"/>
              <a:gd name="connsiteY0" fmla="*/ 0 h 5334000"/>
              <a:gd name="connsiteX1" fmla="*/ 5334000 w 5334098"/>
              <a:gd name="connsiteY1" fmla="*/ 0 h 5334000"/>
              <a:gd name="connsiteX2" fmla="*/ 4959122 w 5334098"/>
              <a:gd name="connsiteY2" fmla="*/ 1447800 h 5334000"/>
              <a:gd name="connsiteX3" fmla="*/ 3333521 w 5334098"/>
              <a:gd name="connsiteY3" fmla="*/ 1193800 h 5334000"/>
              <a:gd name="connsiteX4" fmla="*/ 1879600 w 5334098"/>
              <a:gd name="connsiteY4" fmla="*/ 4000500 h 5334000"/>
              <a:gd name="connsiteX5" fmla="*/ 0 w 5334098"/>
              <a:gd name="connsiteY5" fmla="*/ 5334000 h 5334000"/>
              <a:gd name="connsiteX6" fmla="*/ 0 w 5334098"/>
              <a:gd name="connsiteY6" fmla="*/ 0 h 5334000"/>
              <a:gd name="connsiteX0" fmla="*/ 0 w 5334098"/>
              <a:gd name="connsiteY0" fmla="*/ 0 h 4601110"/>
              <a:gd name="connsiteX1" fmla="*/ 5334000 w 5334098"/>
              <a:gd name="connsiteY1" fmla="*/ 0 h 4601110"/>
              <a:gd name="connsiteX2" fmla="*/ 4959122 w 5334098"/>
              <a:gd name="connsiteY2" fmla="*/ 1447800 h 4601110"/>
              <a:gd name="connsiteX3" fmla="*/ 3333521 w 5334098"/>
              <a:gd name="connsiteY3" fmla="*/ 1193800 h 4601110"/>
              <a:gd name="connsiteX4" fmla="*/ 1879600 w 5334098"/>
              <a:gd name="connsiteY4" fmla="*/ 4000500 h 4601110"/>
              <a:gd name="connsiteX5" fmla="*/ 9525 w 5334098"/>
              <a:gd name="connsiteY5" fmla="*/ 4457700 h 4601110"/>
              <a:gd name="connsiteX6" fmla="*/ 0 w 5334098"/>
              <a:gd name="connsiteY6" fmla="*/ 0 h 4601110"/>
              <a:gd name="connsiteX0" fmla="*/ 0 w 5334098"/>
              <a:gd name="connsiteY0" fmla="*/ 0 h 4457700"/>
              <a:gd name="connsiteX1" fmla="*/ 5334000 w 5334098"/>
              <a:gd name="connsiteY1" fmla="*/ 0 h 4457700"/>
              <a:gd name="connsiteX2" fmla="*/ 4959122 w 5334098"/>
              <a:gd name="connsiteY2" fmla="*/ 1447800 h 4457700"/>
              <a:gd name="connsiteX3" fmla="*/ 3333521 w 5334098"/>
              <a:gd name="connsiteY3" fmla="*/ 1193800 h 4457700"/>
              <a:gd name="connsiteX4" fmla="*/ 1803400 w 5334098"/>
              <a:gd name="connsiteY4" fmla="*/ 3228975 h 4457700"/>
              <a:gd name="connsiteX5" fmla="*/ 9525 w 5334098"/>
              <a:gd name="connsiteY5" fmla="*/ 4457700 h 4457700"/>
              <a:gd name="connsiteX6" fmla="*/ 0 w 5334098"/>
              <a:gd name="connsiteY6" fmla="*/ 0 h 4457700"/>
              <a:gd name="connsiteX0" fmla="*/ 0 w 5334000"/>
              <a:gd name="connsiteY0" fmla="*/ 0 h 4457700"/>
              <a:gd name="connsiteX1" fmla="*/ 5334000 w 5334000"/>
              <a:gd name="connsiteY1" fmla="*/ 0 h 4457700"/>
              <a:gd name="connsiteX2" fmla="*/ 4930547 w 5334000"/>
              <a:gd name="connsiteY2" fmla="*/ 1238250 h 4457700"/>
              <a:gd name="connsiteX3" fmla="*/ 3333521 w 5334000"/>
              <a:gd name="connsiteY3" fmla="*/ 1193800 h 4457700"/>
              <a:gd name="connsiteX4" fmla="*/ 1803400 w 5334000"/>
              <a:gd name="connsiteY4" fmla="*/ 3228975 h 4457700"/>
              <a:gd name="connsiteX5" fmla="*/ 9525 w 5334000"/>
              <a:gd name="connsiteY5" fmla="*/ 4457700 h 4457700"/>
              <a:gd name="connsiteX6" fmla="*/ 0 w 5334000"/>
              <a:gd name="connsiteY6" fmla="*/ 0 h 4457700"/>
              <a:gd name="connsiteX0" fmla="*/ 0 w 5334000"/>
              <a:gd name="connsiteY0" fmla="*/ 0 h 4234417"/>
              <a:gd name="connsiteX1" fmla="*/ 5334000 w 5334000"/>
              <a:gd name="connsiteY1" fmla="*/ 0 h 4234417"/>
              <a:gd name="connsiteX2" fmla="*/ 4930547 w 5334000"/>
              <a:gd name="connsiteY2" fmla="*/ 1238250 h 4234417"/>
              <a:gd name="connsiteX3" fmla="*/ 3333521 w 5334000"/>
              <a:gd name="connsiteY3" fmla="*/ 1193800 h 4234417"/>
              <a:gd name="connsiteX4" fmla="*/ 1803400 w 5334000"/>
              <a:gd name="connsiteY4" fmla="*/ 3228975 h 4234417"/>
              <a:gd name="connsiteX5" fmla="*/ 594315 w 5334000"/>
              <a:gd name="connsiteY5" fmla="*/ 4234417 h 4234417"/>
              <a:gd name="connsiteX6" fmla="*/ 0 w 5334000"/>
              <a:gd name="connsiteY6" fmla="*/ 0 h 4234417"/>
              <a:gd name="connsiteX0" fmla="*/ 54271 w 4739685"/>
              <a:gd name="connsiteY0" fmla="*/ 0 h 4245049"/>
              <a:gd name="connsiteX1" fmla="*/ 4739685 w 4739685"/>
              <a:gd name="connsiteY1" fmla="*/ 10632 h 4245049"/>
              <a:gd name="connsiteX2" fmla="*/ 4336232 w 4739685"/>
              <a:gd name="connsiteY2" fmla="*/ 1248882 h 4245049"/>
              <a:gd name="connsiteX3" fmla="*/ 2739206 w 4739685"/>
              <a:gd name="connsiteY3" fmla="*/ 1204432 h 4245049"/>
              <a:gd name="connsiteX4" fmla="*/ 1209085 w 4739685"/>
              <a:gd name="connsiteY4" fmla="*/ 3239607 h 4245049"/>
              <a:gd name="connsiteX5" fmla="*/ 0 w 4739685"/>
              <a:gd name="connsiteY5" fmla="*/ 4245049 h 4245049"/>
              <a:gd name="connsiteX6" fmla="*/ 54271 w 4739685"/>
              <a:gd name="connsiteY6" fmla="*/ 0 h 4245049"/>
              <a:gd name="connsiteX0" fmla="*/ 22373 w 4739685"/>
              <a:gd name="connsiteY0" fmla="*/ 0 h 4245049"/>
              <a:gd name="connsiteX1" fmla="*/ 4739685 w 4739685"/>
              <a:gd name="connsiteY1" fmla="*/ 10632 h 4245049"/>
              <a:gd name="connsiteX2" fmla="*/ 4336232 w 4739685"/>
              <a:gd name="connsiteY2" fmla="*/ 1248882 h 4245049"/>
              <a:gd name="connsiteX3" fmla="*/ 2739206 w 4739685"/>
              <a:gd name="connsiteY3" fmla="*/ 1204432 h 4245049"/>
              <a:gd name="connsiteX4" fmla="*/ 1209085 w 4739685"/>
              <a:gd name="connsiteY4" fmla="*/ 3239607 h 4245049"/>
              <a:gd name="connsiteX5" fmla="*/ 0 w 4739685"/>
              <a:gd name="connsiteY5" fmla="*/ 4245049 h 4245049"/>
              <a:gd name="connsiteX6" fmla="*/ 22373 w 4739685"/>
              <a:gd name="connsiteY6" fmla="*/ 0 h 4245049"/>
              <a:gd name="connsiteX0" fmla="*/ 1108 w 4739685"/>
              <a:gd name="connsiteY0" fmla="*/ 1 h 4234417"/>
              <a:gd name="connsiteX1" fmla="*/ 4739685 w 4739685"/>
              <a:gd name="connsiteY1" fmla="*/ 0 h 4234417"/>
              <a:gd name="connsiteX2" fmla="*/ 4336232 w 4739685"/>
              <a:gd name="connsiteY2" fmla="*/ 1238250 h 4234417"/>
              <a:gd name="connsiteX3" fmla="*/ 2739206 w 4739685"/>
              <a:gd name="connsiteY3" fmla="*/ 1193800 h 4234417"/>
              <a:gd name="connsiteX4" fmla="*/ 1209085 w 4739685"/>
              <a:gd name="connsiteY4" fmla="*/ 3228975 h 4234417"/>
              <a:gd name="connsiteX5" fmla="*/ 0 w 4739685"/>
              <a:gd name="connsiteY5" fmla="*/ 4234417 h 4234417"/>
              <a:gd name="connsiteX6" fmla="*/ 1108 w 4739685"/>
              <a:gd name="connsiteY6" fmla="*/ 1 h 423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9685" h="4234417">
                <a:moveTo>
                  <a:pt x="1108" y="1"/>
                </a:moveTo>
                <a:lnTo>
                  <a:pt x="4739685" y="0"/>
                </a:lnTo>
                <a:cubicBezTo>
                  <a:pt x="4739685" y="0"/>
                  <a:pt x="4727531" y="1024014"/>
                  <a:pt x="4336232" y="1238250"/>
                </a:cubicBezTo>
                <a:cubicBezTo>
                  <a:pt x="3859944" y="1499019"/>
                  <a:pt x="3260397" y="862012"/>
                  <a:pt x="2739206" y="1193800"/>
                </a:cubicBezTo>
                <a:cubicBezTo>
                  <a:pt x="2218015" y="1525588"/>
                  <a:pt x="2023396" y="2018729"/>
                  <a:pt x="1209085" y="3228975"/>
                </a:cubicBezTo>
                <a:cubicBezTo>
                  <a:pt x="542564" y="4219575"/>
                  <a:pt x="0" y="4234417"/>
                  <a:pt x="0" y="4234417"/>
                </a:cubicBezTo>
                <a:cubicBezTo>
                  <a:pt x="369" y="2822945"/>
                  <a:pt x="739" y="1411473"/>
                  <a:pt x="1108" y="1"/>
                </a:cubicBezTo>
                <a:close/>
              </a:path>
            </a:pathLst>
          </a:custGeom>
          <a:solidFill>
            <a:schemeClr val="accent1">
              <a:lumMod val="60000"/>
              <a:lumOff val="40000"/>
            </a:schemeClr>
          </a:solidFill>
          <a:ln w="12700" cap="flat">
            <a:noFill/>
            <a:prstDash val="solid"/>
            <a:miter/>
          </a:ln>
          <a:effectLst/>
        </p:spPr>
        <p:txBody>
          <a:bodyPr rtlCol="0" anchor="ctr"/>
          <a:lstStyle/>
          <a:p>
            <a:endParaRPr lang="nb-NO" dirty="0"/>
          </a:p>
        </p:txBody>
      </p:sp>
      <p:pic>
        <p:nvPicPr>
          <p:cNvPr id="4" name="Bilde 3" descr="Et bilde som inneholder Font, Grafikk, grafisk design, hvit&#10;&#10;KI-generert innhold kan være feil.">
            <a:extLst>
              <a:ext uri="{FF2B5EF4-FFF2-40B4-BE49-F238E27FC236}">
                <a16:creationId xmlns:a16="http://schemas.microsoft.com/office/drawing/2014/main" id="{9EDDFFBB-6383-08C9-0D28-5F51CF886C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5809" y="6154091"/>
            <a:ext cx="2301624" cy="490615"/>
          </a:xfrm>
          <a:prstGeom prst="rect">
            <a:avLst/>
          </a:prstGeom>
        </p:spPr>
      </p:pic>
    </p:spTree>
    <p:extLst>
      <p:ext uri="{BB962C8B-B14F-4D97-AF65-F5344CB8AC3E}">
        <p14:creationId xmlns:p14="http://schemas.microsoft.com/office/powerpoint/2010/main" val="200453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de med ramme 3">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4835E9F-1066-72B3-9BFB-6C39A91B15E7}"/>
              </a:ext>
            </a:extLst>
          </p:cNvPr>
          <p:cNvSpPr/>
          <p:nvPr userDrawn="1"/>
        </p:nvSpPr>
        <p:spPr>
          <a:xfrm>
            <a:off x="11093635" y="5877869"/>
            <a:ext cx="923925" cy="9429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 name="Bilde 1" descr="Et bilde som inneholder sirkel, måne&#10;&#10;KI-generert innhold kan være feil.">
            <a:extLst>
              <a:ext uri="{FF2B5EF4-FFF2-40B4-BE49-F238E27FC236}">
                <a16:creationId xmlns:a16="http://schemas.microsoft.com/office/drawing/2014/main" id="{6A4F1490-9664-4CC7-C168-5C63D24197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8469" y="5959188"/>
            <a:ext cx="609600" cy="609022"/>
          </a:xfrm>
          <a:prstGeom prst="rect">
            <a:avLst/>
          </a:prstGeom>
          <a:ln>
            <a:noFill/>
          </a:ln>
        </p:spPr>
      </p:pic>
      <p:sp>
        <p:nvSpPr>
          <p:cNvPr id="10" name="Plassholder for bilde 9">
            <a:extLst>
              <a:ext uri="{FF2B5EF4-FFF2-40B4-BE49-F238E27FC236}">
                <a16:creationId xmlns:a16="http://schemas.microsoft.com/office/drawing/2014/main" id="{90D8C91C-A938-1F60-EC52-335056290F1E}"/>
              </a:ext>
            </a:extLst>
          </p:cNvPr>
          <p:cNvSpPr>
            <a:spLocks noGrp="1"/>
          </p:cNvSpPr>
          <p:nvPr>
            <p:ph type="pic" sz="quarter" idx="10"/>
          </p:nvPr>
        </p:nvSpPr>
        <p:spPr>
          <a:xfrm>
            <a:off x="-15925" y="-11126"/>
            <a:ext cx="12219879" cy="687720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8201"/>
              <a:gd name="connsiteY0" fmla="*/ 13132 h 13132"/>
              <a:gd name="connsiteX1" fmla="*/ 2000 w 18201"/>
              <a:gd name="connsiteY1" fmla="*/ 3132 h 13132"/>
              <a:gd name="connsiteX2" fmla="*/ 18201 w 18201"/>
              <a:gd name="connsiteY2" fmla="*/ 0 h 13132"/>
              <a:gd name="connsiteX3" fmla="*/ 8000 w 18201"/>
              <a:gd name="connsiteY3" fmla="*/ 13132 h 13132"/>
              <a:gd name="connsiteX4" fmla="*/ 0 w 18201"/>
              <a:gd name="connsiteY4" fmla="*/ 13132 h 13132"/>
              <a:gd name="connsiteX0" fmla="*/ 1577 w 19778"/>
              <a:gd name="connsiteY0" fmla="*/ 13132 h 13132"/>
              <a:gd name="connsiteX1" fmla="*/ 0 w 19778"/>
              <a:gd name="connsiteY1" fmla="*/ 0 h 13132"/>
              <a:gd name="connsiteX2" fmla="*/ 19778 w 19778"/>
              <a:gd name="connsiteY2" fmla="*/ 0 h 13132"/>
              <a:gd name="connsiteX3" fmla="*/ 9577 w 19778"/>
              <a:gd name="connsiteY3" fmla="*/ 13132 h 13132"/>
              <a:gd name="connsiteX4" fmla="*/ 1577 w 19778"/>
              <a:gd name="connsiteY4" fmla="*/ 13132 h 13132"/>
              <a:gd name="connsiteX0" fmla="*/ 0 w 24552"/>
              <a:gd name="connsiteY0" fmla="*/ 7793 h 13132"/>
              <a:gd name="connsiteX1" fmla="*/ 4774 w 24552"/>
              <a:gd name="connsiteY1" fmla="*/ 0 h 13132"/>
              <a:gd name="connsiteX2" fmla="*/ 24552 w 24552"/>
              <a:gd name="connsiteY2" fmla="*/ 0 h 13132"/>
              <a:gd name="connsiteX3" fmla="*/ 14351 w 24552"/>
              <a:gd name="connsiteY3" fmla="*/ 13132 h 13132"/>
              <a:gd name="connsiteX4" fmla="*/ 0 w 24552"/>
              <a:gd name="connsiteY4" fmla="*/ 7793 h 13132"/>
              <a:gd name="connsiteX0" fmla="*/ 0 w 24552"/>
              <a:gd name="connsiteY0" fmla="*/ 7793 h 21494"/>
              <a:gd name="connsiteX1" fmla="*/ 4774 w 24552"/>
              <a:gd name="connsiteY1" fmla="*/ 0 h 21494"/>
              <a:gd name="connsiteX2" fmla="*/ 24552 w 24552"/>
              <a:gd name="connsiteY2" fmla="*/ 0 h 21494"/>
              <a:gd name="connsiteX3" fmla="*/ 12571 w 24552"/>
              <a:gd name="connsiteY3" fmla="*/ 21494 h 21494"/>
              <a:gd name="connsiteX4" fmla="*/ 0 w 24552"/>
              <a:gd name="connsiteY4" fmla="*/ 7793 h 21494"/>
              <a:gd name="connsiteX0" fmla="*/ 0 w 24552"/>
              <a:gd name="connsiteY0" fmla="*/ 7793 h 21494"/>
              <a:gd name="connsiteX1" fmla="*/ 4774 w 24552"/>
              <a:gd name="connsiteY1" fmla="*/ 0 h 21494"/>
              <a:gd name="connsiteX2" fmla="*/ 24552 w 24552"/>
              <a:gd name="connsiteY2" fmla="*/ 0 h 21494"/>
              <a:gd name="connsiteX3" fmla="*/ 24411 w 24552"/>
              <a:gd name="connsiteY3" fmla="*/ 2044 h 21494"/>
              <a:gd name="connsiteX4" fmla="*/ 12571 w 24552"/>
              <a:gd name="connsiteY4" fmla="*/ 21494 h 21494"/>
              <a:gd name="connsiteX5" fmla="*/ 0 w 24552"/>
              <a:gd name="connsiteY5" fmla="*/ 7793 h 21494"/>
              <a:gd name="connsiteX0" fmla="*/ 0 w 24552"/>
              <a:gd name="connsiteY0" fmla="*/ 7793 h 21494"/>
              <a:gd name="connsiteX1" fmla="*/ 4774 w 24552"/>
              <a:gd name="connsiteY1" fmla="*/ 0 h 21494"/>
              <a:gd name="connsiteX2" fmla="*/ 24552 w 24552"/>
              <a:gd name="connsiteY2" fmla="*/ 0 h 21494"/>
              <a:gd name="connsiteX3" fmla="*/ 24411 w 24552"/>
              <a:gd name="connsiteY3" fmla="*/ 2044 h 21494"/>
              <a:gd name="connsiteX4" fmla="*/ 12571 w 24552"/>
              <a:gd name="connsiteY4" fmla="*/ 21494 h 21494"/>
              <a:gd name="connsiteX5" fmla="*/ 0 w 24552"/>
              <a:gd name="connsiteY5" fmla="*/ 7793 h 21494"/>
              <a:gd name="connsiteX0" fmla="*/ 0 w 24552"/>
              <a:gd name="connsiteY0" fmla="*/ 7793 h 22035"/>
              <a:gd name="connsiteX1" fmla="*/ 4774 w 24552"/>
              <a:gd name="connsiteY1" fmla="*/ 0 h 22035"/>
              <a:gd name="connsiteX2" fmla="*/ 24552 w 24552"/>
              <a:gd name="connsiteY2" fmla="*/ 0 h 22035"/>
              <a:gd name="connsiteX3" fmla="*/ 24411 w 24552"/>
              <a:gd name="connsiteY3" fmla="*/ 2044 h 22035"/>
              <a:gd name="connsiteX4" fmla="*/ 12571 w 24552"/>
              <a:gd name="connsiteY4" fmla="*/ 21494 h 22035"/>
              <a:gd name="connsiteX5" fmla="*/ 67 w 24552"/>
              <a:gd name="connsiteY5" fmla="*/ 21324 h 22035"/>
              <a:gd name="connsiteX6" fmla="*/ 0 w 24552"/>
              <a:gd name="connsiteY6" fmla="*/ 7793 h 22035"/>
              <a:gd name="connsiteX0" fmla="*/ 0 w 24552"/>
              <a:gd name="connsiteY0" fmla="*/ 7793 h 21494"/>
              <a:gd name="connsiteX1" fmla="*/ 4774 w 24552"/>
              <a:gd name="connsiteY1" fmla="*/ 0 h 21494"/>
              <a:gd name="connsiteX2" fmla="*/ 24552 w 24552"/>
              <a:gd name="connsiteY2" fmla="*/ 0 h 21494"/>
              <a:gd name="connsiteX3" fmla="*/ 24411 w 24552"/>
              <a:gd name="connsiteY3" fmla="*/ 2044 h 21494"/>
              <a:gd name="connsiteX4" fmla="*/ 12571 w 24552"/>
              <a:gd name="connsiteY4" fmla="*/ 21494 h 21494"/>
              <a:gd name="connsiteX5" fmla="*/ 67 w 24552"/>
              <a:gd name="connsiteY5" fmla="*/ 21324 h 21494"/>
              <a:gd name="connsiteX6" fmla="*/ 0 w 24552"/>
              <a:gd name="connsiteY6" fmla="*/ 7793 h 21494"/>
              <a:gd name="connsiteX0" fmla="*/ 0 w 24552"/>
              <a:gd name="connsiteY0" fmla="*/ 7793 h 21461"/>
              <a:gd name="connsiteX1" fmla="*/ 4774 w 24552"/>
              <a:gd name="connsiteY1" fmla="*/ 0 h 21461"/>
              <a:gd name="connsiteX2" fmla="*/ 24552 w 24552"/>
              <a:gd name="connsiteY2" fmla="*/ 0 h 21461"/>
              <a:gd name="connsiteX3" fmla="*/ 24411 w 24552"/>
              <a:gd name="connsiteY3" fmla="*/ 2044 h 21461"/>
              <a:gd name="connsiteX4" fmla="*/ 12592 w 24552"/>
              <a:gd name="connsiteY4" fmla="*/ 21461 h 21461"/>
              <a:gd name="connsiteX5" fmla="*/ 67 w 24552"/>
              <a:gd name="connsiteY5" fmla="*/ 21324 h 21461"/>
              <a:gd name="connsiteX6" fmla="*/ 0 w 24552"/>
              <a:gd name="connsiteY6" fmla="*/ 7793 h 21461"/>
              <a:gd name="connsiteX0" fmla="*/ 0 w 24552"/>
              <a:gd name="connsiteY0" fmla="*/ 7793 h 21674"/>
              <a:gd name="connsiteX1" fmla="*/ 4774 w 24552"/>
              <a:gd name="connsiteY1" fmla="*/ 0 h 21674"/>
              <a:gd name="connsiteX2" fmla="*/ 24552 w 24552"/>
              <a:gd name="connsiteY2" fmla="*/ 0 h 21674"/>
              <a:gd name="connsiteX3" fmla="*/ 24411 w 24552"/>
              <a:gd name="connsiteY3" fmla="*/ 2044 h 21674"/>
              <a:gd name="connsiteX4" fmla="*/ 12592 w 24552"/>
              <a:gd name="connsiteY4" fmla="*/ 21461 h 21674"/>
              <a:gd name="connsiteX5" fmla="*/ 67 w 24552"/>
              <a:gd name="connsiteY5" fmla="*/ 21324 h 21674"/>
              <a:gd name="connsiteX6" fmla="*/ 0 w 24552"/>
              <a:gd name="connsiteY6" fmla="*/ 7793 h 21674"/>
              <a:gd name="connsiteX0" fmla="*/ 0 w 24552"/>
              <a:gd name="connsiteY0" fmla="*/ 7793 h 21674"/>
              <a:gd name="connsiteX1" fmla="*/ 4774 w 24552"/>
              <a:gd name="connsiteY1" fmla="*/ 0 h 21674"/>
              <a:gd name="connsiteX2" fmla="*/ 24552 w 24552"/>
              <a:gd name="connsiteY2" fmla="*/ 0 h 21674"/>
              <a:gd name="connsiteX3" fmla="*/ 24411 w 24552"/>
              <a:gd name="connsiteY3" fmla="*/ 2044 h 21674"/>
              <a:gd name="connsiteX4" fmla="*/ 12592 w 24552"/>
              <a:gd name="connsiteY4" fmla="*/ 21461 h 21674"/>
              <a:gd name="connsiteX5" fmla="*/ 67 w 24552"/>
              <a:gd name="connsiteY5" fmla="*/ 21324 h 21674"/>
              <a:gd name="connsiteX6" fmla="*/ 0 w 24552"/>
              <a:gd name="connsiteY6" fmla="*/ 7793 h 21674"/>
              <a:gd name="connsiteX0" fmla="*/ 0 w 24552"/>
              <a:gd name="connsiteY0" fmla="*/ 7793 h 21469"/>
              <a:gd name="connsiteX1" fmla="*/ 4774 w 24552"/>
              <a:gd name="connsiteY1" fmla="*/ 0 h 21469"/>
              <a:gd name="connsiteX2" fmla="*/ 24552 w 24552"/>
              <a:gd name="connsiteY2" fmla="*/ 0 h 21469"/>
              <a:gd name="connsiteX3" fmla="*/ 24411 w 24552"/>
              <a:gd name="connsiteY3" fmla="*/ 2044 h 21469"/>
              <a:gd name="connsiteX4" fmla="*/ 12592 w 24552"/>
              <a:gd name="connsiteY4" fmla="*/ 21461 h 21469"/>
              <a:gd name="connsiteX5" fmla="*/ 67 w 24552"/>
              <a:gd name="connsiteY5" fmla="*/ 21324 h 21469"/>
              <a:gd name="connsiteX6" fmla="*/ 0 w 24552"/>
              <a:gd name="connsiteY6" fmla="*/ 7793 h 21469"/>
              <a:gd name="connsiteX0" fmla="*/ 0 w 24552"/>
              <a:gd name="connsiteY0" fmla="*/ 7793 h 21518"/>
              <a:gd name="connsiteX1" fmla="*/ 4774 w 24552"/>
              <a:gd name="connsiteY1" fmla="*/ 0 h 21518"/>
              <a:gd name="connsiteX2" fmla="*/ 24552 w 24552"/>
              <a:gd name="connsiteY2" fmla="*/ 0 h 21518"/>
              <a:gd name="connsiteX3" fmla="*/ 24411 w 24552"/>
              <a:gd name="connsiteY3" fmla="*/ 2044 h 21518"/>
              <a:gd name="connsiteX4" fmla="*/ 12592 w 24552"/>
              <a:gd name="connsiteY4" fmla="*/ 21461 h 21518"/>
              <a:gd name="connsiteX5" fmla="*/ 82 w 24552"/>
              <a:gd name="connsiteY5" fmla="*/ 21416 h 21518"/>
              <a:gd name="connsiteX6" fmla="*/ 0 w 24552"/>
              <a:gd name="connsiteY6" fmla="*/ 7793 h 21518"/>
              <a:gd name="connsiteX0" fmla="*/ 0 w 24552"/>
              <a:gd name="connsiteY0" fmla="*/ 7793 h 21461"/>
              <a:gd name="connsiteX1" fmla="*/ 4774 w 24552"/>
              <a:gd name="connsiteY1" fmla="*/ 0 h 21461"/>
              <a:gd name="connsiteX2" fmla="*/ 24552 w 24552"/>
              <a:gd name="connsiteY2" fmla="*/ 0 h 21461"/>
              <a:gd name="connsiteX3" fmla="*/ 24411 w 24552"/>
              <a:gd name="connsiteY3" fmla="*/ 2044 h 21461"/>
              <a:gd name="connsiteX4" fmla="*/ 12592 w 24552"/>
              <a:gd name="connsiteY4" fmla="*/ 21461 h 21461"/>
              <a:gd name="connsiteX5" fmla="*/ 82 w 24552"/>
              <a:gd name="connsiteY5" fmla="*/ 21416 h 21461"/>
              <a:gd name="connsiteX6" fmla="*/ 0 w 24552"/>
              <a:gd name="connsiteY6" fmla="*/ 7793 h 21461"/>
              <a:gd name="connsiteX0" fmla="*/ 0 w 24552"/>
              <a:gd name="connsiteY0" fmla="*/ 7793 h 21461"/>
              <a:gd name="connsiteX1" fmla="*/ 4774 w 24552"/>
              <a:gd name="connsiteY1" fmla="*/ 0 h 21461"/>
              <a:gd name="connsiteX2" fmla="*/ 24552 w 24552"/>
              <a:gd name="connsiteY2" fmla="*/ 0 h 21461"/>
              <a:gd name="connsiteX3" fmla="*/ 24411 w 24552"/>
              <a:gd name="connsiteY3" fmla="*/ 2044 h 21461"/>
              <a:gd name="connsiteX4" fmla="*/ 12592 w 24552"/>
              <a:gd name="connsiteY4" fmla="*/ 21461 h 21461"/>
              <a:gd name="connsiteX5" fmla="*/ 82 w 24552"/>
              <a:gd name="connsiteY5" fmla="*/ 21416 h 21461"/>
              <a:gd name="connsiteX6" fmla="*/ 0 w 24552"/>
              <a:gd name="connsiteY6" fmla="*/ 7793 h 21461"/>
              <a:gd name="connsiteX0" fmla="*/ 0 w 24567"/>
              <a:gd name="connsiteY0" fmla="*/ 7793 h 21461"/>
              <a:gd name="connsiteX1" fmla="*/ 4774 w 24567"/>
              <a:gd name="connsiteY1" fmla="*/ 0 h 21461"/>
              <a:gd name="connsiteX2" fmla="*/ 24552 w 24567"/>
              <a:gd name="connsiteY2" fmla="*/ 0 h 21461"/>
              <a:gd name="connsiteX3" fmla="*/ 24411 w 24567"/>
              <a:gd name="connsiteY3" fmla="*/ 2044 h 21461"/>
              <a:gd name="connsiteX4" fmla="*/ 12592 w 24567"/>
              <a:gd name="connsiteY4" fmla="*/ 21461 h 21461"/>
              <a:gd name="connsiteX5" fmla="*/ 82 w 24567"/>
              <a:gd name="connsiteY5" fmla="*/ 21416 h 21461"/>
              <a:gd name="connsiteX6" fmla="*/ 0 w 24567"/>
              <a:gd name="connsiteY6" fmla="*/ 7793 h 21461"/>
              <a:gd name="connsiteX0" fmla="*/ 0 w 24552"/>
              <a:gd name="connsiteY0" fmla="*/ 7793 h 21461"/>
              <a:gd name="connsiteX1" fmla="*/ 4774 w 24552"/>
              <a:gd name="connsiteY1" fmla="*/ 0 h 21461"/>
              <a:gd name="connsiteX2" fmla="*/ 24552 w 24552"/>
              <a:gd name="connsiteY2" fmla="*/ 0 h 21461"/>
              <a:gd name="connsiteX3" fmla="*/ 24411 w 24552"/>
              <a:gd name="connsiteY3" fmla="*/ 2044 h 21461"/>
              <a:gd name="connsiteX4" fmla="*/ 12592 w 24552"/>
              <a:gd name="connsiteY4" fmla="*/ 21461 h 21461"/>
              <a:gd name="connsiteX5" fmla="*/ 82 w 24552"/>
              <a:gd name="connsiteY5" fmla="*/ 21416 h 21461"/>
              <a:gd name="connsiteX6" fmla="*/ 0 w 24552"/>
              <a:gd name="connsiteY6" fmla="*/ 7793 h 21461"/>
              <a:gd name="connsiteX0" fmla="*/ 0 w 24473"/>
              <a:gd name="connsiteY0" fmla="*/ 7811 h 21479"/>
              <a:gd name="connsiteX1" fmla="*/ 4774 w 24473"/>
              <a:gd name="connsiteY1" fmla="*/ 18 h 21479"/>
              <a:gd name="connsiteX2" fmla="*/ 24473 w 24473"/>
              <a:gd name="connsiteY2" fmla="*/ 0 h 21479"/>
              <a:gd name="connsiteX3" fmla="*/ 24411 w 24473"/>
              <a:gd name="connsiteY3" fmla="*/ 2062 h 21479"/>
              <a:gd name="connsiteX4" fmla="*/ 12592 w 24473"/>
              <a:gd name="connsiteY4" fmla="*/ 21479 h 21479"/>
              <a:gd name="connsiteX5" fmla="*/ 82 w 24473"/>
              <a:gd name="connsiteY5" fmla="*/ 21434 h 21479"/>
              <a:gd name="connsiteX6" fmla="*/ 0 w 24473"/>
              <a:gd name="connsiteY6" fmla="*/ 7811 h 21479"/>
              <a:gd name="connsiteX0" fmla="*/ 0 w 24473"/>
              <a:gd name="connsiteY0" fmla="*/ 7811 h 21479"/>
              <a:gd name="connsiteX1" fmla="*/ 4774 w 24473"/>
              <a:gd name="connsiteY1" fmla="*/ 18 h 21479"/>
              <a:gd name="connsiteX2" fmla="*/ 24473 w 24473"/>
              <a:gd name="connsiteY2" fmla="*/ 0 h 21479"/>
              <a:gd name="connsiteX3" fmla="*/ 24433 w 24473"/>
              <a:gd name="connsiteY3" fmla="*/ 2009 h 21479"/>
              <a:gd name="connsiteX4" fmla="*/ 12592 w 24473"/>
              <a:gd name="connsiteY4" fmla="*/ 21479 h 21479"/>
              <a:gd name="connsiteX5" fmla="*/ 82 w 24473"/>
              <a:gd name="connsiteY5" fmla="*/ 21434 h 21479"/>
              <a:gd name="connsiteX6" fmla="*/ 0 w 24473"/>
              <a:gd name="connsiteY6" fmla="*/ 7811 h 21479"/>
              <a:gd name="connsiteX0" fmla="*/ 0 w 24473"/>
              <a:gd name="connsiteY0" fmla="*/ 7811 h 21479"/>
              <a:gd name="connsiteX1" fmla="*/ 4774 w 24473"/>
              <a:gd name="connsiteY1" fmla="*/ 18 h 21479"/>
              <a:gd name="connsiteX2" fmla="*/ 24473 w 24473"/>
              <a:gd name="connsiteY2" fmla="*/ 0 h 21479"/>
              <a:gd name="connsiteX3" fmla="*/ 24433 w 24473"/>
              <a:gd name="connsiteY3" fmla="*/ 2009 h 21479"/>
              <a:gd name="connsiteX4" fmla="*/ 12592 w 24473"/>
              <a:gd name="connsiteY4" fmla="*/ 21479 h 21479"/>
              <a:gd name="connsiteX5" fmla="*/ 82 w 24473"/>
              <a:gd name="connsiteY5" fmla="*/ 21434 h 21479"/>
              <a:gd name="connsiteX6" fmla="*/ 0 w 24473"/>
              <a:gd name="connsiteY6" fmla="*/ 7811 h 21479"/>
              <a:gd name="connsiteX0" fmla="*/ 0 w 24519"/>
              <a:gd name="connsiteY0" fmla="*/ 7811 h 21479"/>
              <a:gd name="connsiteX1" fmla="*/ 4774 w 24519"/>
              <a:gd name="connsiteY1" fmla="*/ 18 h 21479"/>
              <a:gd name="connsiteX2" fmla="*/ 24473 w 24519"/>
              <a:gd name="connsiteY2" fmla="*/ 0 h 21479"/>
              <a:gd name="connsiteX3" fmla="*/ 24512 w 24519"/>
              <a:gd name="connsiteY3" fmla="*/ 1904 h 21479"/>
              <a:gd name="connsiteX4" fmla="*/ 12592 w 24519"/>
              <a:gd name="connsiteY4" fmla="*/ 21479 h 21479"/>
              <a:gd name="connsiteX5" fmla="*/ 82 w 24519"/>
              <a:gd name="connsiteY5" fmla="*/ 21434 h 21479"/>
              <a:gd name="connsiteX6" fmla="*/ 0 w 24519"/>
              <a:gd name="connsiteY6" fmla="*/ 7811 h 21479"/>
              <a:gd name="connsiteX0" fmla="*/ 0 w 24512"/>
              <a:gd name="connsiteY0" fmla="*/ 7811 h 21479"/>
              <a:gd name="connsiteX1" fmla="*/ 4774 w 24512"/>
              <a:gd name="connsiteY1" fmla="*/ 18 h 21479"/>
              <a:gd name="connsiteX2" fmla="*/ 24473 w 24512"/>
              <a:gd name="connsiteY2" fmla="*/ 0 h 21479"/>
              <a:gd name="connsiteX3" fmla="*/ 24512 w 24512"/>
              <a:gd name="connsiteY3" fmla="*/ 1904 h 21479"/>
              <a:gd name="connsiteX4" fmla="*/ 12592 w 24512"/>
              <a:gd name="connsiteY4" fmla="*/ 21479 h 21479"/>
              <a:gd name="connsiteX5" fmla="*/ 82 w 24512"/>
              <a:gd name="connsiteY5" fmla="*/ 21434 h 21479"/>
              <a:gd name="connsiteX6" fmla="*/ 0 w 24512"/>
              <a:gd name="connsiteY6" fmla="*/ 7811 h 21479"/>
              <a:gd name="connsiteX0" fmla="*/ 0 w 24512"/>
              <a:gd name="connsiteY0" fmla="*/ 7811 h 21479"/>
              <a:gd name="connsiteX1" fmla="*/ 4774 w 24512"/>
              <a:gd name="connsiteY1" fmla="*/ 18 h 21479"/>
              <a:gd name="connsiteX2" fmla="*/ 24473 w 24512"/>
              <a:gd name="connsiteY2" fmla="*/ 0 h 21479"/>
              <a:gd name="connsiteX3" fmla="*/ 24512 w 24512"/>
              <a:gd name="connsiteY3" fmla="*/ 1904 h 21479"/>
              <a:gd name="connsiteX4" fmla="*/ 12592 w 24512"/>
              <a:gd name="connsiteY4" fmla="*/ 21479 h 21479"/>
              <a:gd name="connsiteX5" fmla="*/ 82 w 24512"/>
              <a:gd name="connsiteY5" fmla="*/ 21434 h 21479"/>
              <a:gd name="connsiteX6" fmla="*/ 0 w 24512"/>
              <a:gd name="connsiteY6" fmla="*/ 7811 h 21479"/>
              <a:gd name="connsiteX0" fmla="*/ 0 w 24456"/>
              <a:gd name="connsiteY0" fmla="*/ 7741 h 21479"/>
              <a:gd name="connsiteX1" fmla="*/ 4718 w 24456"/>
              <a:gd name="connsiteY1" fmla="*/ 18 h 21479"/>
              <a:gd name="connsiteX2" fmla="*/ 24417 w 24456"/>
              <a:gd name="connsiteY2" fmla="*/ 0 h 21479"/>
              <a:gd name="connsiteX3" fmla="*/ 24456 w 24456"/>
              <a:gd name="connsiteY3" fmla="*/ 1904 h 21479"/>
              <a:gd name="connsiteX4" fmla="*/ 12536 w 24456"/>
              <a:gd name="connsiteY4" fmla="*/ 21479 h 21479"/>
              <a:gd name="connsiteX5" fmla="*/ 26 w 24456"/>
              <a:gd name="connsiteY5" fmla="*/ 21434 h 21479"/>
              <a:gd name="connsiteX6" fmla="*/ 0 w 24456"/>
              <a:gd name="connsiteY6" fmla="*/ 7741 h 21479"/>
              <a:gd name="connsiteX0" fmla="*/ 0 w 24456"/>
              <a:gd name="connsiteY0" fmla="*/ 7741 h 21487"/>
              <a:gd name="connsiteX1" fmla="*/ 4718 w 24456"/>
              <a:gd name="connsiteY1" fmla="*/ 18 h 21487"/>
              <a:gd name="connsiteX2" fmla="*/ 24417 w 24456"/>
              <a:gd name="connsiteY2" fmla="*/ 0 h 21487"/>
              <a:gd name="connsiteX3" fmla="*/ 24456 w 24456"/>
              <a:gd name="connsiteY3" fmla="*/ 1904 h 21487"/>
              <a:gd name="connsiteX4" fmla="*/ 12536 w 24456"/>
              <a:gd name="connsiteY4" fmla="*/ 21479 h 21487"/>
              <a:gd name="connsiteX5" fmla="*/ 15 w 24456"/>
              <a:gd name="connsiteY5" fmla="*/ 21487 h 21487"/>
              <a:gd name="connsiteX6" fmla="*/ 0 w 24456"/>
              <a:gd name="connsiteY6" fmla="*/ 7741 h 21487"/>
              <a:gd name="connsiteX0" fmla="*/ 11 w 24467"/>
              <a:gd name="connsiteY0" fmla="*/ 7741 h 21487"/>
              <a:gd name="connsiteX1" fmla="*/ 0 w 24467"/>
              <a:gd name="connsiteY1" fmla="*/ 18 h 21487"/>
              <a:gd name="connsiteX2" fmla="*/ 24428 w 24467"/>
              <a:gd name="connsiteY2" fmla="*/ 0 h 21487"/>
              <a:gd name="connsiteX3" fmla="*/ 24467 w 24467"/>
              <a:gd name="connsiteY3" fmla="*/ 1904 h 21487"/>
              <a:gd name="connsiteX4" fmla="*/ 12547 w 24467"/>
              <a:gd name="connsiteY4" fmla="*/ 21479 h 21487"/>
              <a:gd name="connsiteX5" fmla="*/ 26 w 24467"/>
              <a:gd name="connsiteY5" fmla="*/ 21487 h 21487"/>
              <a:gd name="connsiteX6" fmla="*/ 11 w 24467"/>
              <a:gd name="connsiteY6" fmla="*/ 7741 h 21487"/>
              <a:gd name="connsiteX0" fmla="*/ 11 w 24467"/>
              <a:gd name="connsiteY0" fmla="*/ 7807 h 21553"/>
              <a:gd name="connsiteX1" fmla="*/ 0 w 24467"/>
              <a:gd name="connsiteY1" fmla="*/ 84 h 21553"/>
              <a:gd name="connsiteX2" fmla="*/ 19869 w 24467"/>
              <a:gd name="connsiteY2" fmla="*/ 0 h 21553"/>
              <a:gd name="connsiteX3" fmla="*/ 24467 w 24467"/>
              <a:gd name="connsiteY3" fmla="*/ 1970 h 21553"/>
              <a:gd name="connsiteX4" fmla="*/ 12547 w 24467"/>
              <a:gd name="connsiteY4" fmla="*/ 21545 h 21553"/>
              <a:gd name="connsiteX5" fmla="*/ 26 w 24467"/>
              <a:gd name="connsiteY5" fmla="*/ 21553 h 21553"/>
              <a:gd name="connsiteX6" fmla="*/ 11 w 24467"/>
              <a:gd name="connsiteY6" fmla="*/ 7807 h 21553"/>
              <a:gd name="connsiteX0" fmla="*/ 11 w 24510"/>
              <a:gd name="connsiteY0" fmla="*/ 7807 h 21553"/>
              <a:gd name="connsiteX1" fmla="*/ 0 w 24510"/>
              <a:gd name="connsiteY1" fmla="*/ 84 h 21553"/>
              <a:gd name="connsiteX2" fmla="*/ 19869 w 24510"/>
              <a:gd name="connsiteY2" fmla="*/ 0 h 21553"/>
              <a:gd name="connsiteX3" fmla="*/ 24510 w 24510"/>
              <a:gd name="connsiteY3" fmla="*/ 8054 h 21553"/>
              <a:gd name="connsiteX4" fmla="*/ 12547 w 24510"/>
              <a:gd name="connsiteY4" fmla="*/ 21545 h 21553"/>
              <a:gd name="connsiteX5" fmla="*/ 26 w 24510"/>
              <a:gd name="connsiteY5" fmla="*/ 21553 h 21553"/>
              <a:gd name="connsiteX6" fmla="*/ 11 w 24510"/>
              <a:gd name="connsiteY6" fmla="*/ 7807 h 21553"/>
              <a:gd name="connsiteX0" fmla="*/ 11 w 24510"/>
              <a:gd name="connsiteY0" fmla="*/ 7807 h 21553"/>
              <a:gd name="connsiteX1" fmla="*/ 0 w 24510"/>
              <a:gd name="connsiteY1" fmla="*/ 84 h 21553"/>
              <a:gd name="connsiteX2" fmla="*/ 19869 w 24510"/>
              <a:gd name="connsiteY2" fmla="*/ 0 h 21553"/>
              <a:gd name="connsiteX3" fmla="*/ 24510 w 24510"/>
              <a:gd name="connsiteY3" fmla="*/ 8054 h 21553"/>
              <a:gd name="connsiteX4" fmla="*/ 12547 w 24510"/>
              <a:gd name="connsiteY4" fmla="*/ 21545 h 21553"/>
              <a:gd name="connsiteX5" fmla="*/ 26 w 24510"/>
              <a:gd name="connsiteY5" fmla="*/ 21553 h 21553"/>
              <a:gd name="connsiteX6" fmla="*/ 11 w 24510"/>
              <a:gd name="connsiteY6" fmla="*/ 7807 h 21553"/>
              <a:gd name="connsiteX0" fmla="*/ 11 w 24510"/>
              <a:gd name="connsiteY0" fmla="*/ 7807 h 21553"/>
              <a:gd name="connsiteX1" fmla="*/ 0 w 24510"/>
              <a:gd name="connsiteY1" fmla="*/ 84 h 21553"/>
              <a:gd name="connsiteX2" fmla="*/ 19869 w 24510"/>
              <a:gd name="connsiteY2" fmla="*/ 0 h 21553"/>
              <a:gd name="connsiteX3" fmla="*/ 24510 w 24510"/>
              <a:gd name="connsiteY3" fmla="*/ 8054 h 21553"/>
              <a:gd name="connsiteX4" fmla="*/ 12547 w 24510"/>
              <a:gd name="connsiteY4" fmla="*/ 21545 h 21553"/>
              <a:gd name="connsiteX5" fmla="*/ 26 w 24510"/>
              <a:gd name="connsiteY5" fmla="*/ 21553 h 21553"/>
              <a:gd name="connsiteX6" fmla="*/ 11 w 24510"/>
              <a:gd name="connsiteY6" fmla="*/ 7807 h 21553"/>
              <a:gd name="connsiteX0" fmla="*/ 11 w 24510"/>
              <a:gd name="connsiteY0" fmla="*/ 7741 h 21487"/>
              <a:gd name="connsiteX1" fmla="*/ 0 w 24510"/>
              <a:gd name="connsiteY1" fmla="*/ 18 h 21487"/>
              <a:gd name="connsiteX2" fmla="*/ 19826 w 24510"/>
              <a:gd name="connsiteY2" fmla="*/ 0 h 21487"/>
              <a:gd name="connsiteX3" fmla="*/ 24510 w 24510"/>
              <a:gd name="connsiteY3" fmla="*/ 7988 h 21487"/>
              <a:gd name="connsiteX4" fmla="*/ 12547 w 24510"/>
              <a:gd name="connsiteY4" fmla="*/ 21479 h 21487"/>
              <a:gd name="connsiteX5" fmla="*/ 26 w 24510"/>
              <a:gd name="connsiteY5" fmla="*/ 21487 h 21487"/>
              <a:gd name="connsiteX6" fmla="*/ 11 w 24510"/>
              <a:gd name="connsiteY6" fmla="*/ 7741 h 21487"/>
              <a:gd name="connsiteX0" fmla="*/ 11 w 24510"/>
              <a:gd name="connsiteY0" fmla="*/ 7741 h 21487"/>
              <a:gd name="connsiteX1" fmla="*/ 0 w 24510"/>
              <a:gd name="connsiteY1" fmla="*/ 18 h 21487"/>
              <a:gd name="connsiteX2" fmla="*/ 19826 w 24510"/>
              <a:gd name="connsiteY2" fmla="*/ 0 h 21487"/>
              <a:gd name="connsiteX3" fmla="*/ 24510 w 24510"/>
              <a:gd name="connsiteY3" fmla="*/ 7988 h 21487"/>
              <a:gd name="connsiteX4" fmla="*/ 12547 w 24510"/>
              <a:gd name="connsiteY4" fmla="*/ 21479 h 21487"/>
              <a:gd name="connsiteX5" fmla="*/ 26 w 24510"/>
              <a:gd name="connsiteY5" fmla="*/ 21487 h 21487"/>
              <a:gd name="connsiteX6" fmla="*/ 11 w 24510"/>
              <a:gd name="connsiteY6" fmla="*/ 7741 h 21487"/>
              <a:gd name="connsiteX0" fmla="*/ 11 w 24595"/>
              <a:gd name="connsiteY0" fmla="*/ 7741 h 21487"/>
              <a:gd name="connsiteX1" fmla="*/ 0 w 24595"/>
              <a:gd name="connsiteY1" fmla="*/ 18 h 21487"/>
              <a:gd name="connsiteX2" fmla="*/ 19826 w 24595"/>
              <a:gd name="connsiteY2" fmla="*/ 0 h 21487"/>
              <a:gd name="connsiteX3" fmla="*/ 24595 w 24595"/>
              <a:gd name="connsiteY3" fmla="*/ 7955 h 21487"/>
              <a:gd name="connsiteX4" fmla="*/ 12547 w 24595"/>
              <a:gd name="connsiteY4" fmla="*/ 21479 h 21487"/>
              <a:gd name="connsiteX5" fmla="*/ 26 w 24595"/>
              <a:gd name="connsiteY5" fmla="*/ 21487 h 21487"/>
              <a:gd name="connsiteX6" fmla="*/ 11 w 24595"/>
              <a:gd name="connsiteY6" fmla="*/ 7741 h 21487"/>
              <a:gd name="connsiteX0" fmla="*/ 11 w 24595"/>
              <a:gd name="connsiteY0" fmla="*/ 7741 h 21512"/>
              <a:gd name="connsiteX1" fmla="*/ 0 w 24595"/>
              <a:gd name="connsiteY1" fmla="*/ 18 h 21512"/>
              <a:gd name="connsiteX2" fmla="*/ 19826 w 24595"/>
              <a:gd name="connsiteY2" fmla="*/ 0 h 21512"/>
              <a:gd name="connsiteX3" fmla="*/ 24595 w 24595"/>
              <a:gd name="connsiteY3" fmla="*/ 7955 h 21512"/>
              <a:gd name="connsiteX4" fmla="*/ 24519 w 24595"/>
              <a:gd name="connsiteY4" fmla="*/ 21512 h 21512"/>
              <a:gd name="connsiteX5" fmla="*/ 26 w 24595"/>
              <a:gd name="connsiteY5" fmla="*/ 21487 h 21512"/>
              <a:gd name="connsiteX6" fmla="*/ 11 w 24595"/>
              <a:gd name="connsiteY6" fmla="*/ 7741 h 21512"/>
              <a:gd name="connsiteX0" fmla="*/ 11 w 24595"/>
              <a:gd name="connsiteY0" fmla="*/ 7741 h 21520"/>
              <a:gd name="connsiteX1" fmla="*/ 0 w 24595"/>
              <a:gd name="connsiteY1" fmla="*/ 18 h 21520"/>
              <a:gd name="connsiteX2" fmla="*/ 19826 w 24595"/>
              <a:gd name="connsiteY2" fmla="*/ 0 h 21520"/>
              <a:gd name="connsiteX3" fmla="*/ 24595 w 24595"/>
              <a:gd name="connsiteY3" fmla="*/ 7955 h 21520"/>
              <a:gd name="connsiteX4" fmla="*/ 24519 w 24595"/>
              <a:gd name="connsiteY4" fmla="*/ 21512 h 21520"/>
              <a:gd name="connsiteX5" fmla="*/ 11807 w 24595"/>
              <a:gd name="connsiteY5" fmla="*/ 21520 h 21520"/>
              <a:gd name="connsiteX6" fmla="*/ 11 w 24595"/>
              <a:gd name="connsiteY6" fmla="*/ 7741 h 21520"/>
              <a:gd name="connsiteX0" fmla="*/ 54 w 24595"/>
              <a:gd name="connsiteY0" fmla="*/ 1824 h 21520"/>
              <a:gd name="connsiteX1" fmla="*/ 0 w 24595"/>
              <a:gd name="connsiteY1" fmla="*/ 18 h 21520"/>
              <a:gd name="connsiteX2" fmla="*/ 19826 w 24595"/>
              <a:gd name="connsiteY2" fmla="*/ 0 h 21520"/>
              <a:gd name="connsiteX3" fmla="*/ 24595 w 24595"/>
              <a:gd name="connsiteY3" fmla="*/ 7955 h 21520"/>
              <a:gd name="connsiteX4" fmla="*/ 24519 w 24595"/>
              <a:gd name="connsiteY4" fmla="*/ 21512 h 21520"/>
              <a:gd name="connsiteX5" fmla="*/ 11807 w 24595"/>
              <a:gd name="connsiteY5" fmla="*/ 21520 h 21520"/>
              <a:gd name="connsiteX6" fmla="*/ 54 w 24595"/>
              <a:gd name="connsiteY6" fmla="*/ 1824 h 21520"/>
              <a:gd name="connsiteX0" fmla="*/ 54 w 24595"/>
              <a:gd name="connsiteY0" fmla="*/ 1824 h 21520"/>
              <a:gd name="connsiteX1" fmla="*/ 0 w 24595"/>
              <a:gd name="connsiteY1" fmla="*/ 18 h 21520"/>
              <a:gd name="connsiteX2" fmla="*/ 19826 w 24595"/>
              <a:gd name="connsiteY2" fmla="*/ 0 h 21520"/>
              <a:gd name="connsiteX3" fmla="*/ 24595 w 24595"/>
              <a:gd name="connsiteY3" fmla="*/ 7955 h 21520"/>
              <a:gd name="connsiteX4" fmla="*/ 24519 w 24595"/>
              <a:gd name="connsiteY4" fmla="*/ 21512 h 21520"/>
              <a:gd name="connsiteX5" fmla="*/ 11807 w 24595"/>
              <a:gd name="connsiteY5" fmla="*/ 21520 h 21520"/>
              <a:gd name="connsiteX6" fmla="*/ 54 w 24595"/>
              <a:gd name="connsiteY6" fmla="*/ 1824 h 21520"/>
              <a:gd name="connsiteX0" fmla="*/ 33 w 24595"/>
              <a:gd name="connsiteY0" fmla="*/ 1957 h 21520"/>
              <a:gd name="connsiteX1" fmla="*/ 0 w 24595"/>
              <a:gd name="connsiteY1" fmla="*/ 18 h 21520"/>
              <a:gd name="connsiteX2" fmla="*/ 19826 w 24595"/>
              <a:gd name="connsiteY2" fmla="*/ 0 h 21520"/>
              <a:gd name="connsiteX3" fmla="*/ 24595 w 24595"/>
              <a:gd name="connsiteY3" fmla="*/ 7955 h 21520"/>
              <a:gd name="connsiteX4" fmla="*/ 24519 w 24595"/>
              <a:gd name="connsiteY4" fmla="*/ 21512 h 21520"/>
              <a:gd name="connsiteX5" fmla="*/ 11807 w 24595"/>
              <a:gd name="connsiteY5" fmla="*/ 21520 h 21520"/>
              <a:gd name="connsiteX6" fmla="*/ 33 w 24595"/>
              <a:gd name="connsiteY6" fmla="*/ 1957 h 21520"/>
              <a:gd name="connsiteX0" fmla="*/ 33 w 24595"/>
              <a:gd name="connsiteY0" fmla="*/ 1957 h 21520"/>
              <a:gd name="connsiteX1" fmla="*/ 0 w 24595"/>
              <a:gd name="connsiteY1" fmla="*/ 18 h 21520"/>
              <a:gd name="connsiteX2" fmla="*/ 19826 w 24595"/>
              <a:gd name="connsiteY2" fmla="*/ 0 h 21520"/>
              <a:gd name="connsiteX3" fmla="*/ 24595 w 24595"/>
              <a:gd name="connsiteY3" fmla="*/ 7955 h 21520"/>
              <a:gd name="connsiteX4" fmla="*/ 24519 w 24595"/>
              <a:gd name="connsiteY4" fmla="*/ 21512 h 21520"/>
              <a:gd name="connsiteX5" fmla="*/ 11807 w 24595"/>
              <a:gd name="connsiteY5" fmla="*/ 21520 h 21520"/>
              <a:gd name="connsiteX6" fmla="*/ 33 w 24595"/>
              <a:gd name="connsiteY6" fmla="*/ 1957 h 21520"/>
              <a:gd name="connsiteX0" fmla="*/ 5 w 24567"/>
              <a:gd name="connsiteY0" fmla="*/ 1983 h 21546"/>
              <a:gd name="connsiteX1" fmla="*/ 0 w 24567"/>
              <a:gd name="connsiteY1" fmla="*/ 0 h 21546"/>
              <a:gd name="connsiteX2" fmla="*/ 19798 w 24567"/>
              <a:gd name="connsiteY2" fmla="*/ 26 h 21546"/>
              <a:gd name="connsiteX3" fmla="*/ 24567 w 24567"/>
              <a:gd name="connsiteY3" fmla="*/ 7981 h 21546"/>
              <a:gd name="connsiteX4" fmla="*/ 24491 w 24567"/>
              <a:gd name="connsiteY4" fmla="*/ 21538 h 21546"/>
              <a:gd name="connsiteX5" fmla="*/ 11779 w 24567"/>
              <a:gd name="connsiteY5" fmla="*/ 21546 h 21546"/>
              <a:gd name="connsiteX6" fmla="*/ 5 w 24567"/>
              <a:gd name="connsiteY6" fmla="*/ 1983 h 21546"/>
              <a:gd name="connsiteX0" fmla="*/ 5 w 24567"/>
              <a:gd name="connsiteY0" fmla="*/ 1983 h 21538"/>
              <a:gd name="connsiteX1" fmla="*/ 0 w 24567"/>
              <a:gd name="connsiteY1" fmla="*/ 0 h 21538"/>
              <a:gd name="connsiteX2" fmla="*/ 19798 w 24567"/>
              <a:gd name="connsiteY2" fmla="*/ 26 h 21538"/>
              <a:gd name="connsiteX3" fmla="*/ 24567 w 24567"/>
              <a:gd name="connsiteY3" fmla="*/ 7981 h 21538"/>
              <a:gd name="connsiteX4" fmla="*/ 24491 w 24567"/>
              <a:gd name="connsiteY4" fmla="*/ 21538 h 21538"/>
              <a:gd name="connsiteX5" fmla="*/ 11912 w 24567"/>
              <a:gd name="connsiteY5" fmla="*/ 21502 h 21538"/>
              <a:gd name="connsiteX6" fmla="*/ 5 w 24567"/>
              <a:gd name="connsiteY6" fmla="*/ 1983 h 21538"/>
              <a:gd name="connsiteX0" fmla="*/ 5 w 24567"/>
              <a:gd name="connsiteY0" fmla="*/ 1983 h 21538"/>
              <a:gd name="connsiteX1" fmla="*/ 0 w 24567"/>
              <a:gd name="connsiteY1" fmla="*/ 0 h 21538"/>
              <a:gd name="connsiteX2" fmla="*/ 19798 w 24567"/>
              <a:gd name="connsiteY2" fmla="*/ 26 h 21538"/>
              <a:gd name="connsiteX3" fmla="*/ 24567 w 24567"/>
              <a:gd name="connsiteY3" fmla="*/ 7981 h 21538"/>
              <a:gd name="connsiteX4" fmla="*/ 24491 w 24567"/>
              <a:gd name="connsiteY4" fmla="*/ 21538 h 21538"/>
              <a:gd name="connsiteX5" fmla="*/ 11912 w 24567"/>
              <a:gd name="connsiteY5" fmla="*/ 21502 h 21538"/>
              <a:gd name="connsiteX6" fmla="*/ 5 w 24567"/>
              <a:gd name="connsiteY6" fmla="*/ 1983 h 21538"/>
              <a:gd name="connsiteX0" fmla="*/ 5 w 24567"/>
              <a:gd name="connsiteY0" fmla="*/ 1983 h 21523"/>
              <a:gd name="connsiteX1" fmla="*/ 0 w 24567"/>
              <a:gd name="connsiteY1" fmla="*/ 0 h 21523"/>
              <a:gd name="connsiteX2" fmla="*/ 19798 w 24567"/>
              <a:gd name="connsiteY2" fmla="*/ 26 h 21523"/>
              <a:gd name="connsiteX3" fmla="*/ 24567 w 24567"/>
              <a:gd name="connsiteY3" fmla="*/ 7981 h 21523"/>
              <a:gd name="connsiteX4" fmla="*/ 24463 w 24567"/>
              <a:gd name="connsiteY4" fmla="*/ 21523 h 21523"/>
              <a:gd name="connsiteX5" fmla="*/ 11912 w 24567"/>
              <a:gd name="connsiteY5" fmla="*/ 21502 h 21523"/>
              <a:gd name="connsiteX6" fmla="*/ 5 w 24567"/>
              <a:gd name="connsiteY6" fmla="*/ 1983 h 21523"/>
              <a:gd name="connsiteX0" fmla="*/ 5 w 24470"/>
              <a:gd name="connsiteY0" fmla="*/ 1983 h 21523"/>
              <a:gd name="connsiteX1" fmla="*/ 0 w 24470"/>
              <a:gd name="connsiteY1" fmla="*/ 0 h 21523"/>
              <a:gd name="connsiteX2" fmla="*/ 19798 w 24470"/>
              <a:gd name="connsiteY2" fmla="*/ 26 h 21523"/>
              <a:gd name="connsiteX3" fmla="*/ 24463 w 24470"/>
              <a:gd name="connsiteY3" fmla="*/ 7774 h 21523"/>
              <a:gd name="connsiteX4" fmla="*/ 24463 w 24470"/>
              <a:gd name="connsiteY4" fmla="*/ 21523 h 21523"/>
              <a:gd name="connsiteX5" fmla="*/ 11912 w 24470"/>
              <a:gd name="connsiteY5" fmla="*/ 21502 h 21523"/>
              <a:gd name="connsiteX6" fmla="*/ 5 w 24470"/>
              <a:gd name="connsiteY6" fmla="*/ 1983 h 21523"/>
              <a:gd name="connsiteX0" fmla="*/ 5 w 24470"/>
              <a:gd name="connsiteY0" fmla="*/ 1983 h 21523"/>
              <a:gd name="connsiteX1" fmla="*/ 0 w 24470"/>
              <a:gd name="connsiteY1" fmla="*/ 0 h 21523"/>
              <a:gd name="connsiteX2" fmla="*/ 19741 w 24470"/>
              <a:gd name="connsiteY2" fmla="*/ 11 h 21523"/>
              <a:gd name="connsiteX3" fmla="*/ 24463 w 24470"/>
              <a:gd name="connsiteY3" fmla="*/ 7774 h 21523"/>
              <a:gd name="connsiteX4" fmla="*/ 24463 w 24470"/>
              <a:gd name="connsiteY4" fmla="*/ 21523 h 21523"/>
              <a:gd name="connsiteX5" fmla="*/ 11912 w 24470"/>
              <a:gd name="connsiteY5" fmla="*/ 21502 h 21523"/>
              <a:gd name="connsiteX6" fmla="*/ 5 w 24470"/>
              <a:gd name="connsiteY6" fmla="*/ 1983 h 21523"/>
              <a:gd name="connsiteX0" fmla="*/ 5 w 24470"/>
              <a:gd name="connsiteY0" fmla="*/ 1983 h 21523"/>
              <a:gd name="connsiteX1" fmla="*/ 0 w 24470"/>
              <a:gd name="connsiteY1" fmla="*/ 0 h 21523"/>
              <a:gd name="connsiteX2" fmla="*/ 19741 w 24470"/>
              <a:gd name="connsiteY2" fmla="*/ 11 h 21523"/>
              <a:gd name="connsiteX3" fmla="*/ 24463 w 24470"/>
              <a:gd name="connsiteY3" fmla="*/ 7774 h 21523"/>
              <a:gd name="connsiteX4" fmla="*/ 24463 w 24470"/>
              <a:gd name="connsiteY4" fmla="*/ 21523 h 21523"/>
              <a:gd name="connsiteX5" fmla="*/ 11912 w 24470"/>
              <a:gd name="connsiteY5" fmla="*/ 21502 h 21523"/>
              <a:gd name="connsiteX6" fmla="*/ 5 w 24470"/>
              <a:gd name="connsiteY6" fmla="*/ 1983 h 21523"/>
              <a:gd name="connsiteX0" fmla="*/ 5 w 24470"/>
              <a:gd name="connsiteY0" fmla="*/ 1983 h 21523"/>
              <a:gd name="connsiteX1" fmla="*/ 0 w 24470"/>
              <a:gd name="connsiteY1" fmla="*/ 0 h 21523"/>
              <a:gd name="connsiteX2" fmla="*/ 19741 w 24470"/>
              <a:gd name="connsiteY2" fmla="*/ 11 h 21523"/>
              <a:gd name="connsiteX3" fmla="*/ 24463 w 24470"/>
              <a:gd name="connsiteY3" fmla="*/ 7774 h 21523"/>
              <a:gd name="connsiteX4" fmla="*/ 24463 w 24470"/>
              <a:gd name="connsiteY4" fmla="*/ 21523 h 21523"/>
              <a:gd name="connsiteX5" fmla="*/ 11912 w 24470"/>
              <a:gd name="connsiteY5" fmla="*/ 21502 h 21523"/>
              <a:gd name="connsiteX6" fmla="*/ 4573 w 24470"/>
              <a:gd name="connsiteY6" fmla="*/ 9401 h 21523"/>
              <a:gd name="connsiteX7" fmla="*/ 5 w 24470"/>
              <a:gd name="connsiteY7" fmla="*/ 1983 h 21523"/>
              <a:gd name="connsiteX0" fmla="*/ 5 w 24470"/>
              <a:gd name="connsiteY0" fmla="*/ 1983 h 21523"/>
              <a:gd name="connsiteX1" fmla="*/ 0 w 24470"/>
              <a:gd name="connsiteY1" fmla="*/ 0 h 21523"/>
              <a:gd name="connsiteX2" fmla="*/ 19741 w 24470"/>
              <a:gd name="connsiteY2" fmla="*/ 11 h 21523"/>
              <a:gd name="connsiteX3" fmla="*/ 24463 w 24470"/>
              <a:gd name="connsiteY3" fmla="*/ 7774 h 21523"/>
              <a:gd name="connsiteX4" fmla="*/ 24463 w 24470"/>
              <a:gd name="connsiteY4" fmla="*/ 21523 h 21523"/>
              <a:gd name="connsiteX5" fmla="*/ 11912 w 24470"/>
              <a:gd name="connsiteY5" fmla="*/ 21502 h 21523"/>
              <a:gd name="connsiteX6" fmla="*/ 8109 w 24470"/>
              <a:gd name="connsiteY6" fmla="*/ 16614 h 21523"/>
              <a:gd name="connsiteX7" fmla="*/ 4573 w 24470"/>
              <a:gd name="connsiteY7" fmla="*/ 9401 h 21523"/>
              <a:gd name="connsiteX8" fmla="*/ 5 w 24470"/>
              <a:gd name="connsiteY8" fmla="*/ 1983 h 21523"/>
              <a:gd name="connsiteX0" fmla="*/ 5 w 24470"/>
              <a:gd name="connsiteY0" fmla="*/ 1983 h 21523"/>
              <a:gd name="connsiteX1" fmla="*/ 0 w 24470"/>
              <a:gd name="connsiteY1" fmla="*/ 0 h 21523"/>
              <a:gd name="connsiteX2" fmla="*/ 19741 w 24470"/>
              <a:gd name="connsiteY2" fmla="*/ 11 h 21523"/>
              <a:gd name="connsiteX3" fmla="*/ 24463 w 24470"/>
              <a:gd name="connsiteY3" fmla="*/ 7774 h 21523"/>
              <a:gd name="connsiteX4" fmla="*/ 24463 w 24470"/>
              <a:gd name="connsiteY4" fmla="*/ 21523 h 21523"/>
              <a:gd name="connsiteX5" fmla="*/ 11912 w 24470"/>
              <a:gd name="connsiteY5" fmla="*/ 21502 h 21523"/>
              <a:gd name="connsiteX6" fmla="*/ 7747 w 24470"/>
              <a:gd name="connsiteY6" fmla="*/ 14819 h 21523"/>
              <a:gd name="connsiteX7" fmla="*/ 4573 w 24470"/>
              <a:gd name="connsiteY7" fmla="*/ 9401 h 21523"/>
              <a:gd name="connsiteX8" fmla="*/ 5 w 24470"/>
              <a:gd name="connsiteY8" fmla="*/ 1983 h 21523"/>
              <a:gd name="connsiteX0" fmla="*/ 5 w 24470"/>
              <a:gd name="connsiteY0" fmla="*/ 1983 h 21523"/>
              <a:gd name="connsiteX1" fmla="*/ 0 w 24470"/>
              <a:gd name="connsiteY1" fmla="*/ 0 h 21523"/>
              <a:gd name="connsiteX2" fmla="*/ 19741 w 24470"/>
              <a:gd name="connsiteY2" fmla="*/ 11 h 21523"/>
              <a:gd name="connsiteX3" fmla="*/ 24463 w 24470"/>
              <a:gd name="connsiteY3" fmla="*/ 7774 h 21523"/>
              <a:gd name="connsiteX4" fmla="*/ 24463 w 24470"/>
              <a:gd name="connsiteY4" fmla="*/ 21523 h 21523"/>
              <a:gd name="connsiteX5" fmla="*/ 11912 w 24470"/>
              <a:gd name="connsiteY5" fmla="*/ 21502 h 21523"/>
              <a:gd name="connsiteX6" fmla="*/ 7747 w 24470"/>
              <a:gd name="connsiteY6" fmla="*/ 14819 h 21523"/>
              <a:gd name="connsiteX7" fmla="*/ 4573 w 24470"/>
              <a:gd name="connsiteY7" fmla="*/ 9401 h 21523"/>
              <a:gd name="connsiteX8" fmla="*/ 5 w 24470"/>
              <a:gd name="connsiteY8" fmla="*/ 1983 h 21523"/>
              <a:gd name="connsiteX0" fmla="*/ 5 w 24470"/>
              <a:gd name="connsiteY0" fmla="*/ 1983 h 21523"/>
              <a:gd name="connsiteX1" fmla="*/ 0 w 24470"/>
              <a:gd name="connsiteY1" fmla="*/ 0 h 21523"/>
              <a:gd name="connsiteX2" fmla="*/ 19741 w 24470"/>
              <a:gd name="connsiteY2" fmla="*/ 11 h 21523"/>
              <a:gd name="connsiteX3" fmla="*/ 24463 w 24470"/>
              <a:gd name="connsiteY3" fmla="*/ 7774 h 21523"/>
              <a:gd name="connsiteX4" fmla="*/ 24463 w 24470"/>
              <a:gd name="connsiteY4" fmla="*/ 21523 h 21523"/>
              <a:gd name="connsiteX5" fmla="*/ 11912 w 24470"/>
              <a:gd name="connsiteY5" fmla="*/ 21502 h 21523"/>
              <a:gd name="connsiteX6" fmla="*/ 7747 w 24470"/>
              <a:gd name="connsiteY6" fmla="*/ 14819 h 21523"/>
              <a:gd name="connsiteX7" fmla="*/ 4573 w 24470"/>
              <a:gd name="connsiteY7" fmla="*/ 9401 h 21523"/>
              <a:gd name="connsiteX8" fmla="*/ 5 w 24470"/>
              <a:gd name="connsiteY8" fmla="*/ 1983 h 21523"/>
              <a:gd name="connsiteX0" fmla="*/ 5 w 24470"/>
              <a:gd name="connsiteY0" fmla="*/ 1983 h 21523"/>
              <a:gd name="connsiteX1" fmla="*/ 0 w 24470"/>
              <a:gd name="connsiteY1" fmla="*/ 0 h 21523"/>
              <a:gd name="connsiteX2" fmla="*/ 19741 w 24470"/>
              <a:gd name="connsiteY2" fmla="*/ 11 h 21523"/>
              <a:gd name="connsiteX3" fmla="*/ 24463 w 24470"/>
              <a:gd name="connsiteY3" fmla="*/ 7774 h 21523"/>
              <a:gd name="connsiteX4" fmla="*/ 24463 w 24470"/>
              <a:gd name="connsiteY4" fmla="*/ 21523 h 21523"/>
              <a:gd name="connsiteX5" fmla="*/ 11912 w 24470"/>
              <a:gd name="connsiteY5" fmla="*/ 21502 h 21523"/>
              <a:gd name="connsiteX6" fmla="*/ 7747 w 24470"/>
              <a:gd name="connsiteY6" fmla="*/ 14819 h 21523"/>
              <a:gd name="connsiteX7" fmla="*/ 4573 w 24470"/>
              <a:gd name="connsiteY7" fmla="*/ 9401 h 21523"/>
              <a:gd name="connsiteX8" fmla="*/ 5 w 24470"/>
              <a:gd name="connsiteY8" fmla="*/ 1983 h 21523"/>
              <a:gd name="connsiteX0" fmla="*/ 5 w 24470"/>
              <a:gd name="connsiteY0" fmla="*/ 1983 h 21523"/>
              <a:gd name="connsiteX1" fmla="*/ 0 w 24470"/>
              <a:gd name="connsiteY1" fmla="*/ 0 h 21523"/>
              <a:gd name="connsiteX2" fmla="*/ 19741 w 24470"/>
              <a:gd name="connsiteY2" fmla="*/ 11 h 21523"/>
              <a:gd name="connsiteX3" fmla="*/ 24463 w 24470"/>
              <a:gd name="connsiteY3" fmla="*/ 7774 h 21523"/>
              <a:gd name="connsiteX4" fmla="*/ 24463 w 24470"/>
              <a:gd name="connsiteY4" fmla="*/ 21523 h 21523"/>
              <a:gd name="connsiteX5" fmla="*/ 11912 w 24470"/>
              <a:gd name="connsiteY5" fmla="*/ 21502 h 21523"/>
              <a:gd name="connsiteX6" fmla="*/ 7747 w 24470"/>
              <a:gd name="connsiteY6" fmla="*/ 14819 h 21523"/>
              <a:gd name="connsiteX7" fmla="*/ 4573 w 24470"/>
              <a:gd name="connsiteY7" fmla="*/ 9401 h 21523"/>
              <a:gd name="connsiteX8" fmla="*/ 5 w 24470"/>
              <a:gd name="connsiteY8" fmla="*/ 1983 h 21523"/>
              <a:gd name="connsiteX0" fmla="*/ 5 w 24470"/>
              <a:gd name="connsiteY0" fmla="*/ 1983 h 21523"/>
              <a:gd name="connsiteX1" fmla="*/ 0 w 24470"/>
              <a:gd name="connsiteY1" fmla="*/ 0 h 21523"/>
              <a:gd name="connsiteX2" fmla="*/ 19741 w 24470"/>
              <a:gd name="connsiteY2" fmla="*/ 11 h 21523"/>
              <a:gd name="connsiteX3" fmla="*/ 24463 w 24470"/>
              <a:gd name="connsiteY3" fmla="*/ 7774 h 21523"/>
              <a:gd name="connsiteX4" fmla="*/ 24463 w 24470"/>
              <a:gd name="connsiteY4" fmla="*/ 21523 h 21523"/>
              <a:gd name="connsiteX5" fmla="*/ 11912 w 24470"/>
              <a:gd name="connsiteY5" fmla="*/ 21502 h 21523"/>
              <a:gd name="connsiteX6" fmla="*/ 7747 w 24470"/>
              <a:gd name="connsiteY6" fmla="*/ 14819 h 21523"/>
              <a:gd name="connsiteX7" fmla="*/ 3742 w 24470"/>
              <a:gd name="connsiteY7" fmla="*/ 8370 h 21523"/>
              <a:gd name="connsiteX8" fmla="*/ 5 w 24470"/>
              <a:gd name="connsiteY8" fmla="*/ 1983 h 21523"/>
              <a:gd name="connsiteX0" fmla="*/ 5 w 24470"/>
              <a:gd name="connsiteY0" fmla="*/ 1983 h 21523"/>
              <a:gd name="connsiteX1" fmla="*/ 0 w 24470"/>
              <a:gd name="connsiteY1" fmla="*/ 0 h 21523"/>
              <a:gd name="connsiteX2" fmla="*/ 19741 w 24470"/>
              <a:gd name="connsiteY2" fmla="*/ 11 h 21523"/>
              <a:gd name="connsiteX3" fmla="*/ 24463 w 24470"/>
              <a:gd name="connsiteY3" fmla="*/ 7774 h 21523"/>
              <a:gd name="connsiteX4" fmla="*/ 24463 w 24470"/>
              <a:gd name="connsiteY4" fmla="*/ 21523 h 21523"/>
              <a:gd name="connsiteX5" fmla="*/ 11912 w 24470"/>
              <a:gd name="connsiteY5" fmla="*/ 21502 h 21523"/>
              <a:gd name="connsiteX6" fmla="*/ 7747 w 24470"/>
              <a:gd name="connsiteY6" fmla="*/ 14819 h 21523"/>
              <a:gd name="connsiteX7" fmla="*/ 3742 w 24470"/>
              <a:gd name="connsiteY7" fmla="*/ 8370 h 21523"/>
              <a:gd name="connsiteX8" fmla="*/ 5 w 24470"/>
              <a:gd name="connsiteY8" fmla="*/ 1983 h 21523"/>
              <a:gd name="connsiteX0" fmla="*/ 5 w 24470"/>
              <a:gd name="connsiteY0" fmla="*/ 1983 h 21523"/>
              <a:gd name="connsiteX1" fmla="*/ 0 w 24470"/>
              <a:gd name="connsiteY1" fmla="*/ 0 h 21523"/>
              <a:gd name="connsiteX2" fmla="*/ 19741 w 24470"/>
              <a:gd name="connsiteY2" fmla="*/ 11 h 21523"/>
              <a:gd name="connsiteX3" fmla="*/ 24463 w 24470"/>
              <a:gd name="connsiteY3" fmla="*/ 7774 h 21523"/>
              <a:gd name="connsiteX4" fmla="*/ 24463 w 24470"/>
              <a:gd name="connsiteY4" fmla="*/ 21523 h 21523"/>
              <a:gd name="connsiteX5" fmla="*/ 11912 w 24470"/>
              <a:gd name="connsiteY5" fmla="*/ 21502 h 21523"/>
              <a:gd name="connsiteX6" fmla="*/ 7747 w 24470"/>
              <a:gd name="connsiteY6" fmla="*/ 14819 h 21523"/>
              <a:gd name="connsiteX7" fmla="*/ 3742 w 24470"/>
              <a:gd name="connsiteY7" fmla="*/ 8370 h 21523"/>
              <a:gd name="connsiteX8" fmla="*/ 5 w 24470"/>
              <a:gd name="connsiteY8" fmla="*/ 1983 h 21523"/>
              <a:gd name="connsiteX0" fmla="*/ 5 w 24470"/>
              <a:gd name="connsiteY0" fmla="*/ 1983 h 21523"/>
              <a:gd name="connsiteX1" fmla="*/ 0 w 24470"/>
              <a:gd name="connsiteY1" fmla="*/ 0 h 21523"/>
              <a:gd name="connsiteX2" fmla="*/ 19741 w 24470"/>
              <a:gd name="connsiteY2" fmla="*/ 11 h 21523"/>
              <a:gd name="connsiteX3" fmla="*/ 24463 w 24470"/>
              <a:gd name="connsiteY3" fmla="*/ 7774 h 21523"/>
              <a:gd name="connsiteX4" fmla="*/ 24463 w 24470"/>
              <a:gd name="connsiteY4" fmla="*/ 21523 h 21523"/>
              <a:gd name="connsiteX5" fmla="*/ 11912 w 24470"/>
              <a:gd name="connsiteY5" fmla="*/ 21502 h 21523"/>
              <a:gd name="connsiteX6" fmla="*/ 7747 w 24470"/>
              <a:gd name="connsiteY6" fmla="*/ 14819 h 21523"/>
              <a:gd name="connsiteX7" fmla="*/ 3742 w 24470"/>
              <a:gd name="connsiteY7" fmla="*/ 8370 h 21523"/>
              <a:gd name="connsiteX8" fmla="*/ 5 w 24470"/>
              <a:gd name="connsiteY8" fmla="*/ 1983 h 21523"/>
              <a:gd name="connsiteX0" fmla="*/ 5 w 24470"/>
              <a:gd name="connsiteY0" fmla="*/ 1983 h 21523"/>
              <a:gd name="connsiteX1" fmla="*/ 0 w 24470"/>
              <a:gd name="connsiteY1" fmla="*/ 0 h 21523"/>
              <a:gd name="connsiteX2" fmla="*/ 19741 w 24470"/>
              <a:gd name="connsiteY2" fmla="*/ 11 h 21523"/>
              <a:gd name="connsiteX3" fmla="*/ 24463 w 24470"/>
              <a:gd name="connsiteY3" fmla="*/ 7774 h 21523"/>
              <a:gd name="connsiteX4" fmla="*/ 24463 w 24470"/>
              <a:gd name="connsiteY4" fmla="*/ 21523 h 21523"/>
              <a:gd name="connsiteX5" fmla="*/ 11912 w 24470"/>
              <a:gd name="connsiteY5" fmla="*/ 21502 h 21523"/>
              <a:gd name="connsiteX6" fmla="*/ 7747 w 24470"/>
              <a:gd name="connsiteY6" fmla="*/ 14819 h 21523"/>
              <a:gd name="connsiteX7" fmla="*/ 3742 w 24470"/>
              <a:gd name="connsiteY7" fmla="*/ 8370 h 21523"/>
              <a:gd name="connsiteX8" fmla="*/ 5 w 24470"/>
              <a:gd name="connsiteY8" fmla="*/ 1983 h 21523"/>
              <a:gd name="connsiteX0" fmla="*/ 5 w 24470"/>
              <a:gd name="connsiteY0" fmla="*/ 1983 h 21523"/>
              <a:gd name="connsiteX1" fmla="*/ 0 w 24470"/>
              <a:gd name="connsiteY1" fmla="*/ 0 h 21523"/>
              <a:gd name="connsiteX2" fmla="*/ 19741 w 24470"/>
              <a:gd name="connsiteY2" fmla="*/ 11 h 21523"/>
              <a:gd name="connsiteX3" fmla="*/ 24463 w 24470"/>
              <a:gd name="connsiteY3" fmla="*/ 7774 h 21523"/>
              <a:gd name="connsiteX4" fmla="*/ 24463 w 24470"/>
              <a:gd name="connsiteY4" fmla="*/ 21523 h 21523"/>
              <a:gd name="connsiteX5" fmla="*/ 11912 w 24470"/>
              <a:gd name="connsiteY5" fmla="*/ 21502 h 21523"/>
              <a:gd name="connsiteX6" fmla="*/ 7747 w 24470"/>
              <a:gd name="connsiteY6" fmla="*/ 14819 h 21523"/>
              <a:gd name="connsiteX7" fmla="*/ 3742 w 24470"/>
              <a:gd name="connsiteY7" fmla="*/ 8370 h 21523"/>
              <a:gd name="connsiteX8" fmla="*/ 5 w 24470"/>
              <a:gd name="connsiteY8" fmla="*/ 1983 h 21523"/>
              <a:gd name="connsiteX0" fmla="*/ 5 w 24470"/>
              <a:gd name="connsiteY0" fmla="*/ 1983 h 21523"/>
              <a:gd name="connsiteX1" fmla="*/ 0 w 24470"/>
              <a:gd name="connsiteY1" fmla="*/ 0 h 21523"/>
              <a:gd name="connsiteX2" fmla="*/ 19741 w 24470"/>
              <a:gd name="connsiteY2" fmla="*/ 11 h 21523"/>
              <a:gd name="connsiteX3" fmla="*/ 20657 w 24470"/>
              <a:gd name="connsiteY3" fmla="*/ 1588 h 21523"/>
              <a:gd name="connsiteX4" fmla="*/ 24463 w 24470"/>
              <a:gd name="connsiteY4" fmla="*/ 7774 h 21523"/>
              <a:gd name="connsiteX5" fmla="*/ 24463 w 24470"/>
              <a:gd name="connsiteY5" fmla="*/ 21523 h 21523"/>
              <a:gd name="connsiteX6" fmla="*/ 11912 w 24470"/>
              <a:gd name="connsiteY6" fmla="*/ 21502 h 21523"/>
              <a:gd name="connsiteX7" fmla="*/ 7747 w 24470"/>
              <a:gd name="connsiteY7" fmla="*/ 14819 h 21523"/>
              <a:gd name="connsiteX8" fmla="*/ 3742 w 24470"/>
              <a:gd name="connsiteY8" fmla="*/ 8370 h 21523"/>
              <a:gd name="connsiteX9" fmla="*/ 5 w 24470"/>
              <a:gd name="connsiteY9" fmla="*/ 1983 h 21523"/>
              <a:gd name="connsiteX0" fmla="*/ 5 w 24470"/>
              <a:gd name="connsiteY0" fmla="*/ 1983 h 21523"/>
              <a:gd name="connsiteX1" fmla="*/ 0 w 24470"/>
              <a:gd name="connsiteY1" fmla="*/ 0 h 21523"/>
              <a:gd name="connsiteX2" fmla="*/ 19741 w 24470"/>
              <a:gd name="connsiteY2" fmla="*/ 11 h 21523"/>
              <a:gd name="connsiteX3" fmla="*/ 20657 w 24470"/>
              <a:gd name="connsiteY3" fmla="*/ 1588 h 21523"/>
              <a:gd name="connsiteX4" fmla="*/ 23107 w 24470"/>
              <a:gd name="connsiteY4" fmla="*/ 4547 h 21523"/>
              <a:gd name="connsiteX5" fmla="*/ 24463 w 24470"/>
              <a:gd name="connsiteY5" fmla="*/ 7774 h 21523"/>
              <a:gd name="connsiteX6" fmla="*/ 24463 w 24470"/>
              <a:gd name="connsiteY6" fmla="*/ 21523 h 21523"/>
              <a:gd name="connsiteX7" fmla="*/ 11912 w 24470"/>
              <a:gd name="connsiteY7" fmla="*/ 21502 h 21523"/>
              <a:gd name="connsiteX8" fmla="*/ 7747 w 24470"/>
              <a:gd name="connsiteY8" fmla="*/ 14819 h 21523"/>
              <a:gd name="connsiteX9" fmla="*/ 3742 w 24470"/>
              <a:gd name="connsiteY9" fmla="*/ 8370 h 21523"/>
              <a:gd name="connsiteX10" fmla="*/ 5 w 24470"/>
              <a:gd name="connsiteY10" fmla="*/ 1983 h 21523"/>
              <a:gd name="connsiteX0" fmla="*/ 5 w 24470"/>
              <a:gd name="connsiteY0" fmla="*/ 1983 h 21523"/>
              <a:gd name="connsiteX1" fmla="*/ 0 w 24470"/>
              <a:gd name="connsiteY1" fmla="*/ 0 h 21523"/>
              <a:gd name="connsiteX2" fmla="*/ 19741 w 24470"/>
              <a:gd name="connsiteY2" fmla="*/ 11 h 21523"/>
              <a:gd name="connsiteX3" fmla="*/ 21850 w 24470"/>
              <a:gd name="connsiteY3" fmla="*/ 3450 h 21523"/>
              <a:gd name="connsiteX4" fmla="*/ 23107 w 24470"/>
              <a:gd name="connsiteY4" fmla="*/ 4547 h 21523"/>
              <a:gd name="connsiteX5" fmla="*/ 24463 w 24470"/>
              <a:gd name="connsiteY5" fmla="*/ 7774 h 21523"/>
              <a:gd name="connsiteX6" fmla="*/ 24463 w 24470"/>
              <a:gd name="connsiteY6" fmla="*/ 21523 h 21523"/>
              <a:gd name="connsiteX7" fmla="*/ 11912 w 24470"/>
              <a:gd name="connsiteY7" fmla="*/ 21502 h 21523"/>
              <a:gd name="connsiteX8" fmla="*/ 7747 w 24470"/>
              <a:gd name="connsiteY8" fmla="*/ 14819 h 21523"/>
              <a:gd name="connsiteX9" fmla="*/ 3742 w 24470"/>
              <a:gd name="connsiteY9" fmla="*/ 8370 h 21523"/>
              <a:gd name="connsiteX10" fmla="*/ 5 w 24470"/>
              <a:gd name="connsiteY10" fmla="*/ 1983 h 21523"/>
              <a:gd name="connsiteX0" fmla="*/ 5 w 24470"/>
              <a:gd name="connsiteY0" fmla="*/ 1983 h 21523"/>
              <a:gd name="connsiteX1" fmla="*/ 0 w 24470"/>
              <a:gd name="connsiteY1" fmla="*/ 0 h 21523"/>
              <a:gd name="connsiteX2" fmla="*/ 19741 w 24470"/>
              <a:gd name="connsiteY2" fmla="*/ 11 h 21523"/>
              <a:gd name="connsiteX3" fmla="*/ 21850 w 24470"/>
              <a:gd name="connsiteY3" fmla="*/ 3450 h 21523"/>
              <a:gd name="connsiteX4" fmla="*/ 23107 w 24470"/>
              <a:gd name="connsiteY4" fmla="*/ 4547 h 21523"/>
              <a:gd name="connsiteX5" fmla="*/ 24463 w 24470"/>
              <a:gd name="connsiteY5" fmla="*/ 7774 h 21523"/>
              <a:gd name="connsiteX6" fmla="*/ 24463 w 24470"/>
              <a:gd name="connsiteY6" fmla="*/ 21523 h 21523"/>
              <a:gd name="connsiteX7" fmla="*/ 11912 w 24470"/>
              <a:gd name="connsiteY7" fmla="*/ 21502 h 21523"/>
              <a:gd name="connsiteX8" fmla="*/ 7747 w 24470"/>
              <a:gd name="connsiteY8" fmla="*/ 14819 h 21523"/>
              <a:gd name="connsiteX9" fmla="*/ 3742 w 24470"/>
              <a:gd name="connsiteY9" fmla="*/ 8370 h 21523"/>
              <a:gd name="connsiteX10" fmla="*/ 5 w 24470"/>
              <a:gd name="connsiteY10" fmla="*/ 1983 h 21523"/>
              <a:gd name="connsiteX0" fmla="*/ 5 w 24470"/>
              <a:gd name="connsiteY0" fmla="*/ 1983 h 21523"/>
              <a:gd name="connsiteX1" fmla="*/ 0 w 24470"/>
              <a:gd name="connsiteY1" fmla="*/ 0 h 21523"/>
              <a:gd name="connsiteX2" fmla="*/ 19741 w 24470"/>
              <a:gd name="connsiteY2" fmla="*/ 11 h 21523"/>
              <a:gd name="connsiteX3" fmla="*/ 21850 w 24470"/>
              <a:gd name="connsiteY3" fmla="*/ 3450 h 21523"/>
              <a:gd name="connsiteX4" fmla="*/ 23107 w 24470"/>
              <a:gd name="connsiteY4" fmla="*/ 4547 h 21523"/>
              <a:gd name="connsiteX5" fmla="*/ 24463 w 24470"/>
              <a:gd name="connsiteY5" fmla="*/ 7774 h 21523"/>
              <a:gd name="connsiteX6" fmla="*/ 24463 w 24470"/>
              <a:gd name="connsiteY6" fmla="*/ 21523 h 21523"/>
              <a:gd name="connsiteX7" fmla="*/ 11912 w 24470"/>
              <a:gd name="connsiteY7" fmla="*/ 21502 h 21523"/>
              <a:gd name="connsiteX8" fmla="*/ 7747 w 24470"/>
              <a:gd name="connsiteY8" fmla="*/ 14819 h 21523"/>
              <a:gd name="connsiteX9" fmla="*/ 3742 w 24470"/>
              <a:gd name="connsiteY9" fmla="*/ 8370 h 21523"/>
              <a:gd name="connsiteX10" fmla="*/ 5 w 24470"/>
              <a:gd name="connsiteY10" fmla="*/ 1983 h 21523"/>
              <a:gd name="connsiteX0" fmla="*/ 5 w 24470"/>
              <a:gd name="connsiteY0" fmla="*/ 1983 h 21523"/>
              <a:gd name="connsiteX1" fmla="*/ 0 w 24470"/>
              <a:gd name="connsiteY1" fmla="*/ 0 h 21523"/>
              <a:gd name="connsiteX2" fmla="*/ 19741 w 24470"/>
              <a:gd name="connsiteY2" fmla="*/ 11 h 21523"/>
              <a:gd name="connsiteX3" fmla="*/ 21850 w 24470"/>
              <a:gd name="connsiteY3" fmla="*/ 3450 h 21523"/>
              <a:gd name="connsiteX4" fmla="*/ 23107 w 24470"/>
              <a:gd name="connsiteY4" fmla="*/ 4547 h 21523"/>
              <a:gd name="connsiteX5" fmla="*/ 24463 w 24470"/>
              <a:gd name="connsiteY5" fmla="*/ 7774 h 21523"/>
              <a:gd name="connsiteX6" fmla="*/ 24463 w 24470"/>
              <a:gd name="connsiteY6" fmla="*/ 21523 h 21523"/>
              <a:gd name="connsiteX7" fmla="*/ 11912 w 24470"/>
              <a:gd name="connsiteY7" fmla="*/ 21502 h 21523"/>
              <a:gd name="connsiteX8" fmla="*/ 7747 w 24470"/>
              <a:gd name="connsiteY8" fmla="*/ 14819 h 21523"/>
              <a:gd name="connsiteX9" fmla="*/ 3742 w 24470"/>
              <a:gd name="connsiteY9" fmla="*/ 8370 h 21523"/>
              <a:gd name="connsiteX10" fmla="*/ 5 w 24470"/>
              <a:gd name="connsiteY10" fmla="*/ 1983 h 21523"/>
              <a:gd name="connsiteX0" fmla="*/ 5 w 24470"/>
              <a:gd name="connsiteY0" fmla="*/ 1983 h 21523"/>
              <a:gd name="connsiteX1" fmla="*/ 0 w 24470"/>
              <a:gd name="connsiteY1" fmla="*/ 0 h 21523"/>
              <a:gd name="connsiteX2" fmla="*/ 19741 w 24470"/>
              <a:gd name="connsiteY2" fmla="*/ 11 h 21523"/>
              <a:gd name="connsiteX3" fmla="*/ 21850 w 24470"/>
              <a:gd name="connsiteY3" fmla="*/ 3450 h 21523"/>
              <a:gd name="connsiteX4" fmla="*/ 23107 w 24470"/>
              <a:gd name="connsiteY4" fmla="*/ 4547 h 21523"/>
              <a:gd name="connsiteX5" fmla="*/ 24463 w 24470"/>
              <a:gd name="connsiteY5" fmla="*/ 7774 h 21523"/>
              <a:gd name="connsiteX6" fmla="*/ 24463 w 24470"/>
              <a:gd name="connsiteY6" fmla="*/ 21523 h 21523"/>
              <a:gd name="connsiteX7" fmla="*/ 11912 w 24470"/>
              <a:gd name="connsiteY7" fmla="*/ 21502 h 21523"/>
              <a:gd name="connsiteX8" fmla="*/ 7747 w 24470"/>
              <a:gd name="connsiteY8" fmla="*/ 14819 h 21523"/>
              <a:gd name="connsiteX9" fmla="*/ 3742 w 24470"/>
              <a:gd name="connsiteY9" fmla="*/ 8370 h 21523"/>
              <a:gd name="connsiteX10" fmla="*/ 5 w 24470"/>
              <a:gd name="connsiteY10" fmla="*/ 1983 h 21523"/>
              <a:gd name="connsiteX0" fmla="*/ 1 w 24466"/>
              <a:gd name="connsiteY0" fmla="*/ 1983 h 21523"/>
              <a:gd name="connsiteX1" fmla="*/ 1019 w 24466"/>
              <a:gd name="connsiteY1" fmla="*/ 0 h 21523"/>
              <a:gd name="connsiteX2" fmla="*/ 19737 w 24466"/>
              <a:gd name="connsiteY2" fmla="*/ 11 h 21523"/>
              <a:gd name="connsiteX3" fmla="*/ 21846 w 24466"/>
              <a:gd name="connsiteY3" fmla="*/ 3450 h 21523"/>
              <a:gd name="connsiteX4" fmla="*/ 23103 w 24466"/>
              <a:gd name="connsiteY4" fmla="*/ 4547 h 21523"/>
              <a:gd name="connsiteX5" fmla="*/ 24459 w 24466"/>
              <a:gd name="connsiteY5" fmla="*/ 7774 h 21523"/>
              <a:gd name="connsiteX6" fmla="*/ 24459 w 24466"/>
              <a:gd name="connsiteY6" fmla="*/ 21523 h 21523"/>
              <a:gd name="connsiteX7" fmla="*/ 11908 w 24466"/>
              <a:gd name="connsiteY7" fmla="*/ 21502 h 21523"/>
              <a:gd name="connsiteX8" fmla="*/ 7743 w 24466"/>
              <a:gd name="connsiteY8" fmla="*/ 14819 h 21523"/>
              <a:gd name="connsiteX9" fmla="*/ 3738 w 24466"/>
              <a:gd name="connsiteY9" fmla="*/ 8370 h 21523"/>
              <a:gd name="connsiteX10" fmla="*/ 1 w 24466"/>
              <a:gd name="connsiteY10" fmla="*/ 1983 h 21523"/>
              <a:gd name="connsiteX0" fmla="*/ 1 w 24402"/>
              <a:gd name="connsiteY0" fmla="*/ 2016 h 21523"/>
              <a:gd name="connsiteX1" fmla="*/ 955 w 24402"/>
              <a:gd name="connsiteY1" fmla="*/ 0 h 21523"/>
              <a:gd name="connsiteX2" fmla="*/ 19673 w 24402"/>
              <a:gd name="connsiteY2" fmla="*/ 11 h 21523"/>
              <a:gd name="connsiteX3" fmla="*/ 21782 w 24402"/>
              <a:gd name="connsiteY3" fmla="*/ 3450 h 21523"/>
              <a:gd name="connsiteX4" fmla="*/ 23039 w 24402"/>
              <a:gd name="connsiteY4" fmla="*/ 4547 h 21523"/>
              <a:gd name="connsiteX5" fmla="*/ 24395 w 24402"/>
              <a:gd name="connsiteY5" fmla="*/ 7774 h 21523"/>
              <a:gd name="connsiteX6" fmla="*/ 24395 w 24402"/>
              <a:gd name="connsiteY6" fmla="*/ 21523 h 21523"/>
              <a:gd name="connsiteX7" fmla="*/ 11844 w 24402"/>
              <a:gd name="connsiteY7" fmla="*/ 21502 h 21523"/>
              <a:gd name="connsiteX8" fmla="*/ 7679 w 24402"/>
              <a:gd name="connsiteY8" fmla="*/ 14819 h 21523"/>
              <a:gd name="connsiteX9" fmla="*/ 3674 w 24402"/>
              <a:gd name="connsiteY9" fmla="*/ 8370 h 21523"/>
              <a:gd name="connsiteX10" fmla="*/ 1 w 24402"/>
              <a:gd name="connsiteY10" fmla="*/ 2016 h 21523"/>
              <a:gd name="connsiteX0" fmla="*/ 3582 w 24310"/>
              <a:gd name="connsiteY0" fmla="*/ 8370 h 21523"/>
              <a:gd name="connsiteX1" fmla="*/ 863 w 24310"/>
              <a:gd name="connsiteY1" fmla="*/ 0 h 21523"/>
              <a:gd name="connsiteX2" fmla="*/ 19581 w 24310"/>
              <a:gd name="connsiteY2" fmla="*/ 11 h 21523"/>
              <a:gd name="connsiteX3" fmla="*/ 21690 w 24310"/>
              <a:gd name="connsiteY3" fmla="*/ 3450 h 21523"/>
              <a:gd name="connsiteX4" fmla="*/ 22947 w 24310"/>
              <a:gd name="connsiteY4" fmla="*/ 4547 h 21523"/>
              <a:gd name="connsiteX5" fmla="*/ 24303 w 24310"/>
              <a:gd name="connsiteY5" fmla="*/ 7774 h 21523"/>
              <a:gd name="connsiteX6" fmla="*/ 24303 w 24310"/>
              <a:gd name="connsiteY6" fmla="*/ 21523 h 21523"/>
              <a:gd name="connsiteX7" fmla="*/ 11752 w 24310"/>
              <a:gd name="connsiteY7" fmla="*/ 21502 h 21523"/>
              <a:gd name="connsiteX8" fmla="*/ 7587 w 24310"/>
              <a:gd name="connsiteY8" fmla="*/ 14819 h 21523"/>
              <a:gd name="connsiteX9" fmla="*/ 3582 w 24310"/>
              <a:gd name="connsiteY9" fmla="*/ 8370 h 21523"/>
              <a:gd name="connsiteX0" fmla="*/ 4427 w 24196"/>
              <a:gd name="connsiteY0" fmla="*/ 12259 h 21523"/>
              <a:gd name="connsiteX1" fmla="*/ 749 w 24196"/>
              <a:gd name="connsiteY1" fmla="*/ 0 h 21523"/>
              <a:gd name="connsiteX2" fmla="*/ 19467 w 24196"/>
              <a:gd name="connsiteY2" fmla="*/ 11 h 21523"/>
              <a:gd name="connsiteX3" fmla="*/ 21576 w 24196"/>
              <a:gd name="connsiteY3" fmla="*/ 3450 h 21523"/>
              <a:gd name="connsiteX4" fmla="*/ 22833 w 24196"/>
              <a:gd name="connsiteY4" fmla="*/ 4547 h 21523"/>
              <a:gd name="connsiteX5" fmla="*/ 24189 w 24196"/>
              <a:gd name="connsiteY5" fmla="*/ 7774 h 21523"/>
              <a:gd name="connsiteX6" fmla="*/ 24189 w 24196"/>
              <a:gd name="connsiteY6" fmla="*/ 21523 h 21523"/>
              <a:gd name="connsiteX7" fmla="*/ 11638 w 24196"/>
              <a:gd name="connsiteY7" fmla="*/ 21502 h 21523"/>
              <a:gd name="connsiteX8" fmla="*/ 7473 w 24196"/>
              <a:gd name="connsiteY8" fmla="*/ 14819 h 21523"/>
              <a:gd name="connsiteX9" fmla="*/ 4427 w 24196"/>
              <a:gd name="connsiteY9" fmla="*/ 12259 h 21523"/>
              <a:gd name="connsiteX0" fmla="*/ 4427 w 24196"/>
              <a:gd name="connsiteY0" fmla="*/ 12259 h 21523"/>
              <a:gd name="connsiteX1" fmla="*/ 749 w 24196"/>
              <a:gd name="connsiteY1" fmla="*/ 0 h 21523"/>
              <a:gd name="connsiteX2" fmla="*/ 19467 w 24196"/>
              <a:gd name="connsiteY2" fmla="*/ 11 h 21523"/>
              <a:gd name="connsiteX3" fmla="*/ 21576 w 24196"/>
              <a:gd name="connsiteY3" fmla="*/ 3450 h 21523"/>
              <a:gd name="connsiteX4" fmla="*/ 22833 w 24196"/>
              <a:gd name="connsiteY4" fmla="*/ 4547 h 21523"/>
              <a:gd name="connsiteX5" fmla="*/ 24189 w 24196"/>
              <a:gd name="connsiteY5" fmla="*/ 7774 h 21523"/>
              <a:gd name="connsiteX6" fmla="*/ 24189 w 24196"/>
              <a:gd name="connsiteY6" fmla="*/ 21523 h 21523"/>
              <a:gd name="connsiteX7" fmla="*/ 11638 w 24196"/>
              <a:gd name="connsiteY7" fmla="*/ 21502 h 21523"/>
              <a:gd name="connsiteX8" fmla="*/ 10157 w 24196"/>
              <a:gd name="connsiteY8" fmla="*/ 16016 h 21523"/>
              <a:gd name="connsiteX9" fmla="*/ 4427 w 24196"/>
              <a:gd name="connsiteY9" fmla="*/ 12259 h 21523"/>
              <a:gd name="connsiteX0" fmla="*/ 4427 w 24196"/>
              <a:gd name="connsiteY0" fmla="*/ 12259 h 21523"/>
              <a:gd name="connsiteX1" fmla="*/ 749 w 24196"/>
              <a:gd name="connsiteY1" fmla="*/ 0 h 21523"/>
              <a:gd name="connsiteX2" fmla="*/ 19467 w 24196"/>
              <a:gd name="connsiteY2" fmla="*/ 11 h 21523"/>
              <a:gd name="connsiteX3" fmla="*/ 21576 w 24196"/>
              <a:gd name="connsiteY3" fmla="*/ 3450 h 21523"/>
              <a:gd name="connsiteX4" fmla="*/ 22833 w 24196"/>
              <a:gd name="connsiteY4" fmla="*/ 4547 h 21523"/>
              <a:gd name="connsiteX5" fmla="*/ 24189 w 24196"/>
              <a:gd name="connsiteY5" fmla="*/ 7774 h 21523"/>
              <a:gd name="connsiteX6" fmla="*/ 24189 w 24196"/>
              <a:gd name="connsiteY6" fmla="*/ 21523 h 21523"/>
              <a:gd name="connsiteX7" fmla="*/ 11638 w 24196"/>
              <a:gd name="connsiteY7" fmla="*/ 21502 h 21523"/>
              <a:gd name="connsiteX8" fmla="*/ 10157 w 24196"/>
              <a:gd name="connsiteY8" fmla="*/ 16016 h 21523"/>
              <a:gd name="connsiteX9" fmla="*/ 4427 w 24196"/>
              <a:gd name="connsiteY9" fmla="*/ 12259 h 21523"/>
              <a:gd name="connsiteX0" fmla="*/ 4358 w 24127"/>
              <a:gd name="connsiteY0" fmla="*/ 12259 h 21523"/>
              <a:gd name="connsiteX1" fmla="*/ 680 w 24127"/>
              <a:gd name="connsiteY1" fmla="*/ 0 h 21523"/>
              <a:gd name="connsiteX2" fmla="*/ 19398 w 24127"/>
              <a:gd name="connsiteY2" fmla="*/ 11 h 21523"/>
              <a:gd name="connsiteX3" fmla="*/ 21507 w 24127"/>
              <a:gd name="connsiteY3" fmla="*/ 3450 h 21523"/>
              <a:gd name="connsiteX4" fmla="*/ 22764 w 24127"/>
              <a:gd name="connsiteY4" fmla="*/ 4547 h 21523"/>
              <a:gd name="connsiteX5" fmla="*/ 24120 w 24127"/>
              <a:gd name="connsiteY5" fmla="*/ 7774 h 21523"/>
              <a:gd name="connsiteX6" fmla="*/ 24120 w 24127"/>
              <a:gd name="connsiteY6" fmla="*/ 21523 h 21523"/>
              <a:gd name="connsiteX7" fmla="*/ 11569 w 24127"/>
              <a:gd name="connsiteY7" fmla="*/ 21502 h 21523"/>
              <a:gd name="connsiteX8" fmla="*/ 10088 w 24127"/>
              <a:gd name="connsiteY8" fmla="*/ 16016 h 21523"/>
              <a:gd name="connsiteX9" fmla="*/ 4358 w 24127"/>
              <a:gd name="connsiteY9" fmla="*/ 12259 h 21523"/>
              <a:gd name="connsiteX0" fmla="*/ 3678 w 23447"/>
              <a:gd name="connsiteY0" fmla="*/ 12259 h 21523"/>
              <a:gd name="connsiteX1" fmla="*/ 0 w 23447"/>
              <a:gd name="connsiteY1" fmla="*/ 0 h 21523"/>
              <a:gd name="connsiteX2" fmla="*/ 18718 w 23447"/>
              <a:gd name="connsiteY2" fmla="*/ 11 h 21523"/>
              <a:gd name="connsiteX3" fmla="*/ 20827 w 23447"/>
              <a:gd name="connsiteY3" fmla="*/ 3450 h 21523"/>
              <a:gd name="connsiteX4" fmla="*/ 22084 w 23447"/>
              <a:gd name="connsiteY4" fmla="*/ 4547 h 21523"/>
              <a:gd name="connsiteX5" fmla="*/ 23440 w 23447"/>
              <a:gd name="connsiteY5" fmla="*/ 7774 h 21523"/>
              <a:gd name="connsiteX6" fmla="*/ 23440 w 23447"/>
              <a:gd name="connsiteY6" fmla="*/ 21523 h 21523"/>
              <a:gd name="connsiteX7" fmla="*/ 10889 w 23447"/>
              <a:gd name="connsiteY7" fmla="*/ 21502 h 21523"/>
              <a:gd name="connsiteX8" fmla="*/ 9408 w 23447"/>
              <a:gd name="connsiteY8" fmla="*/ 16016 h 21523"/>
              <a:gd name="connsiteX9" fmla="*/ 3678 w 23447"/>
              <a:gd name="connsiteY9" fmla="*/ 12259 h 21523"/>
              <a:gd name="connsiteX0" fmla="*/ 3678 w 23447"/>
              <a:gd name="connsiteY0" fmla="*/ 12259 h 21523"/>
              <a:gd name="connsiteX1" fmla="*/ 0 w 23447"/>
              <a:gd name="connsiteY1" fmla="*/ 0 h 21523"/>
              <a:gd name="connsiteX2" fmla="*/ 18718 w 23447"/>
              <a:gd name="connsiteY2" fmla="*/ 11 h 21523"/>
              <a:gd name="connsiteX3" fmla="*/ 20827 w 23447"/>
              <a:gd name="connsiteY3" fmla="*/ 3450 h 21523"/>
              <a:gd name="connsiteX4" fmla="*/ 22084 w 23447"/>
              <a:gd name="connsiteY4" fmla="*/ 4547 h 21523"/>
              <a:gd name="connsiteX5" fmla="*/ 23440 w 23447"/>
              <a:gd name="connsiteY5" fmla="*/ 7774 h 21523"/>
              <a:gd name="connsiteX6" fmla="*/ 23440 w 23447"/>
              <a:gd name="connsiteY6" fmla="*/ 21523 h 21523"/>
              <a:gd name="connsiteX7" fmla="*/ 10889 w 23447"/>
              <a:gd name="connsiteY7" fmla="*/ 21502 h 21523"/>
              <a:gd name="connsiteX8" fmla="*/ 9408 w 23447"/>
              <a:gd name="connsiteY8" fmla="*/ 16016 h 21523"/>
              <a:gd name="connsiteX9" fmla="*/ 3678 w 23447"/>
              <a:gd name="connsiteY9" fmla="*/ 12259 h 21523"/>
              <a:gd name="connsiteX0" fmla="*/ 5148 w 23447"/>
              <a:gd name="connsiteY0" fmla="*/ 15583 h 21523"/>
              <a:gd name="connsiteX1" fmla="*/ 0 w 23447"/>
              <a:gd name="connsiteY1" fmla="*/ 0 h 21523"/>
              <a:gd name="connsiteX2" fmla="*/ 18718 w 23447"/>
              <a:gd name="connsiteY2" fmla="*/ 11 h 21523"/>
              <a:gd name="connsiteX3" fmla="*/ 20827 w 23447"/>
              <a:gd name="connsiteY3" fmla="*/ 3450 h 21523"/>
              <a:gd name="connsiteX4" fmla="*/ 22084 w 23447"/>
              <a:gd name="connsiteY4" fmla="*/ 4547 h 21523"/>
              <a:gd name="connsiteX5" fmla="*/ 23440 w 23447"/>
              <a:gd name="connsiteY5" fmla="*/ 7774 h 21523"/>
              <a:gd name="connsiteX6" fmla="*/ 23440 w 23447"/>
              <a:gd name="connsiteY6" fmla="*/ 21523 h 21523"/>
              <a:gd name="connsiteX7" fmla="*/ 10889 w 23447"/>
              <a:gd name="connsiteY7" fmla="*/ 21502 h 21523"/>
              <a:gd name="connsiteX8" fmla="*/ 9408 w 23447"/>
              <a:gd name="connsiteY8" fmla="*/ 16016 h 21523"/>
              <a:gd name="connsiteX9" fmla="*/ 5148 w 23447"/>
              <a:gd name="connsiteY9" fmla="*/ 15583 h 21523"/>
              <a:gd name="connsiteX0" fmla="*/ 5148 w 23447"/>
              <a:gd name="connsiteY0" fmla="*/ 15583 h 21523"/>
              <a:gd name="connsiteX1" fmla="*/ 0 w 23447"/>
              <a:gd name="connsiteY1" fmla="*/ 0 h 21523"/>
              <a:gd name="connsiteX2" fmla="*/ 18718 w 23447"/>
              <a:gd name="connsiteY2" fmla="*/ 11 h 21523"/>
              <a:gd name="connsiteX3" fmla="*/ 20827 w 23447"/>
              <a:gd name="connsiteY3" fmla="*/ 3450 h 21523"/>
              <a:gd name="connsiteX4" fmla="*/ 22084 w 23447"/>
              <a:gd name="connsiteY4" fmla="*/ 4547 h 21523"/>
              <a:gd name="connsiteX5" fmla="*/ 23440 w 23447"/>
              <a:gd name="connsiteY5" fmla="*/ 7774 h 21523"/>
              <a:gd name="connsiteX6" fmla="*/ 23440 w 23447"/>
              <a:gd name="connsiteY6" fmla="*/ 21523 h 21523"/>
              <a:gd name="connsiteX7" fmla="*/ 10889 w 23447"/>
              <a:gd name="connsiteY7" fmla="*/ 21502 h 21523"/>
              <a:gd name="connsiteX8" fmla="*/ 9408 w 23447"/>
              <a:gd name="connsiteY8" fmla="*/ 16016 h 21523"/>
              <a:gd name="connsiteX9" fmla="*/ 5148 w 23447"/>
              <a:gd name="connsiteY9" fmla="*/ 15583 h 21523"/>
              <a:gd name="connsiteX0" fmla="*/ 5148 w 23447"/>
              <a:gd name="connsiteY0" fmla="*/ 15583 h 21523"/>
              <a:gd name="connsiteX1" fmla="*/ 0 w 23447"/>
              <a:gd name="connsiteY1" fmla="*/ 0 h 21523"/>
              <a:gd name="connsiteX2" fmla="*/ 18718 w 23447"/>
              <a:gd name="connsiteY2" fmla="*/ 11 h 21523"/>
              <a:gd name="connsiteX3" fmla="*/ 20827 w 23447"/>
              <a:gd name="connsiteY3" fmla="*/ 3450 h 21523"/>
              <a:gd name="connsiteX4" fmla="*/ 22084 w 23447"/>
              <a:gd name="connsiteY4" fmla="*/ 4547 h 21523"/>
              <a:gd name="connsiteX5" fmla="*/ 23440 w 23447"/>
              <a:gd name="connsiteY5" fmla="*/ 7774 h 21523"/>
              <a:gd name="connsiteX6" fmla="*/ 23440 w 23447"/>
              <a:gd name="connsiteY6" fmla="*/ 21523 h 21523"/>
              <a:gd name="connsiteX7" fmla="*/ 10889 w 23447"/>
              <a:gd name="connsiteY7" fmla="*/ 21502 h 21523"/>
              <a:gd name="connsiteX8" fmla="*/ 10452 w 23447"/>
              <a:gd name="connsiteY8" fmla="*/ 14520 h 21523"/>
              <a:gd name="connsiteX9" fmla="*/ 5148 w 23447"/>
              <a:gd name="connsiteY9" fmla="*/ 15583 h 21523"/>
              <a:gd name="connsiteX0" fmla="*/ 5148 w 23447"/>
              <a:gd name="connsiteY0" fmla="*/ 15583 h 21523"/>
              <a:gd name="connsiteX1" fmla="*/ 0 w 23447"/>
              <a:gd name="connsiteY1" fmla="*/ 0 h 21523"/>
              <a:gd name="connsiteX2" fmla="*/ 18718 w 23447"/>
              <a:gd name="connsiteY2" fmla="*/ 11 h 21523"/>
              <a:gd name="connsiteX3" fmla="*/ 20827 w 23447"/>
              <a:gd name="connsiteY3" fmla="*/ 3450 h 21523"/>
              <a:gd name="connsiteX4" fmla="*/ 22084 w 23447"/>
              <a:gd name="connsiteY4" fmla="*/ 4547 h 21523"/>
              <a:gd name="connsiteX5" fmla="*/ 23440 w 23447"/>
              <a:gd name="connsiteY5" fmla="*/ 7774 h 21523"/>
              <a:gd name="connsiteX6" fmla="*/ 23440 w 23447"/>
              <a:gd name="connsiteY6" fmla="*/ 21523 h 21523"/>
              <a:gd name="connsiteX7" fmla="*/ 10889 w 23447"/>
              <a:gd name="connsiteY7" fmla="*/ 21502 h 21523"/>
              <a:gd name="connsiteX8" fmla="*/ 10452 w 23447"/>
              <a:gd name="connsiteY8" fmla="*/ 14520 h 21523"/>
              <a:gd name="connsiteX9" fmla="*/ 5148 w 23447"/>
              <a:gd name="connsiteY9" fmla="*/ 15583 h 21523"/>
              <a:gd name="connsiteX0" fmla="*/ 5148 w 23447"/>
              <a:gd name="connsiteY0" fmla="*/ 15583 h 21523"/>
              <a:gd name="connsiteX1" fmla="*/ 0 w 23447"/>
              <a:gd name="connsiteY1" fmla="*/ 0 h 21523"/>
              <a:gd name="connsiteX2" fmla="*/ 18718 w 23447"/>
              <a:gd name="connsiteY2" fmla="*/ 11 h 21523"/>
              <a:gd name="connsiteX3" fmla="*/ 20827 w 23447"/>
              <a:gd name="connsiteY3" fmla="*/ 3450 h 21523"/>
              <a:gd name="connsiteX4" fmla="*/ 22084 w 23447"/>
              <a:gd name="connsiteY4" fmla="*/ 4547 h 21523"/>
              <a:gd name="connsiteX5" fmla="*/ 23440 w 23447"/>
              <a:gd name="connsiteY5" fmla="*/ 7774 h 21523"/>
              <a:gd name="connsiteX6" fmla="*/ 23440 w 23447"/>
              <a:gd name="connsiteY6" fmla="*/ 21523 h 21523"/>
              <a:gd name="connsiteX7" fmla="*/ 10889 w 23447"/>
              <a:gd name="connsiteY7" fmla="*/ 21502 h 21523"/>
              <a:gd name="connsiteX8" fmla="*/ 10452 w 23447"/>
              <a:gd name="connsiteY8" fmla="*/ 14520 h 21523"/>
              <a:gd name="connsiteX9" fmla="*/ 5148 w 23447"/>
              <a:gd name="connsiteY9" fmla="*/ 15583 h 21523"/>
              <a:gd name="connsiteX0" fmla="*/ 5148 w 23447"/>
              <a:gd name="connsiteY0" fmla="*/ 15583 h 21523"/>
              <a:gd name="connsiteX1" fmla="*/ 0 w 23447"/>
              <a:gd name="connsiteY1" fmla="*/ 0 h 21523"/>
              <a:gd name="connsiteX2" fmla="*/ 18718 w 23447"/>
              <a:gd name="connsiteY2" fmla="*/ 11 h 21523"/>
              <a:gd name="connsiteX3" fmla="*/ 20827 w 23447"/>
              <a:gd name="connsiteY3" fmla="*/ 3450 h 21523"/>
              <a:gd name="connsiteX4" fmla="*/ 22084 w 23447"/>
              <a:gd name="connsiteY4" fmla="*/ 4547 h 21523"/>
              <a:gd name="connsiteX5" fmla="*/ 23440 w 23447"/>
              <a:gd name="connsiteY5" fmla="*/ 7774 h 21523"/>
              <a:gd name="connsiteX6" fmla="*/ 23440 w 23447"/>
              <a:gd name="connsiteY6" fmla="*/ 21523 h 21523"/>
              <a:gd name="connsiteX7" fmla="*/ 10889 w 23447"/>
              <a:gd name="connsiteY7" fmla="*/ 21502 h 21523"/>
              <a:gd name="connsiteX8" fmla="*/ 10452 w 23447"/>
              <a:gd name="connsiteY8" fmla="*/ 14520 h 21523"/>
              <a:gd name="connsiteX9" fmla="*/ 5148 w 23447"/>
              <a:gd name="connsiteY9" fmla="*/ 15583 h 21523"/>
              <a:gd name="connsiteX0" fmla="*/ 5148 w 23447"/>
              <a:gd name="connsiteY0" fmla="*/ 15583 h 21523"/>
              <a:gd name="connsiteX1" fmla="*/ 0 w 23447"/>
              <a:gd name="connsiteY1" fmla="*/ 0 h 21523"/>
              <a:gd name="connsiteX2" fmla="*/ 18718 w 23447"/>
              <a:gd name="connsiteY2" fmla="*/ 11 h 21523"/>
              <a:gd name="connsiteX3" fmla="*/ 20827 w 23447"/>
              <a:gd name="connsiteY3" fmla="*/ 3450 h 21523"/>
              <a:gd name="connsiteX4" fmla="*/ 22084 w 23447"/>
              <a:gd name="connsiteY4" fmla="*/ 4547 h 21523"/>
              <a:gd name="connsiteX5" fmla="*/ 23440 w 23447"/>
              <a:gd name="connsiteY5" fmla="*/ 7774 h 21523"/>
              <a:gd name="connsiteX6" fmla="*/ 23440 w 23447"/>
              <a:gd name="connsiteY6" fmla="*/ 21523 h 21523"/>
              <a:gd name="connsiteX7" fmla="*/ 10889 w 23447"/>
              <a:gd name="connsiteY7" fmla="*/ 21502 h 21523"/>
              <a:gd name="connsiteX8" fmla="*/ 10452 w 23447"/>
              <a:gd name="connsiteY8" fmla="*/ 14520 h 21523"/>
              <a:gd name="connsiteX9" fmla="*/ 5148 w 23447"/>
              <a:gd name="connsiteY9" fmla="*/ 15583 h 21523"/>
              <a:gd name="connsiteX0" fmla="*/ 5148 w 23447"/>
              <a:gd name="connsiteY0" fmla="*/ 15583 h 21523"/>
              <a:gd name="connsiteX1" fmla="*/ 0 w 23447"/>
              <a:gd name="connsiteY1" fmla="*/ 0 h 21523"/>
              <a:gd name="connsiteX2" fmla="*/ 18718 w 23447"/>
              <a:gd name="connsiteY2" fmla="*/ 11 h 21523"/>
              <a:gd name="connsiteX3" fmla="*/ 20827 w 23447"/>
              <a:gd name="connsiteY3" fmla="*/ 3450 h 21523"/>
              <a:gd name="connsiteX4" fmla="*/ 22084 w 23447"/>
              <a:gd name="connsiteY4" fmla="*/ 4547 h 21523"/>
              <a:gd name="connsiteX5" fmla="*/ 23440 w 23447"/>
              <a:gd name="connsiteY5" fmla="*/ 7774 h 21523"/>
              <a:gd name="connsiteX6" fmla="*/ 23440 w 23447"/>
              <a:gd name="connsiteY6" fmla="*/ 21523 h 21523"/>
              <a:gd name="connsiteX7" fmla="*/ 11869 w 23447"/>
              <a:gd name="connsiteY7" fmla="*/ 21502 h 21523"/>
              <a:gd name="connsiteX8" fmla="*/ 10452 w 23447"/>
              <a:gd name="connsiteY8" fmla="*/ 14520 h 21523"/>
              <a:gd name="connsiteX9" fmla="*/ 5148 w 23447"/>
              <a:gd name="connsiteY9" fmla="*/ 15583 h 21523"/>
              <a:gd name="connsiteX0" fmla="*/ 5148 w 23447"/>
              <a:gd name="connsiteY0" fmla="*/ 15583 h 21523"/>
              <a:gd name="connsiteX1" fmla="*/ 0 w 23447"/>
              <a:gd name="connsiteY1" fmla="*/ 0 h 21523"/>
              <a:gd name="connsiteX2" fmla="*/ 18718 w 23447"/>
              <a:gd name="connsiteY2" fmla="*/ 11 h 21523"/>
              <a:gd name="connsiteX3" fmla="*/ 20827 w 23447"/>
              <a:gd name="connsiteY3" fmla="*/ 3450 h 21523"/>
              <a:gd name="connsiteX4" fmla="*/ 22084 w 23447"/>
              <a:gd name="connsiteY4" fmla="*/ 4547 h 21523"/>
              <a:gd name="connsiteX5" fmla="*/ 23440 w 23447"/>
              <a:gd name="connsiteY5" fmla="*/ 7774 h 21523"/>
              <a:gd name="connsiteX6" fmla="*/ 23440 w 23447"/>
              <a:gd name="connsiteY6" fmla="*/ 21523 h 21523"/>
              <a:gd name="connsiteX7" fmla="*/ 11869 w 23447"/>
              <a:gd name="connsiteY7" fmla="*/ 21502 h 21523"/>
              <a:gd name="connsiteX8" fmla="*/ 10452 w 23447"/>
              <a:gd name="connsiteY8" fmla="*/ 14520 h 21523"/>
              <a:gd name="connsiteX9" fmla="*/ 5148 w 23447"/>
              <a:gd name="connsiteY9" fmla="*/ 15583 h 21523"/>
              <a:gd name="connsiteX0" fmla="*/ 5148 w 23447"/>
              <a:gd name="connsiteY0" fmla="*/ 15583 h 21523"/>
              <a:gd name="connsiteX1" fmla="*/ 0 w 23447"/>
              <a:gd name="connsiteY1" fmla="*/ 0 h 21523"/>
              <a:gd name="connsiteX2" fmla="*/ 18718 w 23447"/>
              <a:gd name="connsiteY2" fmla="*/ 11 h 21523"/>
              <a:gd name="connsiteX3" fmla="*/ 20827 w 23447"/>
              <a:gd name="connsiteY3" fmla="*/ 3450 h 21523"/>
              <a:gd name="connsiteX4" fmla="*/ 22084 w 23447"/>
              <a:gd name="connsiteY4" fmla="*/ 4547 h 21523"/>
              <a:gd name="connsiteX5" fmla="*/ 23440 w 23447"/>
              <a:gd name="connsiteY5" fmla="*/ 6810 h 21523"/>
              <a:gd name="connsiteX6" fmla="*/ 23440 w 23447"/>
              <a:gd name="connsiteY6" fmla="*/ 21523 h 21523"/>
              <a:gd name="connsiteX7" fmla="*/ 11869 w 23447"/>
              <a:gd name="connsiteY7" fmla="*/ 21502 h 21523"/>
              <a:gd name="connsiteX8" fmla="*/ 10452 w 23447"/>
              <a:gd name="connsiteY8" fmla="*/ 14520 h 21523"/>
              <a:gd name="connsiteX9" fmla="*/ 5148 w 23447"/>
              <a:gd name="connsiteY9" fmla="*/ 15583 h 21523"/>
              <a:gd name="connsiteX0" fmla="*/ 5148 w 23447"/>
              <a:gd name="connsiteY0" fmla="*/ 15583 h 21523"/>
              <a:gd name="connsiteX1" fmla="*/ 0 w 23447"/>
              <a:gd name="connsiteY1" fmla="*/ 0 h 21523"/>
              <a:gd name="connsiteX2" fmla="*/ 18718 w 23447"/>
              <a:gd name="connsiteY2" fmla="*/ 11 h 21523"/>
              <a:gd name="connsiteX3" fmla="*/ 20827 w 23447"/>
              <a:gd name="connsiteY3" fmla="*/ 3450 h 21523"/>
              <a:gd name="connsiteX4" fmla="*/ 21338 w 23447"/>
              <a:gd name="connsiteY4" fmla="*/ 4746 h 21523"/>
              <a:gd name="connsiteX5" fmla="*/ 23440 w 23447"/>
              <a:gd name="connsiteY5" fmla="*/ 6810 h 21523"/>
              <a:gd name="connsiteX6" fmla="*/ 23440 w 23447"/>
              <a:gd name="connsiteY6" fmla="*/ 21523 h 21523"/>
              <a:gd name="connsiteX7" fmla="*/ 11869 w 23447"/>
              <a:gd name="connsiteY7" fmla="*/ 21502 h 21523"/>
              <a:gd name="connsiteX8" fmla="*/ 10452 w 23447"/>
              <a:gd name="connsiteY8" fmla="*/ 14520 h 21523"/>
              <a:gd name="connsiteX9" fmla="*/ 5148 w 23447"/>
              <a:gd name="connsiteY9" fmla="*/ 15583 h 21523"/>
              <a:gd name="connsiteX0" fmla="*/ 5148 w 23447"/>
              <a:gd name="connsiteY0" fmla="*/ 15583 h 21523"/>
              <a:gd name="connsiteX1" fmla="*/ 0 w 23447"/>
              <a:gd name="connsiteY1" fmla="*/ 0 h 21523"/>
              <a:gd name="connsiteX2" fmla="*/ 18718 w 23447"/>
              <a:gd name="connsiteY2" fmla="*/ 11 h 21523"/>
              <a:gd name="connsiteX3" fmla="*/ 20827 w 23447"/>
              <a:gd name="connsiteY3" fmla="*/ 3450 h 21523"/>
              <a:gd name="connsiteX4" fmla="*/ 21338 w 23447"/>
              <a:gd name="connsiteY4" fmla="*/ 4746 h 21523"/>
              <a:gd name="connsiteX5" fmla="*/ 23440 w 23447"/>
              <a:gd name="connsiteY5" fmla="*/ 6810 h 21523"/>
              <a:gd name="connsiteX6" fmla="*/ 23440 w 23447"/>
              <a:gd name="connsiteY6" fmla="*/ 21523 h 21523"/>
              <a:gd name="connsiteX7" fmla="*/ 11869 w 23447"/>
              <a:gd name="connsiteY7" fmla="*/ 21502 h 21523"/>
              <a:gd name="connsiteX8" fmla="*/ 10452 w 23447"/>
              <a:gd name="connsiteY8" fmla="*/ 14520 h 21523"/>
              <a:gd name="connsiteX9" fmla="*/ 5148 w 23447"/>
              <a:gd name="connsiteY9" fmla="*/ 15583 h 21523"/>
              <a:gd name="connsiteX0" fmla="*/ 5148 w 23447"/>
              <a:gd name="connsiteY0" fmla="*/ 15583 h 21523"/>
              <a:gd name="connsiteX1" fmla="*/ 0 w 23447"/>
              <a:gd name="connsiteY1" fmla="*/ 0 h 21523"/>
              <a:gd name="connsiteX2" fmla="*/ 18718 w 23447"/>
              <a:gd name="connsiteY2" fmla="*/ 11 h 21523"/>
              <a:gd name="connsiteX3" fmla="*/ 20827 w 23447"/>
              <a:gd name="connsiteY3" fmla="*/ 3450 h 21523"/>
              <a:gd name="connsiteX4" fmla="*/ 21338 w 23447"/>
              <a:gd name="connsiteY4" fmla="*/ 4746 h 21523"/>
              <a:gd name="connsiteX5" fmla="*/ 23440 w 23447"/>
              <a:gd name="connsiteY5" fmla="*/ 6810 h 21523"/>
              <a:gd name="connsiteX6" fmla="*/ 23440 w 23447"/>
              <a:gd name="connsiteY6" fmla="*/ 21523 h 21523"/>
              <a:gd name="connsiteX7" fmla="*/ 11869 w 23447"/>
              <a:gd name="connsiteY7" fmla="*/ 21502 h 21523"/>
              <a:gd name="connsiteX8" fmla="*/ 10452 w 23447"/>
              <a:gd name="connsiteY8" fmla="*/ 14520 h 21523"/>
              <a:gd name="connsiteX9" fmla="*/ 5148 w 23447"/>
              <a:gd name="connsiteY9" fmla="*/ 15583 h 21523"/>
              <a:gd name="connsiteX0" fmla="*/ 5148 w 23447"/>
              <a:gd name="connsiteY0" fmla="*/ 15583 h 21523"/>
              <a:gd name="connsiteX1" fmla="*/ 0 w 23447"/>
              <a:gd name="connsiteY1" fmla="*/ 0 h 21523"/>
              <a:gd name="connsiteX2" fmla="*/ 18718 w 23447"/>
              <a:gd name="connsiteY2" fmla="*/ 11 h 21523"/>
              <a:gd name="connsiteX3" fmla="*/ 20827 w 23447"/>
              <a:gd name="connsiteY3" fmla="*/ 3450 h 21523"/>
              <a:gd name="connsiteX4" fmla="*/ 21125 w 23447"/>
              <a:gd name="connsiteY4" fmla="*/ 4015 h 21523"/>
              <a:gd name="connsiteX5" fmla="*/ 23440 w 23447"/>
              <a:gd name="connsiteY5" fmla="*/ 6810 h 21523"/>
              <a:gd name="connsiteX6" fmla="*/ 23440 w 23447"/>
              <a:gd name="connsiteY6" fmla="*/ 21523 h 21523"/>
              <a:gd name="connsiteX7" fmla="*/ 11869 w 23447"/>
              <a:gd name="connsiteY7" fmla="*/ 21502 h 21523"/>
              <a:gd name="connsiteX8" fmla="*/ 10452 w 23447"/>
              <a:gd name="connsiteY8" fmla="*/ 14520 h 21523"/>
              <a:gd name="connsiteX9" fmla="*/ 5148 w 23447"/>
              <a:gd name="connsiteY9" fmla="*/ 15583 h 21523"/>
              <a:gd name="connsiteX0" fmla="*/ 5148 w 23461"/>
              <a:gd name="connsiteY0" fmla="*/ 15583 h 21523"/>
              <a:gd name="connsiteX1" fmla="*/ 0 w 23461"/>
              <a:gd name="connsiteY1" fmla="*/ 0 h 21523"/>
              <a:gd name="connsiteX2" fmla="*/ 18718 w 23461"/>
              <a:gd name="connsiteY2" fmla="*/ 11 h 21523"/>
              <a:gd name="connsiteX3" fmla="*/ 20827 w 23461"/>
              <a:gd name="connsiteY3" fmla="*/ 3450 h 21523"/>
              <a:gd name="connsiteX4" fmla="*/ 21125 w 23461"/>
              <a:gd name="connsiteY4" fmla="*/ 4015 h 21523"/>
              <a:gd name="connsiteX5" fmla="*/ 23461 w 23461"/>
              <a:gd name="connsiteY5" fmla="*/ 6644 h 21523"/>
              <a:gd name="connsiteX6" fmla="*/ 23440 w 23461"/>
              <a:gd name="connsiteY6" fmla="*/ 21523 h 21523"/>
              <a:gd name="connsiteX7" fmla="*/ 11869 w 23461"/>
              <a:gd name="connsiteY7" fmla="*/ 21502 h 21523"/>
              <a:gd name="connsiteX8" fmla="*/ 10452 w 23461"/>
              <a:gd name="connsiteY8" fmla="*/ 14520 h 21523"/>
              <a:gd name="connsiteX9" fmla="*/ 5148 w 23461"/>
              <a:gd name="connsiteY9" fmla="*/ 15583 h 21523"/>
              <a:gd name="connsiteX0" fmla="*/ 5148 w 23461"/>
              <a:gd name="connsiteY0" fmla="*/ 15583 h 21523"/>
              <a:gd name="connsiteX1" fmla="*/ 0 w 23461"/>
              <a:gd name="connsiteY1" fmla="*/ 0 h 21523"/>
              <a:gd name="connsiteX2" fmla="*/ 15650 w 23461"/>
              <a:gd name="connsiteY2" fmla="*/ 11 h 21523"/>
              <a:gd name="connsiteX3" fmla="*/ 20827 w 23461"/>
              <a:gd name="connsiteY3" fmla="*/ 3450 h 21523"/>
              <a:gd name="connsiteX4" fmla="*/ 21125 w 23461"/>
              <a:gd name="connsiteY4" fmla="*/ 4015 h 21523"/>
              <a:gd name="connsiteX5" fmla="*/ 23461 w 23461"/>
              <a:gd name="connsiteY5" fmla="*/ 6644 h 21523"/>
              <a:gd name="connsiteX6" fmla="*/ 23440 w 23461"/>
              <a:gd name="connsiteY6" fmla="*/ 21523 h 21523"/>
              <a:gd name="connsiteX7" fmla="*/ 11869 w 23461"/>
              <a:gd name="connsiteY7" fmla="*/ 21502 h 21523"/>
              <a:gd name="connsiteX8" fmla="*/ 10452 w 23461"/>
              <a:gd name="connsiteY8" fmla="*/ 14520 h 21523"/>
              <a:gd name="connsiteX9" fmla="*/ 5148 w 23461"/>
              <a:gd name="connsiteY9" fmla="*/ 15583 h 21523"/>
              <a:gd name="connsiteX0" fmla="*/ 5148 w 23461"/>
              <a:gd name="connsiteY0" fmla="*/ 15583 h 21523"/>
              <a:gd name="connsiteX1" fmla="*/ 0 w 23461"/>
              <a:gd name="connsiteY1" fmla="*/ 0 h 21523"/>
              <a:gd name="connsiteX2" fmla="*/ 15650 w 23461"/>
              <a:gd name="connsiteY2" fmla="*/ 11 h 21523"/>
              <a:gd name="connsiteX3" fmla="*/ 19144 w 23461"/>
              <a:gd name="connsiteY3" fmla="*/ 3284 h 21523"/>
              <a:gd name="connsiteX4" fmla="*/ 21125 w 23461"/>
              <a:gd name="connsiteY4" fmla="*/ 4015 h 21523"/>
              <a:gd name="connsiteX5" fmla="*/ 23461 w 23461"/>
              <a:gd name="connsiteY5" fmla="*/ 6644 h 21523"/>
              <a:gd name="connsiteX6" fmla="*/ 23440 w 23461"/>
              <a:gd name="connsiteY6" fmla="*/ 21523 h 21523"/>
              <a:gd name="connsiteX7" fmla="*/ 11869 w 23461"/>
              <a:gd name="connsiteY7" fmla="*/ 21502 h 21523"/>
              <a:gd name="connsiteX8" fmla="*/ 10452 w 23461"/>
              <a:gd name="connsiteY8" fmla="*/ 14520 h 21523"/>
              <a:gd name="connsiteX9" fmla="*/ 5148 w 23461"/>
              <a:gd name="connsiteY9" fmla="*/ 15583 h 21523"/>
              <a:gd name="connsiteX0" fmla="*/ 5148 w 23461"/>
              <a:gd name="connsiteY0" fmla="*/ 15583 h 21523"/>
              <a:gd name="connsiteX1" fmla="*/ 0 w 23461"/>
              <a:gd name="connsiteY1" fmla="*/ 0 h 21523"/>
              <a:gd name="connsiteX2" fmla="*/ 15650 w 23461"/>
              <a:gd name="connsiteY2" fmla="*/ 11 h 21523"/>
              <a:gd name="connsiteX3" fmla="*/ 19144 w 23461"/>
              <a:gd name="connsiteY3" fmla="*/ 3284 h 21523"/>
              <a:gd name="connsiteX4" fmla="*/ 21125 w 23461"/>
              <a:gd name="connsiteY4" fmla="*/ 4015 h 21523"/>
              <a:gd name="connsiteX5" fmla="*/ 23461 w 23461"/>
              <a:gd name="connsiteY5" fmla="*/ 6644 h 21523"/>
              <a:gd name="connsiteX6" fmla="*/ 23440 w 23461"/>
              <a:gd name="connsiteY6" fmla="*/ 21523 h 21523"/>
              <a:gd name="connsiteX7" fmla="*/ 11869 w 23461"/>
              <a:gd name="connsiteY7" fmla="*/ 21502 h 21523"/>
              <a:gd name="connsiteX8" fmla="*/ 10452 w 23461"/>
              <a:gd name="connsiteY8" fmla="*/ 14520 h 21523"/>
              <a:gd name="connsiteX9" fmla="*/ 5148 w 23461"/>
              <a:gd name="connsiteY9" fmla="*/ 15583 h 21523"/>
              <a:gd name="connsiteX0" fmla="*/ 5148 w 23461"/>
              <a:gd name="connsiteY0" fmla="*/ 15583 h 21523"/>
              <a:gd name="connsiteX1" fmla="*/ 0 w 23461"/>
              <a:gd name="connsiteY1" fmla="*/ 0 h 21523"/>
              <a:gd name="connsiteX2" fmla="*/ 15650 w 23461"/>
              <a:gd name="connsiteY2" fmla="*/ 11 h 21523"/>
              <a:gd name="connsiteX3" fmla="*/ 19144 w 23461"/>
              <a:gd name="connsiteY3" fmla="*/ 3284 h 21523"/>
              <a:gd name="connsiteX4" fmla="*/ 21125 w 23461"/>
              <a:gd name="connsiteY4" fmla="*/ 4015 h 21523"/>
              <a:gd name="connsiteX5" fmla="*/ 23461 w 23461"/>
              <a:gd name="connsiteY5" fmla="*/ 6644 h 21523"/>
              <a:gd name="connsiteX6" fmla="*/ 23440 w 23461"/>
              <a:gd name="connsiteY6" fmla="*/ 21523 h 21523"/>
              <a:gd name="connsiteX7" fmla="*/ 11869 w 23461"/>
              <a:gd name="connsiteY7" fmla="*/ 21502 h 21523"/>
              <a:gd name="connsiteX8" fmla="*/ 10452 w 23461"/>
              <a:gd name="connsiteY8" fmla="*/ 14520 h 21523"/>
              <a:gd name="connsiteX9" fmla="*/ 5148 w 23461"/>
              <a:gd name="connsiteY9" fmla="*/ 15583 h 21523"/>
              <a:gd name="connsiteX0" fmla="*/ 5148 w 23461"/>
              <a:gd name="connsiteY0" fmla="*/ 15583 h 21523"/>
              <a:gd name="connsiteX1" fmla="*/ 0 w 23461"/>
              <a:gd name="connsiteY1" fmla="*/ 0 h 21523"/>
              <a:gd name="connsiteX2" fmla="*/ 15650 w 23461"/>
              <a:gd name="connsiteY2" fmla="*/ 11 h 21523"/>
              <a:gd name="connsiteX3" fmla="*/ 19144 w 23461"/>
              <a:gd name="connsiteY3" fmla="*/ 3284 h 21523"/>
              <a:gd name="connsiteX4" fmla="*/ 21125 w 23461"/>
              <a:gd name="connsiteY4" fmla="*/ 4015 h 21523"/>
              <a:gd name="connsiteX5" fmla="*/ 23461 w 23461"/>
              <a:gd name="connsiteY5" fmla="*/ 6644 h 21523"/>
              <a:gd name="connsiteX6" fmla="*/ 23440 w 23461"/>
              <a:gd name="connsiteY6" fmla="*/ 21523 h 21523"/>
              <a:gd name="connsiteX7" fmla="*/ 11869 w 23461"/>
              <a:gd name="connsiteY7" fmla="*/ 21502 h 21523"/>
              <a:gd name="connsiteX8" fmla="*/ 10452 w 23461"/>
              <a:gd name="connsiteY8" fmla="*/ 14520 h 21523"/>
              <a:gd name="connsiteX9" fmla="*/ 5148 w 23461"/>
              <a:gd name="connsiteY9" fmla="*/ 15583 h 21523"/>
              <a:gd name="connsiteX0" fmla="*/ 5148 w 23461"/>
              <a:gd name="connsiteY0" fmla="*/ 15583 h 21523"/>
              <a:gd name="connsiteX1" fmla="*/ 0 w 23461"/>
              <a:gd name="connsiteY1" fmla="*/ 0 h 21523"/>
              <a:gd name="connsiteX2" fmla="*/ 15650 w 23461"/>
              <a:gd name="connsiteY2" fmla="*/ 11 h 21523"/>
              <a:gd name="connsiteX3" fmla="*/ 19144 w 23461"/>
              <a:gd name="connsiteY3" fmla="*/ 3284 h 21523"/>
              <a:gd name="connsiteX4" fmla="*/ 21125 w 23461"/>
              <a:gd name="connsiteY4" fmla="*/ 4015 h 21523"/>
              <a:gd name="connsiteX5" fmla="*/ 23461 w 23461"/>
              <a:gd name="connsiteY5" fmla="*/ 6644 h 21523"/>
              <a:gd name="connsiteX6" fmla="*/ 23440 w 23461"/>
              <a:gd name="connsiteY6" fmla="*/ 21523 h 21523"/>
              <a:gd name="connsiteX7" fmla="*/ 11869 w 23461"/>
              <a:gd name="connsiteY7" fmla="*/ 21502 h 21523"/>
              <a:gd name="connsiteX8" fmla="*/ 10452 w 23461"/>
              <a:gd name="connsiteY8" fmla="*/ 14520 h 21523"/>
              <a:gd name="connsiteX9" fmla="*/ 5148 w 23461"/>
              <a:gd name="connsiteY9" fmla="*/ 15583 h 21523"/>
              <a:gd name="connsiteX0" fmla="*/ 5148 w 23461"/>
              <a:gd name="connsiteY0" fmla="*/ 15583 h 21523"/>
              <a:gd name="connsiteX1" fmla="*/ 0 w 23461"/>
              <a:gd name="connsiteY1" fmla="*/ 0 h 21523"/>
              <a:gd name="connsiteX2" fmla="*/ 15650 w 23461"/>
              <a:gd name="connsiteY2" fmla="*/ 11 h 21523"/>
              <a:gd name="connsiteX3" fmla="*/ 19144 w 23461"/>
              <a:gd name="connsiteY3" fmla="*/ 3284 h 21523"/>
              <a:gd name="connsiteX4" fmla="*/ 21125 w 23461"/>
              <a:gd name="connsiteY4" fmla="*/ 4015 h 21523"/>
              <a:gd name="connsiteX5" fmla="*/ 23461 w 23461"/>
              <a:gd name="connsiteY5" fmla="*/ 6644 h 21523"/>
              <a:gd name="connsiteX6" fmla="*/ 23440 w 23461"/>
              <a:gd name="connsiteY6" fmla="*/ 21523 h 21523"/>
              <a:gd name="connsiteX7" fmla="*/ 11869 w 23461"/>
              <a:gd name="connsiteY7" fmla="*/ 21502 h 21523"/>
              <a:gd name="connsiteX8" fmla="*/ 10452 w 23461"/>
              <a:gd name="connsiteY8" fmla="*/ 14520 h 21523"/>
              <a:gd name="connsiteX9" fmla="*/ 5148 w 23461"/>
              <a:gd name="connsiteY9" fmla="*/ 15583 h 21523"/>
              <a:gd name="connsiteX0" fmla="*/ 5148 w 23461"/>
              <a:gd name="connsiteY0" fmla="*/ 15583 h 21523"/>
              <a:gd name="connsiteX1" fmla="*/ 0 w 23461"/>
              <a:gd name="connsiteY1" fmla="*/ 0 h 21523"/>
              <a:gd name="connsiteX2" fmla="*/ 15650 w 23461"/>
              <a:gd name="connsiteY2" fmla="*/ 11 h 21523"/>
              <a:gd name="connsiteX3" fmla="*/ 19144 w 23461"/>
              <a:gd name="connsiteY3" fmla="*/ 3284 h 21523"/>
              <a:gd name="connsiteX4" fmla="*/ 21125 w 23461"/>
              <a:gd name="connsiteY4" fmla="*/ 4015 h 21523"/>
              <a:gd name="connsiteX5" fmla="*/ 23461 w 23461"/>
              <a:gd name="connsiteY5" fmla="*/ 6644 h 21523"/>
              <a:gd name="connsiteX6" fmla="*/ 23440 w 23461"/>
              <a:gd name="connsiteY6" fmla="*/ 21523 h 21523"/>
              <a:gd name="connsiteX7" fmla="*/ 11869 w 23461"/>
              <a:gd name="connsiteY7" fmla="*/ 21502 h 21523"/>
              <a:gd name="connsiteX8" fmla="*/ 10452 w 23461"/>
              <a:gd name="connsiteY8" fmla="*/ 14520 h 21523"/>
              <a:gd name="connsiteX9" fmla="*/ 5148 w 23461"/>
              <a:gd name="connsiteY9" fmla="*/ 15583 h 21523"/>
              <a:gd name="connsiteX0" fmla="*/ 5148 w 23461"/>
              <a:gd name="connsiteY0" fmla="*/ 15583 h 21523"/>
              <a:gd name="connsiteX1" fmla="*/ 0 w 23461"/>
              <a:gd name="connsiteY1" fmla="*/ 0 h 21523"/>
              <a:gd name="connsiteX2" fmla="*/ 15650 w 23461"/>
              <a:gd name="connsiteY2" fmla="*/ 11 h 21523"/>
              <a:gd name="connsiteX3" fmla="*/ 19144 w 23461"/>
              <a:gd name="connsiteY3" fmla="*/ 3284 h 21523"/>
              <a:gd name="connsiteX4" fmla="*/ 21189 w 23461"/>
              <a:gd name="connsiteY4" fmla="*/ 3982 h 21523"/>
              <a:gd name="connsiteX5" fmla="*/ 23461 w 23461"/>
              <a:gd name="connsiteY5" fmla="*/ 6644 h 21523"/>
              <a:gd name="connsiteX6" fmla="*/ 23440 w 23461"/>
              <a:gd name="connsiteY6" fmla="*/ 21523 h 21523"/>
              <a:gd name="connsiteX7" fmla="*/ 11869 w 23461"/>
              <a:gd name="connsiteY7" fmla="*/ 21502 h 21523"/>
              <a:gd name="connsiteX8" fmla="*/ 10452 w 23461"/>
              <a:gd name="connsiteY8" fmla="*/ 14520 h 21523"/>
              <a:gd name="connsiteX9" fmla="*/ 5148 w 23461"/>
              <a:gd name="connsiteY9" fmla="*/ 15583 h 21523"/>
              <a:gd name="connsiteX0" fmla="*/ 5148 w 23461"/>
              <a:gd name="connsiteY0" fmla="*/ 15583 h 21523"/>
              <a:gd name="connsiteX1" fmla="*/ 0 w 23461"/>
              <a:gd name="connsiteY1" fmla="*/ 0 h 21523"/>
              <a:gd name="connsiteX2" fmla="*/ 15650 w 23461"/>
              <a:gd name="connsiteY2" fmla="*/ 11 h 21523"/>
              <a:gd name="connsiteX3" fmla="*/ 19144 w 23461"/>
              <a:gd name="connsiteY3" fmla="*/ 3284 h 21523"/>
              <a:gd name="connsiteX4" fmla="*/ 21189 w 23461"/>
              <a:gd name="connsiteY4" fmla="*/ 3982 h 21523"/>
              <a:gd name="connsiteX5" fmla="*/ 23461 w 23461"/>
              <a:gd name="connsiteY5" fmla="*/ 6644 h 21523"/>
              <a:gd name="connsiteX6" fmla="*/ 23440 w 23461"/>
              <a:gd name="connsiteY6" fmla="*/ 21523 h 21523"/>
              <a:gd name="connsiteX7" fmla="*/ 11869 w 23461"/>
              <a:gd name="connsiteY7" fmla="*/ 21502 h 21523"/>
              <a:gd name="connsiteX8" fmla="*/ 10452 w 23461"/>
              <a:gd name="connsiteY8" fmla="*/ 14520 h 21523"/>
              <a:gd name="connsiteX9" fmla="*/ 5148 w 23461"/>
              <a:gd name="connsiteY9" fmla="*/ 15583 h 21523"/>
              <a:gd name="connsiteX0" fmla="*/ 5148 w 23461"/>
              <a:gd name="connsiteY0" fmla="*/ 15583 h 21523"/>
              <a:gd name="connsiteX1" fmla="*/ 0 w 23461"/>
              <a:gd name="connsiteY1" fmla="*/ 0 h 21523"/>
              <a:gd name="connsiteX2" fmla="*/ 15650 w 23461"/>
              <a:gd name="connsiteY2" fmla="*/ 11 h 21523"/>
              <a:gd name="connsiteX3" fmla="*/ 19144 w 23461"/>
              <a:gd name="connsiteY3" fmla="*/ 3284 h 21523"/>
              <a:gd name="connsiteX4" fmla="*/ 21189 w 23461"/>
              <a:gd name="connsiteY4" fmla="*/ 3982 h 21523"/>
              <a:gd name="connsiteX5" fmla="*/ 23461 w 23461"/>
              <a:gd name="connsiteY5" fmla="*/ 6644 h 21523"/>
              <a:gd name="connsiteX6" fmla="*/ 23440 w 23461"/>
              <a:gd name="connsiteY6" fmla="*/ 21523 h 21523"/>
              <a:gd name="connsiteX7" fmla="*/ 11869 w 23461"/>
              <a:gd name="connsiteY7" fmla="*/ 21502 h 21523"/>
              <a:gd name="connsiteX8" fmla="*/ 10452 w 23461"/>
              <a:gd name="connsiteY8" fmla="*/ 14520 h 21523"/>
              <a:gd name="connsiteX9" fmla="*/ 5148 w 23461"/>
              <a:gd name="connsiteY9" fmla="*/ 15583 h 21523"/>
              <a:gd name="connsiteX0" fmla="*/ 5148 w 23461"/>
              <a:gd name="connsiteY0" fmla="*/ 15583 h 21523"/>
              <a:gd name="connsiteX1" fmla="*/ 0 w 23461"/>
              <a:gd name="connsiteY1" fmla="*/ 0 h 21523"/>
              <a:gd name="connsiteX2" fmla="*/ 15650 w 23461"/>
              <a:gd name="connsiteY2" fmla="*/ 11 h 21523"/>
              <a:gd name="connsiteX3" fmla="*/ 19144 w 23461"/>
              <a:gd name="connsiteY3" fmla="*/ 3284 h 21523"/>
              <a:gd name="connsiteX4" fmla="*/ 21189 w 23461"/>
              <a:gd name="connsiteY4" fmla="*/ 3982 h 21523"/>
              <a:gd name="connsiteX5" fmla="*/ 23461 w 23461"/>
              <a:gd name="connsiteY5" fmla="*/ 6644 h 21523"/>
              <a:gd name="connsiteX6" fmla="*/ 23440 w 23461"/>
              <a:gd name="connsiteY6" fmla="*/ 21523 h 21523"/>
              <a:gd name="connsiteX7" fmla="*/ 11869 w 23461"/>
              <a:gd name="connsiteY7" fmla="*/ 21502 h 21523"/>
              <a:gd name="connsiteX8" fmla="*/ 10452 w 23461"/>
              <a:gd name="connsiteY8" fmla="*/ 14520 h 21523"/>
              <a:gd name="connsiteX9" fmla="*/ 5148 w 23461"/>
              <a:gd name="connsiteY9" fmla="*/ 15583 h 21523"/>
              <a:gd name="connsiteX0" fmla="*/ 5148 w 23461"/>
              <a:gd name="connsiteY0" fmla="*/ 15583 h 21523"/>
              <a:gd name="connsiteX1" fmla="*/ 0 w 23461"/>
              <a:gd name="connsiteY1" fmla="*/ 0 h 21523"/>
              <a:gd name="connsiteX2" fmla="*/ 15650 w 23461"/>
              <a:gd name="connsiteY2" fmla="*/ 11 h 21523"/>
              <a:gd name="connsiteX3" fmla="*/ 17738 w 23461"/>
              <a:gd name="connsiteY3" fmla="*/ 1156 h 21523"/>
              <a:gd name="connsiteX4" fmla="*/ 19144 w 23461"/>
              <a:gd name="connsiteY4" fmla="*/ 3284 h 21523"/>
              <a:gd name="connsiteX5" fmla="*/ 21189 w 23461"/>
              <a:gd name="connsiteY5" fmla="*/ 3982 h 21523"/>
              <a:gd name="connsiteX6" fmla="*/ 23461 w 23461"/>
              <a:gd name="connsiteY6" fmla="*/ 6644 h 21523"/>
              <a:gd name="connsiteX7" fmla="*/ 23440 w 23461"/>
              <a:gd name="connsiteY7" fmla="*/ 21523 h 21523"/>
              <a:gd name="connsiteX8" fmla="*/ 11869 w 23461"/>
              <a:gd name="connsiteY8" fmla="*/ 21502 h 21523"/>
              <a:gd name="connsiteX9" fmla="*/ 10452 w 23461"/>
              <a:gd name="connsiteY9" fmla="*/ 14520 h 21523"/>
              <a:gd name="connsiteX10" fmla="*/ 5148 w 23461"/>
              <a:gd name="connsiteY10" fmla="*/ 15583 h 21523"/>
              <a:gd name="connsiteX0" fmla="*/ 5148 w 23461"/>
              <a:gd name="connsiteY0" fmla="*/ 15583 h 21523"/>
              <a:gd name="connsiteX1" fmla="*/ 0 w 23461"/>
              <a:gd name="connsiteY1" fmla="*/ 0 h 21523"/>
              <a:gd name="connsiteX2" fmla="*/ 15650 w 23461"/>
              <a:gd name="connsiteY2" fmla="*/ 11 h 21523"/>
              <a:gd name="connsiteX3" fmla="*/ 18121 w 23461"/>
              <a:gd name="connsiteY3" fmla="*/ 2120 h 21523"/>
              <a:gd name="connsiteX4" fmla="*/ 19144 w 23461"/>
              <a:gd name="connsiteY4" fmla="*/ 3284 h 21523"/>
              <a:gd name="connsiteX5" fmla="*/ 21189 w 23461"/>
              <a:gd name="connsiteY5" fmla="*/ 3982 h 21523"/>
              <a:gd name="connsiteX6" fmla="*/ 23461 w 23461"/>
              <a:gd name="connsiteY6" fmla="*/ 6644 h 21523"/>
              <a:gd name="connsiteX7" fmla="*/ 23440 w 23461"/>
              <a:gd name="connsiteY7" fmla="*/ 21523 h 21523"/>
              <a:gd name="connsiteX8" fmla="*/ 11869 w 23461"/>
              <a:gd name="connsiteY8" fmla="*/ 21502 h 21523"/>
              <a:gd name="connsiteX9" fmla="*/ 10452 w 23461"/>
              <a:gd name="connsiteY9" fmla="*/ 14520 h 21523"/>
              <a:gd name="connsiteX10" fmla="*/ 5148 w 23461"/>
              <a:gd name="connsiteY10" fmla="*/ 15583 h 21523"/>
              <a:gd name="connsiteX0" fmla="*/ 5148 w 23461"/>
              <a:gd name="connsiteY0" fmla="*/ 15583 h 21523"/>
              <a:gd name="connsiteX1" fmla="*/ 0 w 23461"/>
              <a:gd name="connsiteY1" fmla="*/ 0 h 21523"/>
              <a:gd name="connsiteX2" fmla="*/ 15650 w 23461"/>
              <a:gd name="connsiteY2" fmla="*/ 11 h 21523"/>
              <a:gd name="connsiteX3" fmla="*/ 18121 w 23461"/>
              <a:gd name="connsiteY3" fmla="*/ 2120 h 21523"/>
              <a:gd name="connsiteX4" fmla="*/ 19144 w 23461"/>
              <a:gd name="connsiteY4" fmla="*/ 3284 h 21523"/>
              <a:gd name="connsiteX5" fmla="*/ 21189 w 23461"/>
              <a:gd name="connsiteY5" fmla="*/ 3982 h 21523"/>
              <a:gd name="connsiteX6" fmla="*/ 23461 w 23461"/>
              <a:gd name="connsiteY6" fmla="*/ 6644 h 21523"/>
              <a:gd name="connsiteX7" fmla="*/ 23440 w 23461"/>
              <a:gd name="connsiteY7" fmla="*/ 21523 h 21523"/>
              <a:gd name="connsiteX8" fmla="*/ 11869 w 23461"/>
              <a:gd name="connsiteY8" fmla="*/ 21502 h 21523"/>
              <a:gd name="connsiteX9" fmla="*/ 10452 w 23461"/>
              <a:gd name="connsiteY9" fmla="*/ 14520 h 21523"/>
              <a:gd name="connsiteX10" fmla="*/ 5148 w 23461"/>
              <a:gd name="connsiteY10" fmla="*/ 15583 h 21523"/>
              <a:gd name="connsiteX0" fmla="*/ 5148 w 23461"/>
              <a:gd name="connsiteY0" fmla="*/ 15583 h 21523"/>
              <a:gd name="connsiteX1" fmla="*/ 0 w 23461"/>
              <a:gd name="connsiteY1" fmla="*/ 0 h 21523"/>
              <a:gd name="connsiteX2" fmla="*/ 15650 w 23461"/>
              <a:gd name="connsiteY2" fmla="*/ 11 h 21523"/>
              <a:gd name="connsiteX3" fmla="*/ 18121 w 23461"/>
              <a:gd name="connsiteY3" fmla="*/ 2120 h 21523"/>
              <a:gd name="connsiteX4" fmla="*/ 19144 w 23461"/>
              <a:gd name="connsiteY4" fmla="*/ 3284 h 21523"/>
              <a:gd name="connsiteX5" fmla="*/ 21189 w 23461"/>
              <a:gd name="connsiteY5" fmla="*/ 3982 h 21523"/>
              <a:gd name="connsiteX6" fmla="*/ 23461 w 23461"/>
              <a:gd name="connsiteY6" fmla="*/ 6644 h 21523"/>
              <a:gd name="connsiteX7" fmla="*/ 23440 w 23461"/>
              <a:gd name="connsiteY7" fmla="*/ 21523 h 21523"/>
              <a:gd name="connsiteX8" fmla="*/ 11869 w 23461"/>
              <a:gd name="connsiteY8" fmla="*/ 21502 h 21523"/>
              <a:gd name="connsiteX9" fmla="*/ 10452 w 23461"/>
              <a:gd name="connsiteY9" fmla="*/ 14520 h 21523"/>
              <a:gd name="connsiteX10" fmla="*/ 5148 w 23461"/>
              <a:gd name="connsiteY10" fmla="*/ 15583 h 21523"/>
              <a:gd name="connsiteX0" fmla="*/ 5148 w 23461"/>
              <a:gd name="connsiteY0" fmla="*/ 15583 h 21523"/>
              <a:gd name="connsiteX1" fmla="*/ 0 w 23461"/>
              <a:gd name="connsiteY1" fmla="*/ 0 h 21523"/>
              <a:gd name="connsiteX2" fmla="*/ 15650 w 23461"/>
              <a:gd name="connsiteY2" fmla="*/ 11 h 21523"/>
              <a:gd name="connsiteX3" fmla="*/ 18121 w 23461"/>
              <a:gd name="connsiteY3" fmla="*/ 2120 h 21523"/>
              <a:gd name="connsiteX4" fmla="*/ 19144 w 23461"/>
              <a:gd name="connsiteY4" fmla="*/ 3284 h 21523"/>
              <a:gd name="connsiteX5" fmla="*/ 21189 w 23461"/>
              <a:gd name="connsiteY5" fmla="*/ 3982 h 21523"/>
              <a:gd name="connsiteX6" fmla="*/ 23461 w 23461"/>
              <a:gd name="connsiteY6" fmla="*/ 6644 h 21523"/>
              <a:gd name="connsiteX7" fmla="*/ 23440 w 23461"/>
              <a:gd name="connsiteY7" fmla="*/ 21523 h 21523"/>
              <a:gd name="connsiteX8" fmla="*/ 11869 w 23461"/>
              <a:gd name="connsiteY8" fmla="*/ 21502 h 21523"/>
              <a:gd name="connsiteX9" fmla="*/ 10452 w 23461"/>
              <a:gd name="connsiteY9" fmla="*/ 14520 h 21523"/>
              <a:gd name="connsiteX10" fmla="*/ 5148 w 23461"/>
              <a:gd name="connsiteY10" fmla="*/ 15583 h 21523"/>
              <a:gd name="connsiteX0" fmla="*/ 5148 w 23461"/>
              <a:gd name="connsiteY0" fmla="*/ 15583 h 21523"/>
              <a:gd name="connsiteX1" fmla="*/ 0 w 23461"/>
              <a:gd name="connsiteY1" fmla="*/ 0 h 21523"/>
              <a:gd name="connsiteX2" fmla="*/ 15650 w 23461"/>
              <a:gd name="connsiteY2" fmla="*/ 11 h 21523"/>
              <a:gd name="connsiteX3" fmla="*/ 18121 w 23461"/>
              <a:gd name="connsiteY3" fmla="*/ 2120 h 21523"/>
              <a:gd name="connsiteX4" fmla="*/ 19144 w 23461"/>
              <a:gd name="connsiteY4" fmla="*/ 3284 h 21523"/>
              <a:gd name="connsiteX5" fmla="*/ 21189 w 23461"/>
              <a:gd name="connsiteY5" fmla="*/ 3982 h 21523"/>
              <a:gd name="connsiteX6" fmla="*/ 23461 w 23461"/>
              <a:gd name="connsiteY6" fmla="*/ 6644 h 21523"/>
              <a:gd name="connsiteX7" fmla="*/ 23440 w 23461"/>
              <a:gd name="connsiteY7" fmla="*/ 21523 h 21523"/>
              <a:gd name="connsiteX8" fmla="*/ 11869 w 23461"/>
              <a:gd name="connsiteY8" fmla="*/ 21502 h 21523"/>
              <a:gd name="connsiteX9" fmla="*/ 10452 w 23461"/>
              <a:gd name="connsiteY9" fmla="*/ 14520 h 21523"/>
              <a:gd name="connsiteX10" fmla="*/ 5148 w 23461"/>
              <a:gd name="connsiteY10" fmla="*/ 15583 h 21523"/>
              <a:gd name="connsiteX0" fmla="*/ 5148 w 23461"/>
              <a:gd name="connsiteY0" fmla="*/ 15583 h 21523"/>
              <a:gd name="connsiteX1" fmla="*/ 0 w 23461"/>
              <a:gd name="connsiteY1" fmla="*/ 0 h 21523"/>
              <a:gd name="connsiteX2" fmla="*/ 15650 w 23461"/>
              <a:gd name="connsiteY2" fmla="*/ 11 h 21523"/>
              <a:gd name="connsiteX3" fmla="*/ 17205 w 23461"/>
              <a:gd name="connsiteY3" fmla="*/ 591 h 21523"/>
              <a:gd name="connsiteX4" fmla="*/ 18121 w 23461"/>
              <a:gd name="connsiteY4" fmla="*/ 2120 h 21523"/>
              <a:gd name="connsiteX5" fmla="*/ 19144 w 23461"/>
              <a:gd name="connsiteY5" fmla="*/ 3284 h 21523"/>
              <a:gd name="connsiteX6" fmla="*/ 21189 w 23461"/>
              <a:gd name="connsiteY6" fmla="*/ 3982 h 21523"/>
              <a:gd name="connsiteX7" fmla="*/ 23461 w 23461"/>
              <a:gd name="connsiteY7" fmla="*/ 6644 h 21523"/>
              <a:gd name="connsiteX8" fmla="*/ 23440 w 23461"/>
              <a:gd name="connsiteY8" fmla="*/ 21523 h 21523"/>
              <a:gd name="connsiteX9" fmla="*/ 11869 w 23461"/>
              <a:gd name="connsiteY9" fmla="*/ 21502 h 21523"/>
              <a:gd name="connsiteX10" fmla="*/ 10452 w 23461"/>
              <a:gd name="connsiteY10" fmla="*/ 14520 h 21523"/>
              <a:gd name="connsiteX11" fmla="*/ 5148 w 23461"/>
              <a:gd name="connsiteY11" fmla="*/ 15583 h 21523"/>
              <a:gd name="connsiteX0" fmla="*/ 5148 w 23461"/>
              <a:gd name="connsiteY0" fmla="*/ 15583 h 21523"/>
              <a:gd name="connsiteX1" fmla="*/ 0 w 23461"/>
              <a:gd name="connsiteY1" fmla="*/ 0 h 21523"/>
              <a:gd name="connsiteX2" fmla="*/ 15650 w 23461"/>
              <a:gd name="connsiteY2" fmla="*/ 11 h 21523"/>
              <a:gd name="connsiteX3" fmla="*/ 16417 w 23461"/>
              <a:gd name="connsiteY3" fmla="*/ 2054 h 21523"/>
              <a:gd name="connsiteX4" fmla="*/ 18121 w 23461"/>
              <a:gd name="connsiteY4" fmla="*/ 2120 h 21523"/>
              <a:gd name="connsiteX5" fmla="*/ 19144 w 23461"/>
              <a:gd name="connsiteY5" fmla="*/ 3284 h 21523"/>
              <a:gd name="connsiteX6" fmla="*/ 21189 w 23461"/>
              <a:gd name="connsiteY6" fmla="*/ 3982 h 21523"/>
              <a:gd name="connsiteX7" fmla="*/ 23461 w 23461"/>
              <a:gd name="connsiteY7" fmla="*/ 6644 h 21523"/>
              <a:gd name="connsiteX8" fmla="*/ 23440 w 23461"/>
              <a:gd name="connsiteY8" fmla="*/ 21523 h 21523"/>
              <a:gd name="connsiteX9" fmla="*/ 11869 w 23461"/>
              <a:gd name="connsiteY9" fmla="*/ 21502 h 21523"/>
              <a:gd name="connsiteX10" fmla="*/ 10452 w 23461"/>
              <a:gd name="connsiteY10" fmla="*/ 14520 h 21523"/>
              <a:gd name="connsiteX11" fmla="*/ 5148 w 23461"/>
              <a:gd name="connsiteY11" fmla="*/ 15583 h 21523"/>
              <a:gd name="connsiteX0" fmla="*/ 5148 w 23461"/>
              <a:gd name="connsiteY0" fmla="*/ 15583 h 21523"/>
              <a:gd name="connsiteX1" fmla="*/ 0 w 23461"/>
              <a:gd name="connsiteY1" fmla="*/ 0 h 21523"/>
              <a:gd name="connsiteX2" fmla="*/ 15650 w 23461"/>
              <a:gd name="connsiteY2" fmla="*/ 11 h 21523"/>
              <a:gd name="connsiteX3" fmla="*/ 16417 w 23461"/>
              <a:gd name="connsiteY3" fmla="*/ 2054 h 21523"/>
              <a:gd name="connsiteX4" fmla="*/ 18121 w 23461"/>
              <a:gd name="connsiteY4" fmla="*/ 2120 h 21523"/>
              <a:gd name="connsiteX5" fmla="*/ 19144 w 23461"/>
              <a:gd name="connsiteY5" fmla="*/ 3284 h 21523"/>
              <a:gd name="connsiteX6" fmla="*/ 21189 w 23461"/>
              <a:gd name="connsiteY6" fmla="*/ 3982 h 21523"/>
              <a:gd name="connsiteX7" fmla="*/ 23461 w 23461"/>
              <a:gd name="connsiteY7" fmla="*/ 6644 h 21523"/>
              <a:gd name="connsiteX8" fmla="*/ 23440 w 23461"/>
              <a:gd name="connsiteY8" fmla="*/ 21523 h 21523"/>
              <a:gd name="connsiteX9" fmla="*/ 11869 w 23461"/>
              <a:gd name="connsiteY9" fmla="*/ 21502 h 21523"/>
              <a:gd name="connsiteX10" fmla="*/ 10452 w 23461"/>
              <a:gd name="connsiteY10" fmla="*/ 14520 h 21523"/>
              <a:gd name="connsiteX11" fmla="*/ 5148 w 23461"/>
              <a:gd name="connsiteY11" fmla="*/ 15583 h 21523"/>
              <a:gd name="connsiteX0" fmla="*/ 5148 w 23461"/>
              <a:gd name="connsiteY0" fmla="*/ 15583 h 21523"/>
              <a:gd name="connsiteX1" fmla="*/ 0 w 23461"/>
              <a:gd name="connsiteY1" fmla="*/ 0 h 21523"/>
              <a:gd name="connsiteX2" fmla="*/ 15650 w 23461"/>
              <a:gd name="connsiteY2" fmla="*/ 11 h 21523"/>
              <a:gd name="connsiteX3" fmla="*/ 16417 w 23461"/>
              <a:gd name="connsiteY3" fmla="*/ 2054 h 21523"/>
              <a:gd name="connsiteX4" fmla="*/ 18121 w 23461"/>
              <a:gd name="connsiteY4" fmla="*/ 2120 h 21523"/>
              <a:gd name="connsiteX5" fmla="*/ 19144 w 23461"/>
              <a:gd name="connsiteY5" fmla="*/ 3284 h 21523"/>
              <a:gd name="connsiteX6" fmla="*/ 21189 w 23461"/>
              <a:gd name="connsiteY6" fmla="*/ 3982 h 21523"/>
              <a:gd name="connsiteX7" fmla="*/ 23461 w 23461"/>
              <a:gd name="connsiteY7" fmla="*/ 6644 h 21523"/>
              <a:gd name="connsiteX8" fmla="*/ 23440 w 23461"/>
              <a:gd name="connsiteY8" fmla="*/ 21523 h 21523"/>
              <a:gd name="connsiteX9" fmla="*/ 11869 w 23461"/>
              <a:gd name="connsiteY9" fmla="*/ 21502 h 21523"/>
              <a:gd name="connsiteX10" fmla="*/ 10452 w 23461"/>
              <a:gd name="connsiteY10" fmla="*/ 14520 h 21523"/>
              <a:gd name="connsiteX11" fmla="*/ 5148 w 23461"/>
              <a:gd name="connsiteY11" fmla="*/ 15583 h 21523"/>
              <a:gd name="connsiteX0" fmla="*/ 5148 w 23461"/>
              <a:gd name="connsiteY0" fmla="*/ 15583 h 21523"/>
              <a:gd name="connsiteX1" fmla="*/ 0 w 23461"/>
              <a:gd name="connsiteY1" fmla="*/ 0 h 21523"/>
              <a:gd name="connsiteX2" fmla="*/ 15650 w 23461"/>
              <a:gd name="connsiteY2" fmla="*/ 11 h 21523"/>
              <a:gd name="connsiteX3" fmla="*/ 16417 w 23461"/>
              <a:gd name="connsiteY3" fmla="*/ 2054 h 21523"/>
              <a:gd name="connsiteX4" fmla="*/ 18121 w 23461"/>
              <a:gd name="connsiteY4" fmla="*/ 2120 h 21523"/>
              <a:gd name="connsiteX5" fmla="*/ 19144 w 23461"/>
              <a:gd name="connsiteY5" fmla="*/ 3284 h 21523"/>
              <a:gd name="connsiteX6" fmla="*/ 21189 w 23461"/>
              <a:gd name="connsiteY6" fmla="*/ 3982 h 21523"/>
              <a:gd name="connsiteX7" fmla="*/ 23461 w 23461"/>
              <a:gd name="connsiteY7" fmla="*/ 6644 h 21523"/>
              <a:gd name="connsiteX8" fmla="*/ 23440 w 23461"/>
              <a:gd name="connsiteY8" fmla="*/ 21523 h 21523"/>
              <a:gd name="connsiteX9" fmla="*/ 11869 w 23461"/>
              <a:gd name="connsiteY9" fmla="*/ 21502 h 21523"/>
              <a:gd name="connsiteX10" fmla="*/ 10452 w 23461"/>
              <a:gd name="connsiteY10" fmla="*/ 14520 h 21523"/>
              <a:gd name="connsiteX11" fmla="*/ 5148 w 23461"/>
              <a:gd name="connsiteY11" fmla="*/ 15583 h 21523"/>
              <a:gd name="connsiteX0" fmla="*/ 5148 w 23461"/>
              <a:gd name="connsiteY0" fmla="*/ 15583 h 21523"/>
              <a:gd name="connsiteX1" fmla="*/ 0 w 23461"/>
              <a:gd name="connsiteY1" fmla="*/ 0 h 21523"/>
              <a:gd name="connsiteX2" fmla="*/ 15650 w 23461"/>
              <a:gd name="connsiteY2" fmla="*/ 11 h 21523"/>
              <a:gd name="connsiteX3" fmla="*/ 16417 w 23461"/>
              <a:gd name="connsiteY3" fmla="*/ 2054 h 21523"/>
              <a:gd name="connsiteX4" fmla="*/ 18121 w 23461"/>
              <a:gd name="connsiteY4" fmla="*/ 2120 h 21523"/>
              <a:gd name="connsiteX5" fmla="*/ 19144 w 23461"/>
              <a:gd name="connsiteY5" fmla="*/ 3284 h 21523"/>
              <a:gd name="connsiteX6" fmla="*/ 21189 w 23461"/>
              <a:gd name="connsiteY6" fmla="*/ 3982 h 21523"/>
              <a:gd name="connsiteX7" fmla="*/ 23461 w 23461"/>
              <a:gd name="connsiteY7" fmla="*/ 6644 h 21523"/>
              <a:gd name="connsiteX8" fmla="*/ 23440 w 23461"/>
              <a:gd name="connsiteY8" fmla="*/ 21523 h 21523"/>
              <a:gd name="connsiteX9" fmla="*/ 11869 w 23461"/>
              <a:gd name="connsiteY9" fmla="*/ 21502 h 21523"/>
              <a:gd name="connsiteX10" fmla="*/ 10452 w 23461"/>
              <a:gd name="connsiteY10" fmla="*/ 14520 h 21523"/>
              <a:gd name="connsiteX11" fmla="*/ 5148 w 23461"/>
              <a:gd name="connsiteY11" fmla="*/ 15583 h 21523"/>
              <a:gd name="connsiteX0" fmla="*/ 5148 w 23461"/>
              <a:gd name="connsiteY0" fmla="*/ 15583 h 21523"/>
              <a:gd name="connsiteX1" fmla="*/ 0 w 23461"/>
              <a:gd name="connsiteY1" fmla="*/ 0 h 21523"/>
              <a:gd name="connsiteX2" fmla="*/ 15650 w 23461"/>
              <a:gd name="connsiteY2" fmla="*/ 11 h 21523"/>
              <a:gd name="connsiteX3" fmla="*/ 16417 w 23461"/>
              <a:gd name="connsiteY3" fmla="*/ 2054 h 21523"/>
              <a:gd name="connsiteX4" fmla="*/ 18121 w 23461"/>
              <a:gd name="connsiteY4" fmla="*/ 2120 h 21523"/>
              <a:gd name="connsiteX5" fmla="*/ 19144 w 23461"/>
              <a:gd name="connsiteY5" fmla="*/ 3284 h 21523"/>
              <a:gd name="connsiteX6" fmla="*/ 21189 w 23461"/>
              <a:gd name="connsiteY6" fmla="*/ 3982 h 21523"/>
              <a:gd name="connsiteX7" fmla="*/ 23461 w 23461"/>
              <a:gd name="connsiteY7" fmla="*/ 6644 h 21523"/>
              <a:gd name="connsiteX8" fmla="*/ 23440 w 23461"/>
              <a:gd name="connsiteY8" fmla="*/ 21523 h 21523"/>
              <a:gd name="connsiteX9" fmla="*/ 11869 w 23461"/>
              <a:gd name="connsiteY9" fmla="*/ 21502 h 21523"/>
              <a:gd name="connsiteX10" fmla="*/ 10452 w 23461"/>
              <a:gd name="connsiteY10" fmla="*/ 14520 h 21523"/>
              <a:gd name="connsiteX11" fmla="*/ 5148 w 23461"/>
              <a:gd name="connsiteY11" fmla="*/ 15583 h 21523"/>
              <a:gd name="connsiteX0" fmla="*/ 5148 w 23461"/>
              <a:gd name="connsiteY0" fmla="*/ 15583 h 21523"/>
              <a:gd name="connsiteX1" fmla="*/ 0 w 23461"/>
              <a:gd name="connsiteY1" fmla="*/ 0 h 21523"/>
              <a:gd name="connsiteX2" fmla="*/ 15650 w 23461"/>
              <a:gd name="connsiteY2" fmla="*/ 11 h 21523"/>
              <a:gd name="connsiteX3" fmla="*/ 16417 w 23461"/>
              <a:gd name="connsiteY3" fmla="*/ 2054 h 21523"/>
              <a:gd name="connsiteX4" fmla="*/ 18121 w 23461"/>
              <a:gd name="connsiteY4" fmla="*/ 2120 h 21523"/>
              <a:gd name="connsiteX5" fmla="*/ 19144 w 23461"/>
              <a:gd name="connsiteY5" fmla="*/ 3284 h 21523"/>
              <a:gd name="connsiteX6" fmla="*/ 21189 w 23461"/>
              <a:gd name="connsiteY6" fmla="*/ 3982 h 21523"/>
              <a:gd name="connsiteX7" fmla="*/ 23461 w 23461"/>
              <a:gd name="connsiteY7" fmla="*/ 6644 h 21523"/>
              <a:gd name="connsiteX8" fmla="*/ 23440 w 23461"/>
              <a:gd name="connsiteY8" fmla="*/ 21523 h 21523"/>
              <a:gd name="connsiteX9" fmla="*/ 11869 w 23461"/>
              <a:gd name="connsiteY9" fmla="*/ 21502 h 21523"/>
              <a:gd name="connsiteX10" fmla="*/ 10452 w 23461"/>
              <a:gd name="connsiteY10" fmla="*/ 14520 h 21523"/>
              <a:gd name="connsiteX11" fmla="*/ 5148 w 23461"/>
              <a:gd name="connsiteY11" fmla="*/ 15583 h 21523"/>
              <a:gd name="connsiteX0" fmla="*/ 5148 w 23461"/>
              <a:gd name="connsiteY0" fmla="*/ 15583 h 21523"/>
              <a:gd name="connsiteX1" fmla="*/ 0 w 23461"/>
              <a:gd name="connsiteY1" fmla="*/ 0 h 21523"/>
              <a:gd name="connsiteX2" fmla="*/ 15650 w 23461"/>
              <a:gd name="connsiteY2" fmla="*/ 11 h 21523"/>
              <a:gd name="connsiteX3" fmla="*/ 16417 w 23461"/>
              <a:gd name="connsiteY3" fmla="*/ 2054 h 21523"/>
              <a:gd name="connsiteX4" fmla="*/ 18121 w 23461"/>
              <a:gd name="connsiteY4" fmla="*/ 2120 h 21523"/>
              <a:gd name="connsiteX5" fmla="*/ 19144 w 23461"/>
              <a:gd name="connsiteY5" fmla="*/ 3284 h 21523"/>
              <a:gd name="connsiteX6" fmla="*/ 21189 w 23461"/>
              <a:gd name="connsiteY6" fmla="*/ 3982 h 21523"/>
              <a:gd name="connsiteX7" fmla="*/ 23461 w 23461"/>
              <a:gd name="connsiteY7" fmla="*/ 6644 h 21523"/>
              <a:gd name="connsiteX8" fmla="*/ 23440 w 23461"/>
              <a:gd name="connsiteY8" fmla="*/ 21523 h 21523"/>
              <a:gd name="connsiteX9" fmla="*/ 11869 w 23461"/>
              <a:gd name="connsiteY9" fmla="*/ 21502 h 21523"/>
              <a:gd name="connsiteX10" fmla="*/ 10452 w 23461"/>
              <a:gd name="connsiteY10" fmla="*/ 14520 h 21523"/>
              <a:gd name="connsiteX11" fmla="*/ 5148 w 23461"/>
              <a:gd name="connsiteY11" fmla="*/ 15583 h 21523"/>
              <a:gd name="connsiteX0" fmla="*/ 5148 w 23461"/>
              <a:gd name="connsiteY0" fmla="*/ 15583 h 21523"/>
              <a:gd name="connsiteX1" fmla="*/ 0 w 23461"/>
              <a:gd name="connsiteY1" fmla="*/ 0 h 21523"/>
              <a:gd name="connsiteX2" fmla="*/ 15650 w 23461"/>
              <a:gd name="connsiteY2" fmla="*/ 11 h 21523"/>
              <a:gd name="connsiteX3" fmla="*/ 16417 w 23461"/>
              <a:gd name="connsiteY3" fmla="*/ 2054 h 21523"/>
              <a:gd name="connsiteX4" fmla="*/ 18121 w 23461"/>
              <a:gd name="connsiteY4" fmla="*/ 2120 h 21523"/>
              <a:gd name="connsiteX5" fmla="*/ 19144 w 23461"/>
              <a:gd name="connsiteY5" fmla="*/ 3284 h 21523"/>
              <a:gd name="connsiteX6" fmla="*/ 21189 w 23461"/>
              <a:gd name="connsiteY6" fmla="*/ 3982 h 21523"/>
              <a:gd name="connsiteX7" fmla="*/ 23461 w 23461"/>
              <a:gd name="connsiteY7" fmla="*/ 6644 h 21523"/>
              <a:gd name="connsiteX8" fmla="*/ 23440 w 23461"/>
              <a:gd name="connsiteY8" fmla="*/ 21523 h 21523"/>
              <a:gd name="connsiteX9" fmla="*/ 11869 w 23461"/>
              <a:gd name="connsiteY9" fmla="*/ 21502 h 21523"/>
              <a:gd name="connsiteX10" fmla="*/ 10452 w 23461"/>
              <a:gd name="connsiteY10" fmla="*/ 14520 h 21523"/>
              <a:gd name="connsiteX11" fmla="*/ 5148 w 23461"/>
              <a:gd name="connsiteY11" fmla="*/ 15583 h 21523"/>
              <a:gd name="connsiteX0" fmla="*/ 5148 w 23461"/>
              <a:gd name="connsiteY0" fmla="*/ 15583 h 21523"/>
              <a:gd name="connsiteX1" fmla="*/ 0 w 23461"/>
              <a:gd name="connsiteY1" fmla="*/ 0 h 21523"/>
              <a:gd name="connsiteX2" fmla="*/ 15650 w 23461"/>
              <a:gd name="connsiteY2" fmla="*/ 11 h 21523"/>
              <a:gd name="connsiteX3" fmla="*/ 16417 w 23461"/>
              <a:gd name="connsiteY3" fmla="*/ 2054 h 21523"/>
              <a:gd name="connsiteX4" fmla="*/ 18121 w 23461"/>
              <a:gd name="connsiteY4" fmla="*/ 2120 h 21523"/>
              <a:gd name="connsiteX5" fmla="*/ 19144 w 23461"/>
              <a:gd name="connsiteY5" fmla="*/ 3284 h 21523"/>
              <a:gd name="connsiteX6" fmla="*/ 21189 w 23461"/>
              <a:gd name="connsiteY6" fmla="*/ 3982 h 21523"/>
              <a:gd name="connsiteX7" fmla="*/ 23461 w 23461"/>
              <a:gd name="connsiteY7" fmla="*/ 6644 h 21523"/>
              <a:gd name="connsiteX8" fmla="*/ 23440 w 23461"/>
              <a:gd name="connsiteY8" fmla="*/ 21523 h 21523"/>
              <a:gd name="connsiteX9" fmla="*/ 11869 w 23461"/>
              <a:gd name="connsiteY9" fmla="*/ 21502 h 21523"/>
              <a:gd name="connsiteX10" fmla="*/ 10452 w 23461"/>
              <a:gd name="connsiteY10" fmla="*/ 14520 h 21523"/>
              <a:gd name="connsiteX11" fmla="*/ 5148 w 23461"/>
              <a:gd name="connsiteY11" fmla="*/ 15583 h 21523"/>
              <a:gd name="connsiteX0" fmla="*/ 5148 w 23461"/>
              <a:gd name="connsiteY0" fmla="*/ 15583 h 21523"/>
              <a:gd name="connsiteX1" fmla="*/ 0 w 23461"/>
              <a:gd name="connsiteY1" fmla="*/ 0 h 21523"/>
              <a:gd name="connsiteX2" fmla="*/ 15650 w 23461"/>
              <a:gd name="connsiteY2" fmla="*/ 11 h 21523"/>
              <a:gd name="connsiteX3" fmla="*/ 16417 w 23461"/>
              <a:gd name="connsiteY3" fmla="*/ 2054 h 21523"/>
              <a:gd name="connsiteX4" fmla="*/ 18121 w 23461"/>
              <a:gd name="connsiteY4" fmla="*/ 2120 h 21523"/>
              <a:gd name="connsiteX5" fmla="*/ 19911 w 23461"/>
              <a:gd name="connsiteY5" fmla="*/ 2686 h 21523"/>
              <a:gd name="connsiteX6" fmla="*/ 21189 w 23461"/>
              <a:gd name="connsiteY6" fmla="*/ 3982 h 21523"/>
              <a:gd name="connsiteX7" fmla="*/ 23461 w 23461"/>
              <a:gd name="connsiteY7" fmla="*/ 6644 h 21523"/>
              <a:gd name="connsiteX8" fmla="*/ 23440 w 23461"/>
              <a:gd name="connsiteY8" fmla="*/ 21523 h 21523"/>
              <a:gd name="connsiteX9" fmla="*/ 11869 w 23461"/>
              <a:gd name="connsiteY9" fmla="*/ 21502 h 21523"/>
              <a:gd name="connsiteX10" fmla="*/ 10452 w 23461"/>
              <a:gd name="connsiteY10" fmla="*/ 14520 h 21523"/>
              <a:gd name="connsiteX11" fmla="*/ 5148 w 23461"/>
              <a:gd name="connsiteY11" fmla="*/ 15583 h 21523"/>
              <a:gd name="connsiteX0" fmla="*/ 5148 w 23461"/>
              <a:gd name="connsiteY0" fmla="*/ 15583 h 21523"/>
              <a:gd name="connsiteX1" fmla="*/ 0 w 23461"/>
              <a:gd name="connsiteY1" fmla="*/ 0 h 21523"/>
              <a:gd name="connsiteX2" fmla="*/ 15650 w 23461"/>
              <a:gd name="connsiteY2" fmla="*/ 11 h 21523"/>
              <a:gd name="connsiteX3" fmla="*/ 16417 w 23461"/>
              <a:gd name="connsiteY3" fmla="*/ 2054 h 21523"/>
              <a:gd name="connsiteX4" fmla="*/ 18121 w 23461"/>
              <a:gd name="connsiteY4" fmla="*/ 2120 h 21523"/>
              <a:gd name="connsiteX5" fmla="*/ 19911 w 23461"/>
              <a:gd name="connsiteY5" fmla="*/ 2686 h 21523"/>
              <a:gd name="connsiteX6" fmla="*/ 21189 w 23461"/>
              <a:gd name="connsiteY6" fmla="*/ 3982 h 21523"/>
              <a:gd name="connsiteX7" fmla="*/ 23461 w 23461"/>
              <a:gd name="connsiteY7" fmla="*/ 6644 h 21523"/>
              <a:gd name="connsiteX8" fmla="*/ 23440 w 23461"/>
              <a:gd name="connsiteY8" fmla="*/ 21523 h 21523"/>
              <a:gd name="connsiteX9" fmla="*/ 11869 w 23461"/>
              <a:gd name="connsiteY9" fmla="*/ 21502 h 21523"/>
              <a:gd name="connsiteX10" fmla="*/ 10452 w 23461"/>
              <a:gd name="connsiteY10" fmla="*/ 14520 h 21523"/>
              <a:gd name="connsiteX11" fmla="*/ 5148 w 23461"/>
              <a:gd name="connsiteY11" fmla="*/ 15583 h 21523"/>
              <a:gd name="connsiteX0" fmla="*/ 5148 w 23461"/>
              <a:gd name="connsiteY0" fmla="*/ 15583 h 21523"/>
              <a:gd name="connsiteX1" fmla="*/ 0 w 23461"/>
              <a:gd name="connsiteY1" fmla="*/ 0 h 21523"/>
              <a:gd name="connsiteX2" fmla="*/ 15650 w 23461"/>
              <a:gd name="connsiteY2" fmla="*/ 11 h 21523"/>
              <a:gd name="connsiteX3" fmla="*/ 16417 w 23461"/>
              <a:gd name="connsiteY3" fmla="*/ 2054 h 21523"/>
              <a:gd name="connsiteX4" fmla="*/ 18121 w 23461"/>
              <a:gd name="connsiteY4" fmla="*/ 2120 h 21523"/>
              <a:gd name="connsiteX5" fmla="*/ 19741 w 23461"/>
              <a:gd name="connsiteY5" fmla="*/ 3052 h 21523"/>
              <a:gd name="connsiteX6" fmla="*/ 21189 w 23461"/>
              <a:gd name="connsiteY6" fmla="*/ 3982 h 21523"/>
              <a:gd name="connsiteX7" fmla="*/ 23461 w 23461"/>
              <a:gd name="connsiteY7" fmla="*/ 6644 h 21523"/>
              <a:gd name="connsiteX8" fmla="*/ 23440 w 23461"/>
              <a:gd name="connsiteY8" fmla="*/ 21523 h 21523"/>
              <a:gd name="connsiteX9" fmla="*/ 11869 w 23461"/>
              <a:gd name="connsiteY9" fmla="*/ 21502 h 21523"/>
              <a:gd name="connsiteX10" fmla="*/ 10452 w 23461"/>
              <a:gd name="connsiteY10" fmla="*/ 14520 h 21523"/>
              <a:gd name="connsiteX11" fmla="*/ 5148 w 23461"/>
              <a:gd name="connsiteY11" fmla="*/ 15583 h 21523"/>
              <a:gd name="connsiteX0" fmla="*/ 5148 w 23461"/>
              <a:gd name="connsiteY0" fmla="*/ 15583 h 21523"/>
              <a:gd name="connsiteX1" fmla="*/ 0 w 23461"/>
              <a:gd name="connsiteY1" fmla="*/ 0 h 21523"/>
              <a:gd name="connsiteX2" fmla="*/ 15650 w 23461"/>
              <a:gd name="connsiteY2" fmla="*/ 11 h 21523"/>
              <a:gd name="connsiteX3" fmla="*/ 16417 w 23461"/>
              <a:gd name="connsiteY3" fmla="*/ 2054 h 21523"/>
              <a:gd name="connsiteX4" fmla="*/ 18121 w 23461"/>
              <a:gd name="connsiteY4" fmla="*/ 2120 h 21523"/>
              <a:gd name="connsiteX5" fmla="*/ 19741 w 23461"/>
              <a:gd name="connsiteY5" fmla="*/ 3052 h 21523"/>
              <a:gd name="connsiteX6" fmla="*/ 21189 w 23461"/>
              <a:gd name="connsiteY6" fmla="*/ 3982 h 21523"/>
              <a:gd name="connsiteX7" fmla="*/ 23461 w 23461"/>
              <a:gd name="connsiteY7" fmla="*/ 6644 h 21523"/>
              <a:gd name="connsiteX8" fmla="*/ 23440 w 23461"/>
              <a:gd name="connsiteY8" fmla="*/ 21523 h 21523"/>
              <a:gd name="connsiteX9" fmla="*/ 11869 w 23461"/>
              <a:gd name="connsiteY9" fmla="*/ 21502 h 21523"/>
              <a:gd name="connsiteX10" fmla="*/ 10452 w 23461"/>
              <a:gd name="connsiteY10" fmla="*/ 14520 h 21523"/>
              <a:gd name="connsiteX11" fmla="*/ 5148 w 23461"/>
              <a:gd name="connsiteY11" fmla="*/ 15583 h 21523"/>
              <a:gd name="connsiteX0" fmla="*/ 5148 w 23461"/>
              <a:gd name="connsiteY0" fmla="*/ 15583 h 21523"/>
              <a:gd name="connsiteX1" fmla="*/ 0 w 23461"/>
              <a:gd name="connsiteY1" fmla="*/ 0 h 21523"/>
              <a:gd name="connsiteX2" fmla="*/ 15650 w 23461"/>
              <a:gd name="connsiteY2" fmla="*/ 11 h 21523"/>
              <a:gd name="connsiteX3" fmla="*/ 16417 w 23461"/>
              <a:gd name="connsiteY3" fmla="*/ 2054 h 21523"/>
              <a:gd name="connsiteX4" fmla="*/ 18121 w 23461"/>
              <a:gd name="connsiteY4" fmla="*/ 2120 h 21523"/>
              <a:gd name="connsiteX5" fmla="*/ 19741 w 23461"/>
              <a:gd name="connsiteY5" fmla="*/ 3052 h 21523"/>
              <a:gd name="connsiteX6" fmla="*/ 21189 w 23461"/>
              <a:gd name="connsiteY6" fmla="*/ 3982 h 21523"/>
              <a:gd name="connsiteX7" fmla="*/ 23461 w 23461"/>
              <a:gd name="connsiteY7" fmla="*/ 6644 h 21523"/>
              <a:gd name="connsiteX8" fmla="*/ 23440 w 23461"/>
              <a:gd name="connsiteY8" fmla="*/ 21523 h 21523"/>
              <a:gd name="connsiteX9" fmla="*/ 11869 w 23461"/>
              <a:gd name="connsiteY9" fmla="*/ 21502 h 21523"/>
              <a:gd name="connsiteX10" fmla="*/ 10452 w 23461"/>
              <a:gd name="connsiteY10" fmla="*/ 14520 h 21523"/>
              <a:gd name="connsiteX11" fmla="*/ 5148 w 23461"/>
              <a:gd name="connsiteY11" fmla="*/ 15583 h 21523"/>
              <a:gd name="connsiteX0" fmla="*/ 5148 w 23461"/>
              <a:gd name="connsiteY0" fmla="*/ 15583 h 21523"/>
              <a:gd name="connsiteX1" fmla="*/ 0 w 23461"/>
              <a:gd name="connsiteY1" fmla="*/ 0 h 21523"/>
              <a:gd name="connsiteX2" fmla="*/ 15650 w 23461"/>
              <a:gd name="connsiteY2" fmla="*/ 11 h 21523"/>
              <a:gd name="connsiteX3" fmla="*/ 16417 w 23461"/>
              <a:gd name="connsiteY3" fmla="*/ 2054 h 21523"/>
              <a:gd name="connsiteX4" fmla="*/ 18121 w 23461"/>
              <a:gd name="connsiteY4" fmla="*/ 2120 h 21523"/>
              <a:gd name="connsiteX5" fmla="*/ 19741 w 23461"/>
              <a:gd name="connsiteY5" fmla="*/ 3052 h 21523"/>
              <a:gd name="connsiteX6" fmla="*/ 21189 w 23461"/>
              <a:gd name="connsiteY6" fmla="*/ 3982 h 21523"/>
              <a:gd name="connsiteX7" fmla="*/ 23461 w 23461"/>
              <a:gd name="connsiteY7" fmla="*/ 6644 h 21523"/>
              <a:gd name="connsiteX8" fmla="*/ 23440 w 23461"/>
              <a:gd name="connsiteY8" fmla="*/ 21523 h 21523"/>
              <a:gd name="connsiteX9" fmla="*/ 11869 w 23461"/>
              <a:gd name="connsiteY9" fmla="*/ 21502 h 21523"/>
              <a:gd name="connsiteX10" fmla="*/ 10452 w 23461"/>
              <a:gd name="connsiteY10" fmla="*/ 14520 h 21523"/>
              <a:gd name="connsiteX11" fmla="*/ 5148 w 23461"/>
              <a:gd name="connsiteY11" fmla="*/ 15583 h 21523"/>
              <a:gd name="connsiteX0" fmla="*/ 5148 w 23461"/>
              <a:gd name="connsiteY0" fmla="*/ 15583 h 21523"/>
              <a:gd name="connsiteX1" fmla="*/ 0 w 23461"/>
              <a:gd name="connsiteY1" fmla="*/ 0 h 21523"/>
              <a:gd name="connsiteX2" fmla="*/ 15650 w 23461"/>
              <a:gd name="connsiteY2" fmla="*/ 11 h 21523"/>
              <a:gd name="connsiteX3" fmla="*/ 16417 w 23461"/>
              <a:gd name="connsiteY3" fmla="*/ 2054 h 21523"/>
              <a:gd name="connsiteX4" fmla="*/ 18121 w 23461"/>
              <a:gd name="connsiteY4" fmla="*/ 2120 h 21523"/>
              <a:gd name="connsiteX5" fmla="*/ 19741 w 23461"/>
              <a:gd name="connsiteY5" fmla="*/ 3052 h 21523"/>
              <a:gd name="connsiteX6" fmla="*/ 21189 w 23461"/>
              <a:gd name="connsiteY6" fmla="*/ 3982 h 21523"/>
              <a:gd name="connsiteX7" fmla="*/ 23461 w 23461"/>
              <a:gd name="connsiteY7" fmla="*/ 6644 h 21523"/>
              <a:gd name="connsiteX8" fmla="*/ 23440 w 23461"/>
              <a:gd name="connsiteY8" fmla="*/ 21523 h 21523"/>
              <a:gd name="connsiteX9" fmla="*/ 11869 w 23461"/>
              <a:gd name="connsiteY9" fmla="*/ 21502 h 21523"/>
              <a:gd name="connsiteX10" fmla="*/ 10452 w 23461"/>
              <a:gd name="connsiteY10" fmla="*/ 14520 h 21523"/>
              <a:gd name="connsiteX11" fmla="*/ 5148 w 23461"/>
              <a:gd name="connsiteY11" fmla="*/ 15583 h 21523"/>
              <a:gd name="connsiteX0" fmla="*/ 5148 w 23461"/>
              <a:gd name="connsiteY0" fmla="*/ 15583 h 21523"/>
              <a:gd name="connsiteX1" fmla="*/ 0 w 23461"/>
              <a:gd name="connsiteY1" fmla="*/ 0 h 21523"/>
              <a:gd name="connsiteX2" fmla="*/ 15650 w 23461"/>
              <a:gd name="connsiteY2" fmla="*/ 11 h 21523"/>
              <a:gd name="connsiteX3" fmla="*/ 16417 w 23461"/>
              <a:gd name="connsiteY3" fmla="*/ 2054 h 21523"/>
              <a:gd name="connsiteX4" fmla="*/ 18121 w 23461"/>
              <a:gd name="connsiteY4" fmla="*/ 2120 h 21523"/>
              <a:gd name="connsiteX5" fmla="*/ 19741 w 23461"/>
              <a:gd name="connsiteY5" fmla="*/ 3052 h 21523"/>
              <a:gd name="connsiteX6" fmla="*/ 21189 w 23461"/>
              <a:gd name="connsiteY6" fmla="*/ 3982 h 21523"/>
              <a:gd name="connsiteX7" fmla="*/ 23461 w 23461"/>
              <a:gd name="connsiteY7" fmla="*/ 6644 h 21523"/>
              <a:gd name="connsiteX8" fmla="*/ 23440 w 23461"/>
              <a:gd name="connsiteY8" fmla="*/ 21523 h 21523"/>
              <a:gd name="connsiteX9" fmla="*/ 11869 w 23461"/>
              <a:gd name="connsiteY9" fmla="*/ 21502 h 21523"/>
              <a:gd name="connsiteX10" fmla="*/ 10452 w 23461"/>
              <a:gd name="connsiteY10" fmla="*/ 14520 h 21523"/>
              <a:gd name="connsiteX11" fmla="*/ 5148 w 23461"/>
              <a:gd name="connsiteY11" fmla="*/ 15583 h 21523"/>
              <a:gd name="connsiteX0" fmla="*/ 5148 w 23461"/>
              <a:gd name="connsiteY0" fmla="*/ 15583 h 21523"/>
              <a:gd name="connsiteX1" fmla="*/ 0 w 23461"/>
              <a:gd name="connsiteY1" fmla="*/ 0 h 21523"/>
              <a:gd name="connsiteX2" fmla="*/ 15650 w 23461"/>
              <a:gd name="connsiteY2" fmla="*/ 11 h 21523"/>
              <a:gd name="connsiteX3" fmla="*/ 16417 w 23461"/>
              <a:gd name="connsiteY3" fmla="*/ 2054 h 21523"/>
              <a:gd name="connsiteX4" fmla="*/ 18121 w 23461"/>
              <a:gd name="connsiteY4" fmla="*/ 2120 h 21523"/>
              <a:gd name="connsiteX5" fmla="*/ 19741 w 23461"/>
              <a:gd name="connsiteY5" fmla="*/ 3052 h 21523"/>
              <a:gd name="connsiteX6" fmla="*/ 21189 w 23461"/>
              <a:gd name="connsiteY6" fmla="*/ 3982 h 21523"/>
              <a:gd name="connsiteX7" fmla="*/ 23461 w 23461"/>
              <a:gd name="connsiteY7" fmla="*/ 6644 h 21523"/>
              <a:gd name="connsiteX8" fmla="*/ 23440 w 23461"/>
              <a:gd name="connsiteY8" fmla="*/ 21523 h 21523"/>
              <a:gd name="connsiteX9" fmla="*/ 11869 w 23461"/>
              <a:gd name="connsiteY9" fmla="*/ 21502 h 21523"/>
              <a:gd name="connsiteX10" fmla="*/ 10878 w 23461"/>
              <a:gd name="connsiteY10" fmla="*/ 16681 h 21523"/>
              <a:gd name="connsiteX11" fmla="*/ 5148 w 23461"/>
              <a:gd name="connsiteY11" fmla="*/ 15583 h 21523"/>
              <a:gd name="connsiteX0" fmla="*/ 5148 w 23461"/>
              <a:gd name="connsiteY0" fmla="*/ 15583 h 21523"/>
              <a:gd name="connsiteX1" fmla="*/ 0 w 23461"/>
              <a:gd name="connsiteY1" fmla="*/ 0 h 21523"/>
              <a:gd name="connsiteX2" fmla="*/ 15650 w 23461"/>
              <a:gd name="connsiteY2" fmla="*/ 11 h 21523"/>
              <a:gd name="connsiteX3" fmla="*/ 16417 w 23461"/>
              <a:gd name="connsiteY3" fmla="*/ 2054 h 21523"/>
              <a:gd name="connsiteX4" fmla="*/ 18121 w 23461"/>
              <a:gd name="connsiteY4" fmla="*/ 2120 h 21523"/>
              <a:gd name="connsiteX5" fmla="*/ 19741 w 23461"/>
              <a:gd name="connsiteY5" fmla="*/ 3052 h 21523"/>
              <a:gd name="connsiteX6" fmla="*/ 21189 w 23461"/>
              <a:gd name="connsiteY6" fmla="*/ 3982 h 21523"/>
              <a:gd name="connsiteX7" fmla="*/ 23461 w 23461"/>
              <a:gd name="connsiteY7" fmla="*/ 6644 h 21523"/>
              <a:gd name="connsiteX8" fmla="*/ 23440 w 23461"/>
              <a:gd name="connsiteY8" fmla="*/ 21523 h 21523"/>
              <a:gd name="connsiteX9" fmla="*/ 11869 w 23461"/>
              <a:gd name="connsiteY9" fmla="*/ 21502 h 21523"/>
              <a:gd name="connsiteX10" fmla="*/ 10878 w 23461"/>
              <a:gd name="connsiteY10" fmla="*/ 16681 h 21523"/>
              <a:gd name="connsiteX11" fmla="*/ 5148 w 23461"/>
              <a:gd name="connsiteY11" fmla="*/ 15583 h 21523"/>
              <a:gd name="connsiteX0" fmla="*/ 5148 w 23461"/>
              <a:gd name="connsiteY0" fmla="*/ 15605 h 21545"/>
              <a:gd name="connsiteX1" fmla="*/ 0 w 23461"/>
              <a:gd name="connsiteY1" fmla="*/ 22 h 21545"/>
              <a:gd name="connsiteX2" fmla="*/ 15203 w 23461"/>
              <a:gd name="connsiteY2" fmla="*/ 0 h 21545"/>
              <a:gd name="connsiteX3" fmla="*/ 16417 w 23461"/>
              <a:gd name="connsiteY3" fmla="*/ 2076 h 21545"/>
              <a:gd name="connsiteX4" fmla="*/ 18121 w 23461"/>
              <a:gd name="connsiteY4" fmla="*/ 2142 h 21545"/>
              <a:gd name="connsiteX5" fmla="*/ 19741 w 23461"/>
              <a:gd name="connsiteY5" fmla="*/ 3074 h 21545"/>
              <a:gd name="connsiteX6" fmla="*/ 21189 w 23461"/>
              <a:gd name="connsiteY6" fmla="*/ 4004 h 21545"/>
              <a:gd name="connsiteX7" fmla="*/ 23461 w 23461"/>
              <a:gd name="connsiteY7" fmla="*/ 6666 h 21545"/>
              <a:gd name="connsiteX8" fmla="*/ 23440 w 23461"/>
              <a:gd name="connsiteY8" fmla="*/ 21545 h 21545"/>
              <a:gd name="connsiteX9" fmla="*/ 11869 w 23461"/>
              <a:gd name="connsiteY9" fmla="*/ 21524 h 21545"/>
              <a:gd name="connsiteX10" fmla="*/ 10878 w 23461"/>
              <a:gd name="connsiteY10" fmla="*/ 16703 h 21545"/>
              <a:gd name="connsiteX11" fmla="*/ 5148 w 23461"/>
              <a:gd name="connsiteY11" fmla="*/ 15605 h 21545"/>
              <a:gd name="connsiteX0" fmla="*/ 5148 w 23461"/>
              <a:gd name="connsiteY0" fmla="*/ 15583 h 21523"/>
              <a:gd name="connsiteX1" fmla="*/ 0 w 23461"/>
              <a:gd name="connsiteY1" fmla="*/ 0 h 21523"/>
              <a:gd name="connsiteX2" fmla="*/ 15523 w 23461"/>
              <a:gd name="connsiteY2" fmla="*/ 11 h 21523"/>
              <a:gd name="connsiteX3" fmla="*/ 16417 w 23461"/>
              <a:gd name="connsiteY3" fmla="*/ 2054 h 21523"/>
              <a:gd name="connsiteX4" fmla="*/ 18121 w 23461"/>
              <a:gd name="connsiteY4" fmla="*/ 2120 h 21523"/>
              <a:gd name="connsiteX5" fmla="*/ 19741 w 23461"/>
              <a:gd name="connsiteY5" fmla="*/ 3052 h 21523"/>
              <a:gd name="connsiteX6" fmla="*/ 21189 w 23461"/>
              <a:gd name="connsiteY6" fmla="*/ 3982 h 21523"/>
              <a:gd name="connsiteX7" fmla="*/ 23461 w 23461"/>
              <a:gd name="connsiteY7" fmla="*/ 6644 h 21523"/>
              <a:gd name="connsiteX8" fmla="*/ 23440 w 23461"/>
              <a:gd name="connsiteY8" fmla="*/ 21523 h 21523"/>
              <a:gd name="connsiteX9" fmla="*/ 11869 w 23461"/>
              <a:gd name="connsiteY9" fmla="*/ 21502 h 21523"/>
              <a:gd name="connsiteX10" fmla="*/ 10878 w 23461"/>
              <a:gd name="connsiteY10" fmla="*/ 16681 h 21523"/>
              <a:gd name="connsiteX11" fmla="*/ 5148 w 23461"/>
              <a:gd name="connsiteY11" fmla="*/ 15583 h 21523"/>
              <a:gd name="connsiteX0" fmla="*/ 5148 w 23461"/>
              <a:gd name="connsiteY0" fmla="*/ 15583 h 21523"/>
              <a:gd name="connsiteX1" fmla="*/ 0 w 23461"/>
              <a:gd name="connsiteY1" fmla="*/ 0 h 21523"/>
              <a:gd name="connsiteX2" fmla="*/ 15523 w 23461"/>
              <a:gd name="connsiteY2" fmla="*/ 11 h 21523"/>
              <a:gd name="connsiteX3" fmla="*/ 16417 w 23461"/>
              <a:gd name="connsiteY3" fmla="*/ 2054 h 21523"/>
              <a:gd name="connsiteX4" fmla="*/ 18121 w 23461"/>
              <a:gd name="connsiteY4" fmla="*/ 2120 h 21523"/>
              <a:gd name="connsiteX5" fmla="*/ 19741 w 23461"/>
              <a:gd name="connsiteY5" fmla="*/ 3052 h 21523"/>
              <a:gd name="connsiteX6" fmla="*/ 21189 w 23461"/>
              <a:gd name="connsiteY6" fmla="*/ 3982 h 21523"/>
              <a:gd name="connsiteX7" fmla="*/ 23461 w 23461"/>
              <a:gd name="connsiteY7" fmla="*/ 6644 h 21523"/>
              <a:gd name="connsiteX8" fmla="*/ 23440 w 23461"/>
              <a:gd name="connsiteY8" fmla="*/ 21523 h 21523"/>
              <a:gd name="connsiteX9" fmla="*/ 11869 w 23461"/>
              <a:gd name="connsiteY9" fmla="*/ 21502 h 21523"/>
              <a:gd name="connsiteX10" fmla="*/ 10878 w 23461"/>
              <a:gd name="connsiteY10" fmla="*/ 16681 h 21523"/>
              <a:gd name="connsiteX11" fmla="*/ 5148 w 23461"/>
              <a:gd name="connsiteY11" fmla="*/ 15583 h 21523"/>
              <a:gd name="connsiteX0" fmla="*/ 5950 w 24263"/>
              <a:gd name="connsiteY0" fmla="*/ 15572 h 21512"/>
              <a:gd name="connsiteX1" fmla="*/ 0 w 24263"/>
              <a:gd name="connsiteY1" fmla="*/ 19 h 21512"/>
              <a:gd name="connsiteX2" fmla="*/ 16325 w 24263"/>
              <a:gd name="connsiteY2" fmla="*/ 0 h 21512"/>
              <a:gd name="connsiteX3" fmla="*/ 17219 w 24263"/>
              <a:gd name="connsiteY3" fmla="*/ 2043 h 21512"/>
              <a:gd name="connsiteX4" fmla="*/ 18923 w 24263"/>
              <a:gd name="connsiteY4" fmla="*/ 2109 h 21512"/>
              <a:gd name="connsiteX5" fmla="*/ 20543 w 24263"/>
              <a:gd name="connsiteY5" fmla="*/ 3041 h 21512"/>
              <a:gd name="connsiteX6" fmla="*/ 21991 w 24263"/>
              <a:gd name="connsiteY6" fmla="*/ 3971 h 21512"/>
              <a:gd name="connsiteX7" fmla="*/ 24263 w 24263"/>
              <a:gd name="connsiteY7" fmla="*/ 6633 h 21512"/>
              <a:gd name="connsiteX8" fmla="*/ 24242 w 24263"/>
              <a:gd name="connsiteY8" fmla="*/ 21512 h 21512"/>
              <a:gd name="connsiteX9" fmla="*/ 12671 w 24263"/>
              <a:gd name="connsiteY9" fmla="*/ 21491 h 21512"/>
              <a:gd name="connsiteX10" fmla="*/ 11680 w 24263"/>
              <a:gd name="connsiteY10" fmla="*/ 16670 h 21512"/>
              <a:gd name="connsiteX11" fmla="*/ 5950 w 24263"/>
              <a:gd name="connsiteY11" fmla="*/ 15572 h 21512"/>
              <a:gd name="connsiteX0" fmla="*/ 3927 w 24263"/>
              <a:gd name="connsiteY0" fmla="*/ 15244 h 21512"/>
              <a:gd name="connsiteX1" fmla="*/ 0 w 24263"/>
              <a:gd name="connsiteY1" fmla="*/ 19 h 21512"/>
              <a:gd name="connsiteX2" fmla="*/ 16325 w 24263"/>
              <a:gd name="connsiteY2" fmla="*/ 0 h 21512"/>
              <a:gd name="connsiteX3" fmla="*/ 17219 w 24263"/>
              <a:gd name="connsiteY3" fmla="*/ 2043 h 21512"/>
              <a:gd name="connsiteX4" fmla="*/ 18923 w 24263"/>
              <a:gd name="connsiteY4" fmla="*/ 2109 h 21512"/>
              <a:gd name="connsiteX5" fmla="*/ 20543 w 24263"/>
              <a:gd name="connsiteY5" fmla="*/ 3041 h 21512"/>
              <a:gd name="connsiteX6" fmla="*/ 21991 w 24263"/>
              <a:gd name="connsiteY6" fmla="*/ 3971 h 21512"/>
              <a:gd name="connsiteX7" fmla="*/ 24263 w 24263"/>
              <a:gd name="connsiteY7" fmla="*/ 6633 h 21512"/>
              <a:gd name="connsiteX8" fmla="*/ 24242 w 24263"/>
              <a:gd name="connsiteY8" fmla="*/ 21512 h 21512"/>
              <a:gd name="connsiteX9" fmla="*/ 12671 w 24263"/>
              <a:gd name="connsiteY9" fmla="*/ 21491 h 21512"/>
              <a:gd name="connsiteX10" fmla="*/ 11680 w 24263"/>
              <a:gd name="connsiteY10" fmla="*/ 16670 h 21512"/>
              <a:gd name="connsiteX11" fmla="*/ 3927 w 24263"/>
              <a:gd name="connsiteY11" fmla="*/ 15244 h 21512"/>
              <a:gd name="connsiteX0" fmla="*/ 3927 w 24263"/>
              <a:gd name="connsiteY0" fmla="*/ 15244 h 21512"/>
              <a:gd name="connsiteX1" fmla="*/ 0 w 24263"/>
              <a:gd name="connsiteY1" fmla="*/ 19 h 21512"/>
              <a:gd name="connsiteX2" fmla="*/ 16325 w 24263"/>
              <a:gd name="connsiteY2" fmla="*/ 0 h 21512"/>
              <a:gd name="connsiteX3" fmla="*/ 17219 w 24263"/>
              <a:gd name="connsiteY3" fmla="*/ 2043 h 21512"/>
              <a:gd name="connsiteX4" fmla="*/ 18923 w 24263"/>
              <a:gd name="connsiteY4" fmla="*/ 2109 h 21512"/>
              <a:gd name="connsiteX5" fmla="*/ 20543 w 24263"/>
              <a:gd name="connsiteY5" fmla="*/ 3041 h 21512"/>
              <a:gd name="connsiteX6" fmla="*/ 21991 w 24263"/>
              <a:gd name="connsiteY6" fmla="*/ 3971 h 21512"/>
              <a:gd name="connsiteX7" fmla="*/ 24263 w 24263"/>
              <a:gd name="connsiteY7" fmla="*/ 6633 h 21512"/>
              <a:gd name="connsiteX8" fmla="*/ 24242 w 24263"/>
              <a:gd name="connsiteY8" fmla="*/ 21512 h 21512"/>
              <a:gd name="connsiteX9" fmla="*/ 12671 w 24263"/>
              <a:gd name="connsiteY9" fmla="*/ 21491 h 21512"/>
              <a:gd name="connsiteX10" fmla="*/ 11298 w 24263"/>
              <a:gd name="connsiteY10" fmla="*/ 15032 h 21512"/>
              <a:gd name="connsiteX11" fmla="*/ 3927 w 24263"/>
              <a:gd name="connsiteY11" fmla="*/ 15244 h 21512"/>
              <a:gd name="connsiteX0" fmla="*/ 3927 w 24263"/>
              <a:gd name="connsiteY0" fmla="*/ 15244 h 21512"/>
              <a:gd name="connsiteX1" fmla="*/ 0 w 24263"/>
              <a:gd name="connsiteY1" fmla="*/ 19 h 21512"/>
              <a:gd name="connsiteX2" fmla="*/ 16325 w 24263"/>
              <a:gd name="connsiteY2" fmla="*/ 0 h 21512"/>
              <a:gd name="connsiteX3" fmla="*/ 17219 w 24263"/>
              <a:gd name="connsiteY3" fmla="*/ 2043 h 21512"/>
              <a:gd name="connsiteX4" fmla="*/ 18923 w 24263"/>
              <a:gd name="connsiteY4" fmla="*/ 2109 h 21512"/>
              <a:gd name="connsiteX5" fmla="*/ 20543 w 24263"/>
              <a:gd name="connsiteY5" fmla="*/ 3041 h 21512"/>
              <a:gd name="connsiteX6" fmla="*/ 21991 w 24263"/>
              <a:gd name="connsiteY6" fmla="*/ 3971 h 21512"/>
              <a:gd name="connsiteX7" fmla="*/ 24263 w 24263"/>
              <a:gd name="connsiteY7" fmla="*/ 6633 h 21512"/>
              <a:gd name="connsiteX8" fmla="*/ 24242 w 24263"/>
              <a:gd name="connsiteY8" fmla="*/ 21512 h 21512"/>
              <a:gd name="connsiteX9" fmla="*/ 12671 w 24263"/>
              <a:gd name="connsiteY9" fmla="*/ 21491 h 21512"/>
              <a:gd name="connsiteX10" fmla="*/ 11298 w 24263"/>
              <a:gd name="connsiteY10" fmla="*/ 15032 h 21512"/>
              <a:gd name="connsiteX11" fmla="*/ 3927 w 24263"/>
              <a:gd name="connsiteY11" fmla="*/ 15244 h 21512"/>
              <a:gd name="connsiteX0" fmla="*/ 3927 w 24263"/>
              <a:gd name="connsiteY0" fmla="*/ 15244 h 21512"/>
              <a:gd name="connsiteX1" fmla="*/ 0 w 24263"/>
              <a:gd name="connsiteY1" fmla="*/ 19 h 21512"/>
              <a:gd name="connsiteX2" fmla="*/ 16325 w 24263"/>
              <a:gd name="connsiteY2" fmla="*/ 0 h 21512"/>
              <a:gd name="connsiteX3" fmla="*/ 17219 w 24263"/>
              <a:gd name="connsiteY3" fmla="*/ 2043 h 21512"/>
              <a:gd name="connsiteX4" fmla="*/ 18923 w 24263"/>
              <a:gd name="connsiteY4" fmla="*/ 2109 h 21512"/>
              <a:gd name="connsiteX5" fmla="*/ 20543 w 24263"/>
              <a:gd name="connsiteY5" fmla="*/ 3041 h 21512"/>
              <a:gd name="connsiteX6" fmla="*/ 21991 w 24263"/>
              <a:gd name="connsiteY6" fmla="*/ 3971 h 21512"/>
              <a:gd name="connsiteX7" fmla="*/ 24263 w 24263"/>
              <a:gd name="connsiteY7" fmla="*/ 6633 h 21512"/>
              <a:gd name="connsiteX8" fmla="*/ 24242 w 24263"/>
              <a:gd name="connsiteY8" fmla="*/ 21512 h 21512"/>
              <a:gd name="connsiteX9" fmla="*/ 12671 w 24263"/>
              <a:gd name="connsiteY9" fmla="*/ 21491 h 21512"/>
              <a:gd name="connsiteX10" fmla="*/ 9981 w 24263"/>
              <a:gd name="connsiteY10" fmla="*/ 15360 h 21512"/>
              <a:gd name="connsiteX11" fmla="*/ 3927 w 24263"/>
              <a:gd name="connsiteY11" fmla="*/ 15244 h 21512"/>
              <a:gd name="connsiteX0" fmla="*/ 3927 w 24263"/>
              <a:gd name="connsiteY0" fmla="*/ 15244 h 21521"/>
              <a:gd name="connsiteX1" fmla="*/ 0 w 24263"/>
              <a:gd name="connsiteY1" fmla="*/ 19 h 21521"/>
              <a:gd name="connsiteX2" fmla="*/ 16325 w 24263"/>
              <a:gd name="connsiteY2" fmla="*/ 0 h 21521"/>
              <a:gd name="connsiteX3" fmla="*/ 17219 w 24263"/>
              <a:gd name="connsiteY3" fmla="*/ 2043 h 21521"/>
              <a:gd name="connsiteX4" fmla="*/ 18923 w 24263"/>
              <a:gd name="connsiteY4" fmla="*/ 2109 h 21521"/>
              <a:gd name="connsiteX5" fmla="*/ 20543 w 24263"/>
              <a:gd name="connsiteY5" fmla="*/ 3041 h 21521"/>
              <a:gd name="connsiteX6" fmla="*/ 21991 w 24263"/>
              <a:gd name="connsiteY6" fmla="*/ 3971 h 21521"/>
              <a:gd name="connsiteX7" fmla="*/ 24263 w 24263"/>
              <a:gd name="connsiteY7" fmla="*/ 6633 h 21521"/>
              <a:gd name="connsiteX8" fmla="*/ 24242 w 24263"/>
              <a:gd name="connsiteY8" fmla="*/ 21512 h 21521"/>
              <a:gd name="connsiteX9" fmla="*/ 11144 w 24263"/>
              <a:gd name="connsiteY9" fmla="*/ 21521 h 21521"/>
              <a:gd name="connsiteX10" fmla="*/ 9981 w 24263"/>
              <a:gd name="connsiteY10" fmla="*/ 15360 h 21521"/>
              <a:gd name="connsiteX11" fmla="*/ 3927 w 24263"/>
              <a:gd name="connsiteY11" fmla="*/ 15244 h 21521"/>
              <a:gd name="connsiteX0" fmla="*/ 3927 w 24263"/>
              <a:gd name="connsiteY0" fmla="*/ 15244 h 21521"/>
              <a:gd name="connsiteX1" fmla="*/ 0 w 24263"/>
              <a:gd name="connsiteY1" fmla="*/ 19 h 21521"/>
              <a:gd name="connsiteX2" fmla="*/ 16325 w 24263"/>
              <a:gd name="connsiteY2" fmla="*/ 0 h 21521"/>
              <a:gd name="connsiteX3" fmla="*/ 17219 w 24263"/>
              <a:gd name="connsiteY3" fmla="*/ 2043 h 21521"/>
              <a:gd name="connsiteX4" fmla="*/ 18923 w 24263"/>
              <a:gd name="connsiteY4" fmla="*/ 2109 h 21521"/>
              <a:gd name="connsiteX5" fmla="*/ 20543 w 24263"/>
              <a:gd name="connsiteY5" fmla="*/ 3041 h 21521"/>
              <a:gd name="connsiteX6" fmla="*/ 21991 w 24263"/>
              <a:gd name="connsiteY6" fmla="*/ 3971 h 21521"/>
              <a:gd name="connsiteX7" fmla="*/ 24263 w 24263"/>
              <a:gd name="connsiteY7" fmla="*/ 6633 h 21521"/>
              <a:gd name="connsiteX8" fmla="*/ 24242 w 24263"/>
              <a:gd name="connsiteY8" fmla="*/ 21512 h 21521"/>
              <a:gd name="connsiteX9" fmla="*/ 11144 w 24263"/>
              <a:gd name="connsiteY9" fmla="*/ 21521 h 21521"/>
              <a:gd name="connsiteX10" fmla="*/ 9981 w 24263"/>
              <a:gd name="connsiteY10" fmla="*/ 15360 h 21521"/>
              <a:gd name="connsiteX11" fmla="*/ 3927 w 24263"/>
              <a:gd name="connsiteY11" fmla="*/ 15244 h 21521"/>
              <a:gd name="connsiteX0" fmla="*/ 3927 w 24263"/>
              <a:gd name="connsiteY0" fmla="*/ 15244 h 21521"/>
              <a:gd name="connsiteX1" fmla="*/ 0 w 24263"/>
              <a:gd name="connsiteY1" fmla="*/ 19 h 21521"/>
              <a:gd name="connsiteX2" fmla="*/ 16325 w 24263"/>
              <a:gd name="connsiteY2" fmla="*/ 0 h 21521"/>
              <a:gd name="connsiteX3" fmla="*/ 17219 w 24263"/>
              <a:gd name="connsiteY3" fmla="*/ 2043 h 21521"/>
              <a:gd name="connsiteX4" fmla="*/ 18923 w 24263"/>
              <a:gd name="connsiteY4" fmla="*/ 2109 h 21521"/>
              <a:gd name="connsiteX5" fmla="*/ 20543 w 24263"/>
              <a:gd name="connsiteY5" fmla="*/ 3041 h 21521"/>
              <a:gd name="connsiteX6" fmla="*/ 21991 w 24263"/>
              <a:gd name="connsiteY6" fmla="*/ 3971 h 21521"/>
              <a:gd name="connsiteX7" fmla="*/ 24263 w 24263"/>
              <a:gd name="connsiteY7" fmla="*/ 6633 h 21521"/>
              <a:gd name="connsiteX8" fmla="*/ 24242 w 24263"/>
              <a:gd name="connsiteY8" fmla="*/ 21512 h 21521"/>
              <a:gd name="connsiteX9" fmla="*/ 11144 w 24263"/>
              <a:gd name="connsiteY9" fmla="*/ 21521 h 21521"/>
              <a:gd name="connsiteX10" fmla="*/ 7481 w 24263"/>
              <a:gd name="connsiteY10" fmla="*/ 16432 h 21521"/>
              <a:gd name="connsiteX11" fmla="*/ 3927 w 24263"/>
              <a:gd name="connsiteY11" fmla="*/ 15244 h 21521"/>
              <a:gd name="connsiteX0" fmla="*/ 3927 w 24263"/>
              <a:gd name="connsiteY0" fmla="*/ 15244 h 21581"/>
              <a:gd name="connsiteX1" fmla="*/ 0 w 24263"/>
              <a:gd name="connsiteY1" fmla="*/ 19 h 21581"/>
              <a:gd name="connsiteX2" fmla="*/ 16325 w 24263"/>
              <a:gd name="connsiteY2" fmla="*/ 0 h 21581"/>
              <a:gd name="connsiteX3" fmla="*/ 17219 w 24263"/>
              <a:gd name="connsiteY3" fmla="*/ 2043 h 21581"/>
              <a:gd name="connsiteX4" fmla="*/ 18923 w 24263"/>
              <a:gd name="connsiteY4" fmla="*/ 2109 h 21581"/>
              <a:gd name="connsiteX5" fmla="*/ 20543 w 24263"/>
              <a:gd name="connsiteY5" fmla="*/ 3041 h 21581"/>
              <a:gd name="connsiteX6" fmla="*/ 21991 w 24263"/>
              <a:gd name="connsiteY6" fmla="*/ 3971 h 21581"/>
              <a:gd name="connsiteX7" fmla="*/ 24263 w 24263"/>
              <a:gd name="connsiteY7" fmla="*/ 6633 h 21581"/>
              <a:gd name="connsiteX8" fmla="*/ 24242 w 24263"/>
              <a:gd name="connsiteY8" fmla="*/ 21512 h 21581"/>
              <a:gd name="connsiteX9" fmla="*/ 8377 w 24263"/>
              <a:gd name="connsiteY9" fmla="*/ 21581 h 21581"/>
              <a:gd name="connsiteX10" fmla="*/ 7481 w 24263"/>
              <a:gd name="connsiteY10" fmla="*/ 16432 h 21581"/>
              <a:gd name="connsiteX11" fmla="*/ 3927 w 24263"/>
              <a:gd name="connsiteY11" fmla="*/ 15244 h 21581"/>
              <a:gd name="connsiteX0" fmla="*/ 3832 w 24263"/>
              <a:gd name="connsiteY0" fmla="*/ 15512 h 21581"/>
              <a:gd name="connsiteX1" fmla="*/ 0 w 24263"/>
              <a:gd name="connsiteY1" fmla="*/ 19 h 21581"/>
              <a:gd name="connsiteX2" fmla="*/ 16325 w 24263"/>
              <a:gd name="connsiteY2" fmla="*/ 0 h 21581"/>
              <a:gd name="connsiteX3" fmla="*/ 17219 w 24263"/>
              <a:gd name="connsiteY3" fmla="*/ 2043 h 21581"/>
              <a:gd name="connsiteX4" fmla="*/ 18923 w 24263"/>
              <a:gd name="connsiteY4" fmla="*/ 2109 h 21581"/>
              <a:gd name="connsiteX5" fmla="*/ 20543 w 24263"/>
              <a:gd name="connsiteY5" fmla="*/ 3041 h 21581"/>
              <a:gd name="connsiteX6" fmla="*/ 21991 w 24263"/>
              <a:gd name="connsiteY6" fmla="*/ 3971 h 21581"/>
              <a:gd name="connsiteX7" fmla="*/ 24263 w 24263"/>
              <a:gd name="connsiteY7" fmla="*/ 6633 h 21581"/>
              <a:gd name="connsiteX8" fmla="*/ 24242 w 24263"/>
              <a:gd name="connsiteY8" fmla="*/ 21512 h 21581"/>
              <a:gd name="connsiteX9" fmla="*/ 8377 w 24263"/>
              <a:gd name="connsiteY9" fmla="*/ 21581 h 21581"/>
              <a:gd name="connsiteX10" fmla="*/ 7481 w 24263"/>
              <a:gd name="connsiteY10" fmla="*/ 16432 h 21581"/>
              <a:gd name="connsiteX11" fmla="*/ 3832 w 24263"/>
              <a:gd name="connsiteY11" fmla="*/ 15512 h 21581"/>
              <a:gd name="connsiteX0" fmla="*/ 3832 w 24263"/>
              <a:gd name="connsiteY0" fmla="*/ 15512 h 21581"/>
              <a:gd name="connsiteX1" fmla="*/ 0 w 24263"/>
              <a:gd name="connsiteY1" fmla="*/ 19 h 21581"/>
              <a:gd name="connsiteX2" fmla="*/ 16325 w 24263"/>
              <a:gd name="connsiteY2" fmla="*/ 0 h 21581"/>
              <a:gd name="connsiteX3" fmla="*/ 17219 w 24263"/>
              <a:gd name="connsiteY3" fmla="*/ 2043 h 21581"/>
              <a:gd name="connsiteX4" fmla="*/ 18923 w 24263"/>
              <a:gd name="connsiteY4" fmla="*/ 2109 h 21581"/>
              <a:gd name="connsiteX5" fmla="*/ 20543 w 24263"/>
              <a:gd name="connsiteY5" fmla="*/ 3041 h 21581"/>
              <a:gd name="connsiteX6" fmla="*/ 21991 w 24263"/>
              <a:gd name="connsiteY6" fmla="*/ 3971 h 21581"/>
              <a:gd name="connsiteX7" fmla="*/ 24263 w 24263"/>
              <a:gd name="connsiteY7" fmla="*/ 6633 h 21581"/>
              <a:gd name="connsiteX8" fmla="*/ 24242 w 24263"/>
              <a:gd name="connsiteY8" fmla="*/ 21512 h 21581"/>
              <a:gd name="connsiteX9" fmla="*/ 8377 w 24263"/>
              <a:gd name="connsiteY9" fmla="*/ 21581 h 21581"/>
              <a:gd name="connsiteX10" fmla="*/ 7481 w 24263"/>
              <a:gd name="connsiteY10" fmla="*/ 16432 h 21581"/>
              <a:gd name="connsiteX11" fmla="*/ 3832 w 24263"/>
              <a:gd name="connsiteY11" fmla="*/ 15512 h 21581"/>
              <a:gd name="connsiteX0" fmla="*/ 3832 w 24263"/>
              <a:gd name="connsiteY0" fmla="*/ 15512 h 21581"/>
              <a:gd name="connsiteX1" fmla="*/ 0 w 24263"/>
              <a:gd name="connsiteY1" fmla="*/ 19 h 21581"/>
              <a:gd name="connsiteX2" fmla="*/ 16325 w 24263"/>
              <a:gd name="connsiteY2" fmla="*/ 0 h 21581"/>
              <a:gd name="connsiteX3" fmla="*/ 17219 w 24263"/>
              <a:gd name="connsiteY3" fmla="*/ 2043 h 21581"/>
              <a:gd name="connsiteX4" fmla="*/ 18923 w 24263"/>
              <a:gd name="connsiteY4" fmla="*/ 2109 h 21581"/>
              <a:gd name="connsiteX5" fmla="*/ 20543 w 24263"/>
              <a:gd name="connsiteY5" fmla="*/ 3041 h 21581"/>
              <a:gd name="connsiteX6" fmla="*/ 21991 w 24263"/>
              <a:gd name="connsiteY6" fmla="*/ 3971 h 21581"/>
              <a:gd name="connsiteX7" fmla="*/ 24263 w 24263"/>
              <a:gd name="connsiteY7" fmla="*/ 6633 h 21581"/>
              <a:gd name="connsiteX8" fmla="*/ 24242 w 24263"/>
              <a:gd name="connsiteY8" fmla="*/ 21512 h 21581"/>
              <a:gd name="connsiteX9" fmla="*/ 8377 w 24263"/>
              <a:gd name="connsiteY9" fmla="*/ 21581 h 21581"/>
              <a:gd name="connsiteX10" fmla="*/ 7538 w 24263"/>
              <a:gd name="connsiteY10" fmla="*/ 15985 h 21581"/>
              <a:gd name="connsiteX11" fmla="*/ 3832 w 24263"/>
              <a:gd name="connsiteY11" fmla="*/ 15512 h 21581"/>
              <a:gd name="connsiteX0" fmla="*/ 3813 w 24244"/>
              <a:gd name="connsiteY0" fmla="*/ 15582 h 21651"/>
              <a:gd name="connsiteX1" fmla="*/ 0 w 24244"/>
              <a:gd name="connsiteY1" fmla="*/ 0 h 21651"/>
              <a:gd name="connsiteX2" fmla="*/ 16306 w 24244"/>
              <a:gd name="connsiteY2" fmla="*/ 70 h 21651"/>
              <a:gd name="connsiteX3" fmla="*/ 17200 w 24244"/>
              <a:gd name="connsiteY3" fmla="*/ 2113 h 21651"/>
              <a:gd name="connsiteX4" fmla="*/ 18904 w 24244"/>
              <a:gd name="connsiteY4" fmla="*/ 2179 h 21651"/>
              <a:gd name="connsiteX5" fmla="*/ 20524 w 24244"/>
              <a:gd name="connsiteY5" fmla="*/ 3111 h 21651"/>
              <a:gd name="connsiteX6" fmla="*/ 21972 w 24244"/>
              <a:gd name="connsiteY6" fmla="*/ 4041 h 21651"/>
              <a:gd name="connsiteX7" fmla="*/ 24244 w 24244"/>
              <a:gd name="connsiteY7" fmla="*/ 6703 h 21651"/>
              <a:gd name="connsiteX8" fmla="*/ 24223 w 24244"/>
              <a:gd name="connsiteY8" fmla="*/ 21582 h 21651"/>
              <a:gd name="connsiteX9" fmla="*/ 8358 w 24244"/>
              <a:gd name="connsiteY9" fmla="*/ 21651 h 21651"/>
              <a:gd name="connsiteX10" fmla="*/ 7519 w 24244"/>
              <a:gd name="connsiteY10" fmla="*/ 16055 h 21651"/>
              <a:gd name="connsiteX11" fmla="*/ 3813 w 24244"/>
              <a:gd name="connsiteY11" fmla="*/ 15582 h 21651"/>
              <a:gd name="connsiteX0" fmla="*/ 3813 w 24244"/>
              <a:gd name="connsiteY0" fmla="*/ 15582 h 21651"/>
              <a:gd name="connsiteX1" fmla="*/ 0 w 24244"/>
              <a:gd name="connsiteY1" fmla="*/ 0 h 21651"/>
              <a:gd name="connsiteX2" fmla="*/ 16306 w 24244"/>
              <a:gd name="connsiteY2" fmla="*/ 70 h 21651"/>
              <a:gd name="connsiteX3" fmla="*/ 17200 w 24244"/>
              <a:gd name="connsiteY3" fmla="*/ 2113 h 21651"/>
              <a:gd name="connsiteX4" fmla="*/ 18904 w 24244"/>
              <a:gd name="connsiteY4" fmla="*/ 2179 h 21651"/>
              <a:gd name="connsiteX5" fmla="*/ 20524 w 24244"/>
              <a:gd name="connsiteY5" fmla="*/ 3111 h 21651"/>
              <a:gd name="connsiteX6" fmla="*/ 21972 w 24244"/>
              <a:gd name="connsiteY6" fmla="*/ 4041 h 21651"/>
              <a:gd name="connsiteX7" fmla="*/ 24244 w 24244"/>
              <a:gd name="connsiteY7" fmla="*/ 6703 h 21651"/>
              <a:gd name="connsiteX8" fmla="*/ 24223 w 24244"/>
              <a:gd name="connsiteY8" fmla="*/ 21582 h 21651"/>
              <a:gd name="connsiteX9" fmla="*/ 8358 w 24244"/>
              <a:gd name="connsiteY9" fmla="*/ 21651 h 21651"/>
              <a:gd name="connsiteX10" fmla="*/ 7519 w 24244"/>
              <a:gd name="connsiteY10" fmla="*/ 16055 h 21651"/>
              <a:gd name="connsiteX11" fmla="*/ 3813 w 24244"/>
              <a:gd name="connsiteY11" fmla="*/ 15582 h 21651"/>
              <a:gd name="connsiteX0" fmla="*/ 3813 w 24244"/>
              <a:gd name="connsiteY0" fmla="*/ 15582 h 21582"/>
              <a:gd name="connsiteX1" fmla="*/ 0 w 24244"/>
              <a:gd name="connsiteY1" fmla="*/ 0 h 21582"/>
              <a:gd name="connsiteX2" fmla="*/ 16306 w 24244"/>
              <a:gd name="connsiteY2" fmla="*/ 70 h 21582"/>
              <a:gd name="connsiteX3" fmla="*/ 17200 w 24244"/>
              <a:gd name="connsiteY3" fmla="*/ 2113 h 21582"/>
              <a:gd name="connsiteX4" fmla="*/ 18904 w 24244"/>
              <a:gd name="connsiteY4" fmla="*/ 2179 h 21582"/>
              <a:gd name="connsiteX5" fmla="*/ 20524 w 24244"/>
              <a:gd name="connsiteY5" fmla="*/ 3111 h 21582"/>
              <a:gd name="connsiteX6" fmla="*/ 21972 w 24244"/>
              <a:gd name="connsiteY6" fmla="*/ 4041 h 21582"/>
              <a:gd name="connsiteX7" fmla="*/ 24244 w 24244"/>
              <a:gd name="connsiteY7" fmla="*/ 6703 h 21582"/>
              <a:gd name="connsiteX8" fmla="*/ 24223 w 24244"/>
              <a:gd name="connsiteY8" fmla="*/ 21582 h 21582"/>
              <a:gd name="connsiteX9" fmla="*/ 8339 w 24244"/>
              <a:gd name="connsiteY9" fmla="*/ 21562 h 21582"/>
              <a:gd name="connsiteX10" fmla="*/ 7519 w 24244"/>
              <a:gd name="connsiteY10" fmla="*/ 16055 h 21582"/>
              <a:gd name="connsiteX11" fmla="*/ 3813 w 24244"/>
              <a:gd name="connsiteY11" fmla="*/ 15582 h 21582"/>
              <a:gd name="connsiteX0" fmla="*/ 3813 w 24244"/>
              <a:gd name="connsiteY0" fmla="*/ 15582 h 21582"/>
              <a:gd name="connsiteX1" fmla="*/ 0 w 24244"/>
              <a:gd name="connsiteY1" fmla="*/ 0 h 21582"/>
              <a:gd name="connsiteX2" fmla="*/ 16306 w 24244"/>
              <a:gd name="connsiteY2" fmla="*/ 70 h 21582"/>
              <a:gd name="connsiteX3" fmla="*/ 17200 w 24244"/>
              <a:gd name="connsiteY3" fmla="*/ 2113 h 21582"/>
              <a:gd name="connsiteX4" fmla="*/ 18904 w 24244"/>
              <a:gd name="connsiteY4" fmla="*/ 2179 h 21582"/>
              <a:gd name="connsiteX5" fmla="*/ 20524 w 24244"/>
              <a:gd name="connsiteY5" fmla="*/ 3111 h 21582"/>
              <a:gd name="connsiteX6" fmla="*/ 21972 w 24244"/>
              <a:gd name="connsiteY6" fmla="*/ 4041 h 21582"/>
              <a:gd name="connsiteX7" fmla="*/ 24244 w 24244"/>
              <a:gd name="connsiteY7" fmla="*/ 6703 h 21582"/>
              <a:gd name="connsiteX8" fmla="*/ 24223 w 24244"/>
              <a:gd name="connsiteY8" fmla="*/ 21582 h 21582"/>
              <a:gd name="connsiteX9" fmla="*/ 8339 w 24244"/>
              <a:gd name="connsiteY9" fmla="*/ 21562 h 21582"/>
              <a:gd name="connsiteX10" fmla="*/ 7205 w 24244"/>
              <a:gd name="connsiteY10" fmla="*/ 16872 h 21582"/>
              <a:gd name="connsiteX11" fmla="*/ 3813 w 24244"/>
              <a:gd name="connsiteY11" fmla="*/ 15582 h 21582"/>
              <a:gd name="connsiteX0" fmla="*/ 3813 w 24244"/>
              <a:gd name="connsiteY0" fmla="*/ 15582 h 21582"/>
              <a:gd name="connsiteX1" fmla="*/ 0 w 24244"/>
              <a:gd name="connsiteY1" fmla="*/ 0 h 21582"/>
              <a:gd name="connsiteX2" fmla="*/ 16306 w 24244"/>
              <a:gd name="connsiteY2" fmla="*/ 70 h 21582"/>
              <a:gd name="connsiteX3" fmla="*/ 17200 w 24244"/>
              <a:gd name="connsiteY3" fmla="*/ 2113 h 21582"/>
              <a:gd name="connsiteX4" fmla="*/ 18904 w 24244"/>
              <a:gd name="connsiteY4" fmla="*/ 2179 h 21582"/>
              <a:gd name="connsiteX5" fmla="*/ 20524 w 24244"/>
              <a:gd name="connsiteY5" fmla="*/ 3111 h 21582"/>
              <a:gd name="connsiteX6" fmla="*/ 21972 w 24244"/>
              <a:gd name="connsiteY6" fmla="*/ 4041 h 21582"/>
              <a:gd name="connsiteX7" fmla="*/ 24244 w 24244"/>
              <a:gd name="connsiteY7" fmla="*/ 6703 h 21582"/>
              <a:gd name="connsiteX8" fmla="*/ 24223 w 24244"/>
              <a:gd name="connsiteY8" fmla="*/ 21582 h 21582"/>
              <a:gd name="connsiteX9" fmla="*/ 9532 w 24244"/>
              <a:gd name="connsiteY9" fmla="*/ 21429 h 21582"/>
              <a:gd name="connsiteX10" fmla="*/ 7205 w 24244"/>
              <a:gd name="connsiteY10" fmla="*/ 16872 h 21582"/>
              <a:gd name="connsiteX11" fmla="*/ 3813 w 24244"/>
              <a:gd name="connsiteY11" fmla="*/ 15582 h 21582"/>
              <a:gd name="connsiteX0" fmla="*/ 3813 w 24244"/>
              <a:gd name="connsiteY0" fmla="*/ 15582 h 21582"/>
              <a:gd name="connsiteX1" fmla="*/ 0 w 24244"/>
              <a:gd name="connsiteY1" fmla="*/ 0 h 21582"/>
              <a:gd name="connsiteX2" fmla="*/ 16306 w 24244"/>
              <a:gd name="connsiteY2" fmla="*/ 70 h 21582"/>
              <a:gd name="connsiteX3" fmla="*/ 17200 w 24244"/>
              <a:gd name="connsiteY3" fmla="*/ 2113 h 21582"/>
              <a:gd name="connsiteX4" fmla="*/ 18904 w 24244"/>
              <a:gd name="connsiteY4" fmla="*/ 2179 h 21582"/>
              <a:gd name="connsiteX5" fmla="*/ 20524 w 24244"/>
              <a:gd name="connsiteY5" fmla="*/ 3111 h 21582"/>
              <a:gd name="connsiteX6" fmla="*/ 21972 w 24244"/>
              <a:gd name="connsiteY6" fmla="*/ 4041 h 21582"/>
              <a:gd name="connsiteX7" fmla="*/ 24244 w 24244"/>
              <a:gd name="connsiteY7" fmla="*/ 6703 h 21582"/>
              <a:gd name="connsiteX8" fmla="*/ 24223 w 24244"/>
              <a:gd name="connsiteY8" fmla="*/ 21582 h 21582"/>
              <a:gd name="connsiteX9" fmla="*/ 9532 w 24244"/>
              <a:gd name="connsiteY9" fmla="*/ 21429 h 21582"/>
              <a:gd name="connsiteX10" fmla="*/ 8015 w 24244"/>
              <a:gd name="connsiteY10" fmla="*/ 17869 h 21582"/>
              <a:gd name="connsiteX11" fmla="*/ 3813 w 24244"/>
              <a:gd name="connsiteY11" fmla="*/ 15582 h 21582"/>
              <a:gd name="connsiteX0" fmla="*/ 3813 w 24244"/>
              <a:gd name="connsiteY0" fmla="*/ 15582 h 21582"/>
              <a:gd name="connsiteX1" fmla="*/ 0 w 24244"/>
              <a:gd name="connsiteY1" fmla="*/ 0 h 21582"/>
              <a:gd name="connsiteX2" fmla="*/ 16306 w 24244"/>
              <a:gd name="connsiteY2" fmla="*/ 70 h 21582"/>
              <a:gd name="connsiteX3" fmla="*/ 17200 w 24244"/>
              <a:gd name="connsiteY3" fmla="*/ 2113 h 21582"/>
              <a:gd name="connsiteX4" fmla="*/ 18904 w 24244"/>
              <a:gd name="connsiteY4" fmla="*/ 2179 h 21582"/>
              <a:gd name="connsiteX5" fmla="*/ 20524 w 24244"/>
              <a:gd name="connsiteY5" fmla="*/ 3111 h 21582"/>
              <a:gd name="connsiteX6" fmla="*/ 21972 w 24244"/>
              <a:gd name="connsiteY6" fmla="*/ 4041 h 21582"/>
              <a:gd name="connsiteX7" fmla="*/ 24244 w 24244"/>
              <a:gd name="connsiteY7" fmla="*/ 6703 h 21582"/>
              <a:gd name="connsiteX8" fmla="*/ 24223 w 24244"/>
              <a:gd name="connsiteY8" fmla="*/ 21582 h 21582"/>
              <a:gd name="connsiteX9" fmla="*/ 9532 w 24244"/>
              <a:gd name="connsiteY9" fmla="*/ 21429 h 21582"/>
              <a:gd name="connsiteX10" fmla="*/ 8015 w 24244"/>
              <a:gd name="connsiteY10" fmla="*/ 17869 h 21582"/>
              <a:gd name="connsiteX11" fmla="*/ 3813 w 24244"/>
              <a:gd name="connsiteY11" fmla="*/ 15582 h 21582"/>
              <a:gd name="connsiteX0" fmla="*/ 3813 w 24244"/>
              <a:gd name="connsiteY0" fmla="*/ 15582 h 21582"/>
              <a:gd name="connsiteX1" fmla="*/ 0 w 24244"/>
              <a:gd name="connsiteY1" fmla="*/ 0 h 21582"/>
              <a:gd name="connsiteX2" fmla="*/ 16306 w 24244"/>
              <a:gd name="connsiteY2" fmla="*/ 70 h 21582"/>
              <a:gd name="connsiteX3" fmla="*/ 17200 w 24244"/>
              <a:gd name="connsiteY3" fmla="*/ 2113 h 21582"/>
              <a:gd name="connsiteX4" fmla="*/ 18904 w 24244"/>
              <a:gd name="connsiteY4" fmla="*/ 2179 h 21582"/>
              <a:gd name="connsiteX5" fmla="*/ 20524 w 24244"/>
              <a:gd name="connsiteY5" fmla="*/ 3111 h 21582"/>
              <a:gd name="connsiteX6" fmla="*/ 21972 w 24244"/>
              <a:gd name="connsiteY6" fmla="*/ 4041 h 21582"/>
              <a:gd name="connsiteX7" fmla="*/ 24244 w 24244"/>
              <a:gd name="connsiteY7" fmla="*/ 6703 h 21582"/>
              <a:gd name="connsiteX8" fmla="*/ 24223 w 24244"/>
              <a:gd name="connsiteY8" fmla="*/ 21582 h 21582"/>
              <a:gd name="connsiteX9" fmla="*/ 9532 w 24244"/>
              <a:gd name="connsiteY9" fmla="*/ 21429 h 21582"/>
              <a:gd name="connsiteX10" fmla="*/ 8036 w 24244"/>
              <a:gd name="connsiteY10" fmla="*/ 17935 h 21582"/>
              <a:gd name="connsiteX11" fmla="*/ 3813 w 24244"/>
              <a:gd name="connsiteY11" fmla="*/ 15582 h 21582"/>
              <a:gd name="connsiteX0" fmla="*/ 6391 w 24244"/>
              <a:gd name="connsiteY0" fmla="*/ 14984 h 21582"/>
              <a:gd name="connsiteX1" fmla="*/ 0 w 24244"/>
              <a:gd name="connsiteY1" fmla="*/ 0 h 21582"/>
              <a:gd name="connsiteX2" fmla="*/ 16306 w 24244"/>
              <a:gd name="connsiteY2" fmla="*/ 70 h 21582"/>
              <a:gd name="connsiteX3" fmla="*/ 17200 w 24244"/>
              <a:gd name="connsiteY3" fmla="*/ 2113 h 21582"/>
              <a:gd name="connsiteX4" fmla="*/ 18904 w 24244"/>
              <a:gd name="connsiteY4" fmla="*/ 2179 h 21582"/>
              <a:gd name="connsiteX5" fmla="*/ 20524 w 24244"/>
              <a:gd name="connsiteY5" fmla="*/ 3111 h 21582"/>
              <a:gd name="connsiteX6" fmla="*/ 21972 w 24244"/>
              <a:gd name="connsiteY6" fmla="*/ 4041 h 21582"/>
              <a:gd name="connsiteX7" fmla="*/ 24244 w 24244"/>
              <a:gd name="connsiteY7" fmla="*/ 6703 h 21582"/>
              <a:gd name="connsiteX8" fmla="*/ 24223 w 24244"/>
              <a:gd name="connsiteY8" fmla="*/ 21582 h 21582"/>
              <a:gd name="connsiteX9" fmla="*/ 9532 w 24244"/>
              <a:gd name="connsiteY9" fmla="*/ 21429 h 21582"/>
              <a:gd name="connsiteX10" fmla="*/ 8036 w 24244"/>
              <a:gd name="connsiteY10" fmla="*/ 17935 h 21582"/>
              <a:gd name="connsiteX11" fmla="*/ 6391 w 24244"/>
              <a:gd name="connsiteY11" fmla="*/ 14984 h 21582"/>
              <a:gd name="connsiteX0" fmla="*/ 6391 w 24244"/>
              <a:gd name="connsiteY0" fmla="*/ 14984 h 21582"/>
              <a:gd name="connsiteX1" fmla="*/ 0 w 24244"/>
              <a:gd name="connsiteY1" fmla="*/ 0 h 21582"/>
              <a:gd name="connsiteX2" fmla="*/ 16306 w 24244"/>
              <a:gd name="connsiteY2" fmla="*/ 70 h 21582"/>
              <a:gd name="connsiteX3" fmla="*/ 17200 w 24244"/>
              <a:gd name="connsiteY3" fmla="*/ 2113 h 21582"/>
              <a:gd name="connsiteX4" fmla="*/ 18904 w 24244"/>
              <a:gd name="connsiteY4" fmla="*/ 2179 h 21582"/>
              <a:gd name="connsiteX5" fmla="*/ 20524 w 24244"/>
              <a:gd name="connsiteY5" fmla="*/ 3111 h 21582"/>
              <a:gd name="connsiteX6" fmla="*/ 21972 w 24244"/>
              <a:gd name="connsiteY6" fmla="*/ 4041 h 21582"/>
              <a:gd name="connsiteX7" fmla="*/ 24244 w 24244"/>
              <a:gd name="connsiteY7" fmla="*/ 6703 h 21582"/>
              <a:gd name="connsiteX8" fmla="*/ 24223 w 24244"/>
              <a:gd name="connsiteY8" fmla="*/ 21582 h 21582"/>
              <a:gd name="connsiteX9" fmla="*/ 9532 w 24244"/>
              <a:gd name="connsiteY9" fmla="*/ 21429 h 21582"/>
              <a:gd name="connsiteX10" fmla="*/ 8036 w 24244"/>
              <a:gd name="connsiteY10" fmla="*/ 17935 h 21582"/>
              <a:gd name="connsiteX11" fmla="*/ 6391 w 24244"/>
              <a:gd name="connsiteY11" fmla="*/ 14984 h 21582"/>
              <a:gd name="connsiteX0" fmla="*/ 6689 w 24244"/>
              <a:gd name="connsiteY0" fmla="*/ 15217 h 21582"/>
              <a:gd name="connsiteX1" fmla="*/ 0 w 24244"/>
              <a:gd name="connsiteY1" fmla="*/ 0 h 21582"/>
              <a:gd name="connsiteX2" fmla="*/ 16306 w 24244"/>
              <a:gd name="connsiteY2" fmla="*/ 70 h 21582"/>
              <a:gd name="connsiteX3" fmla="*/ 17200 w 24244"/>
              <a:gd name="connsiteY3" fmla="*/ 2113 h 21582"/>
              <a:gd name="connsiteX4" fmla="*/ 18904 w 24244"/>
              <a:gd name="connsiteY4" fmla="*/ 2179 h 21582"/>
              <a:gd name="connsiteX5" fmla="*/ 20524 w 24244"/>
              <a:gd name="connsiteY5" fmla="*/ 3111 h 21582"/>
              <a:gd name="connsiteX6" fmla="*/ 21972 w 24244"/>
              <a:gd name="connsiteY6" fmla="*/ 4041 h 21582"/>
              <a:gd name="connsiteX7" fmla="*/ 24244 w 24244"/>
              <a:gd name="connsiteY7" fmla="*/ 6703 h 21582"/>
              <a:gd name="connsiteX8" fmla="*/ 24223 w 24244"/>
              <a:gd name="connsiteY8" fmla="*/ 21582 h 21582"/>
              <a:gd name="connsiteX9" fmla="*/ 9532 w 24244"/>
              <a:gd name="connsiteY9" fmla="*/ 21429 h 21582"/>
              <a:gd name="connsiteX10" fmla="*/ 8036 w 24244"/>
              <a:gd name="connsiteY10" fmla="*/ 17935 h 21582"/>
              <a:gd name="connsiteX11" fmla="*/ 6689 w 24244"/>
              <a:gd name="connsiteY11" fmla="*/ 15217 h 21582"/>
              <a:gd name="connsiteX0" fmla="*/ 6753 w 24244"/>
              <a:gd name="connsiteY0" fmla="*/ 15117 h 21582"/>
              <a:gd name="connsiteX1" fmla="*/ 0 w 24244"/>
              <a:gd name="connsiteY1" fmla="*/ 0 h 21582"/>
              <a:gd name="connsiteX2" fmla="*/ 16306 w 24244"/>
              <a:gd name="connsiteY2" fmla="*/ 70 h 21582"/>
              <a:gd name="connsiteX3" fmla="*/ 17200 w 24244"/>
              <a:gd name="connsiteY3" fmla="*/ 2113 h 21582"/>
              <a:gd name="connsiteX4" fmla="*/ 18904 w 24244"/>
              <a:gd name="connsiteY4" fmla="*/ 2179 h 21582"/>
              <a:gd name="connsiteX5" fmla="*/ 20524 w 24244"/>
              <a:gd name="connsiteY5" fmla="*/ 3111 h 21582"/>
              <a:gd name="connsiteX6" fmla="*/ 21972 w 24244"/>
              <a:gd name="connsiteY6" fmla="*/ 4041 h 21582"/>
              <a:gd name="connsiteX7" fmla="*/ 24244 w 24244"/>
              <a:gd name="connsiteY7" fmla="*/ 6703 h 21582"/>
              <a:gd name="connsiteX8" fmla="*/ 24223 w 24244"/>
              <a:gd name="connsiteY8" fmla="*/ 21582 h 21582"/>
              <a:gd name="connsiteX9" fmla="*/ 9532 w 24244"/>
              <a:gd name="connsiteY9" fmla="*/ 21429 h 21582"/>
              <a:gd name="connsiteX10" fmla="*/ 8036 w 24244"/>
              <a:gd name="connsiteY10" fmla="*/ 17935 h 21582"/>
              <a:gd name="connsiteX11" fmla="*/ 6753 w 24244"/>
              <a:gd name="connsiteY11" fmla="*/ 15117 h 21582"/>
              <a:gd name="connsiteX0" fmla="*/ 6753 w 24244"/>
              <a:gd name="connsiteY0" fmla="*/ 15117 h 21582"/>
              <a:gd name="connsiteX1" fmla="*/ 0 w 24244"/>
              <a:gd name="connsiteY1" fmla="*/ 0 h 21582"/>
              <a:gd name="connsiteX2" fmla="*/ 16306 w 24244"/>
              <a:gd name="connsiteY2" fmla="*/ 70 h 21582"/>
              <a:gd name="connsiteX3" fmla="*/ 17200 w 24244"/>
              <a:gd name="connsiteY3" fmla="*/ 2113 h 21582"/>
              <a:gd name="connsiteX4" fmla="*/ 18904 w 24244"/>
              <a:gd name="connsiteY4" fmla="*/ 2179 h 21582"/>
              <a:gd name="connsiteX5" fmla="*/ 20524 w 24244"/>
              <a:gd name="connsiteY5" fmla="*/ 3111 h 21582"/>
              <a:gd name="connsiteX6" fmla="*/ 21972 w 24244"/>
              <a:gd name="connsiteY6" fmla="*/ 4041 h 21582"/>
              <a:gd name="connsiteX7" fmla="*/ 24244 w 24244"/>
              <a:gd name="connsiteY7" fmla="*/ 6703 h 21582"/>
              <a:gd name="connsiteX8" fmla="*/ 24223 w 24244"/>
              <a:gd name="connsiteY8" fmla="*/ 21582 h 21582"/>
              <a:gd name="connsiteX9" fmla="*/ 9532 w 24244"/>
              <a:gd name="connsiteY9" fmla="*/ 21429 h 21582"/>
              <a:gd name="connsiteX10" fmla="*/ 8036 w 24244"/>
              <a:gd name="connsiteY10" fmla="*/ 17935 h 21582"/>
              <a:gd name="connsiteX11" fmla="*/ 6753 w 24244"/>
              <a:gd name="connsiteY11" fmla="*/ 15117 h 21582"/>
              <a:gd name="connsiteX0" fmla="*/ 6753 w 24244"/>
              <a:gd name="connsiteY0" fmla="*/ 15117 h 21582"/>
              <a:gd name="connsiteX1" fmla="*/ 0 w 24244"/>
              <a:gd name="connsiteY1" fmla="*/ 0 h 21582"/>
              <a:gd name="connsiteX2" fmla="*/ 16306 w 24244"/>
              <a:gd name="connsiteY2" fmla="*/ 70 h 21582"/>
              <a:gd name="connsiteX3" fmla="*/ 17200 w 24244"/>
              <a:gd name="connsiteY3" fmla="*/ 2113 h 21582"/>
              <a:gd name="connsiteX4" fmla="*/ 18904 w 24244"/>
              <a:gd name="connsiteY4" fmla="*/ 2179 h 21582"/>
              <a:gd name="connsiteX5" fmla="*/ 20524 w 24244"/>
              <a:gd name="connsiteY5" fmla="*/ 3111 h 21582"/>
              <a:gd name="connsiteX6" fmla="*/ 21972 w 24244"/>
              <a:gd name="connsiteY6" fmla="*/ 4041 h 21582"/>
              <a:gd name="connsiteX7" fmla="*/ 24244 w 24244"/>
              <a:gd name="connsiteY7" fmla="*/ 6703 h 21582"/>
              <a:gd name="connsiteX8" fmla="*/ 24223 w 24244"/>
              <a:gd name="connsiteY8" fmla="*/ 21582 h 21582"/>
              <a:gd name="connsiteX9" fmla="*/ 9532 w 24244"/>
              <a:gd name="connsiteY9" fmla="*/ 21429 h 21582"/>
              <a:gd name="connsiteX10" fmla="*/ 8973 w 24244"/>
              <a:gd name="connsiteY10" fmla="*/ 18700 h 21582"/>
              <a:gd name="connsiteX11" fmla="*/ 6753 w 24244"/>
              <a:gd name="connsiteY11" fmla="*/ 15117 h 21582"/>
              <a:gd name="connsiteX0" fmla="*/ 6753 w 24244"/>
              <a:gd name="connsiteY0" fmla="*/ 15117 h 21582"/>
              <a:gd name="connsiteX1" fmla="*/ 0 w 24244"/>
              <a:gd name="connsiteY1" fmla="*/ 0 h 21582"/>
              <a:gd name="connsiteX2" fmla="*/ 16306 w 24244"/>
              <a:gd name="connsiteY2" fmla="*/ 70 h 21582"/>
              <a:gd name="connsiteX3" fmla="*/ 17200 w 24244"/>
              <a:gd name="connsiteY3" fmla="*/ 2113 h 21582"/>
              <a:gd name="connsiteX4" fmla="*/ 18904 w 24244"/>
              <a:gd name="connsiteY4" fmla="*/ 2179 h 21582"/>
              <a:gd name="connsiteX5" fmla="*/ 20524 w 24244"/>
              <a:gd name="connsiteY5" fmla="*/ 3111 h 21582"/>
              <a:gd name="connsiteX6" fmla="*/ 21972 w 24244"/>
              <a:gd name="connsiteY6" fmla="*/ 4041 h 21582"/>
              <a:gd name="connsiteX7" fmla="*/ 24244 w 24244"/>
              <a:gd name="connsiteY7" fmla="*/ 6703 h 21582"/>
              <a:gd name="connsiteX8" fmla="*/ 24223 w 24244"/>
              <a:gd name="connsiteY8" fmla="*/ 21582 h 21582"/>
              <a:gd name="connsiteX9" fmla="*/ 9532 w 24244"/>
              <a:gd name="connsiteY9" fmla="*/ 21429 h 21582"/>
              <a:gd name="connsiteX10" fmla="*/ 8973 w 24244"/>
              <a:gd name="connsiteY10" fmla="*/ 18700 h 21582"/>
              <a:gd name="connsiteX11" fmla="*/ 6753 w 24244"/>
              <a:gd name="connsiteY11" fmla="*/ 15117 h 21582"/>
              <a:gd name="connsiteX0" fmla="*/ 7605 w 24244"/>
              <a:gd name="connsiteY0" fmla="*/ 17411 h 21582"/>
              <a:gd name="connsiteX1" fmla="*/ 0 w 24244"/>
              <a:gd name="connsiteY1" fmla="*/ 0 h 21582"/>
              <a:gd name="connsiteX2" fmla="*/ 16306 w 24244"/>
              <a:gd name="connsiteY2" fmla="*/ 70 h 21582"/>
              <a:gd name="connsiteX3" fmla="*/ 17200 w 24244"/>
              <a:gd name="connsiteY3" fmla="*/ 2113 h 21582"/>
              <a:gd name="connsiteX4" fmla="*/ 18904 w 24244"/>
              <a:gd name="connsiteY4" fmla="*/ 2179 h 21582"/>
              <a:gd name="connsiteX5" fmla="*/ 20524 w 24244"/>
              <a:gd name="connsiteY5" fmla="*/ 3111 h 21582"/>
              <a:gd name="connsiteX6" fmla="*/ 21972 w 24244"/>
              <a:gd name="connsiteY6" fmla="*/ 4041 h 21582"/>
              <a:gd name="connsiteX7" fmla="*/ 24244 w 24244"/>
              <a:gd name="connsiteY7" fmla="*/ 6703 h 21582"/>
              <a:gd name="connsiteX8" fmla="*/ 24223 w 24244"/>
              <a:gd name="connsiteY8" fmla="*/ 21582 h 21582"/>
              <a:gd name="connsiteX9" fmla="*/ 9532 w 24244"/>
              <a:gd name="connsiteY9" fmla="*/ 21429 h 21582"/>
              <a:gd name="connsiteX10" fmla="*/ 8973 w 24244"/>
              <a:gd name="connsiteY10" fmla="*/ 18700 h 21582"/>
              <a:gd name="connsiteX11" fmla="*/ 7605 w 24244"/>
              <a:gd name="connsiteY11" fmla="*/ 17411 h 21582"/>
              <a:gd name="connsiteX0" fmla="*/ 7605 w 24244"/>
              <a:gd name="connsiteY0" fmla="*/ 17411 h 21582"/>
              <a:gd name="connsiteX1" fmla="*/ 0 w 24244"/>
              <a:gd name="connsiteY1" fmla="*/ 0 h 21582"/>
              <a:gd name="connsiteX2" fmla="*/ 16306 w 24244"/>
              <a:gd name="connsiteY2" fmla="*/ 70 h 21582"/>
              <a:gd name="connsiteX3" fmla="*/ 17200 w 24244"/>
              <a:gd name="connsiteY3" fmla="*/ 2113 h 21582"/>
              <a:gd name="connsiteX4" fmla="*/ 18904 w 24244"/>
              <a:gd name="connsiteY4" fmla="*/ 2179 h 21582"/>
              <a:gd name="connsiteX5" fmla="*/ 20524 w 24244"/>
              <a:gd name="connsiteY5" fmla="*/ 3111 h 21582"/>
              <a:gd name="connsiteX6" fmla="*/ 21972 w 24244"/>
              <a:gd name="connsiteY6" fmla="*/ 4041 h 21582"/>
              <a:gd name="connsiteX7" fmla="*/ 24244 w 24244"/>
              <a:gd name="connsiteY7" fmla="*/ 6703 h 21582"/>
              <a:gd name="connsiteX8" fmla="*/ 24223 w 24244"/>
              <a:gd name="connsiteY8" fmla="*/ 21582 h 21582"/>
              <a:gd name="connsiteX9" fmla="*/ 9532 w 24244"/>
              <a:gd name="connsiteY9" fmla="*/ 21429 h 21582"/>
              <a:gd name="connsiteX10" fmla="*/ 8973 w 24244"/>
              <a:gd name="connsiteY10" fmla="*/ 18700 h 21582"/>
              <a:gd name="connsiteX11" fmla="*/ 7605 w 24244"/>
              <a:gd name="connsiteY11" fmla="*/ 17411 h 21582"/>
              <a:gd name="connsiteX0" fmla="*/ 7541 w 24244"/>
              <a:gd name="connsiteY0" fmla="*/ 17444 h 21582"/>
              <a:gd name="connsiteX1" fmla="*/ 0 w 24244"/>
              <a:gd name="connsiteY1" fmla="*/ 0 h 21582"/>
              <a:gd name="connsiteX2" fmla="*/ 16306 w 24244"/>
              <a:gd name="connsiteY2" fmla="*/ 70 h 21582"/>
              <a:gd name="connsiteX3" fmla="*/ 17200 w 24244"/>
              <a:gd name="connsiteY3" fmla="*/ 2113 h 21582"/>
              <a:gd name="connsiteX4" fmla="*/ 18904 w 24244"/>
              <a:gd name="connsiteY4" fmla="*/ 2179 h 21582"/>
              <a:gd name="connsiteX5" fmla="*/ 20524 w 24244"/>
              <a:gd name="connsiteY5" fmla="*/ 3111 h 21582"/>
              <a:gd name="connsiteX6" fmla="*/ 21972 w 24244"/>
              <a:gd name="connsiteY6" fmla="*/ 4041 h 21582"/>
              <a:gd name="connsiteX7" fmla="*/ 24244 w 24244"/>
              <a:gd name="connsiteY7" fmla="*/ 6703 h 21582"/>
              <a:gd name="connsiteX8" fmla="*/ 24223 w 24244"/>
              <a:gd name="connsiteY8" fmla="*/ 21582 h 21582"/>
              <a:gd name="connsiteX9" fmla="*/ 9532 w 24244"/>
              <a:gd name="connsiteY9" fmla="*/ 21429 h 21582"/>
              <a:gd name="connsiteX10" fmla="*/ 8973 w 24244"/>
              <a:gd name="connsiteY10" fmla="*/ 18700 h 21582"/>
              <a:gd name="connsiteX11" fmla="*/ 7541 w 24244"/>
              <a:gd name="connsiteY11" fmla="*/ 17444 h 21582"/>
              <a:gd name="connsiteX0" fmla="*/ 7959 w 24662"/>
              <a:gd name="connsiteY0" fmla="*/ 17444 h 21582"/>
              <a:gd name="connsiteX1" fmla="*/ 5092 w 24662"/>
              <a:gd name="connsiteY1" fmla="*/ 10196 h 21582"/>
              <a:gd name="connsiteX2" fmla="*/ 418 w 24662"/>
              <a:gd name="connsiteY2" fmla="*/ 0 h 21582"/>
              <a:gd name="connsiteX3" fmla="*/ 16724 w 24662"/>
              <a:gd name="connsiteY3" fmla="*/ 70 h 21582"/>
              <a:gd name="connsiteX4" fmla="*/ 17618 w 24662"/>
              <a:gd name="connsiteY4" fmla="*/ 2113 h 21582"/>
              <a:gd name="connsiteX5" fmla="*/ 19322 w 24662"/>
              <a:gd name="connsiteY5" fmla="*/ 2179 h 21582"/>
              <a:gd name="connsiteX6" fmla="*/ 20942 w 24662"/>
              <a:gd name="connsiteY6" fmla="*/ 3111 h 21582"/>
              <a:gd name="connsiteX7" fmla="*/ 22390 w 24662"/>
              <a:gd name="connsiteY7" fmla="*/ 4041 h 21582"/>
              <a:gd name="connsiteX8" fmla="*/ 24662 w 24662"/>
              <a:gd name="connsiteY8" fmla="*/ 6703 h 21582"/>
              <a:gd name="connsiteX9" fmla="*/ 24641 w 24662"/>
              <a:gd name="connsiteY9" fmla="*/ 21582 h 21582"/>
              <a:gd name="connsiteX10" fmla="*/ 9950 w 24662"/>
              <a:gd name="connsiteY10" fmla="*/ 21429 h 21582"/>
              <a:gd name="connsiteX11" fmla="*/ 9391 w 24662"/>
              <a:gd name="connsiteY11" fmla="*/ 18700 h 21582"/>
              <a:gd name="connsiteX12" fmla="*/ 7959 w 24662"/>
              <a:gd name="connsiteY12" fmla="*/ 17444 h 21582"/>
              <a:gd name="connsiteX0" fmla="*/ 7959 w 24662"/>
              <a:gd name="connsiteY0" fmla="*/ 17444 h 21582"/>
              <a:gd name="connsiteX1" fmla="*/ 5092 w 24662"/>
              <a:gd name="connsiteY1" fmla="*/ 10196 h 21582"/>
              <a:gd name="connsiteX2" fmla="*/ 418 w 24662"/>
              <a:gd name="connsiteY2" fmla="*/ 0 h 21582"/>
              <a:gd name="connsiteX3" fmla="*/ 16724 w 24662"/>
              <a:gd name="connsiteY3" fmla="*/ 70 h 21582"/>
              <a:gd name="connsiteX4" fmla="*/ 17618 w 24662"/>
              <a:gd name="connsiteY4" fmla="*/ 2113 h 21582"/>
              <a:gd name="connsiteX5" fmla="*/ 19322 w 24662"/>
              <a:gd name="connsiteY5" fmla="*/ 2179 h 21582"/>
              <a:gd name="connsiteX6" fmla="*/ 20942 w 24662"/>
              <a:gd name="connsiteY6" fmla="*/ 3111 h 21582"/>
              <a:gd name="connsiteX7" fmla="*/ 22390 w 24662"/>
              <a:gd name="connsiteY7" fmla="*/ 4041 h 21582"/>
              <a:gd name="connsiteX8" fmla="*/ 24662 w 24662"/>
              <a:gd name="connsiteY8" fmla="*/ 6703 h 21582"/>
              <a:gd name="connsiteX9" fmla="*/ 24641 w 24662"/>
              <a:gd name="connsiteY9" fmla="*/ 21582 h 21582"/>
              <a:gd name="connsiteX10" fmla="*/ 9950 w 24662"/>
              <a:gd name="connsiteY10" fmla="*/ 21429 h 21582"/>
              <a:gd name="connsiteX11" fmla="*/ 9391 w 24662"/>
              <a:gd name="connsiteY11" fmla="*/ 18700 h 21582"/>
              <a:gd name="connsiteX12" fmla="*/ 7959 w 24662"/>
              <a:gd name="connsiteY12" fmla="*/ 17444 h 21582"/>
              <a:gd name="connsiteX0" fmla="*/ 7542 w 24245"/>
              <a:gd name="connsiteY0" fmla="*/ 17444 h 21582"/>
              <a:gd name="connsiteX1" fmla="*/ 4675 w 24245"/>
              <a:gd name="connsiteY1" fmla="*/ 10196 h 21582"/>
              <a:gd name="connsiteX2" fmla="*/ 1 w 24245"/>
              <a:gd name="connsiteY2" fmla="*/ 0 h 21582"/>
              <a:gd name="connsiteX3" fmla="*/ 16307 w 24245"/>
              <a:gd name="connsiteY3" fmla="*/ 70 h 21582"/>
              <a:gd name="connsiteX4" fmla="*/ 17201 w 24245"/>
              <a:gd name="connsiteY4" fmla="*/ 2113 h 21582"/>
              <a:gd name="connsiteX5" fmla="*/ 18905 w 24245"/>
              <a:gd name="connsiteY5" fmla="*/ 2179 h 21582"/>
              <a:gd name="connsiteX6" fmla="*/ 20525 w 24245"/>
              <a:gd name="connsiteY6" fmla="*/ 3111 h 21582"/>
              <a:gd name="connsiteX7" fmla="*/ 21973 w 24245"/>
              <a:gd name="connsiteY7" fmla="*/ 4041 h 21582"/>
              <a:gd name="connsiteX8" fmla="*/ 24245 w 24245"/>
              <a:gd name="connsiteY8" fmla="*/ 6703 h 21582"/>
              <a:gd name="connsiteX9" fmla="*/ 24224 w 24245"/>
              <a:gd name="connsiteY9" fmla="*/ 21582 h 21582"/>
              <a:gd name="connsiteX10" fmla="*/ 9533 w 24245"/>
              <a:gd name="connsiteY10" fmla="*/ 21429 h 21582"/>
              <a:gd name="connsiteX11" fmla="*/ 8974 w 24245"/>
              <a:gd name="connsiteY11" fmla="*/ 18700 h 21582"/>
              <a:gd name="connsiteX12" fmla="*/ 7542 w 24245"/>
              <a:gd name="connsiteY12" fmla="*/ 17444 h 21582"/>
              <a:gd name="connsiteX0" fmla="*/ 7754 w 24457"/>
              <a:gd name="connsiteY0" fmla="*/ 17378 h 21516"/>
              <a:gd name="connsiteX1" fmla="*/ 4887 w 24457"/>
              <a:gd name="connsiteY1" fmla="*/ 10130 h 21516"/>
              <a:gd name="connsiteX2" fmla="*/ 0 w 24457"/>
              <a:gd name="connsiteY2" fmla="*/ 0 h 21516"/>
              <a:gd name="connsiteX3" fmla="*/ 16519 w 24457"/>
              <a:gd name="connsiteY3" fmla="*/ 4 h 21516"/>
              <a:gd name="connsiteX4" fmla="*/ 17413 w 24457"/>
              <a:gd name="connsiteY4" fmla="*/ 2047 h 21516"/>
              <a:gd name="connsiteX5" fmla="*/ 19117 w 24457"/>
              <a:gd name="connsiteY5" fmla="*/ 2113 h 21516"/>
              <a:gd name="connsiteX6" fmla="*/ 20737 w 24457"/>
              <a:gd name="connsiteY6" fmla="*/ 3045 h 21516"/>
              <a:gd name="connsiteX7" fmla="*/ 22185 w 24457"/>
              <a:gd name="connsiteY7" fmla="*/ 3975 h 21516"/>
              <a:gd name="connsiteX8" fmla="*/ 24457 w 24457"/>
              <a:gd name="connsiteY8" fmla="*/ 6637 h 21516"/>
              <a:gd name="connsiteX9" fmla="*/ 24436 w 24457"/>
              <a:gd name="connsiteY9" fmla="*/ 21516 h 21516"/>
              <a:gd name="connsiteX10" fmla="*/ 9745 w 24457"/>
              <a:gd name="connsiteY10" fmla="*/ 21363 h 21516"/>
              <a:gd name="connsiteX11" fmla="*/ 9186 w 24457"/>
              <a:gd name="connsiteY11" fmla="*/ 18634 h 21516"/>
              <a:gd name="connsiteX12" fmla="*/ 7754 w 24457"/>
              <a:gd name="connsiteY12" fmla="*/ 17378 h 21516"/>
              <a:gd name="connsiteX0" fmla="*/ 7754 w 24457"/>
              <a:gd name="connsiteY0" fmla="*/ 17378 h 21516"/>
              <a:gd name="connsiteX1" fmla="*/ 6698 w 24457"/>
              <a:gd name="connsiteY1" fmla="*/ 14851 h 21516"/>
              <a:gd name="connsiteX2" fmla="*/ 0 w 24457"/>
              <a:gd name="connsiteY2" fmla="*/ 0 h 21516"/>
              <a:gd name="connsiteX3" fmla="*/ 16519 w 24457"/>
              <a:gd name="connsiteY3" fmla="*/ 4 h 21516"/>
              <a:gd name="connsiteX4" fmla="*/ 17413 w 24457"/>
              <a:gd name="connsiteY4" fmla="*/ 2047 h 21516"/>
              <a:gd name="connsiteX5" fmla="*/ 19117 w 24457"/>
              <a:gd name="connsiteY5" fmla="*/ 2113 h 21516"/>
              <a:gd name="connsiteX6" fmla="*/ 20737 w 24457"/>
              <a:gd name="connsiteY6" fmla="*/ 3045 h 21516"/>
              <a:gd name="connsiteX7" fmla="*/ 22185 w 24457"/>
              <a:gd name="connsiteY7" fmla="*/ 3975 h 21516"/>
              <a:gd name="connsiteX8" fmla="*/ 24457 w 24457"/>
              <a:gd name="connsiteY8" fmla="*/ 6637 h 21516"/>
              <a:gd name="connsiteX9" fmla="*/ 24436 w 24457"/>
              <a:gd name="connsiteY9" fmla="*/ 21516 h 21516"/>
              <a:gd name="connsiteX10" fmla="*/ 9745 w 24457"/>
              <a:gd name="connsiteY10" fmla="*/ 21363 h 21516"/>
              <a:gd name="connsiteX11" fmla="*/ 9186 w 24457"/>
              <a:gd name="connsiteY11" fmla="*/ 18634 h 21516"/>
              <a:gd name="connsiteX12" fmla="*/ 7754 w 24457"/>
              <a:gd name="connsiteY12" fmla="*/ 17378 h 21516"/>
              <a:gd name="connsiteX0" fmla="*/ 7754 w 24457"/>
              <a:gd name="connsiteY0" fmla="*/ 17378 h 21516"/>
              <a:gd name="connsiteX1" fmla="*/ 6698 w 24457"/>
              <a:gd name="connsiteY1" fmla="*/ 14851 h 21516"/>
              <a:gd name="connsiteX2" fmla="*/ 0 w 24457"/>
              <a:gd name="connsiteY2" fmla="*/ 0 h 21516"/>
              <a:gd name="connsiteX3" fmla="*/ 16519 w 24457"/>
              <a:gd name="connsiteY3" fmla="*/ 4 h 21516"/>
              <a:gd name="connsiteX4" fmla="*/ 17413 w 24457"/>
              <a:gd name="connsiteY4" fmla="*/ 2047 h 21516"/>
              <a:gd name="connsiteX5" fmla="*/ 19117 w 24457"/>
              <a:gd name="connsiteY5" fmla="*/ 2113 h 21516"/>
              <a:gd name="connsiteX6" fmla="*/ 20737 w 24457"/>
              <a:gd name="connsiteY6" fmla="*/ 3045 h 21516"/>
              <a:gd name="connsiteX7" fmla="*/ 22185 w 24457"/>
              <a:gd name="connsiteY7" fmla="*/ 3975 h 21516"/>
              <a:gd name="connsiteX8" fmla="*/ 24457 w 24457"/>
              <a:gd name="connsiteY8" fmla="*/ 6637 h 21516"/>
              <a:gd name="connsiteX9" fmla="*/ 24436 w 24457"/>
              <a:gd name="connsiteY9" fmla="*/ 21516 h 21516"/>
              <a:gd name="connsiteX10" fmla="*/ 9745 w 24457"/>
              <a:gd name="connsiteY10" fmla="*/ 21363 h 21516"/>
              <a:gd name="connsiteX11" fmla="*/ 9186 w 24457"/>
              <a:gd name="connsiteY11" fmla="*/ 18634 h 21516"/>
              <a:gd name="connsiteX12" fmla="*/ 7754 w 24457"/>
              <a:gd name="connsiteY12" fmla="*/ 17378 h 21516"/>
              <a:gd name="connsiteX0" fmla="*/ 7754 w 24457"/>
              <a:gd name="connsiteY0" fmla="*/ 17378 h 21516"/>
              <a:gd name="connsiteX1" fmla="*/ 6698 w 24457"/>
              <a:gd name="connsiteY1" fmla="*/ 14851 h 21516"/>
              <a:gd name="connsiteX2" fmla="*/ 0 w 24457"/>
              <a:gd name="connsiteY2" fmla="*/ 0 h 21516"/>
              <a:gd name="connsiteX3" fmla="*/ 16519 w 24457"/>
              <a:gd name="connsiteY3" fmla="*/ 4 h 21516"/>
              <a:gd name="connsiteX4" fmla="*/ 17413 w 24457"/>
              <a:gd name="connsiteY4" fmla="*/ 2047 h 21516"/>
              <a:gd name="connsiteX5" fmla="*/ 19117 w 24457"/>
              <a:gd name="connsiteY5" fmla="*/ 2113 h 21516"/>
              <a:gd name="connsiteX6" fmla="*/ 20737 w 24457"/>
              <a:gd name="connsiteY6" fmla="*/ 3045 h 21516"/>
              <a:gd name="connsiteX7" fmla="*/ 22185 w 24457"/>
              <a:gd name="connsiteY7" fmla="*/ 3975 h 21516"/>
              <a:gd name="connsiteX8" fmla="*/ 24457 w 24457"/>
              <a:gd name="connsiteY8" fmla="*/ 6637 h 21516"/>
              <a:gd name="connsiteX9" fmla="*/ 24436 w 24457"/>
              <a:gd name="connsiteY9" fmla="*/ 21516 h 21516"/>
              <a:gd name="connsiteX10" fmla="*/ 9745 w 24457"/>
              <a:gd name="connsiteY10" fmla="*/ 21363 h 21516"/>
              <a:gd name="connsiteX11" fmla="*/ 9186 w 24457"/>
              <a:gd name="connsiteY11" fmla="*/ 18634 h 21516"/>
              <a:gd name="connsiteX12" fmla="*/ 7754 w 24457"/>
              <a:gd name="connsiteY12" fmla="*/ 17378 h 21516"/>
              <a:gd name="connsiteX0" fmla="*/ 8246 w 24949"/>
              <a:gd name="connsiteY0" fmla="*/ 17378 h 21516"/>
              <a:gd name="connsiteX1" fmla="*/ 7190 w 24949"/>
              <a:gd name="connsiteY1" fmla="*/ 14851 h 21516"/>
              <a:gd name="connsiteX2" fmla="*/ 4591 w 24949"/>
              <a:gd name="connsiteY2" fmla="*/ 10030 h 21516"/>
              <a:gd name="connsiteX3" fmla="*/ 492 w 24949"/>
              <a:gd name="connsiteY3" fmla="*/ 0 h 21516"/>
              <a:gd name="connsiteX4" fmla="*/ 17011 w 24949"/>
              <a:gd name="connsiteY4" fmla="*/ 4 h 21516"/>
              <a:gd name="connsiteX5" fmla="*/ 17905 w 24949"/>
              <a:gd name="connsiteY5" fmla="*/ 2047 h 21516"/>
              <a:gd name="connsiteX6" fmla="*/ 19609 w 24949"/>
              <a:gd name="connsiteY6" fmla="*/ 2113 h 21516"/>
              <a:gd name="connsiteX7" fmla="*/ 21229 w 24949"/>
              <a:gd name="connsiteY7" fmla="*/ 3045 h 21516"/>
              <a:gd name="connsiteX8" fmla="*/ 22677 w 24949"/>
              <a:gd name="connsiteY8" fmla="*/ 3975 h 21516"/>
              <a:gd name="connsiteX9" fmla="*/ 24949 w 24949"/>
              <a:gd name="connsiteY9" fmla="*/ 6637 h 21516"/>
              <a:gd name="connsiteX10" fmla="*/ 24928 w 24949"/>
              <a:gd name="connsiteY10" fmla="*/ 21516 h 21516"/>
              <a:gd name="connsiteX11" fmla="*/ 10237 w 24949"/>
              <a:gd name="connsiteY11" fmla="*/ 21363 h 21516"/>
              <a:gd name="connsiteX12" fmla="*/ 9678 w 24949"/>
              <a:gd name="connsiteY12" fmla="*/ 18634 h 21516"/>
              <a:gd name="connsiteX13" fmla="*/ 8246 w 24949"/>
              <a:gd name="connsiteY13" fmla="*/ 17378 h 21516"/>
              <a:gd name="connsiteX0" fmla="*/ 8249 w 24952"/>
              <a:gd name="connsiteY0" fmla="*/ 17378 h 21516"/>
              <a:gd name="connsiteX1" fmla="*/ 7193 w 24952"/>
              <a:gd name="connsiteY1" fmla="*/ 14851 h 21516"/>
              <a:gd name="connsiteX2" fmla="*/ 4551 w 24952"/>
              <a:gd name="connsiteY2" fmla="*/ 16180 h 21516"/>
              <a:gd name="connsiteX3" fmla="*/ 495 w 24952"/>
              <a:gd name="connsiteY3" fmla="*/ 0 h 21516"/>
              <a:gd name="connsiteX4" fmla="*/ 17014 w 24952"/>
              <a:gd name="connsiteY4" fmla="*/ 4 h 21516"/>
              <a:gd name="connsiteX5" fmla="*/ 17908 w 24952"/>
              <a:gd name="connsiteY5" fmla="*/ 2047 h 21516"/>
              <a:gd name="connsiteX6" fmla="*/ 19612 w 24952"/>
              <a:gd name="connsiteY6" fmla="*/ 2113 h 21516"/>
              <a:gd name="connsiteX7" fmla="*/ 21232 w 24952"/>
              <a:gd name="connsiteY7" fmla="*/ 3045 h 21516"/>
              <a:gd name="connsiteX8" fmla="*/ 22680 w 24952"/>
              <a:gd name="connsiteY8" fmla="*/ 3975 h 21516"/>
              <a:gd name="connsiteX9" fmla="*/ 24952 w 24952"/>
              <a:gd name="connsiteY9" fmla="*/ 6637 h 21516"/>
              <a:gd name="connsiteX10" fmla="*/ 24931 w 24952"/>
              <a:gd name="connsiteY10" fmla="*/ 21516 h 21516"/>
              <a:gd name="connsiteX11" fmla="*/ 10240 w 24952"/>
              <a:gd name="connsiteY11" fmla="*/ 21363 h 21516"/>
              <a:gd name="connsiteX12" fmla="*/ 9681 w 24952"/>
              <a:gd name="connsiteY12" fmla="*/ 18634 h 21516"/>
              <a:gd name="connsiteX13" fmla="*/ 8249 w 24952"/>
              <a:gd name="connsiteY13" fmla="*/ 17378 h 21516"/>
              <a:gd name="connsiteX0" fmla="*/ 8249 w 24952"/>
              <a:gd name="connsiteY0" fmla="*/ 17378 h 21516"/>
              <a:gd name="connsiteX1" fmla="*/ 7193 w 24952"/>
              <a:gd name="connsiteY1" fmla="*/ 14851 h 21516"/>
              <a:gd name="connsiteX2" fmla="*/ 4551 w 24952"/>
              <a:gd name="connsiteY2" fmla="*/ 16180 h 21516"/>
              <a:gd name="connsiteX3" fmla="*/ 495 w 24952"/>
              <a:gd name="connsiteY3" fmla="*/ 0 h 21516"/>
              <a:gd name="connsiteX4" fmla="*/ 17014 w 24952"/>
              <a:gd name="connsiteY4" fmla="*/ 4 h 21516"/>
              <a:gd name="connsiteX5" fmla="*/ 17908 w 24952"/>
              <a:gd name="connsiteY5" fmla="*/ 2047 h 21516"/>
              <a:gd name="connsiteX6" fmla="*/ 19612 w 24952"/>
              <a:gd name="connsiteY6" fmla="*/ 2113 h 21516"/>
              <a:gd name="connsiteX7" fmla="*/ 21232 w 24952"/>
              <a:gd name="connsiteY7" fmla="*/ 3045 h 21516"/>
              <a:gd name="connsiteX8" fmla="*/ 22680 w 24952"/>
              <a:gd name="connsiteY8" fmla="*/ 3975 h 21516"/>
              <a:gd name="connsiteX9" fmla="*/ 24952 w 24952"/>
              <a:gd name="connsiteY9" fmla="*/ 6637 h 21516"/>
              <a:gd name="connsiteX10" fmla="*/ 24931 w 24952"/>
              <a:gd name="connsiteY10" fmla="*/ 21516 h 21516"/>
              <a:gd name="connsiteX11" fmla="*/ 10240 w 24952"/>
              <a:gd name="connsiteY11" fmla="*/ 21363 h 21516"/>
              <a:gd name="connsiteX12" fmla="*/ 9681 w 24952"/>
              <a:gd name="connsiteY12" fmla="*/ 18634 h 21516"/>
              <a:gd name="connsiteX13" fmla="*/ 8249 w 24952"/>
              <a:gd name="connsiteY13" fmla="*/ 17378 h 21516"/>
              <a:gd name="connsiteX0" fmla="*/ 8249 w 24952"/>
              <a:gd name="connsiteY0" fmla="*/ 17378 h 21516"/>
              <a:gd name="connsiteX1" fmla="*/ 7193 w 24952"/>
              <a:gd name="connsiteY1" fmla="*/ 14851 h 21516"/>
              <a:gd name="connsiteX2" fmla="*/ 4551 w 24952"/>
              <a:gd name="connsiteY2" fmla="*/ 16180 h 21516"/>
              <a:gd name="connsiteX3" fmla="*/ 495 w 24952"/>
              <a:gd name="connsiteY3" fmla="*/ 0 h 21516"/>
              <a:gd name="connsiteX4" fmla="*/ 17014 w 24952"/>
              <a:gd name="connsiteY4" fmla="*/ 4 h 21516"/>
              <a:gd name="connsiteX5" fmla="*/ 17908 w 24952"/>
              <a:gd name="connsiteY5" fmla="*/ 2047 h 21516"/>
              <a:gd name="connsiteX6" fmla="*/ 19612 w 24952"/>
              <a:gd name="connsiteY6" fmla="*/ 2113 h 21516"/>
              <a:gd name="connsiteX7" fmla="*/ 21232 w 24952"/>
              <a:gd name="connsiteY7" fmla="*/ 3045 h 21516"/>
              <a:gd name="connsiteX8" fmla="*/ 22680 w 24952"/>
              <a:gd name="connsiteY8" fmla="*/ 3975 h 21516"/>
              <a:gd name="connsiteX9" fmla="*/ 24952 w 24952"/>
              <a:gd name="connsiteY9" fmla="*/ 6637 h 21516"/>
              <a:gd name="connsiteX10" fmla="*/ 24931 w 24952"/>
              <a:gd name="connsiteY10" fmla="*/ 21516 h 21516"/>
              <a:gd name="connsiteX11" fmla="*/ 10240 w 24952"/>
              <a:gd name="connsiteY11" fmla="*/ 21363 h 21516"/>
              <a:gd name="connsiteX12" fmla="*/ 9681 w 24952"/>
              <a:gd name="connsiteY12" fmla="*/ 18634 h 21516"/>
              <a:gd name="connsiteX13" fmla="*/ 8249 w 24952"/>
              <a:gd name="connsiteY13" fmla="*/ 17378 h 21516"/>
              <a:gd name="connsiteX0" fmla="*/ 8249 w 24952"/>
              <a:gd name="connsiteY0" fmla="*/ 17378 h 21516"/>
              <a:gd name="connsiteX1" fmla="*/ 7193 w 24952"/>
              <a:gd name="connsiteY1" fmla="*/ 14851 h 21516"/>
              <a:gd name="connsiteX2" fmla="*/ 4551 w 24952"/>
              <a:gd name="connsiteY2" fmla="*/ 16180 h 21516"/>
              <a:gd name="connsiteX3" fmla="*/ 495 w 24952"/>
              <a:gd name="connsiteY3" fmla="*/ 0 h 21516"/>
              <a:gd name="connsiteX4" fmla="*/ 17014 w 24952"/>
              <a:gd name="connsiteY4" fmla="*/ 4 h 21516"/>
              <a:gd name="connsiteX5" fmla="*/ 17908 w 24952"/>
              <a:gd name="connsiteY5" fmla="*/ 2047 h 21516"/>
              <a:gd name="connsiteX6" fmla="*/ 19612 w 24952"/>
              <a:gd name="connsiteY6" fmla="*/ 2113 h 21516"/>
              <a:gd name="connsiteX7" fmla="*/ 21232 w 24952"/>
              <a:gd name="connsiteY7" fmla="*/ 3045 h 21516"/>
              <a:gd name="connsiteX8" fmla="*/ 22680 w 24952"/>
              <a:gd name="connsiteY8" fmla="*/ 3975 h 21516"/>
              <a:gd name="connsiteX9" fmla="*/ 24952 w 24952"/>
              <a:gd name="connsiteY9" fmla="*/ 6637 h 21516"/>
              <a:gd name="connsiteX10" fmla="*/ 24931 w 24952"/>
              <a:gd name="connsiteY10" fmla="*/ 21516 h 21516"/>
              <a:gd name="connsiteX11" fmla="*/ 10240 w 24952"/>
              <a:gd name="connsiteY11" fmla="*/ 21363 h 21516"/>
              <a:gd name="connsiteX12" fmla="*/ 9681 w 24952"/>
              <a:gd name="connsiteY12" fmla="*/ 18634 h 21516"/>
              <a:gd name="connsiteX13" fmla="*/ 8249 w 24952"/>
              <a:gd name="connsiteY13" fmla="*/ 17378 h 21516"/>
              <a:gd name="connsiteX0" fmla="*/ 8249 w 24952"/>
              <a:gd name="connsiteY0" fmla="*/ 17378 h 21516"/>
              <a:gd name="connsiteX1" fmla="*/ 7193 w 24952"/>
              <a:gd name="connsiteY1" fmla="*/ 14851 h 21516"/>
              <a:gd name="connsiteX2" fmla="*/ 4551 w 24952"/>
              <a:gd name="connsiteY2" fmla="*/ 16180 h 21516"/>
              <a:gd name="connsiteX3" fmla="*/ 495 w 24952"/>
              <a:gd name="connsiteY3" fmla="*/ 0 h 21516"/>
              <a:gd name="connsiteX4" fmla="*/ 17014 w 24952"/>
              <a:gd name="connsiteY4" fmla="*/ 4 h 21516"/>
              <a:gd name="connsiteX5" fmla="*/ 17908 w 24952"/>
              <a:gd name="connsiteY5" fmla="*/ 2047 h 21516"/>
              <a:gd name="connsiteX6" fmla="*/ 19612 w 24952"/>
              <a:gd name="connsiteY6" fmla="*/ 2113 h 21516"/>
              <a:gd name="connsiteX7" fmla="*/ 21232 w 24952"/>
              <a:gd name="connsiteY7" fmla="*/ 3045 h 21516"/>
              <a:gd name="connsiteX8" fmla="*/ 22680 w 24952"/>
              <a:gd name="connsiteY8" fmla="*/ 3975 h 21516"/>
              <a:gd name="connsiteX9" fmla="*/ 24952 w 24952"/>
              <a:gd name="connsiteY9" fmla="*/ 6637 h 21516"/>
              <a:gd name="connsiteX10" fmla="*/ 24931 w 24952"/>
              <a:gd name="connsiteY10" fmla="*/ 21516 h 21516"/>
              <a:gd name="connsiteX11" fmla="*/ 10240 w 24952"/>
              <a:gd name="connsiteY11" fmla="*/ 21363 h 21516"/>
              <a:gd name="connsiteX12" fmla="*/ 9681 w 24952"/>
              <a:gd name="connsiteY12" fmla="*/ 18634 h 21516"/>
              <a:gd name="connsiteX13" fmla="*/ 8249 w 24952"/>
              <a:gd name="connsiteY13" fmla="*/ 17378 h 21516"/>
              <a:gd name="connsiteX0" fmla="*/ 8249 w 24952"/>
              <a:gd name="connsiteY0" fmla="*/ 17378 h 21516"/>
              <a:gd name="connsiteX1" fmla="*/ 7193 w 24952"/>
              <a:gd name="connsiteY1" fmla="*/ 14851 h 21516"/>
              <a:gd name="connsiteX2" fmla="*/ 4551 w 24952"/>
              <a:gd name="connsiteY2" fmla="*/ 16180 h 21516"/>
              <a:gd name="connsiteX3" fmla="*/ 495 w 24952"/>
              <a:gd name="connsiteY3" fmla="*/ 0 h 21516"/>
              <a:gd name="connsiteX4" fmla="*/ 17014 w 24952"/>
              <a:gd name="connsiteY4" fmla="*/ 4 h 21516"/>
              <a:gd name="connsiteX5" fmla="*/ 17908 w 24952"/>
              <a:gd name="connsiteY5" fmla="*/ 2047 h 21516"/>
              <a:gd name="connsiteX6" fmla="*/ 19612 w 24952"/>
              <a:gd name="connsiteY6" fmla="*/ 2113 h 21516"/>
              <a:gd name="connsiteX7" fmla="*/ 21232 w 24952"/>
              <a:gd name="connsiteY7" fmla="*/ 3045 h 21516"/>
              <a:gd name="connsiteX8" fmla="*/ 22680 w 24952"/>
              <a:gd name="connsiteY8" fmla="*/ 3975 h 21516"/>
              <a:gd name="connsiteX9" fmla="*/ 24952 w 24952"/>
              <a:gd name="connsiteY9" fmla="*/ 6637 h 21516"/>
              <a:gd name="connsiteX10" fmla="*/ 24931 w 24952"/>
              <a:gd name="connsiteY10" fmla="*/ 21516 h 21516"/>
              <a:gd name="connsiteX11" fmla="*/ 10240 w 24952"/>
              <a:gd name="connsiteY11" fmla="*/ 21363 h 21516"/>
              <a:gd name="connsiteX12" fmla="*/ 9596 w 24952"/>
              <a:gd name="connsiteY12" fmla="*/ 18700 h 21516"/>
              <a:gd name="connsiteX13" fmla="*/ 8249 w 24952"/>
              <a:gd name="connsiteY13" fmla="*/ 17378 h 21516"/>
              <a:gd name="connsiteX0" fmla="*/ 8249 w 24952"/>
              <a:gd name="connsiteY0" fmla="*/ 17378 h 21516"/>
              <a:gd name="connsiteX1" fmla="*/ 7193 w 24952"/>
              <a:gd name="connsiteY1" fmla="*/ 14851 h 21516"/>
              <a:gd name="connsiteX2" fmla="*/ 4551 w 24952"/>
              <a:gd name="connsiteY2" fmla="*/ 16180 h 21516"/>
              <a:gd name="connsiteX3" fmla="*/ 495 w 24952"/>
              <a:gd name="connsiteY3" fmla="*/ 0 h 21516"/>
              <a:gd name="connsiteX4" fmla="*/ 17014 w 24952"/>
              <a:gd name="connsiteY4" fmla="*/ 4 h 21516"/>
              <a:gd name="connsiteX5" fmla="*/ 17908 w 24952"/>
              <a:gd name="connsiteY5" fmla="*/ 2047 h 21516"/>
              <a:gd name="connsiteX6" fmla="*/ 19612 w 24952"/>
              <a:gd name="connsiteY6" fmla="*/ 2113 h 21516"/>
              <a:gd name="connsiteX7" fmla="*/ 21232 w 24952"/>
              <a:gd name="connsiteY7" fmla="*/ 3045 h 21516"/>
              <a:gd name="connsiteX8" fmla="*/ 22680 w 24952"/>
              <a:gd name="connsiteY8" fmla="*/ 3975 h 21516"/>
              <a:gd name="connsiteX9" fmla="*/ 24952 w 24952"/>
              <a:gd name="connsiteY9" fmla="*/ 6637 h 21516"/>
              <a:gd name="connsiteX10" fmla="*/ 24931 w 24952"/>
              <a:gd name="connsiteY10" fmla="*/ 21516 h 21516"/>
              <a:gd name="connsiteX11" fmla="*/ 10304 w 24952"/>
              <a:gd name="connsiteY11" fmla="*/ 21429 h 21516"/>
              <a:gd name="connsiteX12" fmla="*/ 9596 w 24952"/>
              <a:gd name="connsiteY12" fmla="*/ 18700 h 21516"/>
              <a:gd name="connsiteX13" fmla="*/ 8249 w 24952"/>
              <a:gd name="connsiteY13" fmla="*/ 17378 h 21516"/>
              <a:gd name="connsiteX0" fmla="*/ 8716 w 25419"/>
              <a:gd name="connsiteY0" fmla="*/ 17378 h 21516"/>
              <a:gd name="connsiteX1" fmla="*/ 7660 w 25419"/>
              <a:gd name="connsiteY1" fmla="*/ 14851 h 21516"/>
              <a:gd name="connsiteX2" fmla="*/ 5018 w 25419"/>
              <a:gd name="connsiteY2" fmla="*/ 16180 h 21516"/>
              <a:gd name="connsiteX3" fmla="*/ 2291 w 25419"/>
              <a:gd name="connsiteY3" fmla="*/ 9266 h 21516"/>
              <a:gd name="connsiteX4" fmla="*/ 962 w 25419"/>
              <a:gd name="connsiteY4" fmla="*/ 0 h 21516"/>
              <a:gd name="connsiteX5" fmla="*/ 17481 w 25419"/>
              <a:gd name="connsiteY5" fmla="*/ 4 h 21516"/>
              <a:gd name="connsiteX6" fmla="*/ 18375 w 25419"/>
              <a:gd name="connsiteY6" fmla="*/ 2047 h 21516"/>
              <a:gd name="connsiteX7" fmla="*/ 20079 w 25419"/>
              <a:gd name="connsiteY7" fmla="*/ 2113 h 21516"/>
              <a:gd name="connsiteX8" fmla="*/ 21699 w 25419"/>
              <a:gd name="connsiteY8" fmla="*/ 3045 h 21516"/>
              <a:gd name="connsiteX9" fmla="*/ 23147 w 25419"/>
              <a:gd name="connsiteY9" fmla="*/ 3975 h 21516"/>
              <a:gd name="connsiteX10" fmla="*/ 25419 w 25419"/>
              <a:gd name="connsiteY10" fmla="*/ 6637 h 21516"/>
              <a:gd name="connsiteX11" fmla="*/ 25398 w 25419"/>
              <a:gd name="connsiteY11" fmla="*/ 21516 h 21516"/>
              <a:gd name="connsiteX12" fmla="*/ 10771 w 25419"/>
              <a:gd name="connsiteY12" fmla="*/ 21429 h 21516"/>
              <a:gd name="connsiteX13" fmla="*/ 10063 w 25419"/>
              <a:gd name="connsiteY13" fmla="*/ 18700 h 21516"/>
              <a:gd name="connsiteX14" fmla="*/ 8716 w 25419"/>
              <a:gd name="connsiteY14" fmla="*/ 17378 h 21516"/>
              <a:gd name="connsiteX0" fmla="*/ 8683 w 25386"/>
              <a:gd name="connsiteY0" fmla="*/ 17378 h 21516"/>
              <a:gd name="connsiteX1" fmla="*/ 7627 w 25386"/>
              <a:gd name="connsiteY1" fmla="*/ 14851 h 21516"/>
              <a:gd name="connsiteX2" fmla="*/ 4985 w 25386"/>
              <a:gd name="connsiteY2" fmla="*/ 16180 h 21516"/>
              <a:gd name="connsiteX3" fmla="*/ 2450 w 25386"/>
              <a:gd name="connsiteY3" fmla="*/ 9166 h 21516"/>
              <a:gd name="connsiteX4" fmla="*/ 929 w 25386"/>
              <a:gd name="connsiteY4" fmla="*/ 0 h 21516"/>
              <a:gd name="connsiteX5" fmla="*/ 17448 w 25386"/>
              <a:gd name="connsiteY5" fmla="*/ 4 h 21516"/>
              <a:gd name="connsiteX6" fmla="*/ 18342 w 25386"/>
              <a:gd name="connsiteY6" fmla="*/ 2047 h 21516"/>
              <a:gd name="connsiteX7" fmla="*/ 20046 w 25386"/>
              <a:gd name="connsiteY7" fmla="*/ 2113 h 21516"/>
              <a:gd name="connsiteX8" fmla="*/ 21666 w 25386"/>
              <a:gd name="connsiteY8" fmla="*/ 3045 h 21516"/>
              <a:gd name="connsiteX9" fmla="*/ 23114 w 25386"/>
              <a:gd name="connsiteY9" fmla="*/ 3975 h 21516"/>
              <a:gd name="connsiteX10" fmla="*/ 25386 w 25386"/>
              <a:gd name="connsiteY10" fmla="*/ 6637 h 21516"/>
              <a:gd name="connsiteX11" fmla="*/ 25365 w 25386"/>
              <a:gd name="connsiteY11" fmla="*/ 21516 h 21516"/>
              <a:gd name="connsiteX12" fmla="*/ 10738 w 25386"/>
              <a:gd name="connsiteY12" fmla="*/ 21429 h 21516"/>
              <a:gd name="connsiteX13" fmla="*/ 10030 w 25386"/>
              <a:gd name="connsiteY13" fmla="*/ 18700 h 21516"/>
              <a:gd name="connsiteX14" fmla="*/ 8683 w 25386"/>
              <a:gd name="connsiteY14" fmla="*/ 17378 h 21516"/>
              <a:gd name="connsiteX0" fmla="*/ 8683 w 25386"/>
              <a:gd name="connsiteY0" fmla="*/ 17378 h 21516"/>
              <a:gd name="connsiteX1" fmla="*/ 7627 w 25386"/>
              <a:gd name="connsiteY1" fmla="*/ 14851 h 21516"/>
              <a:gd name="connsiteX2" fmla="*/ 4985 w 25386"/>
              <a:gd name="connsiteY2" fmla="*/ 16180 h 21516"/>
              <a:gd name="connsiteX3" fmla="*/ 2450 w 25386"/>
              <a:gd name="connsiteY3" fmla="*/ 9166 h 21516"/>
              <a:gd name="connsiteX4" fmla="*/ 929 w 25386"/>
              <a:gd name="connsiteY4" fmla="*/ 0 h 21516"/>
              <a:gd name="connsiteX5" fmla="*/ 17448 w 25386"/>
              <a:gd name="connsiteY5" fmla="*/ 4 h 21516"/>
              <a:gd name="connsiteX6" fmla="*/ 18342 w 25386"/>
              <a:gd name="connsiteY6" fmla="*/ 2047 h 21516"/>
              <a:gd name="connsiteX7" fmla="*/ 20046 w 25386"/>
              <a:gd name="connsiteY7" fmla="*/ 2113 h 21516"/>
              <a:gd name="connsiteX8" fmla="*/ 21666 w 25386"/>
              <a:gd name="connsiteY8" fmla="*/ 3045 h 21516"/>
              <a:gd name="connsiteX9" fmla="*/ 23114 w 25386"/>
              <a:gd name="connsiteY9" fmla="*/ 3975 h 21516"/>
              <a:gd name="connsiteX10" fmla="*/ 25386 w 25386"/>
              <a:gd name="connsiteY10" fmla="*/ 6637 h 21516"/>
              <a:gd name="connsiteX11" fmla="*/ 25365 w 25386"/>
              <a:gd name="connsiteY11" fmla="*/ 21516 h 21516"/>
              <a:gd name="connsiteX12" fmla="*/ 10738 w 25386"/>
              <a:gd name="connsiteY12" fmla="*/ 21429 h 21516"/>
              <a:gd name="connsiteX13" fmla="*/ 10030 w 25386"/>
              <a:gd name="connsiteY13" fmla="*/ 18700 h 21516"/>
              <a:gd name="connsiteX14" fmla="*/ 8683 w 25386"/>
              <a:gd name="connsiteY14" fmla="*/ 17378 h 21516"/>
              <a:gd name="connsiteX0" fmla="*/ 8683 w 25386"/>
              <a:gd name="connsiteY0" fmla="*/ 17378 h 21516"/>
              <a:gd name="connsiteX1" fmla="*/ 7627 w 25386"/>
              <a:gd name="connsiteY1" fmla="*/ 14851 h 21516"/>
              <a:gd name="connsiteX2" fmla="*/ 4985 w 25386"/>
              <a:gd name="connsiteY2" fmla="*/ 16180 h 21516"/>
              <a:gd name="connsiteX3" fmla="*/ 2450 w 25386"/>
              <a:gd name="connsiteY3" fmla="*/ 9166 h 21516"/>
              <a:gd name="connsiteX4" fmla="*/ 929 w 25386"/>
              <a:gd name="connsiteY4" fmla="*/ 0 h 21516"/>
              <a:gd name="connsiteX5" fmla="*/ 17448 w 25386"/>
              <a:gd name="connsiteY5" fmla="*/ 4 h 21516"/>
              <a:gd name="connsiteX6" fmla="*/ 18342 w 25386"/>
              <a:gd name="connsiteY6" fmla="*/ 2047 h 21516"/>
              <a:gd name="connsiteX7" fmla="*/ 20046 w 25386"/>
              <a:gd name="connsiteY7" fmla="*/ 2113 h 21516"/>
              <a:gd name="connsiteX8" fmla="*/ 21666 w 25386"/>
              <a:gd name="connsiteY8" fmla="*/ 3045 h 21516"/>
              <a:gd name="connsiteX9" fmla="*/ 23114 w 25386"/>
              <a:gd name="connsiteY9" fmla="*/ 3975 h 21516"/>
              <a:gd name="connsiteX10" fmla="*/ 25386 w 25386"/>
              <a:gd name="connsiteY10" fmla="*/ 6637 h 21516"/>
              <a:gd name="connsiteX11" fmla="*/ 25365 w 25386"/>
              <a:gd name="connsiteY11" fmla="*/ 21516 h 21516"/>
              <a:gd name="connsiteX12" fmla="*/ 10738 w 25386"/>
              <a:gd name="connsiteY12" fmla="*/ 21429 h 21516"/>
              <a:gd name="connsiteX13" fmla="*/ 10030 w 25386"/>
              <a:gd name="connsiteY13" fmla="*/ 18700 h 21516"/>
              <a:gd name="connsiteX14" fmla="*/ 8683 w 25386"/>
              <a:gd name="connsiteY14" fmla="*/ 17378 h 21516"/>
              <a:gd name="connsiteX0" fmla="*/ 8683 w 25386"/>
              <a:gd name="connsiteY0" fmla="*/ 17378 h 21516"/>
              <a:gd name="connsiteX1" fmla="*/ 7627 w 25386"/>
              <a:gd name="connsiteY1" fmla="*/ 14851 h 21516"/>
              <a:gd name="connsiteX2" fmla="*/ 4985 w 25386"/>
              <a:gd name="connsiteY2" fmla="*/ 16180 h 21516"/>
              <a:gd name="connsiteX3" fmla="*/ 2450 w 25386"/>
              <a:gd name="connsiteY3" fmla="*/ 9166 h 21516"/>
              <a:gd name="connsiteX4" fmla="*/ 929 w 25386"/>
              <a:gd name="connsiteY4" fmla="*/ 0 h 21516"/>
              <a:gd name="connsiteX5" fmla="*/ 17448 w 25386"/>
              <a:gd name="connsiteY5" fmla="*/ 4 h 21516"/>
              <a:gd name="connsiteX6" fmla="*/ 18342 w 25386"/>
              <a:gd name="connsiteY6" fmla="*/ 2047 h 21516"/>
              <a:gd name="connsiteX7" fmla="*/ 20046 w 25386"/>
              <a:gd name="connsiteY7" fmla="*/ 2113 h 21516"/>
              <a:gd name="connsiteX8" fmla="*/ 21666 w 25386"/>
              <a:gd name="connsiteY8" fmla="*/ 3045 h 21516"/>
              <a:gd name="connsiteX9" fmla="*/ 23114 w 25386"/>
              <a:gd name="connsiteY9" fmla="*/ 3975 h 21516"/>
              <a:gd name="connsiteX10" fmla="*/ 25386 w 25386"/>
              <a:gd name="connsiteY10" fmla="*/ 6637 h 21516"/>
              <a:gd name="connsiteX11" fmla="*/ 25365 w 25386"/>
              <a:gd name="connsiteY11" fmla="*/ 21516 h 21516"/>
              <a:gd name="connsiteX12" fmla="*/ 10738 w 25386"/>
              <a:gd name="connsiteY12" fmla="*/ 21429 h 21516"/>
              <a:gd name="connsiteX13" fmla="*/ 10030 w 25386"/>
              <a:gd name="connsiteY13" fmla="*/ 18700 h 21516"/>
              <a:gd name="connsiteX14" fmla="*/ 8683 w 25386"/>
              <a:gd name="connsiteY14" fmla="*/ 17378 h 21516"/>
              <a:gd name="connsiteX0" fmla="*/ 8683 w 25386"/>
              <a:gd name="connsiteY0" fmla="*/ 17378 h 21516"/>
              <a:gd name="connsiteX1" fmla="*/ 7627 w 25386"/>
              <a:gd name="connsiteY1" fmla="*/ 14851 h 21516"/>
              <a:gd name="connsiteX2" fmla="*/ 5134 w 25386"/>
              <a:gd name="connsiteY2" fmla="*/ 16413 h 21516"/>
              <a:gd name="connsiteX3" fmla="*/ 2450 w 25386"/>
              <a:gd name="connsiteY3" fmla="*/ 9166 h 21516"/>
              <a:gd name="connsiteX4" fmla="*/ 929 w 25386"/>
              <a:gd name="connsiteY4" fmla="*/ 0 h 21516"/>
              <a:gd name="connsiteX5" fmla="*/ 17448 w 25386"/>
              <a:gd name="connsiteY5" fmla="*/ 4 h 21516"/>
              <a:gd name="connsiteX6" fmla="*/ 18342 w 25386"/>
              <a:gd name="connsiteY6" fmla="*/ 2047 h 21516"/>
              <a:gd name="connsiteX7" fmla="*/ 20046 w 25386"/>
              <a:gd name="connsiteY7" fmla="*/ 2113 h 21516"/>
              <a:gd name="connsiteX8" fmla="*/ 21666 w 25386"/>
              <a:gd name="connsiteY8" fmla="*/ 3045 h 21516"/>
              <a:gd name="connsiteX9" fmla="*/ 23114 w 25386"/>
              <a:gd name="connsiteY9" fmla="*/ 3975 h 21516"/>
              <a:gd name="connsiteX10" fmla="*/ 25386 w 25386"/>
              <a:gd name="connsiteY10" fmla="*/ 6637 h 21516"/>
              <a:gd name="connsiteX11" fmla="*/ 25365 w 25386"/>
              <a:gd name="connsiteY11" fmla="*/ 21516 h 21516"/>
              <a:gd name="connsiteX12" fmla="*/ 10738 w 25386"/>
              <a:gd name="connsiteY12" fmla="*/ 21429 h 21516"/>
              <a:gd name="connsiteX13" fmla="*/ 10030 w 25386"/>
              <a:gd name="connsiteY13" fmla="*/ 18700 h 21516"/>
              <a:gd name="connsiteX14" fmla="*/ 8683 w 25386"/>
              <a:gd name="connsiteY14" fmla="*/ 17378 h 21516"/>
              <a:gd name="connsiteX0" fmla="*/ 8683 w 25386"/>
              <a:gd name="connsiteY0" fmla="*/ 17378 h 21516"/>
              <a:gd name="connsiteX1" fmla="*/ 7627 w 25386"/>
              <a:gd name="connsiteY1" fmla="*/ 14851 h 21516"/>
              <a:gd name="connsiteX2" fmla="*/ 5134 w 25386"/>
              <a:gd name="connsiteY2" fmla="*/ 16413 h 21516"/>
              <a:gd name="connsiteX3" fmla="*/ 2450 w 25386"/>
              <a:gd name="connsiteY3" fmla="*/ 9166 h 21516"/>
              <a:gd name="connsiteX4" fmla="*/ 929 w 25386"/>
              <a:gd name="connsiteY4" fmla="*/ 0 h 21516"/>
              <a:gd name="connsiteX5" fmla="*/ 17448 w 25386"/>
              <a:gd name="connsiteY5" fmla="*/ 4 h 21516"/>
              <a:gd name="connsiteX6" fmla="*/ 18342 w 25386"/>
              <a:gd name="connsiteY6" fmla="*/ 2047 h 21516"/>
              <a:gd name="connsiteX7" fmla="*/ 20046 w 25386"/>
              <a:gd name="connsiteY7" fmla="*/ 2113 h 21516"/>
              <a:gd name="connsiteX8" fmla="*/ 21666 w 25386"/>
              <a:gd name="connsiteY8" fmla="*/ 3045 h 21516"/>
              <a:gd name="connsiteX9" fmla="*/ 23114 w 25386"/>
              <a:gd name="connsiteY9" fmla="*/ 3975 h 21516"/>
              <a:gd name="connsiteX10" fmla="*/ 25386 w 25386"/>
              <a:gd name="connsiteY10" fmla="*/ 6637 h 21516"/>
              <a:gd name="connsiteX11" fmla="*/ 25365 w 25386"/>
              <a:gd name="connsiteY11" fmla="*/ 21516 h 21516"/>
              <a:gd name="connsiteX12" fmla="*/ 10738 w 25386"/>
              <a:gd name="connsiteY12" fmla="*/ 21429 h 21516"/>
              <a:gd name="connsiteX13" fmla="*/ 10030 w 25386"/>
              <a:gd name="connsiteY13" fmla="*/ 18700 h 21516"/>
              <a:gd name="connsiteX14" fmla="*/ 8683 w 25386"/>
              <a:gd name="connsiteY14" fmla="*/ 17378 h 21516"/>
              <a:gd name="connsiteX0" fmla="*/ 8756 w 25459"/>
              <a:gd name="connsiteY0" fmla="*/ 17378 h 21516"/>
              <a:gd name="connsiteX1" fmla="*/ 7700 w 25459"/>
              <a:gd name="connsiteY1" fmla="*/ 14851 h 21516"/>
              <a:gd name="connsiteX2" fmla="*/ 5207 w 25459"/>
              <a:gd name="connsiteY2" fmla="*/ 16413 h 21516"/>
              <a:gd name="connsiteX3" fmla="*/ 2523 w 25459"/>
              <a:gd name="connsiteY3" fmla="*/ 9166 h 21516"/>
              <a:gd name="connsiteX4" fmla="*/ 1002 w 25459"/>
              <a:gd name="connsiteY4" fmla="*/ 0 h 21516"/>
              <a:gd name="connsiteX5" fmla="*/ 17521 w 25459"/>
              <a:gd name="connsiteY5" fmla="*/ 4 h 21516"/>
              <a:gd name="connsiteX6" fmla="*/ 18415 w 25459"/>
              <a:gd name="connsiteY6" fmla="*/ 2047 h 21516"/>
              <a:gd name="connsiteX7" fmla="*/ 20119 w 25459"/>
              <a:gd name="connsiteY7" fmla="*/ 2113 h 21516"/>
              <a:gd name="connsiteX8" fmla="*/ 21739 w 25459"/>
              <a:gd name="connsiteY8" fmla="*/ 3045 h 21516"/>
              <a:gd name="connsiteX9" fmla="*/ 23187 w 25459"/>
              <a:gd name="connsiteY9" fmla="*/ 3975 h 21516"/>
              <a:gd name="connsiteX10" fmla="*/ 25459 w 25459"/>
              <a:gd name="connsiteY10" fmla="*/ 6637 h 21516"/>
              <a:gd name="connsiteX11" fmla="*/ 25438 w 25459"/>
              <a:gd name="connsiteY11" fmla="*/ 21516 h 21516"/>
              <a:gd name="connsiteX12" fmla="*/ 10811 w 25459"/>
              <a:gd name="connsiteY12" fmla="*/ 21429 h 21516"/>
              <a:gd name="connsiteX13" fmla="*/ 10103 w 25459"/>
              <a:gd name="connsiteY13" fmla="*/ 18700 h 21516"/>
              <a:gd name="connsiteX14" fmla="*/ 8756 w 25459"/>
              <a:gd name="connsiteY14" fmla="*/ 17378 h 21516"/>
              <a:gd name="connsiteX0" fmla="*/ 8756 w 25459"/>
              <a:gd name="connsiteY0" fmla="*/ 17378 h 21516"/>
              <a:gd name="connsiteX1" fmla="*/ 7700 w 25459"/>
              <a:gd name="connsiteY1" fmla="*/ 14851 h 21516"/>
              <a:gd name="connsiteX2" fmla="*/ 5207 w 25459"/>
              <a:gd name="connsiteY2" fmla="*/ 16413 h 21516"/>
              <a:gd name="connsiteX3" fmla="*/ 2523 w 25459"/>
              <a:gd name="connsiteY3" fmla="*/ 9166 h 21516"/>
              <a:gd name="connsiteX4" fmla="*/ 1002 w 25459"/>
              <a:gd name="connsiteY4" fmla="*/ 0 h 21516"/>
              <a:gd name="connsiteX5" fmla="*/ 17521 w 25459"/>
              <a:gd name="connsiteY5" fmla="*/ 4 h 21516"/>
              <a:gd name="connsiteX6" fmla="*/ 18415 w 25459"/>
              <a:gd name="connsiteY6" fmla="*/ 2047 h 21516"/>
              <a:gd name="connsiteX7" fmla="*/ 20119 w 25459"/>
              <a:gd name="connsiteY7" fmla="*/ 2113 h 21516"/>
              <a:gd name="connsiteX8" fmla="*/ 21739 w 25459"/>
              <a:gd name="connsiteY8" fmla="*/ 3045 h 21516"/>
              <a:gd name="connsiteX9" fmla="*/ 23187 w 25459"/>
              <a:gd name="connsiteY9" fmla="*/ 3975 h 21516"/>
              <a:gd name="connsiteX10" fmla="*/ 25459 w 25459"/>
              <a:gd name="connsiteY10" fmla="*/ 6637 h 21516"/>
              <a:gd name="connsiteX11" fmla="*/ 25438 w 25459"/>
              <a:gd name="connsiteY11" fmla="*/ 21516 h 21516"/>
              <a:gd name="connsiteX12" fmla="*/ 10811 w 25459"/>
              <a:gd name="connsiteY12" fmla="*/ 21429 h 21516"/>
              <a:gd name="connsiteX13" fmla="*/ 10103 w 25459"/>
              <a:gd name="connsiteY13" fmla="*/ 18700 h 21516"/>
              <a:gd name="connsiteX14" fmla="*/ 8756 w 25459"/>
              <a:gd name="connsiteY14" fmla="*/ 17378 h 21516"/>
              <a:gd name="connsiteX0" fmla="*/ 8988 w 25691"/>
              <a:gd name="connsiteY0" fmla="*/ 17378 h 21516"/>
              <a:gd name="connsiteX1" fmla="*/ 7932 w 25691"/>
              <a:gd name="connsiteY1" fmla="*/ 14851 h 21516"/>
              <a:gd name="connsiteX2" fmla="*/ 5439 w 25691"/>
              <a:gd name="connsiteY2" fmla="*/ 16413 h 21516"/>
              <a:gd name="connsiteX3" fmla="*/ 2755 w 25691"/>
              <a:gd name="connsiteY3" fmla="*/ 9166 h 21516"/>
              <a:gd name="connsiteX4" fmla="*/ 1370 w 25691"/>
              <a:gd name="connsiteY4" fmla="*/ 6407 h 21516"/>
              <a:gd name="connsiteX5" fmla="*/ 1234 w 25691"/>
              <a:gd name="connsiteY5" fmla="*/ 0 h 21516"/>
              <a:gd name="connsiteX6" fmla="*/ 17753 w 25691"/>
              <a:gd name="connsiteY6" fmla="*/ 4 h 21516"/>
              <a:gd name="connsiteX7" fmla="*/ 18647 w 25691"/>
              <a:gd name="connsiteY7" fmla="*/ 2047 h 21516"/>
              <a:gd name="connsiteX8" fmla="*/ 20351 w 25691"/>
              <a:gd name="connsiteY8" fmla="*/ 2113 h 21516"/>
              <a:gd name="connsiteX9" fmla="*/ 21971 w 25691"/>
              <a:gd name="connsiteY9" fmla="*/ 3045 h 21516"/>
              <a:gd name="connsiteX10" fmla="*/ 23419 w 25691"/>
              <a:gd name="connsiteY10" fmla="*/ 3975 h 21516"/>
              <a:gd name="connsiteX11" fmla="*/ 25691 w 25691"/>
              <a:gd name="connsiteY11" fmla="*/ 6637 h 21516"/>
              <a:gd name="connsiteX12" fmla="*/ 25670 w 25691"/>
              <a:gd name="connsiteY12" fmla="*/ 21516 h 21516"/>
              <a:gd name="connsiteX13" fmla="*/ 11043 w 25691"/>
              <a:gd name="connsiteY13" fmla="*/ 21429 h 21516"/>
              <a:gd name="connsiteX14" fmla="*/ 10335 w 25691"/>
              <a:gd name="connsiteY14" fmla="*/ 18700 h 21516"/>
              <a:gd name="connsiteX15" fmla="*/ 8988 w 25691"/>
              <a:gd name="connsiteY15" fmla="*/ 17378 h 21516"/>
              <a:gd name="connsiteX0" fmla="*/ 8988 w 25691"/>
              <a:gd name="connsiteY0" fmla="*/ 17378 h 21516"/>
              <a:gd name="connsiteX1" fmla="*/ 7932 w 25691"/>
              <a:gd name="connsiteY1" fmla="*/ 14851 h 21516"/>
              <a:gd name="connsiteX2" fmla="*/ 5439 w 25691"/>
              <a:gd name="connsiteY2" fmla="*/ 16413 h 21516"/>
              <a:gd name="connsiteX3" fmla="*/ 2755 w 25691"/>
              <a:gd name="connsiteY3" fmla="*/ 9166 h 21516"/>
              <a:gd name="connsiteX4" fmla="*/ 1370 w 25691"/>
              <a:gd name="connsiteY4" fmla="*/ 6407 h 21516"/>
              <a:gd name="connsiteX5" fmla="*/ 1234 w 25691"/>
              <a:gd name="connsiteY5" fmla="*/ 0 h 21516"/>
              <a:gd name="connsiteX6" fmla="*/ 17753 w 25691"/>
              <a:gd name="connsiteY6" fmla="*/ 4 h 21516"/>
              <a:gd name="connsiteX7" fmla="*/ 18647 w 25691"/>
              <a:gd name="connsiteY7" fmla="*/ 2047 h 21516"/>
              <a:gd name="connsiteX8" fmla="*/ 20351 w 25691"/>
              <a:gd name="connsiteY8" fmla="*/ 2113 h 21516"/>
              <a:gd name="connsiteX9" fmla="*/ 21971 w 25691"/>
              <a:gd name="connsiteY9" fmla="*/ 3045 h 21516"/>
              <a:gd name="connsiteX10" fmla="*/ 23419 w 25691"/>
              <a:gd name="connsiteY10" fmla="*/ 3975 h 21516"/>
              <a:gd name="connsiteX11" fmla="*/ 25691 w 25691"/>
              <a:gd name="connsiteY11" fmla="*/ 6637 h 21516"/>
              <a:gd name="connsiteX12" fmla="*/ 25670 w 25691"/>
              <a:gd name="connsiteY12" fmla="*/ 21516 h 21516"/>
              <a:gd name="connsiteX13" fmla="*/ 11043 w 25691"/>
              <a:gd name="connsiteY13" fmla="*/ 21429 h 21516"/>
              <a:gd name="connsiteX14" fmla="*/ 10335 w 25691"/>
              <a:gd name="connsiteY14" fmla="*/ 18700 h 21516"/>
              <a:gd name="connsiteX15" fmla="*/ 8988 w 25691"/>
              <a:gd name="connsiteY15" fmla="*/ 17378 h 21516"/>
              <a:gd name="connsiteX0" fmla="*/ 9017 w 25720"/>
              <a:gd name="connsiteY0" fmla="*/ 17378 h 21516"/>
              <a:gd name="connsiteX1" fmla="*/ 7961 w 25720"/>
              <a:gd name="connsiteY1" fmla="*/ 14851 h 21516"/>
              <a:gd name="connsiteX2" fmla="*/ 5468 w 25720"/>
              <a:gd name="connsiteY2" fmla="*/ 16413 h 21516"/>
              <a:gd name="connsiteX3" fmla="*/ 2784 w 25720"/>
              <a:gd name="connsiteY3" fmla="*/ 9166 h 21516"/>
              <a:gd name="connsiteX4" fmla="*/ 1292 w 25720"/>
              <a:gd name="connsiteY4" fmla="*/ 7903 h 21516"/>
              <a:gd name="connsiteX5" fmla="*/ 1263 w 25720"/>
              <a:gd name="connsiteY5" fmla="*/ 0 h 21516"/>
              <a:gd name="connsiteX6" fmla="*/ 17782 w 25720"/>
              <a:gd name="connsiteY6" fmla="*/ 4 h 21516"/>
              <a:gd name="connsiteX7" fmla="*/ 18676 w 25720"/>
              <a:gd name="connsiteY7" fmla="*/ 2047 h 21516"/>
              <a:gd name="connsiteX8" fmla="*/ 20380 w 25720"/>
              <a:gd name="connsiteY8" fmla="*/ 2113 h 21516"/>
              <a:gd name="connsiteX9" fmla="*/ 22000 w 25720"/>
              <a:gd name="connsiteY9" fmla="*/ 3045 h 21516"/>
              <a:gd name="connsiteX10" fmla="*/ 23448 w 25720"/>
              <a:gd name="connsiteY10" fmla="*/ 3975 h 21516"/>
              <a:gd name="connsiteX11" fmla="*/ 25720 w 25720"/>
              <a:gd name="connsiteY11" fmla="*/ 6637 h 21516"/>
              <a:gd name="connsiteX12" fmla="*/ 25699 w 25720"/>
              <a:gd name="connsiteY12" fmla="*/ 21516 h 21516"/>
              <a:gd name="connsiteX13" fmla="*/ 11072 w 25720"/>
              <a:gd name="connsiteY13" fmla="*/ 21429 h 21516"/>
              <a:gd name="connsiteX14" fmla="*/ 10364 w 25720"/>
              <a:gd name="connsiteY14" fmla="*/ 18700 h 21516"/>
              <a:gd name="connsiteX15" fmla="*/ 9017 w 25720"/>
              <a:gd name="connsiteY15" fmla="*/ 17378 h 21516"/>
              <a:gd name="connsiteX0" fmla="*/ 9017 w 25720"/>
              <a:gd name="connsiteY0" fmla="*/ 17378 h 21516"/>
              <a:gd name="connsiteX1" fmla="*/ 7961 w 25720"/>
              <a:gd name="connsiteY1" fmla="*/ 14851 h 21516"/>
              <a:gd name="connsiteX2" fmla="*/ 5468 w 25720"/>
              <a:gd name="connsiteY2" fmla="*/ 16413 h 21516"/>
              <a:gd name="connsiteX3" fmla="*/ 2784 w 25720"/>
              <a:gd name="connsiteY3" fmla="*/ 9166 h 21516"/>
              <a:gd name="connsiteX4" fmla="*/ 1292 w 25720"/>
              <a:gd name="connsiteY4" fmla="*/ 7903 h 21516"/>
              <a:gd name="connsiteX5" fmla="*/ 1263 w 25720"/>
              <a:gd name="connsiteY5" fmla="*/ 0 h 21516"/>
              <a:gd name="connsiteX6" fmla="*/ 17782 w 25720"/>
              <a:gd name="connsiteY6" fmla="*/ 4 h 21516"/>
              <a:gd name="connsiteX7" fmla="*/ 18676 w 25720"/>
              <a:gd name="connsiteY7" fmla="*/ 2047 h 21516"/>
              <a:gd name="connsiteX8" fmla="*/ 20380 w 25720"/>
              <a:gd name="connsiteY8" fmla="*/ 2113 h 21516"/>
              <a:gd name="connsiteX9" fmla="*/ 22000 w 25720"/>
              <a:gd name="connsiteY9" fmla="*/ 3045 h 21516"/>
              <a:gd name="connsiteX10" fmla="*/ 23448 w 25720"/>
              <a:gd name="connsiteY10" fmla="*/ 3975 h 21516"/>
              <a:gd name="connsiteX11" fmla="*/ 25720 w 25720"/>
              <a:gd name="connsiteY11" fmla="*/ 6637 h 21516"/>
              <a:gd name="connsiteX12" fmla="*/ 25699 w 25720"/>
              <a:gd name="connsiteY12" fmla="*/ 21516 h 21516"/>
              <a:gd name="connsiteX13" fmla="*/ 11072 w 25720"/>
              <a:gd name="connsiteY13" fmla="*/ 21429 h 21516"/>
              <a:gd name="connsiteX14" fmla="*/ 10364 w 25720"/>
              <a:gd name="connsiteY14" fmla="*/ 18700 h 21516"/>
              <a:gd name="connsiteX15" fmla="*/ 9017 w 25720"/>
              <a:gd name="connsiteY15" fmla="*/ 17378 h 21516"/>
              <a:gd name="connsiteX0" fmla="*/ 9017 w 25720"/>
              <a:gd name="connsiteY0" fmla="*/ 17378 h 21516"/>
              <a:gd name="connsiteX1" fmla="*/ 7961 w 25720"/>
              <a:gd name="connsiteY1" fmla="*/ 14851 h 21516"/>
              <a:gd name="connsiteX2" fmla="*/ 5468 w 25720"/>
              <a:gd name="connsiteY2" fmla="*/ 16413 h 21516"/>
              <a:gd name="connsiteX3" fmla="*/ 2784 w 25720"/>
              <a:gd name="connsiteY3" fmla="*/ 9166 h 21516"/>
              <a:gd name="connsiteX4" fmla="*/ 1292 w 25720"/>
              <a:gd name="connsiteY4" fmla="*/ 7903 h 21516"/>
              <a:gd name="connsiteX5" fmla="*/ 1263 w 25720"/>
              <a:gd name="connsiteY5" fmla="*/ 0 h 21516"/>
              <a:gd name="connsiteX6" fmla="*/ 17782 w 25720"/>
              <a:gd name="connsiteY6" fmla="*/ 4 h 21516"/>
              <a:gd name="connsiteX7" fmla="*/ 18676 w 25720"/>
              <a:gd name="connsiteY7" fmla="*/ 2047 h 21516"/>
              <a:gd name="connsiteX8" fmla="*/ 20380 w 25720"/>
              <a:gd name="connsiteY8" fmla="*/ 2113 h 21516"/>
              <a:gd name="connsiteX9" fmla="*/ 22000 w 25720"/>
              <a:gd name="connsiteY9" fmla="*/ 3045 h 21516"/>
              <a:gd name="connsiteX10" fmla="*/ 23448 w 25720"/>
              <a:gd name="connsiteY10" fmla="*/ 3975 h 21516"/>
              <a:gd name="connsiteX11" fmla="*/ 25720 w 25720"/>
              <a:gd name="connsiteY11" fmla="*/ 6637 h 21516"/>
              <a:gd name="connsiteX12" fmla="*/ 25699 w 25720"/>
              <a:gd name="connsiteY12" fmla="*/ 21516 h 21516"/>
              <a:gd name="connsiteX13" fmla="*/ 11072 w 25720"/>
              <a:gd name="connsiteY13" fmla="*/ 21429 h 21516"/>
              <a:gd name="connsiteX14" fmla="*/ 10364 w 25720"/>
              <a:gd name="connsiteY14" fmla="*/ 18700 h 21516"/>
              <a:gd name="connsiteX15" fmla="*/ 9017 w 25720"/>
              <a:gd name="connsiteY15" fmla="*/ 17378 h 21516"/>
              <a:gd name="connsiteX0" fmla="*/ 9017 w 25720"/>
              <a:gd name="connsiteY0" fmla="*/ 17378 h 21516"/>
              <a:gd name="connsiteX1" fmla="*/ 7961 w 25720"/>
              <a:gd name="connsiteY1" fmla="*/ 14851 h 21516"/>
              <a:gd name="connsiteX2" fmla="*/ 5468 w 25720"/>
              <a:gd name="connsiteY2" fmla="*/ 16413 h 21516"/>
              <a:gd name="connsiteX3" fmla="*/ 2784 w 25720"/>
              <a:gd name="connsiteY3" fmla="*/ 9166 h 21516"/>
              <a:gd name="connsiteX4" fmla="*/ 1292 w 25720"/>
              <a:gd name="connsiteY4" fmla="*/ 7903 h 21516"/>
              <a:gd name="connsiteX5" fmla="*/ 1263 w 25720"/>
              <a:gd name="connsiteY5" fmla="*/ 0 h 21516"/>
              <a:gd name="connsiteX6" fmla="*/ 17782 w 25720"/>
              <a:gd name="connsiteY6" fmla="*/ 4 h 21516"/>
              <a:gd name="connsiteX7" fmla="*/ 18676 w 25720"/>
              <a:gd name="connsiteY7" fmla="*/ 2047 h 21516"/>
              <a:gd name="connsiteX8" fmla="*/ 20380 w 25720"/>
              <a:gd name="connsiteY8" fmla="*/ 2113 h 21516"/>
              <a:gd name="connsiteX9" fmla="*/ 22000 w 25720"/>
              <a:gd name="connsiteY9" fmla="*/ 3045 h 21516"/>
              <a:gd name="connsiteX10" fmla="*/ 23448 w 25720"/>
              <a:gd name="connsiteY10" fmla="*/ 3975 h 21516"/>
              <a:gd name="connsiteX11" fmla="*/ 25720 w 25720"/>
              <a:gd name="connsiteY11" fmla="*/ 6637 h 21516"/>
              <a:gd name="connsiteX12" fmla="*/ 25699 w 25720"/>
              <a:gd name="connsiteY12" fmla="*/ 21516 h 21516"/>
              <a:gd name="connsiteX13" fmla="*/ 11072 w 25720"/>
              <a:gd name="connsiteY13" fmla="*/ 21429 h 21516"/>
              <a:gd name="connsiteX14" fmla="*/ 10364 w 25720"/>
              <a:gd name="connsiteY14" fmla="*/ 18700 h 21516"/>
              <a:gd name="connsiteX15" fmla="*/ 9017 w 25720"/>
              <a:gd name="connsiteY15" fmla="*/ 17378 h 21516"/>
              <a:gd name="connsiteX0" fmla="*/ 9017 w 25720"/>
              <a:gd name="connsiteY0" fmla="*/ 17378 h 21516"/>
              <a:gd name="connsiteX1" fmla="*/ 7961 w 25720"/>
              <a:gd name="connsiteY1" fmla="*/ 14851 h 21516"/>
              <a:gd name="connsiteX2" fmla="*/ 5468 w 25720"/>
              <a:gd name="connsiteY2" fmla="*/ 16413 h 21516"/>
              <a:gd name="connsiteX3" fmla="*/ 2784 w 25720"/>
              <a:gd name="connsiteY3" fmla="*/ 9166 h 21516"/>
              <a:gd name="connsiteX4" fmla="*/ 1292 w 25720"/>
              <a:gd name="connsiteY4" fmla="*/ 7903 h 21516"/>
              <a:gd name="connsiteX5" fmla="*/ 1263 w 25720"/>
              <a:gd name="connsiteY5" fmla="*/ 0 h 21516"/>
              <a:gd name="connsiteX6" fmla="*/ 17782 w 25720"/>
              <a:gd name="connsiteY6" fmla="*/ 4 h 21516"/>
              <a:gd name="connsiteX7" fmla="*/ 18676 w 25720"/>
              <a:gd name="connsiteY7" fmla="*/ 2047 h 21516"/>
              <a:gd name="connsiteX8" fmla="*/ 20380 w 25720"/>
              <a:gd name="connsiteY8" fmla="*/ 2113 h 21516"/>
              <a:gd name="connsiteX9" fmla="*/ 22000 w 25720"/>
              <a:gd name="connsiteY9" fmla="*/ 3045 h 21516"/>
              <a:gd name="connsiteX10" fmla="*/ 23448 w 25720"/>
              <a:gd name="connsiteY10" fmla="*/ 3975 h 21516"/>
              <a:gd name="connsiteX11" fmla="*/ 25720 w 25720"/>
              <a:gd name="connsiteY11" fmla="*/ 6637 h 21516"/>
              <a:gd name="connsiteX12" fmla="*/ 25699 w 25720"/>
              <a:gd name="connsiteY12" fmla="*/ 21516 h 21516"/>
              <a:gd name="connsiteX13" fmla="*/ 11072 w 25720"/>
              <a:gd name="connsiteY13" fmla="*/ 21429 h 21516"/>
              <a:gd name="connsiteX14" fmla="*/ 10364 w 25720"/>
              <a:gd name="connsiteY14" fmla="*/ 18700 h 21516"/>
              <a:gd name="connsiteX15" fmla="*/ 9017 w 25720"/>
              <a:gd name="connsiteY15" fmla="*/ 17378 h 21516"/>
              <a:gd name="connsiteX0" fmla="*/ 9017 w 25720"/>
              <a:gd name="connsiteY0" fmla="*/ 17378 h 21516"/>
              <a:gd name="connsiteX1" fmla="*/ 7961 w 25720"/>
              <a:gd name="connsiteY1" fmla="*/ 14851 h 21516"/>
              <a:gd name="connsiteX2" fmla="*/ 5468 w 25720"/>
              <a:gd name="connsiteY2" fmla="*/ 16413 h 21516"/>
              <a:gd name="connsiteX3" fmla="*/ 2784 w 25720"/>
              <a:gd name="connsiteY3" fmla="*/ 9166 h 21516"/>
              <a:gd name="connsiteX4" fmla="*/ 1292 w 25720"/>
              <a:gd name="connsiteY4" fmla="*/ 7903 h 21516"/>
              <a:gd name="connsiteX5" fmla="*/ 1263 w 25720"/>
              <a:gd name="connsiteY5" fmla="*/ 0 h 21516"/>
              <a:gd name="connsiteX6" fmla="*/ 17782 w 25720"/>
              <a:gd name="connsiteY6" fmla="*/ 4 h 21516"/>
              <a:gd name="connsiteX7" fmla="*/ 18676 w 25720"/>
              <a:gd name="connsiteY7" fmla="*/ 2047 h 21516"/>
              <a:gd name="connsiteX8" fmla="*/ 20380 w 25720"/>
              <a:gd name="connsiteY8" fmla="*/ 2113 h 21516"/>
              <a:gd name="connsiteX9" fmla="*/ 22000 w 25720"/>
              <a:gd name="connsiteY9" fmla="*/ 3045 h 21516"/>
              <a:gd name="connsiteX10" fmla="*/ 23448 w 25720"/>
              <a:gd name="connsiteY10" fmla="*/ 3975 h 21516"/>
              <a:gd name="connsiteX11" fmla="*/ 25720 w 25720"/>
              <a:gd name="connsiteY11" fmla="*/ 6637 h 21516"/>
              <a:gd name="connsiteX12" fmla="*/ 25699 w 25720"/>
              <a:gd name="connsiteY12" fmla="*/ 21516 h 21516"/>
              <a:gd name="connsiteX13" fmla="*/ 11072 w 25720"/>
              <a:gd name="connsiteY13" fmla="*/ 21429 h 21516"/>
              <a:gd name="connsiteX14" fmla="*/ 10364 w 25720"/>
              <a:gd name="connsiteY14" fmla="*/ 18700 h 21516"/>
              <a:gd name="connsiteX15" fmla="*/ 9017 w 25720"/>
              <a:gd name="connsiteY15" fmla="*/ 17378 h 21516"/>
              <a:gd name="connsiteX0" fmla="*/ 7852 w 24555"/>
              <a:gd name="connsiteY0" fmla="*/ 17378 h 21516"/>
              <a:gd name="connsiteX1" fmla="*/ 6796 w 24555"/>
              <a:gd name="connsiteY1" fmla="*/ 14851 h 21516"/>
              <a:gd name="connsiteX2" fmla="*/ 4303 w 24555"/>
              <a:gd name="connsiteY2" fmla="*/ 16413 h 21516"/>
              <a:gd name="connsiteX3" fmla="*/ 1619 w 24555"/>
              <a:gd name="connsiteY3" fmla="*/ 9166 h 21516"/>
              <a:gd name="connsiteX4" fmla="*/ 127 w 24555"/>
              <a:gd name="connsiteY4" fmla="*/ 7903 h 21516"/>
              <a:gd name="connsiteX5" fmla="*/ 98 w 24555"/>
              <a:gd name="connsiteY5" fmla="*/ 0 h 21516"/>
              <a:gd name="connsiteX6" fmla="*/ 16617 w 24555"/>
              <a:gd name="connsiteY6" fmla="*/ 4 h 21516"/>
              <a:gd name="connsiteX7" fmla="*/ 17511 w 24555"/>
              <a:gd name="connsiteY7" fmla="*/ 2047 h 21516"/>
              <a:gd name="connsiteX8" fmla="*/ 19215 w 24555"/>
              <a:gd name="connsiteY8" fmla="*/ 2113 h 21516"/>
              <a:gd name="connsiteX9" fmla="*/ 20835 w 24555"/>
              <a:gd name="connsiteY9" fmla="*/ 3045 h 21516"/>
              <a:gd name="connsiteX10" fmla="*/ 22283 w 24555"/>
              <a:gd name="connsiteY10" fmla="*/ 3975 h 21516"/>
              <a:gd name="connsiteX11" fmla="*/ 24555 w 24555"/>
              <a:gd name="connsiteY11" fmla="*/ 6637 h 21516"/>
              <a:gd name="connsiteX12" fmla="*/ 24534 w 24555"/>
              <a:gd name="connsiteY12" fmla="*/ 21516 h 21516"/>
              <a:gd name="connsiteX13" fmla="*/ 9907 w 24555"/>
              <a:gd name="connsiteY13" fmla="*/ 21429 h 21516"/>
              <a:gd name="connsiteX14" fmla="*/ 9199 w 24555"/>
              <a:gd name="connsiteY14" fmla="*/ 18700 h 21516"/>
              <a:gd name="connsiteX15" fmla="*/ 7852 w 24555"/>
              <a:gd name="connsiteY15" fmla="*/ 17378 h 21516"/>
              <a:gd name="connsiteX0" fmla="*/ 7852 w 24555"/>
              <a:gd name="connsiteY0" fmla="*/ 17378 h 21516"/>
              <a:gd name="connsiteX1" fmla="*/ 6796 w 24555"/>
              <a:gd name="connsiteY1" fmla="*/ 14851 h 21516"/>
              <a:gd name="connsiteX2" fmla="*/ 4303 w 24555"/>
              <a:gd name="connsiteY2" fmla="*/ 16413 h 21516"/>
              <a:gd name="connsiteX3" fmla="*/ 1619 w 24555"/>
              <a:gd name="connsiteY3" fmla="*/ 9166 h 21516"/>
              <a:gd name="connsiteX4" fmla="*/ 127 w 24555"/>
              <a:gd name="connsiteY4" fmla="*/ 7903 h 21516"/>
              <a:gd name="connsiteX5" fmla="*/ 98 w 24555"/>
              <a:gd name="connsiteY5" fmla="*/ 0 h 21516"/>
              <a:gd name="connsiteX6" fmla="*/ 16617 w 24555"/>
              <a:gd name="connsiteY6" fmla="*/ 4 h 21516"/>
              <a:gd name="connsiteX7" fmla="*/ 17511 w 24555"/>
              <a:gd name="connsiteY7" fmla="*/ 2047 h 21516"/>
              <a:gd name="connsiteX8" fmla="*/ 19215 w 24555"/>
              <a:gd name="connsiteY8" fmla="*/ 2113 h 21516"/>
              <a:gd name="connsiteX9" fmla="*/ 20835 w 24555"/>
              <a:gd name="connsiteY9" fmla="*/ 3045 h 21516"/>
              <a:gd name="connsiteX10" fmla="*/ 22283 w 24555"/>
              <a:gd name="connsiteY10" fmla="*/ 3975 h 21516"/>
              <a:gd name="connsiteX11" fmla="*/ 24555 w 24555"/>
              <a:gd name="connsiteY11" fmla="*/ 6637 h 21516"/>
              <a:gd name="connsiteX12" fmla="*/ 24534 w 24555"/>
              <a:gd name="connsiteY12" fmla="*/ 21516 h 21516"/>
              <a:gd name="connsiteX13" fmla="*/ 9907 w 24555"/>
              <a:gd name="connsiteY13" fmla="*/ 21429 h 21516"/>
              <a:gd name="connsiteX14" fmla="*/ 9199 w 24555"/>
              <a:gd name="connsiteY14" fmla="*/ 18700 h 21516"/>
              <a:gd name="connsiteX15" fmla="*/ 7852 w 24555"/>
              <a:gd name="connsiteY15" fmla="*/ 17378 h 21516"/>
              <a:gd name="connsiteX0" fmla="*/ 7761 w 24464"/>
              <a:gd name="connsiteY0" fmla="*/ 17378 h 21516"/>
              <a:gd name="connsiteX1" fmla="*/ 6705 w 24464"/>
              <a:gd name="connsiteY1" fmla="*/ 14851 h 21516"/>
              <a:gd name="connsiteX2" fmla="*/ 4212 w 24464"/>
              <a:gd name="connsiteY2" fmla="*/ 16413 h 21516"/>
              <a:gd name="connsiteX3" fmla="*/ 1528 w 24464"/>
              <a:gd name="connsiteY3" fmla="*/ 9166 h 21516"/>
              <a:gd name="connsiteX4" fmla="*/ 36 w 24464"/>
              <a:gd name="connsiteY4" fmla="*/ 7903 h 21516"/>
              <a:gd name="connsiteX5" fmla="*/ 7 w 24464"/>
              <a:gd name="connsiteY5" fmla="*/ 0 h 21516"/>
              <a:gd name="connsiteX6" fmla="*/ 16526 w 24464"/>
              <a:gd name="connsiteY6" fmla="*/ 4 h 21516"/>
              <a:gd name="connsiteX7" fmla="*/ 17420 w 24464"/>
              <a:gd name="connsiteY7" fmla="*/ 2047 h 21516"/>
              <a:gd name="connsiteX8" fmla="*/ 19124 w 24464"/>
              <a:gd name="connsiteY8" fmla="*/ 2113 h 21516"/>
              <a:gd name="connsiteX9" fmla="*/ 20744 w 24464"/>
              <a:gd name="connsiteY9" fmla="*/ 3045 h 21516"/>
              <a:gd name="connsiteX10" fmla="*/ 22192 w 24464"/>
              <a:gd name="connsiteY10" fmla="*/ 3975 h 21516"/>
              <a:gd name="connsiteX11" fmla="*/ 24464 w 24464"/>
              <a:gd name="connsiteY11" fmla="*/ 6637 h 21516"/>
              <a:gd name="connsiteX12" fmla="*/ 24443 w 24464"/>
              <a:gd name="connsiteY12" fmla="*/ 21516 h 21516"/>
              <a:gd name="connsiteX13" fmla="*/ 9816 w 24464"/>
              <a:gd name="connsiteY13" fmla="*/ 21429 h 21516"/>
              <a:gd name="connsiteX14" fmla="*/ 9108 w 24464"/>
              <a:gd name="connsiteY14" fmla="*/ 18700 h 21516"/>
              <a:gd name="connsiteX15" fmla="*/ 7761 w 24464"/>
              <a:gd name="connsiteY15" fmla="*/ 17378 h 21516"/>
              <a:gd name="connsiteX0" fmla="*/ 7789 w 24492"/>
              <a:gd name="connsiteY0" fmla="*/ 17378 h 21516"/>
              <a:gd name="connsiteX1" fmla="*/ 6733 w 24492"/>
              <a:gd name="connsiteY1" fmla="*/ 14851 h 21516"/>
              <a:gd name="connsiteX2" fmla="*/ 4240 w 24492"/>
              <a:gd name="connsiteY2" fmla="*/ 16413 h 21516"/>
              <a:gd name="connsiteX3" fmla="*/ 1556 w 24492"/>
              <a:gd name="connsiteY3" fmla="*/ 9166 h 21516"/>
              <a:gd name="connsiteX4" fmla="*/ 0 w 24492"/>
              <a:gd name="connsiteY4" fmla="*/ 7803 h 21516"/>
              <a:gd name="connsiteX5" fmla="*/ 35 w 24492"/>
              <a:gd name="connsiteY5" fmla="*/ 0 h 21516"/>
              <a:gd name="connsiteX6" fmla="*/ 16554 w 24492"/>
              <a:gd name="connsiteY6" fmla="*/ 4 h 21516"/>
              <a:gd name="connsiteX7" fmla="*/ 17448 w 24492"/>
              <a:gd name="connsiteY7" fmla="*/ 2047 h 21516"/>
              <a:gd name="connsiteX8" fmla="*/ 19152 w 24492"/>
              <a:gd name="connsiteY8" fmla="*/ 2113 h 21516"/>
              <a:gd name="connsiteX9" fmla="*/ 20772 w 24492"/>
              <a:gd name="connsiteY9" fmla="*/ 3045 h 21516"/>
              <a:gd name="connsiteX10" fmla="*/ 22220 w 24492"/>
              <a:gd name="connsiteY10" fmla="*/ 3975 h 21516"/>
              <a:gd name="connsiteX11" fmla="*/ 24492 w 24492"/>
              <a:gd name="connsiteY11" fmla="*/ 6637 h 21516"/>
              <a:gd name="connsiteX12" fmla="*/ 24471 w 24492"/>
              <a:gd name="connsiteY12" fmla="*/ 21516 h 21516"/>
              <a:gd name="connsiteX13" fmla="*/ 9844 w 24492"/>
              <a:gd name="connsiteY13" fmla="*/ 21429 h 21516"/>
              <a:gd name="connsiteX14" fmla="*/ 9136 w 24492"/>
              <a:gd name="connsiteY14" fmla="*/ 18700 h 21516"/>
              <a:gd name="connsiteX15" fmla="*/ 7789 w 24492"/>
              <a:gd name="connsiteY15" fmla="*/ 17378 h 21516"/>
              <a:gd name="connsiteX0" fmla="*/ 7789 w 24492"/>
              <a:gd name="connsiteY0" fmla="*/ 17378 h 21516"/>
              <a:gd name="connsiteX1" fmla="*/ 6733 w 24492"/>
              <a:gd name="connsiteY1" fmla="*/ 14851 h 21516"/>
              <a:gd name="connsiteX2" fmla="*/ 4240 w 24492"/>
              <a:gd name="connsiteY2" fmla="*/ 16413 h 21516"/>
              <a:gd name="connsiteX3" fmla="*/ 1556 w 24492"/>
              <a:gd name="connsiteY3" fmla="*/ 9166 h 21516"/>
              <a:gd name="connsiteX4" fmla="*/ 0 w 24492"/>
              <a:gd name="connsiteY4" fmla="*/ 7803 h 21516"/>
              <a:gd name="connsiteX5" fmla="*/ 35 w 24492"/>
              <a:gd name="connsiteY5" fmla="*/ 0 h 21516"/>
              <a:gd name="connsiteX6" fmla="*/ 16554 w 24492"/>
              <a:gd name="connsiteY6" fmla="*/ 4 h 21516"/>
              <a:gd name="connsiteX7" fmla="*/ 17448 w 24492"/>
              <a:gd name="connsiteY7" fmla="*/ 2047 h 21516"/>
              <a:gd name="connsiteX8" fmla="*/ 19152 w 24492"/>
              <a:gd name="connsiteY8" fmla="*/ 2113 h 21516"/>
              <a:gd name="connsiteX9" fmla="*/ 20772 w 24492"/>
              <a:gd name="connsiteY9" fmla="*/ 3045 h 21516"/>
              <a:gd name="connsiteX10" fmla="*/ 22220 w 24492"/>
              <a:gd name="connsiteY10" fmla="*/ 3975 h 21516"/>
              <a:gd name="connsiteX11" fmla="*/ 24492 w 24492"/>
              <a:gd name="connsiteY11" fmla="*/ 6637 h 21516"/>
              <a:gd name="connsiteX12" fmla="*/ 24471 w 24492"/>
              <a:gd name="connsiteY12" fmla="*/ 21516 h 21516"/>
              <a:gd name="connsiteX13" fmla="*/ 9844 w 24492"/>
              <a:gd name="connsiteY13" fmla="*/ 21429 h 21516"/>
              <a:gd name="connsiteX14" fmla="*/ 9370 w 24492"/>
              <a:gd name="connsiteY14" fmla="*/ 18933 h 21516"/>
              <a:gd name="connsiteX15" fmla="*/ 7789 w 24492"/>
              <a:gd name="connsiteY15" fmla="*/ 17378 h 21516"/>
              <a:gd name="connsiteX0" fmla="*/ 7789 w 24492"/>
              <a:gd name="connsiteY0" fmla="*/ 17378 h 21516"/>
              <a:gd name="connsiteX1" fmla="*/ 6733 w 24492"/>
              <a:gd name="connsiteY1" fmla="*/ 14851 h 21516"/>
              <a:gd name="connsiteX2" fmla="*/ 4240 w 24492"/>
              <a:gd name="connsiteY2" fmla="*/ 16413 h 21516"/>
              <a:gd name="connsiteX3" fmla="*/ 1556 w 24492"/>
              <a:gd name="connsiteY3" fmla="*/ 9166 h 21516"/>
              <a:gd name="connsiteX4" fmla="*/ 0 w 24492"/>
              <a:gd name="connsiteY4" fmla="*/ 7803 h 21516"/>
              <a:gd name="connsiteX5" fmla="*/ 35 w 24492"/>
              <a:gd name="connsiteY5" fmla="*/ 0 h 21516"/>
              <a:gd name="connsiteX6" fmla="*/ 16554 w 24492"/>
              <a:gd name="connsiteY6" fmla="*/ 4 h 21516"/>
              <a:gd name="connsiteX7" fmla="*/ 17448 w 24492"/>
              <a:gd name="connsiteY7" fmla="*/ 2047 h 21516"/>
              <a:gd name="connsiteX8" fmla="*/ 19152 w 24492"/>
              <a:gd name="connsiteY8" fmla="*/ 2113 h 21516"/>
              <a:gd name="connsiteX9" fmla="*/ 20772 w 24492"/>
              <a:gd name="connsiteY9" fmla="*/ 3045 h 21516"/>
              <a:gd name="connsiteX10" fmla="*/ 22220 w 24492"/>
              <a:gd name="connsiteY10" fmla="*/ 3975 h 21516"/>
              <a:gd name="connsiteX11" fmla="*/ 24492 w 24492"/>
              <a:gd name="connsiteY11" fmla="*/ 6637 h 21516"/>
              <a:gd name="connsiteX12" fmla="*/ 24471 w 24492"/>
              <a:gd name="connsiteY12" fmla="*/ 21516 h 21516"/>
              <a:gd name="connsiteX13" fmla="*/ 9844 w 24492"/>
              <a:gd name="connsiteY13" fmla="*/ 21429 h 21516"/>
              <a:gd name="connsiteX14" fmla="*/ 9370 w 24492"/>
              <a:gd name="connsiteY14" fmla="*/ 18933 h 21516"/>
              <a:gd name="connsiteX15" fmla="*/ 7789 w 24492"/>
              <a:gd name="connsiteY15" fmla="*/ 17378 h 21516"/>
              <a:gd name="connsiteX0" fmla="*/ 7789 w 24492"/>
              <a:gd name="connsiteY0" fmla="*/ 17378 h 21516"/>
              <a:gd name="connsiteX1" fmla="*/ 6733 w 24492"/>
              <a:gd name="connsiteY1" fmla="*/ 14851 h 21516"/>
              <a:gd name="connsiteX2" fmla="*/ 4240 w 24492"/>
              <a:gd name="connsiteY2" fmla="*/ 16413 h 21516"/>
              <a:gd name="connsiteX3" fmla="*/ 1556 w 24492"/>
              <a:gd name="connsiteY3" fmla="*/ 9166 h 21516"/>
              <a:gd name="connsiteX4" fmla="*/ 0 w 24492"/>
              <a:gd name="connsiteY4" fmla="*/ 7803 h 21516"/>
              <a:gd name="connsiteX5" fmla="*/ 35 w 24492"/>
              <a:gd name="connsiteY5" fmla="*/ 0 h 21516"/>
              <a:gd name="connsiteX6" fmla="*/ 16554 w 24492"/>
              <a:gd name="connsiteY6" fmla="*/ 4 h 21516"/>
              <a:gd name="connsiteX7" fmla="*/ 17448 w 24492"/>
              <a:gd name="connsiteY7" fmla="*/ 2047 h 21516"/>
              <a:gd name="connsiteX8" fmla="*/ 19152 w 24492"/>
              <a:gd name="connsiteY8" fmla="*/ 2113 h 21516"/>
              <a:gd name="connsiteX9" fmla="*/ 20772 w 24492"/>
              <a:gd name="connsiteY9" fmla="*/ 3045 h 21516"/>
              <a:gd name="connsiteX10" fmla="*/ 22220 w 24492"/>
              <a:gd name="connsiteY10" fmla="*/ 3975 h 21516"/>
              <a:gd name="connsiteX11" fmla="*/ 24492 w 24492"/>
              <a:gd name="connsiteY11" fmla="*/ 6637 h 21516"/>
              <a:gd name="connsiteX12" fmla="*/ 24471 w 24492"/>
              <a:gd name="connsiteY12" fmla="*/ 21516 h 21516"/>
              <a:gd name="connsiteX13" fmla="*/ 9844 w 24492"/>
              <a:gd name="connsiteY13" fmla="*/ 21429 h 21516"/>
              <a:gd name="connsiteX14" fmla="*/ 9370 w 24492"/>
              <a:gd name="connsiteY14" fmla="*/ 18933 h 21516"/>
              <a:gd name="connsiteX15" fmla="*/ 7789 w 24492"/>
              <a:gd name="connsiteY15" fmla="*/ 17378 h 21516"/>
              <a:gd name="connsiteX0" fmla="*/ 7789 w 24492"/>
              <a:gd name="connsiteY0" fmla="*/ 17378 h 21516"/>
              <a:gd name="connsiteX1" fmla="*/ 6733 w 24492"/>
              <a:gd name="connsiteY1" fmla="*/ 14851 h 21516"/>
              <a:gd name="connsiteX2" fmla="*/ 4240 w 24492"/>
              <a:gd name="connsiteY2" fmla="*/ 16413 h 21516"/>
              <a:gd name="connsiteX3" fmla="*/ 1556 w 24492"/>
              <a:gd name="connsiteY3" fmla="*/ 9166 h 21516"/>
              <a:gd name="connsiteX4" fmla="*/ 0 w 24492"/>
              <a:gd name="connsiteY4" fmla="*/ 7803 h 21516"/>
              <a:gd name="connsiteX5" fmla="*/ 35 w 24492"/>
              <a:gd name="connsiteY5" fmla="*/ 0 h 21516"/>
              <a:gd name="connsiteX6" fmla="*/ 16554 w 24492"/>
              <a:gd name="connsiteY6" fmla="*/ 4 h 21516"/>
              <a:gd name="connsiteX7" fmla="*/ 17448 w 24492"/>
              <a:gd name="connsiteY7" fmla="*/ 2047 h 21516"/>
              <a:gd name="connsiteX8" fmla="*/ 19152 w 24492"/>
              <a:gd name="connsiteY8" fmla="*/ 2113 h 21516"/>
              <a:gd name="connsiteX9" fmla="*/ 20772 w 24492"/>
              <a:gd name="connsiteY9" fmla="*/ 3045 h 21516"/>
              <a:gd name="connsiteX10" fmla="*/ 22220 w 24492"/>
              <a:gd name="connsiteY10" fmla="*/ 3975 h 21516"/>
              <a:gd name="connsiteX11" fmla="*/ 24492 w 24492"/>
              <a:gd name="connsiteY11" fmla="*/ 6637 h 21516"/>
              <a:gd name="connsiteX12" fmla="*/ 24471 w 24492"/>
              <a:gd name="connsiteY12" fmla="*/ 21516 h 21516"/>
              <a:gd name="connsiteX13" fmla="*/ 9780 w 24492"/>
              <a:gd name="connsiteY13" fmla="*/ 21429 h 21516"/>
              <a:gd name="connsiteX14" fmla="*/ 9370 w 24492"/>
              <a:gd name="connsiteY14" fmla="*/ 18933 h 21516"/>
              <a:gd name="connsiteX15" fmla="*/ 7789 w 24492"/>
              <a:gd name="connsiteY15" fmla="*/ 17378 h 21516"/>
              <a:gd name="connsiteX0" fmla="*/ 7789 w 24492"/>
              <a:gd name="connsiteY0" fmla="*/ 17378 h 21516"/>
              <a:gd name="connsiteX1" fmla="*/ 6733 w 24492"/>
              <a:gd name="connsiteY1" fmla="*/ 14851 h 21516"/>
              <a:gd name="connsiteX2" fmla="*/ 4240 w 24492"/>
              <a:gd name="connsiteY2" fmla="*/ 16413 h 21516"/>
              <a:gd name="connsiteX3" fmla="*/ 1556 w 24492"/>
              <a:gd name="connsiteY3" fmla="*/ 9166 h 21516"/>
              <a:gd name="connsiteX4" fmla="*/ 0 w 24492"/>
              <a:gd name="connsiteY4" fmla="*/ 7803 h 21516"/>
              <a:gd name="connsiteX5" fmla="*/ 35 w 24492"/>
              <a:gd name="connsiteY5" fmla="*/ 0 h 21516"/>
              <a:gd name="connsiteX6" fmla="*/ 16554 w 24492"/>
              <a:gd name="connsiteY6" fmla="*/ 4 h 21516"/>
              <a:gd name="connsiteX7" fmla="*/ 17448 w 24492"/>
              <a:gd name="connsiteY7" fmla="*/ 2047 h 21516"/>
              <a:gd name="connsiteX8" fmla="*/ 19152 w 24492"/>
              <a:gd name="connsiteY8" fmla="*/ 2113 h 21516"/>
              <a:gd name="connsiteX9" fmla="*/ 20772 w 24492"/>
              <a:gd name="connsiteY9" fmla="*/ 3045 h 21516"/>
              <a:gd name="connsiteX10" fmla="*/ 22220 w 24492"/>
              <a:gd name="connsiteY10" fmla="*/ 3975 h 21516"/>
              <a:gd name="connsiteX11" fmla="*/ 24492 w 24492"/>
              <a:gd name="connsiteY11" fmla="*/ 6637 h 21516"/>
              <a:gd name="connsiteX12" fmla="*/ 24471 w 24492"/>
              <a:gd name="connsiteY12" fmla="*/ 21516 h 21516"/>
              <a:gd name="connsiteX13" fmla="*/ 9780 w 24492"/>
              <a:gd name="connsiteY13" fmla="*/ 21429 h 21516"/>
              <a:gd name="connsiteX14" fmla="*/ 9370 w 24492"/>
              <a:gd name="connsiteY14" fmla="*/ 18933 h 21516"/>
              <a:gd name="connsiteX15" fmla="*/ 7789 w 24492"/>
              <a:gd name="connsiteY15" fmla="*/ 17378 h 21516"/>
              <a:gd name="connsiteX0" fmla="*/ 7789 w 24492"/>
              <a:gd name="connsiteY0" fmla="*/ 17378 h 21516"/>
              <a:gd name="connsiteX1" fmla="*/ 6733 w 24492"/>
              <a:gd name="connsiteY1" fmla="*/ 14851 h 21516"/>
              <a:gd name="connsiteX2" fmla="*/ 4240 w 24492"/>
              <a:gd name="connsiteY2" fmla="*/ 16413 h 21516"/>
              <a:gd name="connsiteX3" fmla="*/ 0 w 24492"/>
              <a:gd name="connsiteY3" fmla="*/ 7803 h 21516"/>
              <a:gd name="connsiteX4" fmla="*/ 35 w 24492"/>
              <a:gd name="connsiteY4" fmla="*/ 0 h 21516"/>
              <a:gd name="connsiteX5" fmla="*/ 16554 w 24492"/>
              <a:gd name="connsiteY5" fmla="*/ 4 h 21516"/>
              <a:gd name="connsiteX6" fmla="*/ 17448 w 24492"/>
              <a:gd name="connsiteY6" fmla="*/ 2047 h 21516"/>
              <a:gd name="connsiteX7" fmla="*/ 19152 w 24492"/>
              <a:gd name="connsiteY7" fmla="*/ 2113 h 21516"/>
              <a:gd name="connsiteX8" fmla="*/ 20772 w 24492"/>
              <a:gd name="connsiteY8" fmla="*/ 3045 h 21516"/>
              <a:gd name="connsiteX9" fmla="*/ 22220 w 24492"/>
              <a:gd name="connsiteY9" fmla="*/ 3975 h 21516"/>
              <a:gd name="connsiteX10" fmla="*/ 24492 w 24492"/>
              <a:gd name="connsiteY10" fmla="*/ 6637 h 21516"/>
              <a:gd name="connsiteX11" fmla="*/ 24471 w 24492"/>
              <a:gd name="connsiteY11" fmla="*/ 21516 h 21516"/>
              <a:gd name="connsiteX12" fmla="*/ 9780 w 24492"/>
              <a:gd name="connsiteY12" fmla="*/ 21429 h 21516"/>
              <a:gd name="connsiteX13" fmla="*/ 9370 w 24492"/>
              <a:gd name="connsiteY13" fmla="*/ 18933 h 21516"/>
              <a:gd name="connsiteX14" fmla="*/ 7789 w 24492"/>
              <a:gd name="connsiteY14" fmla="*/ 17378 h 21516"/>
              <a:gd name="connsiteX0" fmla="*/ 7789 w 24492"/>
              <a:gd name="connsiteY0" fmla="*/ 17378 h 21516"/>
              <a:gd name="connsiteX1" fmla="*/ 6733 w 24492"/>
              <a:gd name="connsiteY1" fmla="*/ 14851 h 21516"/>
              <a:gd name="connsiteX2" fmla="*/ 4240 w 24492"/>
              <a:gd name="connsiteY2" fmla="*/ 16413 h 21516"/>
              <a:gd name="connsiteX3" fmla="*/ 0 w 24492"/>
              <a:gd name="connsiteY3" fmla="*/ 7803 h 21516"/>
              <a:gd name="connsiteX4" fmla="*/ 35 w 24492"/>
              <a:gd name="connsiteY4" fmla="*/ 0 h 21516"/>
              <a:gd name="connsiteX5" fmla="*/ 16554 w 24492"/>
              <a:gd name="connsiteY5" fmla="*/ 4 h 21516"/>
              <a:gd name="connsiteX6" fmla="*/ 17448 w 24492"/>
              <a:gd name="connsiteY6" fmla="*/ 2047 h 21516"/>
              <a:gd name="connsiteX7" fmla="*/ 19152 w 24492"/>
              <a:gd name="connsiteY7" fmla="*/ 2113 h 21516"/>
              <a:gd name="connsiteX8" fmla="*/ 20772 w 24492"/>
              <a:gd name="connsiteY8" fmla="*/ 3045 h 21516"/>
              <a:gd name="connsiteX9" fmla="*/ 22220 w 24492"/>
              <a:gd name="connsiteY9" fmla="*/ 3975 h 21516"/>
              <a:gd name="connsiteX10" fmla="*/ 24492 w 24492"/>
              <a:gd name="connsiteY10" fmla="*/ 6637 h 21516"/>
              <a:gd name="connsiteX11" fmla="*/ 24471 w 24492"/>
              <a:gd name="connsiteY11" fmla="*/ 21516 h 21516"/>
              <a:gd name="connsiteX12" fmla="*/ 9780 w 24492"/>
              <a:gd name="connsiteY12" fmla="*/ 21429 h 21516"/>
              <a:gd name="connsiteX13" fmla="*/ 9370 w 24492"/>
              <a:gd name="connsiteY13" fmla="*/ 18933 h 21516"/>
              <a:gd name="connsiteX14" fmla="*/ 7789 w 24492"/>
              <a:gd name="connsiteY14" fmla="*/ 17378 h 21516"/>
              <a:gd name="connsiteX0" fmla="*/ 7789 w 24492"/>
              <a:gd name="connsiteY0" fmla="*/ 17378 h 21516"/>
              <a:gd name="connsiteX1" fmla="*/ 6733 w 24492"/>
              <a:gd name="connsiteY1" fmla="*/ 14851 h 21516"/>
              <a:gd name="connsiteX2" fmla="*/ 4176 w 24492"/>
              <a:gd name="connsiteY2" fmla="*/ 16413 h 21516"/>
              <a:gd name="connsiteX3" fmla="*/ 0 w 24492"/>
              <a:gd name="connsiteY3" fmla="*/ 7803 h 21516"/>
              <a:gd name="connsiteX4" fmla="*/ 35 w 24492"/>
              <a:gd name="connsiteY4" fmla="*/ 0 h 21516"/>
              <a:gd name="connsiteX5" fmla="*/ 16554 w 24492"/>
              <a:gd name="connsiteY5" fmla="*/ 4 h 21516"/>
              <a:gd name="connsiteX6" fmla="*/ 17448 w 24492"/>
              <a:gd name="connsiteY6" fmla="*/ 2047 h 21516"/>
              <a:gd name="connsiteX7" fmla="*/ 19152 w 24492"/>
              <a:gd name="connsiteY7" fmla="*/ 2113 h 21516"/>
              <a:gd name="connsiteX8" fmla="*/ 20772 w 24492"/>
              <a:gd name="connsiteY8" fmla="*/ 3045 h 21516"/>
              <a:gd name="connsiteX9" fmla="*/ 22220 w 24492"/>
              <a:gd name="connsiteY9" fmla="*/ 3975 h 21516"/>
              <a:gd name="connsiteX10" fmla="*/ 24492 w 24492"/>
              <a:gd name="connsiteY10" fmla="*/ 6637 h 21516"/>
              <a:gd name="connsiteX11" fmla="*/ 24471 w 24492"/>
              <a:gd name="connsiteY11" fmla="*/ 21516 h 21516"/>
              <a:gd name="connsiteX12" fmla="*/ 9780 w 24492"/>
              <a:gd name="connsiteY12" fmla="*/ 21429 h 21516"/>
              <a:gd name="connsiteX13" fmla="*/ 9370 w 24492"/>
              <a:gd name="connsiteY13" fmla="*/ 18933 h 21516"/>
              <a:gd name="connsiteX14" fmla="*/ 7789 w 24492"/>
              <a:gd name="connsiteY14" fmla="*/ 17378 h 21516"/>
              <a:gd name="connsiteX0" fmla="*/ 7789 w 24492"/>
              <a:gd name="connsiteY0" fmla="*/ 17378 h 21516"/>
              <a:gd name="connsiteX1" fmla="*/ 6733 w 24492"/>
              <a:gd name="connsiteY1" fmla="*/ 14851 h 21516"/>
              <a:gd name="connsiteX2" fmla="*/ 4176 w 24492"/>
              <a:gd name="connsiteY2" fmla="*/ 16413 h 21516"/>
              <a:gd name="connsiteX3" fmla="*/ 0 w 24492"/>
              <a:gd name="connsiteY3" fmla="*/ 7803 h 21516"/>
              <a:gd name="connsiteX4" fmla="*/ 35 w 24492"/>
              <a:gd name="connsiteY4" fmla="*/ 0 h 21516"/>
              <a:gd name="connsiteX5" fmla="*/ 16554 w 24492"/>
              <a:gd name="connsiteY5" fmla="*/ 4 h 21516"/>
              <a:gd name="connsiteX6" fmla="*/ 17448 w 24492"/>
              <a:gd name="connsiteY6" fmla="*/ 2047 h 21516"/>
              <a:gd name="connsiteX7" fmla="*/ 19152 w 24492"/>
              <a:gd name="connsiteY7" fmla="*/ 2113 h 21516"/>
              <a:gd name="connsiteX8" fmla="*/ 20772 w 24492"/>
              <a:gd name="connsiteY8" fmla="*/ 3045 h 21516"/>
              <a:gd name="connsiteX9" fmla="*/ 22220 w 24492"/>
              <a:gd name="connsiteY9" fmla="*/ 3975 h 21516"/>
              <a:gd name="connsiteX10" fmla="*/ 24492 w 24492"/>
              <a:gd name="connsiteY10" fmla="*/ 6637 h 21516"/>
              <a:gd name="connsiteX11" fmla="*/ 24471 w 24492"/>
              <a:gd name="connsiteY11" fmla="*/ 21516 h 21516"/>
              <a:gd name="connsiteX12" fmla="*/ 9780 w 24492"/>
              <a:gd name="connsiteY12" fmla="*/ 21429 h 21516"/>
              <a:gd name="connsiteX13" fmla="*/ 9370 w 24492"/>
              <a:gd name="connsiteY13" fmla="*/ 18933 h 21516"/>
              <a:gd name="connsiteX14" fmla="*/ 7789 w 24492"/>
              <a:gd name="connsiteY14" fmla="*/ 17378 h 21516"/>
              <a:gd name="connsiteX0" fmla="*/ 7789 w 24492"/>
              <a:gd name="connsiteY0" fmla="*/ 17378 h 21516"/>
              <a:gd name="connsiteX1" fmla="*/ 6733 w 24492"/>
              <a:gd name="connsiteY1" fmla="*/ 14851 h 21516"/>
              <a:gd name="connsiteX2" fmla="*/ 4176 w 24492"/>
              <a:gd name="connsiteY2" fmla="*/ 16413 h 21516"/>
              <a:gd name="connsiteX3" fmla="*/ 0 w 24492"/>
              <a:gd name="connsiteY3" fmla="*/ 7803 h 21516"/>
              <a:gd name="connsiteX4" fmla="*/ 35 w 24492"/>
              <a:gd name="connsiteY4" fmla="*/ 0 h 21516"/>
              <a:gd name="connsiteX5" fmla="*/ 16554 w 24492"/>
              <a:gd name="connsiteY5" fmla="*/ 4 h 21516"/>
              <a:gd name="connsiteX6" fmla="*/ 17448 w 24492"/>
              <a:gd name="connsiteY6" fmla="*/ 2047 h 21516"/>
              <a:gd name="connsiteX7" fmla="*/ 19152 w 24492"/>
              <a:gd name="connsiteY7" fmla="*/ 2113 h 21516"/>
              <a:gd name="connsiteX8" fmla="*/ 20772 w 24492"/>
              <a:gd name="connsiteY8" fmla="*/ 3045 h 21516"/>
              <a:gd name="connsiteX9" fmla="*/ 22220 w 24492"/>
              <a:gd name="connsiteY9" fmla="*/ 3975 h 21516"/>
              <a:gd name="connsiteX10" fmla="*/ 24492 w 24492"/>
              <a:gd name="connsiteY10" fmla="*/ 6637 h 21516"/>
              <a:gd name="connsiteX11" fmla="*/ 24471 w 24492"/>
              <a:gd name="connsiteY11" fmla="*/ 21516 h 21516"/>
              <a:gd name="connsiteX12" fmla="*/ 9780 w 24492"/>
              <a:gd name="connsiteY12" fmla="*/ 21429 h 21516"/>
              <a:gd name="connsiteX13" fmla="*/ 9370 w 24492"/>
              <a:gd name="connsiteY13" fmla="*/ 18933 h 21516"/>
              <a:gd name="connsiteX14" fmla="*/ 7789 w 24492"/>
              <a:gd name="connsiteY14" fmla="*/ 17378 h 21516"/>
              <a:gd name="connsiteX0" fmla="*/ 7789 w 24492"/>
              <a:gd name="connsiteY0" fmla="*/ 17378 h 21516"/>
              <a:gd name="connsiteX1" fmla="*/ 6733 w 24492"/>
              <a:gd name="connsiteY1" fmla="*/ 14851 h 21516"/>
              <a:gd name="connsiteX2" fmla="*/ 3707 w 24492"/>
              <a:gd name="connsiteY2" fmla="*/ 15981 h 21516"/>
              <a:gd name="connsiteX3" fmla="*/ 0 w 24492"/>
              <a:gd name="connsiteY3" fmla="*/ 7803 h 21516"/>
              <a:gd name="connsiteX4" fmla="*/ 35 w 24492"/>
              <a:gd name="connsiteY4" fmla="*/ 0 h 21516"/>
              <a:gd name="connsiteX5" fmla="*/ 16554 w 24492"/>
              <a:gd name="connsiteY5" fmla="*/ 4 h 21516"/>
              <a:gd name="connsiteX6" fmla="*/ 17448 w 24492"/>
              <a:gd name="connsiteY6" fmla="*/ 2047 h 21516"/>
              <a:gd name="connsiteX7" fmla="*/ 19152 w 24492"/>
              <a:gd name="connsiteY7" fmla="*/ 2113 h 21516"/>
              <a:gd name="connsiteX8" fmla="*/ 20772 w 24492"/>
              <a:gd name="connsiteY8" fmla="*/ 3045 h 21516"/>
              <a:gd name="connsiteX9" fmla="*/ 22220 w 24492"/>
              <a:gd name="connsiteY9" fmla="*/ 3975 h 21516"/>
              <a:gd name="connsiteX10" fmla="*/ 24492 w 24492"/>
              <a:gd name="connsiteY10" fmla="*/ 6637 h 21516"/>
              <a:gd name="connsiteX11" fmla="*/ 24471 w 24492"/>
              <a:gd name="connsiteY11" fmla="*/ 21516 h 21516"/>
              <a:gd name="connsiteX12" fmla="*/ 9780 w 24492"/>
              <a:gd name="connsiteY12" fmla="*/ 21429 h 21516"/>
              <a:gd name="connsiteX13" fmla="*/ 9370 w 24492"/>
              <a:gd name="connsiteY13" fmla="*/ 18933 h 21516"/>
              <a:gd name="connsiteX14" fmla="*/ 7789 w 24492"/>
              <a:gd name="connsiteY14" fmla="*/ 17378 h 21516"/>
              <a:gd name="connsiteX0" fmla="*/ 7789 w 24492"/>
              <a:gd name="connsiteY0" fmla="*/ 17378 h 21516"/>
              <a:gd name="connsiteX1" fmla="*/ 6733 w 24492"/>
              <a:gd name="connsiteY1" fmla="*/ 14851 h 21516"/>
              <a:gd name="connsiteX2" fmla="*/ 3707 w 24492"/>
              <a:gd name="connsiteY2" fmla="*/ 15981 h 21516"/>
              <a:gd name="connsiteX3" fmla="*/ 0 w 24492"/>
              <a:gd name="connsiteY3" fmla="*/ 7803 h 21516"/>
              <a:gd name="connsiteX4" fmla="*/ 35 w 24492"/>
              <a:gd name="connsiteY4" fmla="*/ 0 h 21516"/>
              <a:gd name="connsiteX5" fmla="*/ 16554 w 24492"/>
              <a:gd name="connsiteY5" fmla="*/ 4 h 21516"/>
              <a:gd name="connsiteX6" fmla="*/ 17448 w 24492"/>
              <a:gd name="connsiteY6" fmla="*/ 2047 h 21516"/>
              <a:gd name="connsiteX7" fmla="*/ 19152 w 24492"/>
              <a:gd name="connsiteY7" fmla="*/ 2113 h 21516"/>
              <a:gd name="connsiteX8" fmla="*/ 20772 w 24492"/>
              <a:gd name="connsiteY8" fmla="*/ 3045 h 21516"/>
              <a:gd name="connsiteX9" fmla="*/ 22220 w 24492"/>
              <a:gd name="connsiteY9" fmla="*/ 3975 h 21516"/>
              <a:gd name="connsiteX10" fmla="*/ 24492 w 24492"/>
              <a:gd name="connsiteY10" fmla="*/ 6637 h 21516"/>
              <a:gd name="connsiteX11" fmla="*/ 24471 w 24492"/>
              <a:gd name="connsiteY11" fmla="*/ 21516 h 21516"/>
              <a:gd name="connsiteX12" fmla="*/ 9780 w 24492"/>
              <a:gd name="connsiteY12" fmla="*/ 21429 h 21516"/>
              <a:gd name="connsiteX13" fmla="*/ 9370 w 24492"/>
              <a:gd name="connsiteY13" fmla="*/ 18933 h 21516"/>
              <a:gd name="connsiteX14" fmla="*/ 7789 w 24492"/>
              <a:gd name="connsiteY14" fmla="*/ 17378 h 21516"/>
              <a:gd name="connsiteX0" fmla="*/ 7789 w 24492"/>
              <a:gd name="connsiteY0" fmla="*/ 17378 h 21516"/>
              <a:gd name="connsiteX1" fmla="*/ 6733 w 24492"/>
              <a:gd name="connsiteY1" fmla="*/ 14851 h 21516"/>
              <a:gd name="connsiteX2" fmla="*/ 3324 w 24492"/>
              <a:gd name="connsiteY2" fmla="*/ 16047 h 21516"/>
              <a:gd name="connsiteX3" fmla="*/ 0 w 24492"/>
              <a:gd name="connsiteY3" fmla="*/ 7803 h 21516"/>
              <a:gd name="connsiteX4" fmla="*/ 35 w 24492"/>
              <a:gd name="connsiteY4" fmla="*/ 0 h 21516"/>
              <a:gd name="connsiteX5" fmla="*/ 16554 w 24492"/>
              <a:gd name="connsiteY5" fmla="*/ 4 h 21516"/>
              <a:gd name="connsiteX6" fmla="*/ 17448 w 24492"/>
              <a:gd name="connsiteY6" fmla="*/ 2047 h 21516"/>
              <a:gd name="connsiteX7" fmla="*/ 19152 w 24492"/>
              <a:gd name="connsiteY7" fmla="*/ 2113 h 21516"/>
              <a:gd name="connsiteX8" fmla="*/ 20772 w 24492"/>
              <a:gd name="connsiteY8" fmla="*/ 3045 h 21516"/>
              <a:gd name="connsiteX9" fmla="*/ 22220 w 24492"/>
              <a:gd name="connsiteY9" fmla="*/ 3975 h 21516"/>
              <a:gd name="connsiteX10" fmla="*/ 24492 w 24492"/>
              <a:gd name="connsiteY10" fmla="*/ 6637 h 21516"/>
              <a:gd name="connsiteX11" fmla="*/ 24471 w 24492"/>
              <a:gd name="connsiteY11" fmla="*/ 21516 h 21516"/>
              <a:gd name="connsiteX12" fmla="*/ 9780 w 24492"/>
              <a:gd name="connsiteY12" fmla="*/ 21429 h 21516"/>
              <a:gd name="connsiteX13" fmla="*/ 9370 w 24492"/>
              <a:gd name="connsiteY13" fmla="*/ 18933 h 21516"/>
              <a:gd name="connsiteX14" fmla="*/ 7789 w 24492"/>
              <a:gd name="connsiteY14" fmla="*/ 17378 h 21516"/>
              <a:gd name="connsiteX0" fmla="*/ 7789 w 24492"/>
              <a:gd name="connsiteY0" fmla="*/ 17378 h 21516"/>
              <a:gd name="connsiteX1" fmla="*/ 6733 w 24492"/>
              <a:gd name="connsiteY1" fmla="*/ 14851 h 21516"/>
              <a:gd name="connsiteX2" fmla="*/ 3324 w 24492"/>
              <a:gd name="connsiteY2" fmla="*/ 16047 h 21516"/>
              <a:gd name="connsiteX3" fmla="*/ 0 w 24492"/>
              <a:gd name="connsiteY3" fmla="*/ 7803 h 21516"/>
              <a:gd name="connsiteX4" fmla="*/ 35 w 24492"/>
              <a:gd name="connsiteY4" fmla="*/ 0 h 21516"/>
              <a:gd name="connsiteX5" fmla="*/ 16554 w 24492"/>
              <a:gd name="connsiteY5" fmla="*/ 4 h 21516"/>
              <a:gd name="connsiteX6" fmla="*/ 17448 w 24492"/>
              <a:gd name="connsiteY6" fmla="*/ 2047 h 21516"/>
              <a:gd name="connsiteX7" fmla="*/ 19152 w 24492"/>
              <a:gd name="connsiteY7" fmla="*/ 2113 h 21516"/>
              <a:gd name="connsiteX8" fmla="*/ 20772 w 24492"/>
              <a:gd name="connsiteY8" fmla="*/ 3045 h 21516"/>
              <a:gd name="connsiteX9" fmla="*/ 24492 w 24492"/>
              <a:gd name="connsiteY9" fmla="*/ 6637 h 21516"/>
              <a:gd name="connsiteX10" fmla="*/ 24471 w 24492"/>
              <a:gd name="connsiteY10" fmla="*/ 21516 h 21516"/>
              <a:gd name="connsiteX11" fmla="*/ 9780 w 24492"/>
              <a:gd name="connsiteY11" fmla="*/ 21429 h 21516"/>
              <a:gd name="connsiteX12" fmla="*/ 9370 w 24492"/>
              <a:gd name="connsiteY12" fmla="*/ 18933 h 21516"/>
              <a:gd name="connsiteX13" fmla="*/ 7789 w 24492"/>
              <a:gd name="connsiteY13" fmla="*/ 17378 h 21516"/>
              <a:gd name="connsiteX0" fmla="*/ 7789 w 24492"/>
              <a:gd name="connsiteY0" fmla="*/ 17378 h 21516"/>
              <a:gd name="connsiteX1" fmla="*/ 6733 w 24492"/>
              <a:gd name="connsiteY1" fmla="*/ 14851 h 21516"/>
              <a:gd name="connsiteX2" fmla="*/ 3324 w 24492"/>
              <a:gd name="connsiteY2" fmla="*/ 16047 h 21516"/>
              <a:gd name="connsiteX3" fmla="*/ 0 w 24492"/>
              <a:gd name="connsiteY3" fmla="*/ 7803 h 21516"/>
              <a:gd name="connsiteX4" fmla="*/ 35 w 24492"/>
              <a:gd name="connsiteY4" fmla="*/ 0 h 21516"/>
              <a:gd name="connsiteX5" fmla="*/ 16554 w 24492"/>
              <a:gd name="connsiteY5" fmla="*/ 4 h 21516"/>
              <a:gd name="connsiteX6" fmla="*/ 17448 w 24492"/>
              <a:gd name="connsiteY6" fmla="*/ 2047 h 21516"/>
              <a:gd name="connsiteX7" fmla="*/ 20772 w 24492"/>
              <a:gd name="connsiteY7" fmla="*/ 3045 h 21516"/>
              <a:gd name="connsiteX8" fmla="*/ 24492 w 24492"/>
              <a:gd name="connsiteY8" fmla="*/ 6637 h 21516"/>
              <a:gd name="connsiteX9" fmla="*/ 24471 w 24492"/>
              <a:gd name="connsiteY9" fmla="*/ 21516 h 21516"/>
              <a:gd name="connsiteX10" fmla="*/ 9780 w 24492"/>
              <a:gd name="connsiteY10" fmla="*/ 21429 h 21516"/>
              <a:gd name="connsiteX11" fmla="*/ 9370 w 24492"/>
              <a:gd name="connsiteY11" fmla="*/ 18933 h 21516"/>
              <a:gd name="connsiteX12" fmla="*/ 7789 w 24492"/>
              <a:gd name="connsiteY12" fmla="*/ 17378 h 21516"/>
              <a:gd name="connsiteX0" fmla="*/ 7789 w 24492"/>
              <a:gd name="connsiteY0" fmla="*/ 17378 h 21516"/>
              <a:gd name="connsiteX1" fmla="*/ 6733 w 24492"/>
              <a:gd name="connsiteY1" fmla="*/ 14851 h 21516"/>
              <a:gd name="connsiteX2" fmla="*/ 3324 w 24492"/>
              <a:gd name="connsiteY2" fmla="*/ 16047 h 21516"/>
              <a:gd name="connsiteX3" fmla="*/ 0 w 24492"/>
              <a:gd name="connsiteY3" fmla="*/ 7803 h 21516"/>
              <a:gd name="connsiteX4" fmla="*/ 35 w 24492"/>
              <a:gd name="connsiteY4" fmla="*/ 0 h 21516"/>
              <a:gd name="connsiteX5" fmla="*/ 16554 w 24492"/>
              <a:gd name="connsiteY5" fmla="*/ 4 h 21516"/>
              <a:gd name="connsiteX6" fmla="*/ 20772 w 24492"/>
              <a:gd name="connsiteY6" fmla="*/ 3045 h 21516"/>
              <a:gd name="connsiteX7" fmla="*/ 24492 w 24492"/>
              <a:gd name="connsiteY7" fmla="*/ 6637 h 21516"/>
              <a:gd name="connsiteX8" fmla="*/ 24471 w 24492"/>
              <a:gd name="connsiteY8" fmla="*/ 21516 h 21516"/>
              <a:gd name="connsiteX9" fmla="*/ 9780 w 24492"/>
              <a:gd name="connsiteY9" fmla="*/ 21429 h 21516"/>
              <a:gd name="connsiteX10" fmla="*/ 9370 w 24492"/>
              <a:gd name="connsiteY10" fmla="*/ 18933 h 21516"/>
              <a:gd name="connsiteX11" fmla="*/ 7789 w 24492"/>
              <a:gd name="connsiteY11" fmla="*/ 17378 h 21516"/>
              <a:gd name="connsiteX0" fmla="*/ 7789 w 24709"/>
              <a:gd name="connsiteY0" fmla="*/ 17839 h 21977"/>
              <a:gd name="connsiteX1" fmla="*/ 6733 w 24709"/>
              <a:gd name="connsiteY1" fmla="*/ 15312 h 21977"/>
              <a:gd name="connsiteX2" fmla="*/ 3324 w 24709"/>
              <a:gd name="connsiteY2" fmla="*/ 16508 h 21977"/>
              <a:gd name="connsiteX3" fmla="*/ 0 w 24709"/>
              <a:gd name="connsiteY3" fmla="*/ 8264 h 21977"/>
              <a:gd name="connsiteX4" fmla="*/ 35 w 24709"/>
              <a:gd name="connsiteY4" fmla="*/ 461 h 21977"/>
              <a:gd name="connsiteX5" fmla="*/ 16554 w 24709"/>
              <a:gd name="connsiteY5" fmla="*/ 465 h 21977"/>
              <a:gd name="connsiteX6" fmla="*/ 24408 w 24709"/>
              <a:gd name="connsiteY6" fmla="*/ 381 h 21977"/>
              <a:gd name="connsiteX7" fmla="*/ 24492 w 24709"/>
              <a:gd name="connsiteY7" fmla="*/ 7098 h 21977"/>
              <a:gd name="connsiteX8" fmla="*/ 24471 w 24709"/>
              <a:gd name="connsiteY8" fmla="*/ 21977 h 21977"/>
              <a:gd name="connsiteX9" fmla="*/ 9780 w 24709"/>
              <a:gd name="connsiteY9" fmla="*/ 21890 h 21977"/>
              <a:gd name="connsiteX10" fmla="*/ 9370 w 24709"/>
              <a:gd name="connsiteY10" fmla="*/ 19394 h 21977"/>
              <a:gd name="connsiteX11" fmla="*/ 7789 w 24709"/>
              <a:gd name="connsiteY11" fmla="*/ 17839 h 21977"/>
              <a:gd name="connsiteX0" fmla="*/ 7789 w 24709"/>
              <a:gd name="connsiteY0" fmla="*/ 17458 h 21596"/>
              <a:gd name="connsiteX1" fmla="*/ 6733 w 24709"/>
              <a:gd name="connsiteY1" fmla="*/ 14931 h 21596"/>
              <a:gd name="connsiteX2" fmla="*/ 3324 w 24709"/>
              <a:gd name="connsiteY2" fmla="*/ 16127 h 21596"/>
              <a:gd name="connsiteX3" fmla="*/ 0 w 24709"/>
              <a:gd name="connsiteY3" fmla="*/ 7883 h 21596"/>
              <a:gd name="connsiteX4" fmla="*/ 35 w 24709"/>
              <a:gd name="connsiteY4" fmla="*/ 80 h 21596"/>
              <a:gd name="connsiteX5" fmla="*/ 16554 w 24709"/>
              <a:gd name="connsiteY5" fmla="*/ 84 h 21596"/>
              <a:gd name="connsiteX6" fmla="*/ 24408 w 24709"/>
              <a:gd name="connsiteY6" fmla="*/ 0 h 21596"/>
              <a:gd name="connsiteX7" fmla="*/ 24492 w 24709"/>
              <a:gd name="connsiteY7" fmla="*/ 6717 h 21596"/>
              <a:gd name="connsiteX8" fmla="*/ 24471 w 24709"/>
              <a:gd name="connsiteY8" fmla="*/ 21596 h 21596"/>
              <a:gd name="connsiteX9" fmla="*/ 9780 w 24709"/>
              <a:gd name="connsiteY9" fmla="*/ 21509 h 21596"/>
              <a:gd name="connsiteX10" fmla="*/ 9370 w 24709"/>
              <a:gd name="connsiteY10" fmla="*/ 19013 h 21596"/>
              <a:gd name="connsiteX11" fmla="*/ 7789 w 24709"/>
              <a:gd name="connsiteY11" fmla="*/ 17458 h 21596"/>
              <a:gd name="connsiteX0" fmla="*/ 7789 w 24709"/>
              <a:gd name="connsiteY0" fmla="*/ 17458 h 21596"/>
              <a:gd name="connsiteX1" fmla="*/ 6733 w 24709"/>
              <a:gd name="connsiteY1" fmla="*/ 14931 h 21596"/>
              <a:gd name="connsiteX2" fmla="*/ 3324 w 24709"/>
              <a:gd name="connsiteY2" fmla="*/ 16127 h 21596"/>
              <a:gd name="connsiteX3" fmla="*/ 0 w 24709"/>
              <a:gd name="connsiteY3" fmla="*/ 7883 h 21596"/>
              <a:gd name="connsiteX4" fmla="*/ 35 w 24709"/>
              <a:gd name="connsiteY4" fmla="*/ 80 h 21596"/>
              <a:gd name="connsiteX5" fmla="*/ 24408 w 24709"/>
              <a:gd name="connsiteY5" fmla="*/ 0 h 21596"/>
              <a:gd name="connsiteX6" fmla="*/ 24492 w 24709"/>
              <a:gd name="connsiteY6" fmla="*/ 6717 h 21596"/>
              <a:gd name="connsiteX7" fmla="*/ 24471 w 24709"/>
              <a:gd name="connsiteY7" fmla="*/ 21596 h 21596"/>
              <a:gd name="connsiteX8" fmla="*/ 9780 w 24709"/>
              <a:gd name="connsiteY8" fmla="*/ 21509 h 21596"/>
              <a:gd name="connsiteX9" fmla="*/ 9370 w 24709"/>
              <a:gd name="connsiteY9" fmla="*/ 19013 h 21596"/>
              <a:gd name="connsiteX10" fmla="*/ 7789 w 24709"/>
              <a:gd name="connsiteY10" fmla="*/ 17458 h 21596"/>
              <a:gd name="connsiteX0" fmla="*/ 7789 w 26913"/>
              <a:gd name="connsiteY0" fmla="*/ 17458 h 21596"/>
              <a:gd name="connsiteX1" fmla="*/ 6733 w 26913"/>
              <a:gd name="connsiteY1" fmla="*/ 14931 h 21596"/>
              <a:gd name="connsiteX2" fmla="*/ 3324 w 26913"/>
              <a:gd name="connsiteY2" fmla="*/ 16127 h 21596"/>
              <a:gd name="connsiteX3" fmla="*/ 0 w 26913"/>
              <a:gd name="connsiteY3" fmla="*/ 7883 h 21596"/>
              <a:gd name="connsiteX4" fmla="*/ 35 w 26913"/>
              <a:gd name="connsiteY4" fmla="*/ 80 h 21596"/>
              <a:gd name="connsiteX5" fmla="*/ 24408 w 26913"/>
              <a:gd name="connsiteY5" fmla="*/ 0 h 21596"/>
              <a:gd name="connsiteX6" fmla="*/ 24471 w 26913"/>
              <a:gd name="connsiteY6" fmla="*/ 21596 h 21596"/>
              <a:gd name="connsiteX7" fmla="*/ 9780 w 26913"/>
              <a:gd name="connsiteY7" fmla="*/ 21509 h 21596"/>
              <a:gd name="connsiteX8" fmla="*/ 9370 w 26913"/>
              <a:gd name="connsiteY8" fmla="*/ 19013 h 21596"/>
              <a:gd name="connsiteX9" fmla="*/ 7789 w 26913"/>
              <a:gd name="connsiteY9" fmla="*/ 17458 h 21596"/>
              <a:gd name="connsiteX0" fmla="*/ 7789 w 25559"/>
              <a:gd name="connsiteY0" fmla="*/ 17458 h 21596"/>
              <a:gd name="connsiteX1" fmla="*/ 6733 w 25559"/>
              <a:gd name="connsiteY1" fmla="*/ 14931 h 21596"/>
              <a:gd name="connsiteX2" fmla="*/ 3324 w 25559"/>
              <a:gd name="connsiteY2" fmla="*/ 16127 h 21596"/>
              <a:gd name="connsiteX3" fmla="*/ 0 w 25559"/>
              <a:gd name="connsiteY3" fmla="*/ 7883 h 21596"/>
              <a:gd name="connsiteX4" fmla="*/ 35 w 25559"/>
              <a:gd name="connsiteY4" fmla="*/ 80 h 21596"/>
              <a:gd name="connsiteX5" fmla="*/ 24408 w 25559"/>
              <a:gd name="connsiteY5" fmla="*/ 0 h 21596"/>
              <a:gd name="connsiteX6" fmla="*/ 24471 w 25559"/>
              <a:gd name="connsiteY6" fmla="*/ 21596 h 21596"/>
              <a:gd name="connsiteX7" fmla="*/ 9780 w 25559"/>
              <a:gd name="connsiteY7" fmla="*/ 21509 h 21596"/>
              <a:gd name="connsiteX8" fmla="*/ 9370 w 25559"/>
              <a:gd name="connsiteY8" fmla="*/ 19013 h 21596"/>
              <a:gd name="connsiteX9" fmla="*/ 7789 w 25559"/>
              <a:gd name="connsiteY9" fmla="*/ 17458 h 21596"/>
              <a:gd name="connsiteX0" fmla="*/ 7789 w 24471"/>
              <a:gd name="connsiteY0" fmla="*/ 17458 h 21596"/>
              <a:gd name="connsiteX1" fmla="*/ 6733 w 24471"/>
              <a:gd name="connsiteY1" fmla="*/ 14931 h 21596"/>
              <a:gd name="connsiteX2" fmla="*/ 3324 w 24471"/>
              <a:gd name="connsiteY2" fmla="*/ 16127 h 21596"/>
              <a:gd name="connsiteX3" fmla="*/ 0 w 24471"/>
              <a:gd name="connsiteY3" fmla="*/ 7883 h 21596"/>
              <a:gd name="connsiteX4" fmla="*/ 35 w 24471"/>
              <a:gd name="connsiteY4" fmla="*/ 80 h 21596"/>
              <a:gd name="connsiteX5" fmla="*/ 24408 w 24471"/>
              <a:gd name="connsiteY5" fmla="*/ 0 h 21596"/>
              <a:gd name="connsiteX6" fmla="*/ 24471 w 24471"/>
              <a:gd name="connsiteY6" fmla="*/ 21596 h 21596"/>
              <a:gd name="connsiteX7" fmla="*/ 9780 w 24471"/>
              <a:gd name="connsiteY7" fmla="*/ 21509 h 21596"/>
              <a:gd name="connsiteX8" fmla="*/ 9370 w 24471"/>
              <a:gd name="connsiteY8" fmla="*/ 19013 h 21596"/>
              <a:gd name="connsiteX9" fmla="*/ 7789 w 24471"/>
              <a:gd name="connsiteY9" fmla="*/ 17458 h 21596"/>
              <a:gd name="connsiteX0" fmla="*/ 7789 w 24497"/>
              <a:gd name="connsiteY0" fmla="*/ 17378 h 21516"/>
              <a:gd name="connsiteX1" fmla="*/ 6733 w 24497"/>
              <a:gd name="connsiteY1" fmla="*/ 14851 h 21516"/>
              <a:gd name="connsiteX2" fmla="*/ 3324 w 24497"/>
              <a:gd name="connsiteY2" fmla="*/ 16047 h 21516"/>
              <a:gd name="connsiteX3" fmla="*/ 0 w 24497"/>
              <a:gd name="connsiteY3" fmla="*/ 7803 h 21516"/>
              <a:gd name="connsiteX4" fmla="*/ 35 w 24497"/>
              <a:gd name="connsiteY4" fmla="*/ 0 h 21516"/>
              <a:gd name="connsiteX5" fmla="*/ 24465 w 24497"/>
              <a:gd name="connsiteY5" fmla="*/ 75 h 21516"/>
              <a:gd name="connsiteX6" fmla="*/ 24471 w 24497"/>
              <a:gd name="connsiteY6" fmla="*/ 21516 h 21516"/>
              <a:gd name="connsiteX7" fmla="*/ 9780 w 24497"/>
              <a:gd name="connsiteY7" fmla="*/ 21429 h 21516"/>
              <a:gd name="connsiteX8" fmla="*/ 9370 w 24497"/>
              <a:gd name="connsiteY8" fmla="*/ 18933 h 21516"/>
              <a:gd name="connsiteX9" fmla="*/ 7789 w 24497"/>
              <a:gd name="connsiteY9" fmla="*/ 17378 h 21516"/>
              <a:gd name="connsiteX0" fmla="*/ 7789 w 24471"/>
              <a:gd name="connsiteY0" fmla="*/ 17378 h 21516"/>
              <a:gd name="connsiteX1" fmla="*/ 6733 w 24471"/>
              <a:gd name="connsiteY1" fmla="*/ 14851 h 21516"/>
              <a:gd name="connsiteX2" fmla="*/ 3324 w 24471"/>
              <a:gd name="connsiteY2" fmla="*/ 16047 h 21516"/>
              <a:gd name="connsiteX3" fmla="*/ 0 w 24471"/>
              <a:gd name="connsiteY3" fmla="*/ 7803 h 21516"/>
              <a:gd name="connsiteX4" fmla="*/ 35 w 24471"/>
              <a:gd name="connsiteY4" fmla="*/ 0 h 21516"/>
              <a:gd name="connsiteX5" fmla="*/ 24465 w 24471"/>
              <a:gd name="connsiteY5" fmla="*/ 75 h 21516"/>
              <a:gd name="connsiteX6" fmla="*/ 24471 w 24471"/>
              <a:gd name="connsiteY6" fmla="*/ 21516 h 21516"/>
              <a:gd name="connsiteX7" fmla="*/ 9780 w 24471"/>
              <a:gd name="connsiteY7" fmla="*/ 21429 h 21516"/>
              <a:gd name="connsiteX8" fmla="*/ 9370 w 24471"/>
              <a:gd name="connsiteY8" fmla="*/ 18933 h 21516"/>
              <a:gd name="connsiteX9" fmla="*/ 7789 w 24471"/>
              <a:gd name="connsiteY9" fmla="*/ 17378 h 21516"/>
              <a:gd name="connsiteX0" fmla="*/ 7789 w 24499"/>
              <a:gd name="connsiteY0" fmla="*/ 17378 h 21516"/>
              <a:gd name="connsiteX1" fmla="*/ 6733 w 24499"/>
              <a:gd name="connsiteY1" fmla="*/ 14851 h 21516"/>
              <a:gd name="connsiteX2" fmla="*/ 3324 w 24499"/>
              <a:gd name="connsiteY2" fmla="*/ 16047 h 21516"/>
              <a:gd name="connsiteX3" fmla="*/ 0 w 24499"/>
              <a:gd name="connsiteY3" fmla="*/ 7803 h 21516"/>
              <a:gd name="connsiteX4" fmla="*/ 35 w 24499"/>
              <a:gd name="connsiteY4" fmla="*/ 0 h 21516"/>
              <a:gd name="connsiteX5" fmla="*/ 24465 w 24499"/>
              <a:gd name="connsiteY5" fmla="*/ 75 h 21516"/>
              <a:gd name="connsiteX6" fmla="*/ 24499 w 24499"/>
              <a:gd name="connsiteY6" fmla="*/ 21516 h 21516"/>
              <a:gd name="connsiteX7" fmla="*/ 9780 w 24499"/>
              <a:gd name="connsiteY7" fmla="*/ 21429 h 21516"/>
              <a:gd name="connsiteX8" fmla="*/ 9370 w 24499"/>
              <a:gd name="connsiteY8" fmla="*/ 18933 h 21516"/>
              <a:gd name="connsiteX9" fmla="*/ 7789 w 24499"/>
              <a:gd name="connsiteY9" fmla="*/ 17378 h 21516"/>
              <a:gd name="connsiteX0" fmla="*/ 7789 w 24499"/>
              <a:gd name="connsiteY0" fmla="*/ 17392 h 21530"/>
              <a:gd name="connsiteX1" fmla="*/ 6733 w 24499"/>
              <a:gd name="connsiteY1" fmla="*/ 14865 h 21530"/>
              <a:gd name="connsiteX2" fmla="*/ 3324 w 24499"/>
              <a:gd name="connsiteY2" fmla="*/ 16061 h 21530"/>
              <a:gd name="connsiteX3" fmla="*/ 0 w 24499"/>
              <a:gd name="connsiteY3" fmla="*/ 7817 h 21530"/>
              <a:gd name="connsiteX4" fmla="*/ 35 w 24499"/>
              <a:gd name="connsiteY4" fmla="*/ 14 h 21530"/>
              <a:gd name="connsiteX5" fmla="*/ 24479 w 24499"/>
              <a:gd name="connsiteY5" fmla="*/ 0 h 21530"/>
              <a:gd name="connsiteX6" fmla="*/ 24499 w 24499"/>
              <a:gd name="connsiteY6" fmla="*/ 21530 h 21530"/>
              <a:gd name="connsiteX7" fmla="*/ 9780 w 24499"/>
              <a:gd name="connsiteY7" fmla="*/ 21443 h 21530"/>
              <a:gd name="connsiteX8" fmla="*/ 9370 w 24499"/>
              <a:gd name="connsiteY8" fmla="*/ 18947 h 21530"/>
              <a:gd name="connsiteX9" fmla="*/ 7789 w 24499"/>
              <a:gd name="connsiteY9" fmla="*/ 17392 h 21530"/>
              <a:gd name="connsiteX0" fmla="*/ 7789 w 24499"/>
              <a:gd name="connsiteY0" fmla="*/ 17392 h 21530"/>
              <a:gd name="connsiteX1" fmla="*/ 6733 w 24499"/>
              <a:gd name="connsiteY1" fmla="*/ 14865 h 21530"/>
              <a:gd name="connsiteX2" fmla="*/ 3324 w 24499"/>
              <a:gd name="connsiteY2" fmla="*/ 16061 h 21530"/>
              <a:gd name="connsiteX3" fmla="*/ 0 w 24499"/>
              <a:gd name="connsiteY3" fmla="*/ 7817 h 21530"/>
              <a:gd name="connsiteX4" fmla="*/ 35 w 24499"/>
              <a:gd name="connsiteY4" fmla="*/ 14 h 21530"/>
              <a:gd name="connsiteX5" fmla="*/ 24479 w 24499"/>
              <a:gd name="connsiteY5" fmla="*/ 0 h 21530"/>
              <a:gd name="connsiteX6" fmla="*/ 24499 w 24499"/>
              <a:gd name="connsiteY6" fmla="*/ 21530 h 21530"/>
              <a:gd name="connsiteX7" fmla="*/ 9780 w 24499"/>
              <a:gd name="connsiteY7" fmla="*/ 21443 h 21530"/>
              <a:gd name="connsiteX8" fmla="*/ 9370 w 24499"/>
              <a:gd name="connsiteY8" fmla="*/ 18947 h 21530"/>
              <a:gd name="connsiteX9" fmla="*/ 7789 w 24499"/>
              <a:gd name="connsiteY9" fmla="*/ 17392 h 21530"/>
              <a:gd name="connsiteX0" fmla="*/ 7789 w 24499"/>
              <a:gd name="connsiteY0" fmla="*/ 17392 h 21530"/>
              <a:gd name="connsiteX1" fmla="*/ 6605 w 24499"/>
              <a:gd name="connsiteY1" fmla="*/ 15353 h 21530"/>
              <a:gd name="connsiteX2" fmla="*/ 3324 w 24499"/>
              <a:gd name="connsiteY2" fmla="*/ 16061 h 21530"/>
              <a:gd name="connsiteX3" fmla="*/ 0 w 24499"/>
              <a:gd name="connsiteY3" fmla="*/ 7817 h 21530"/>
              <a:gd name="connsiteX4" fmla="*/ 35 w 24499"/>
              <a:gd name="connsiteY4" fmla="*/ 14 h 21530"/>
              <a:gd name="connsiteX5" fmla="*/ 24479 w 24499"/>
              <a:gd name="connsiteY5" fmla="*/ 0 h 21530"/>
              <a:gd name="connsiteX6" fmla="*/ 24499 w 24499"/>
              <a:gd name="connsiteY6" fmla="*/ 21530 h 21530"/>
              <a:gd name="connsiteX7" fmla="*/ 9780 w 24499"/>
              <a:gd name="connsiteY7" fmla="*/ 21443 h 21530"/>
              <a:gd name="connsiteX8" fmla="*/ 9370 w 24499"/>
              <a:gd name="connsiteY8" fmla="*/ 18947 h 21530"/>
              <a:gd name="connsiteX9" fmla="*/ 7789 w 24499"/>
              <a:gd name="connsiteY9" fmla="*/ 17392 h 21530"/>
              <a:gd name="connsiteX0" fmla="*/ 7789 w 24499"/>
              <a:gd name="connsiteY0" fmla="*/ 17392 h 21530"/>
              <a:gd name="connsiteX1" fmla="*/ 6605 w 24499"/>
              <a:gd name="connsiteY1" fmla="*/ 15353 h 21530"/>
              <a:gd name="connsiteX2" fmla="*/ 3622 w 24499"/>
              <a:gd name="connsiteY2" fmla="*/ 16061 h 21530"/>
              <a:gd name="connsiteX3" fmla="*/ 0 w 24499"/>
              <a:gd name="connsiteY3" fmla="*/ 7817 h 21530"/>
              <a:gd name="connsiteX4" fmla="*/ 35 w 24499"/>
              <a:gd name="connsiteY4" fmla="*/ 14 h 21530"/>
              <a:gd name="connsiteX5" fmla="*/ 24479 w 24499"/>
              <a:gd name="connsiteY5" fmla="*/ 0 h 21530"/>
              <a:gd name="connsiteX6" fmla="*/ 24499 w 24499"/>
              <a:gd name="connsiteY6" fmla="*/ 21530 h 21530"/>
              <a:gd name="connsiteX7" fmla="*/ 9780 w 24499"/>
              <a:gd name="connsiteY7" fmla="*/ 21443 h 21530"/>
              <a:gd name="connsiteX8" fmla="*/ 9370 w 24499"/>
              <a:gd name="connsiteY8" fmla="*/ 18947 h 21530"/>
              <a:gd name="connsiteX9" fmla="*/ 7789 w 24499"/>
              <a:gd name="connsiteY9" fmla="*/ 17392 h 21530"/>
              <a:gd name="connsiteX0" fmla="*/ 7789 w 24499"/>
              <a:gd name="connsiteY0" fmla="*/ 17392 h 21530"/>
              <a:gd name="connsiteX1" fmla="*/ 6605 w 24499"/>
              <a:gd name="connsiteY1" fmla="*/ 15353 h 21530"/>
              <a:gd name="connsiteX2" fmla="*/ 3622 w 24499"/>
              <a:gd name="connsiteY2" fmla="*/ 16061 h 21530"/>
              <a:gd name="connsiteX3" fmla="*/ 0 w 24499"/>
              <a:gd name="connsiteY3" fmla="*/ 7817 h 21530"/>
              <a:gd name="connsiteX4" fmla="*/ 35 w 24499"/>
              <a:gd name="connsiteY4" fmla="*/ 14 h 21530"/>
              <a:gd name="connsiteX5" fmla="*/ 24479 w 24499"/>
              <a:gd name="connsiteY5" fmla="*/ 0 h 21530"/>
              <a:gd name="connsiteX6" fmla="*/ 24499 w 24499"/>
              <a:gd name="connsiteY6" fmla="*/ 21530 h 21530"/>
              <a:gd name="connsiteX7" fmla="*/ 9780 w 24499"/>
              <a:gd name="connsiteY7" fmla="*/ 21443 h 21530"/>
              <a:gd name="connsiteX8" fmla="*/ 9370 w 24499"/>
              <a:gd name="connsiteY8" fmla="*/ 18947 h 21530"/>
              <a:gd name="connsiteX9" fmla="*/ 7789 w 24499"/>
              <a:gd name="connsiteY9" fmla="*/ 17392 h 21530"/>
              <a:gd name="connsiteX0" fmla="*/ 7789 w 24499"/>
              <a:gd name="connsiteY0" fmla="*/ 17392 h 21530"/>
              <a:gd name="connsiteX1" fmla="*/ 6605 w 24499"/>
              <a:gd name="connsiteY1" fmla="*/ 15353 h 21530"/>
              <a:gd name="connsiteX2" fmla="*/ 3622 w 24499"/>
              <a:gd name="connsiteY2" fmla="*/ 16061 h 21530"/>
              <a:gd name="connsiteX3" fmla="*/ 0 w 24499"/>
              <a:gd name="connsiteY3" fmla="*/ 7817 h 21530"/>
              <a:gd name="connsiteX4" fmla="*/ 35 w 24499"/>
              <a:gd name="connsiteY4" fmla="*/ 14 h 21530"/>
              <a:gd name="connsiteX5" fmla="*/ 24479 w 24499"/>
              <a:gd name="connsiteY5" fmla="*/ 0 h 21530"/>
              <a:gd name="connsiteX6" fmla="*/ 24499 w 24499"/>
              <a:gd name="connsiteY6" fmla="*/ 21530 h 21530"/>
              <a:gd name="connsiteX7" fmla="*/ 9780 w 24499"/>
              <a:gd name="connsiteY7" fmla="*/ 21443 h 21530"/>
              <a:gd name="connsiteX8" fmla="*/ 9370 w 24499"/>
              <a:gd name="connsiteY8" fmla="*/ 18947 h 21530"/>
              <a:gd name="connsiteX9" fmla="*/ 7789 w 24499"/>
              <a:gd name="connsiteY9" fmla="*/ 17392 h 21530"/>
              <a:gd name="connsiteX0" fmla="*/ 7789 w 24499"/>
              <a:gd name="connsiteY0" fmla="*/ 17392 h 21530"/>
              <a:gd name="connsiteX1" fmla="*/ 6605 w 24499"/>
              <a:gd name="connsiteY1" fmla="*/ 15353 h 21530"/>
              <a:gd name="connsiteX2" fmla="*/ 3693 w 24499"/>
              <a:gd name="connsiteY2" fmla="*/ 16172 h 21530"/>
              <a:gd name="connsiteX3" fmla="*/ 0 w 24499"/>
              <a:gd name="connsiteY3" fmla="*/ 7817 h 21530"/>
              <a:gd name="connsiteX4" fmla="*/ 35 w 24499"/>
              <a:gd name="connsiteY4" fmla="*/ 14 h 21530"/>
              <a:gd name="connsiteX5" fmla="*/ 24479 w 24499"/>
              <a:gd name="connsiteY5" fmla="*/ 0 h 21530"/>
              <a:gd name="connsiteX6" fmla="*/ 24499 w 24499"/>
              <a:gd name="connsiteY6" fmla="*/ 21530 h 21530"/>
              <a:gd name="connsiteX7" fmla="*/ 9780 w 24499"/>
              <a:gd name="connsiteY7" fmla="*/ 21443 h 21530"/>
              <a:gd name="connsiteX8" fmla="*/ 9370 w 24499"/>
              <a:gd name="connsiteY8" fmla="*/ 18947 h 21530"/>
              <a:gd name="connsiteX9" fmla="*/ 7789 w 24499"/>
              <a:gd name="connsiteY9" fmla="*/ 17392 h 21530"/>
              <a:gd name="connsiteX0" fmla="*/ 7789 w 24499"/>
              <a:gd name="connsiteY0" fmla="*/ 17392 h 21530"/>
              <a:gd name="connsiteX1" fmla="*/ 6605 w 24499"/>
              <a:gd name="connsiteY1" fmla="*/ 15353 h 21530"/>
              <a:gd name="connsiteX2" fmla="*/ 3693 w 24499"/>
              <a:gd name="connsiteY2" fmla="*/ 16172 h 21530"/>
              <a:gd name="connsiteX3" fmla="*/ 0 w 24499"/>
              <a:gd name="connsiteY3" fmla="*/ 7817 h 21530"/>
              <a:gd name="connsiteX4" fmla="*/ 35 w 24499"/>
              <a:gd name="connsiteY4" fmla="*/ 14 h 21530"/>
              <a:gd name="connsiteX5" fmla="*/ 24479 w 24499"/>
              <a:gd name="connsiteY5" fmla="*/ 0 h 21530"/>
              <a:gd name="connsiteX6" fmla="*/ 24499 w 24499"/>
              <a:gd name="connsiteY6" fmla="*/ 21530 h 21530"/>
              <a:gd name="connsiteX7" fmla="*/ 9780 w 24499"/>
              <a:gd name="connsiteY7" fmla="*/ 21443 h 21530"/>
              <a:gd name="connsiteX8" fmla="*/ 9370 w 24499"/>
              <a:gd name="connsiteY8" fmla="*/ 18947 h 21530"/>
              <a:gd name="connsiteX9" fmla="*/ 7789 w 24499"/>
              <a:gd name="connsiteY9" fmla="*/ 17392 h 21530"/>
              <a:gd name="connsiteX0" fmla="*/ 7789 w 24499"/>
              <a:gd name="connsiteY0" fmla="*/ 17392 h 21530"/>
              <a:gd name="connsiteX1" fmla="*/ 6605 w 24499"/>
              <a:gd name="connsiteY1" fmla="*/ 15353 h 21530"/>
              <a:gd name="connsiteX2" fmla="*/ 3693 w 24499"/>
              <a:gd name="connsiteY2" fmla="*/ 16172 h 21530"/>
              <a:gd name="connsiteX3" fmla="*/ 0 w 24499"/>
              <a:gd name="connsiteY3" fmla="*/ 7817 h 21530"/>
              <a:gd name="connsiteX4" fmla="*/ 35 w 24499"/>
              <a:gd name="connsiteY4" fmla="*/ 14 h 21530"/>
              <a:gd name="connsiteX5" fmla="*/ 24479 w 24499"/>
              <a:gd name="connsiteY5" fmla="*/ 0 h 21530"/>
              <a:gd name="connsiteX6" fmla="*/ 24499 w 24499"/>
              <a:gd name="connsiteY6" fmla="*/ 21530 h 21530"/>
              <a:gd name="connsiteX7" fmla="*/ 9780 w 24499"/>
              <a:gd name="connsiteY7" fmla="*/ 21443 h 21530"/>
              <a:gd name="connsiteX8" fmla="*/ 9370 w 24499"/>
              <a:gd name="connsiteY8" fmla="*/ 18947 h 21530"/>
              <a:gd name="connsiteX9" fmla="*/ 7789 w 24499"/>
              <a:gd name="connsiteY9" fmla="*/ 17392 h 21530"/>
              <a:gd name="connsiteX0" fmla="*/ 7789 w 24499"/>
              <a:gd name="connsiteY0" fmla="*/ 17392 h 21530"/>
              <a:gd name="connsiteX1" fmla="*/ 6605 w 24499"/>
              <a:gd name="connsiteY1" fmla="*/ 15353 h 21530"/>
              <a:gd name="connsiteX2" fmla="*/ 3693 w 24499"/>
              <a:gd name="connsiteY2" fmla="*/ 16172 h 21530"/>
              <a:gd name="connsiteX3" fmla="*/ 0 w 24499"/>
              <a:gd name="connsiteY3" fmla="*/ 7817 h 21530"/>
              <a:gd name="connsiteX4" fmla="*/ 35 w 24499"/>
              <a:gd name="connsiteY4" fmla="*/ 14 h 21530"/>
              <a:gd name="connsiteX5" fmla="*/ 24479 w 24499"/>
              <a:gd name="connsiteY5" fmla="*/ 0 h 21530"/>
              <a:gd name="connsiteX6" fmla="*/ 24499 w 24499"/>
              <a:gd name="connsiteY6" fmla="*/ 21530 h 21530"/>
              <a:gd name="connsiteX7" fmla="*/ 9780 w 24499"/>
              <a:gd name="connsiteY7" fmla="*/ 21509 h 21530"/>
              <a:gd name="connsiteX8" fmla="*/ 9370 w 24499"/>
              <a:gd name="connsiteY8" fmla="*/ 18947 h 21530"/>
              <a:gd name="connsiteX9" fmla="*/ 7789 w 24499"/>
              <a:gd name="connsiteY9" fmla="*/ 17392 h 21530"/>
              <a:gd name="connsiteX0" fmla="*/ 7789 w 24499"/>
              <a:gd name="connsiteY0" fmla="*/ 17392 h 21530"/>
              <a:gd name="connsiteX1" fmla="*/ 6605 w 24499"/>
              <a:gd name="connsiteY1" fmla="*/ 15353 h 21530"/>
              <a:gd name="connsiteX2" fmla="*/ 3693 w 24499"/>
              <a:gd name="connsiteY2" fmla="*/ 16172 h 21530"/>
              <a:gd name="connsiteX3" fmla="*/ 0 w 24499"/>
              <a:gd name="connsiteY3" fmla="*/ 7817 h 21530"/>
              <a:gd name="connsiteX4" fmla="*/ 35 w 24499"/>
              <a:gd name="connsiteY4" fmla="*/ 14 h 21530"/>
              <a:gd name="connsiteX5" fmla="*/ 24479 w 24499"/>
              <a:gd name="connsiteY5" fmla="*/ 0 h 21530"/>
              <a:gd name="connsiteX6" fmla="*/ 24499 w 24499"/>
              <a:gd name="connsiteY6" fmla="*/ 21530 h 21530"/>
              <a:gd name="connsiteX7" fmla="*/ 9780 w 24499"/>
              <a:gd name="connsiteY7" fmla="*/ 21509 h 21530"/>
              <a:gd name="connsiteX8" fmla="*/ 9370 w 24499"/>
              <a:gd name="connsiteY8" fmla="*/ 18947 h 21530"/>
              <a:gd name="connsiteX9" fmla="*/ 7789 w 24499"/>
              <a:gd name="connsiteY9" fmla="*/ 17392 h 21530"/>
              <a:gd name="connsiteX0" fmla="*/ 7789 w 24499"/>
              <a:gd name="connsiteY0" fmla="*/ 17392 h 21530"/>
              <a:gd name="connsiteX1" fmla="*/ 6605 w 24499"/>
              <a:gd name="connsiteY1" fmla="*/ 15353 h 21530"/>
              <a:gd name="connsiteX2" fmla="*/ 3693 w 24499"/>
              <a:gd name="connsiteY2" fmla="*/ 16172 h 21530"/>
              <a:gd name="connsiteX3" fmla="*/ 0 w 24499"/>
              <a:gd name="connsiteY3" fmla="*/ 7817 h 21530"/>
              <a:gd name="connsiteX4" fmla="*/ 35 w 24499"/>
              <a:gd name="connsiteY4" fmla="*/ 14 h 21530"/>
              <a:gd name="connsiteX5" fmla="*/ 24479 w 24499"/>
              <a:gd name="connsiteY5" fmla="*/ 0 h 21530"/>
              <a:gd name="connsiteX6" fmla="*/ 24499 w 24499"/>
              <a:gd name="connsiteY6" fmla="*/ 21530 h 21530"/>
              <a:gd name="connsiteX7" fmla="*/ 9804 w 24499"/>
              <a:gd name="connsiteY7" fmla="*/ 21472 h 21530"/>
              <a:gd name="connsiteX8" fmla="*/ 9370 w 24499"/>
              <a:gd name="connsiteY8" fmla="*/ 18947 h 21530"/>
              <a:gd name="connsiteX9" fmla="*/ 7789 w 24499"/>
              <a:gd name="connsiteY9" fmla="*/ 17392 h 21530"/>
              <a:gd name="connsiteX0" fmla="*/ 7789 w 24523"/>
              <a:gd name="connsiteY0" fmla="*/ 17392 h 21472"/>
              <a:gd name="connsiteX1" fmla="*/ 6605 w 24523"/>
              <a:gd name="connsiteY1" fmla="*/ 15353 h 21472"/>
              <a:gd name="connsiteX2" fmla="*/ 3693 w 24523"/>
              <a:gd name="connsiteY2" fmla="*/ 16172 h 21472"/>
              <a:gd name="connsiteX3" fmla="*/ 0 w 24523"/>
              <a:gd name="connsiteY3" fmla="*/ 7817 h 21472"/>
              <a:gd name="connsiteX4" fmla="*/ 35 w 24523"/>
              <a:gd name="connsiteY4" fmla="*/ 14 h 21472"/>
              <a:gd name="connsiteX5" fmla="*/ 24479 w 24523"/>
              <a:gd name="connsiteY5" fmla="*/ 0 h 21472"/>
              <a:gd name="connsiteX6" fmla="*/ 24523 w 24523"/>
              <a:gd name="connsiteY6" fmla="*/ 21455 h 21472"/>
              <a:gd name="connsiteX7" fmla="*/ 9804 w 24523"/>
              <a:gd name="connsiteY7" fmla="*/ 21472 h 21472"/>
              <a:gd name="connsiteX8" fmla="*/ 9370 w 24523"/>
              <a:gd name="connsiteY8" fmla="*/ 18947 h 21472"/>
              <a:gd name="connsiteX9" fmla="*/ 7789 w 24523"/>
              <a:gd name="connsiteY9" fmla="*/ 17392 h 21472"/>
              <a:gd name="connsiteX0" fmla="*/ 7789 w 24523"/>
              <a:gd name="connsiteY0" fmla="*/ 17392 h 21472"/>
              <a:gd name="connsiteX1" fmla="*/ 6605 w 24523"/>
              <a:gd name="connsiteY1" fmla="*/ 15353 h 21472"/>
              <a:gd name="connsiteX2" fmla="*/ 3693 w 24523"/>
              <a:gd name="connsiteY2" fmla="*/ 16172 h 21472"/>
              <a:gd name="connsiteX3" fmla="*/ 0 w 24523"/>
              <a:gd name="connsiteY3" fmla="*/ 7817 h 21472"/>
              <a:gd name="connsiteX4" fmla="*/ 35 w 24523"/>
              <a:gd name="connsiteY4" fmla="*/ 14 h 21472"/>
              <a:gd name="connsiteX5" fmla="*/ 24479 w 24523"/>
              <a:gd name="connsiteY5" fmla="*/ 0 h 21472"/>
              <a:gd name="connsiteX6" fmla="*/ 24523 w 24523"/>
              <a:gd name="connsiteY6" fmla="*/ 21455 h 21472"/>
              <a:gd name="connsiteX7" fmla="*/ 9804 w 24523"/>
              <a:gd name="connsiteY7" fmla="*/ 21472 h 21472"/>
              <a:gd name="connsiteX8" fmla="*/ 9370 w 24523"/>
              <a:gd name="connsiteY8" fmla="*/ 18947 h 21472"/>
              <a:gd name="connsiteX9" fmla="*/ 7789 w 24523"/>
              <a:gd name="connsiteY9" fmla="*/ 17392 h 21472"/>
              <a:gd name="connsiteX0" fmla="*/ 7789 w 24523"/>
              <a:gd name="connsiteY0" fmla="*/ 17392 h 21472"/>
              <a:gd name="connsiteX1" fmla="*/ 6605 w 24523"/>
              <a:gd name="connsiteY1" fmla="*/ 15353 h 21472"/>
              <a:gd name="connsiteX2" fmla="*/ 3693 w 24523"/>
              <a:gd name="connsiteY2" fmla="*/ 16172 h 21472"/>
              <a:gd name="connsiteX3" fmla="*/ 0 w 24523"/>
              <a:gd name="connsiteY3" fmla="*/ 7817 h 21472"/>
              <a:gd name="connsiteX4" fmla="*/ 35 w 24523"/>
              <a:gd name="connsiteY4" fmla="*/ 14 h 21472"/>
              <a:gd name="connsiteX5" fmla="*/ 24479 w 24523"/>
              <a:gd name="connsiteY5" fmla="*/ 0 h 21472"/>
              <a:gd name="connsiteX6" fmla="*/ 24523 w 24523"/>
              <a:gd name="connsiteY6" fmla="*/ 21455 h 21472"/>
              <a:gd name="connsiteX7" fmla="*/ 9804 w 24523"/>
              <a:gd name="connsiteY7" fmla="*/ 21472 h 21472"/>
              <a:gd name="connsiteX8" fmla="*/ 9370 w 24523"/>
              <a:gd name="connsiteY8" fmla="*/ 18947 h 21472"/>
              <a:gd name="connsiteX9" fmla="*/ 7789 w 24523"/>
              <a:gd name="connsiteY9" fmla="*/ 17392 h 21472"/>
              <a:gd name="connsiteX0" fmla="*/ 7806 w 24540"/>
              <a:gd name="connsiteY0" fmla="*/ 17392 h 21472"/>
              <a:gd name="connsiteX1" fmla="*/ 6622 w 24540"/>
              <a:gd name="connsiteY1" fmla="*/ 15353 h 21472"/>
              <a:gd name="connsiteX2" fmla="*/ 3710 w 24540"/>
              <a:gd name="connsiteY2" fmla="*/ 16172 h 21472"/>
              <a:gd name="connsiteX3" fmla="*/ 17 w 24540"/>
              <a:gd name="connsiteY3" fmla="*/ 7817 h 21472"/>
              <a:gd name="connsiteX4" fmla="*/ 4 w 24540"/>
              <a:gd name="connsiteY4" fmla="*/ 33 h 21472"/>
              <a:gd name="connsiteX5" fmla="*/ 24496 w 24540"/>
              <a:gd name="connsiteY5" fmla="*/ 0 h 21472"/>
              <a:gd name="connsiteX6" fmla="*/ 24540 w 24540"/>
              <a:gd name="connsiteY6" fmla="*/ 21455 h 21472"/>
              <a:gd name="connsiteX7" fmla="*/ 9821 w 24540"/>
              <a:gd name="connsiteY7" fmla="*/ 21472 h 21472"/>
              <a:gd name="connsiteX8" fmla="*/ 9387 w 24540"/>
              <a:gd name="connsiteY8" fmla="*/ 18947 h 21472"/>
              <a:gd name="connsiteX9" fmla="*/ 7806 w 24540"/>
              <a:gd name="connsiteY9" fmla="*/ 17392 h 21472"/>
              <a:gd name="connsiteX0" fmla="*/ 7802 w 24536"/>
              <a:gd name="connsiteY0" fmla="*/ 17392 h 21472"/>
              <a:gd name="connsiteX1" fmla="*/ 6618 w 24536"/>
              <a:gd name="connsiteY1" fmla="*/ 15353 h 21472"/>
              <a:gd name="connsiteX2" fmla="*/ 3706 w 24536"/>
              <a:gd name="connsiteY2" fmla="*/ 16172 h 21472"/>
              <a:gd name="connsiteX3" fmla="*/ 13 w 24536"/>
              <a:gd name="connsiteY3" fmla="*/ 7817 h 21472"/>
              <a:gd name="connsiteX4" fmla="*/ 0 w 24536"/>
              <a:gd name="connsiteY4" fmla="*/ 33 h 21472"/>
              <a:gd name="connsiteX5" fmla="*/ 24492 w 24536"/>
              <a:gd name="connsiteY5" fmla="*/ 0 h 21472"/>
              <a:gd name="connsiteX6" fmla="*/ 24536 w 24536"/>
              <a:gd name="connsiteY6" fmla="*/ 21455 h 21472"/>
              <a:gd name="connsiteX7" fmla="*/ 9817 w 24536"/>
              <a:gd name="connsiteY7" fmla="*/ 21472 h 21472"/>
              <a:gd name="connsiteX8" fmla="*/ 9383 w 24536"/>
              <a:gd name="connsiteY8" fmla="*/ 18947 h 21472"/>
              <a:gd name="connsiteX9" fmla="*/ 7802 w 24536"/>
              <a:gd name="connsiteY9" fmla="*/ 17392 h 21472"/>
              <a:gd name="connsiteX0" fmla="*/ 7802 w 24536"/>
              <a:gd name="connsiteY0" fmla="*/ 17392 h 21472"/>
              <a:gd name="connsiteX1" fmla="*/ 6618 w 24536"/>
              <a:gd name="connsiteY1" fmla="*/ 15353 h 21472"/>
              <a:gd name="connsiteX2" fmla="*/ 3706 w 24536"/>
              <a:gd name="connsiteY2" fmla="*/ 16172 h 21472"/>
              <a:gd name="connsiteX3" fmla="*/ 13 w 24536"/>
              <a:gd name="connsiteY3" fmla="*/ 7817 h 21472"/>
              <a:gd name="connsiteX4" fmla="*/ 0 w 24536"/>
              <a:gd name="connsiteY4" fmla="*/ 33 h 21472"/>
              <a:gd name="connsiteX5" fmla="*/ 24492 w 24536"/>
              <a:gd name="connsiteY5" fmla="*/ 0 h 21472"/>
              <a:gd name="connsiteX6" fmla="*/ 24536 w 24536"/>
              <a:gd name="connsiteY6" fmla="*/ 21455 h 21472"/>
              <a:gd name="connsiteX7" fmla="*/ 9817 w 24536"/>
              <a:gd name="connsiteY7" fmla="*/ 21472 h 21472"/>
              <a:gd name="connsiteX8" fmla="*/ 9383 w 24536"/>
              <a:gd name="connsiteY8" fmla="*/ 18947 h 21472"/>
              <a:gd name="connsiteX9" fmla="*/ 7802 w 24536"/>
              <a:gd name="connsiteY9" fmla="*/ 17392 h 21472"/>
              <a:gd name="connsiteX0" fmla="*/ 7802 w 24536"/>
              <a:gd name="connsiteY0" fmla="*/ 17392 h 21472"/>
              <a:gd name="connsiteX1" fmla="*/ 6618 w 24536"/>
              <a:gd name="connsiteY1" fmla="*/ 15353 h 21472"/>
              <a:gd name="connsiteX2" fmla="*/ 3706 w 24536"/>
              <a:gd name="connsiteY2" fmla="*/ 16172 h 21472"/>
              <a:gd name="connsiteX3" fmla="*/ 13 w 24536"/>
              <a:gd name="connsiteY3" fmla="*/ 7817 h 21472"/>
              <a:gd name="connsiteX4" fmla="*/ 0 w 24536"/>
              <a:gd name="connsiteY4" fmla="*/ 33 h 21472"/>
              <a:gd name="connsiteX5" fmla="*/ 24492 w 24536"/>
              <a:gd name="connsiteY5" fmla="*/ 0 h 21472"/>
              <a:gd name="connsiteX6" fmla="*/ 24536 w 24536"/>
              <a:gd name="connsiteY6" fmla="*/ 21455 h 21472"/>
              <a:gd name="connsiteX7" fmla="*/ 9817 w 24536"/>
              <a:gd name="connsiteY7" fmla="*/ 21472 h 21472"/>
              <a:gd name="connsiteX8" fmla="*/ 9383 w 24536"/>
              <a:gd name="connsiteY8" fmla="*/ 18947 h 21472"/>
              <a:gd name="connsiteX9" fmla="*/ 7802 w 24536"/>
              <a:gd name="connsiteY9" fmla="*/ 17392 h 21472"/>
              <a:gd name="connsiteX0" fmla="*/ 7802 w 24536"/>
              <a:gd name="connsiteY0" fmla="*/ 17422 h 21502"/>
              <a:gd name="connsiteX1" fmla="*/ 6618 w 24536"/>
              <a:gd name="connsiteY1" fmla="*/ 15383 h 21502"/>
              <a:gd name="connsiteX2" fmla="*/ 3706 w 24536"/>
              <a:gd name="connsiteY2" fmla="*/ 16202 h 21502"/>
              <a:gd name="connsiteX3" fmla="*/ 13 w 24536"/>
              <a:gd name="connsiteY3" fmla="*/ 7847 h 21502"/>
              <a:gd name="connsiteX4" fmla="*/ 0 w 24536"/>
              <a:gd name="connsiteY4" fmla="*/ 63 h 21502"/>
              <a:gd name="connsiteX5" fmla="*/ 24511 w 24536"/>
              <a:gd name="connsiteY5" fmla="*/ 0 h 21502"/>
              <a:gd name="connsiteX6" fmla="*/ 24536 w 24536"/>
              <a:gd name="connsiteY6" fmla="*/ 21485 h 21502"/>
              <a:gd name="connsiteX7" fmla="*/ 9817 w 24536"/>
              <a:gd name="connsiteY7" fmla="*/ 21502 h 21502"/>
              <a:gd name="connsiteX8" fmla="*/ 9383 w 24536"/>
              <a:gd name="connsiteY8" fmla="*/ 18977 h 21502"/>
              <a:gd name="connsiteX9" fmla="*/ 7802 w 24536"/>
              <a:gd name="connsiteY9" fmla="*/ 17422 h 21502"/>
              <a:gd name="connsiteX0" fmla="*/ 7821 w 24555"/>
              <a:gd name="connsiteY0" fmla="*/ 17422 h 21502"/>
              <a:gd name="connsiteX1" fmla="*/ 6637 w 24555"/>
              <a:gd name="connsiteY1" fmla="*/ 15383 h 21502"/>
              <a:gd name="connsiteX2" fmla="*/ 3725 w 24555"/>
              <a:gd name="connsiteY2" fmla="*/ 16202 h 21502"/>
              <a:gd name="connsiteX3" fmla="*/ 32 w 24555"/>
              <a:gd name="connsiteY3" fmla="*/ 7847 h 21502"/>
              <a:gd name="connsiteX4" fmla="*/ 0 w 24555"/>
              <a:gd name="connsiteY4" fmla="*/ 33 h 21502"/>
              <a:gd name="connsiteX5" fmla="*/ 24530 w 24555"/>
              <a:gd name="connsiteY5" fmla="*/ 0 h 21502"/>
              <a:gd name="connsiteX6" fmla="*/ 24555 w 24555"/>
              <a:gd name="connsiteY6" fmla="*/ 21485 h 21502"/>
              <a:gd name="connsiteX7" fmla="*/ 9836 w 24555"/>
              <a:gd name="connsiteY7" fmla="*/ 21502 h 21502"/>
              <a:gd name="connsiteX8" fmla="*/ 9402 w 24555"/>
              <a:gd name="connsiteY8" fmla="*/ 18977 h 21502"/>
              <a:gd name="connsiteX9" fmla="*/ 7821 w 24555"/>
              <a:gd name="connsiteY9" fmla="*/ 17422 h 2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55" h="21502">
                <a:moveTo>
                  <a:pt x="7821" y="17422"/>
                </a:moveTo>
                <a:cubicBezTo>
                  <a:pt x="7360" y="16823"/>
                  <a:pt x="7326" y="15586"/>
                  <a:pt x="6637" y="15383"/>
                </a:cubicBezTo>
                <a:cubicBezTo>
                  <a:pt x="5538" y="15189"/>
                  <a:pt x="5650" y="17126"/>
                  <a:pt x="3725" y="16202"/>
                </a:cubicBezTo>
                <a:cubicBezTo>
                  <a:pt x="1800" y="15278"/>
                  <a:pt x="2373" y="8355"/>
                  <a:pt x="32" y="7847"/>
                </a:cubicBezTo>
                <a:cubicBezTo>
                  <a:pt x="23" y="125"/>
                  <a:pt x="-1" y="8365"/>
                  <a:pt x="0" y="33"/>
                </a:cubicBezTo>
                <a:lnTo>
                  <a:pt x="24530" y="0"/>
                </a:lnTo>
                <a:cubicBezTo>
                  <a:pt x="24550" y="21589"/>
                  <a:pt x="24493" y="15883"/>
                  <a:pt x="24555" y="21485"/>
                </a:cubicBezTo>
                <a:lnTo>
                  <a:pt x="9836" y="21502"/>
                </a:lnTo>
                <a:cubicBezTo>
                  <a:pt x="9653" y="19371"/>
                  <a:pt x="9534" y="19227"/>
                  <a:pt x="9402" y="18977"/>
                </a:cubicBezTo>
                <a:cubicBezTo>
                  <a:pt x="9270" y="18727"/>
                  <a:pt x="8282" y="18021"/>
                  <a:pt x="7821" y="17422"/>
                </a:cubicBezTo>
                <a:close/>
              </a:path>
            </a:pathLst>
          </a:custGeom>
          <a:ln>
            <a:noFill/>
          </a:ln>
        </p:spPr>
        <p:txBody>
          <a:bodyPr/>
          <a:lstStyle>
            <a:lvl1pPr>
              <a:defRPr/>
            </a:lvl1pPr>
          </a:lstStyle>
          <a:p>
            <a:r>
              <a:rPr lang="nb-NO"/>
              <a:t>Klikk på ikonet for å legge til et bilde</a:t>
            </a:r>
            <a:endParaRPr lang="nb-NO" dirty="0"/>
          </a:p>
        </p:txBody>
      </p:sp>
      <p:pic>
        <p:nvPicPr>
          <p:cNvPr id="4" name="Grafikk 3" descr="En økologisk hjørne figur">
            <a:extLst>
              <a:ext uri="{FF2B5EF4-FFF2-40B4-BE49-F238E27FC236}">
                <a16:creationId xmlns:a16="http://schemas.microsoft.com/office/drawing/2014/main" id="{F760C81C-541F-B01C-B58A-07E548CB75CA}"/>
              </a:ext>
            </a:extLst>
          </p:cNvPr>
          <p:cNvPicPr>
            <a:picLocks noChangeAspect="1"/>
          </p:cNvPicPr>
          <p:nvPr userDrawn="1"/>
        </p:nvPicPr>
        <p:blipFill>
          <a:blip r:embed="rId3">
            <a:extLst>
              <a:ext uri="{96DAC541-7B7A-43D3-8B79-37D633B846F1}">
                <asvg:svgBlip xmlns:asvg="http://schemas.microsoft.com/office/drawing/2016/SVG/main" r:embed="rId4"/>
              </a:ext>
            </a:extLst>
          </a:blip>
          <a:srcRect l="7162" t="42105" r="6904"/>
          <a:stretch/>
        </p:blipFill>
        <p:spPr>
          <a:xfrm>
            <a:off x="0" y="1610788"/>
            <a:ext cx="5230562" cy="5247212"/>
          </a:xfrm>
          <a:prstGeom prst="rect">
            <a:avLst/>
          </a:prstGeom>
          <a:effectLst/>
        </p:spPr>
      </p:pic>
      <p:pic>
        <p:nvPicPr>
          <p:cNvPr id="6" name="Grafikk 5" descr="En økologisk hjørne figur">
            <a:extLst>
              <a:ext uri="{FF2B5EF4-FFF2-40B4-BE49-F238E27FC236}">
                <a16:creationId xmlns:a16="http://schemas.microsoft.com/office/drawing/2014/main" id="{9D7280F7-C767-754B-A8C9-F0150E4A74FB}"/>
              </a:ext>
            </a:extLst>
          </p:cNvPr>
          <p:cNvPicPr>
            <a:picLocks noChangeAspect="1"/>
          </p:cNvPicPr>
          <p:nvPr userDrawn="1"/>
        </p:nvPicPr>
        <p:blipFill>
          <a:blip r:embed="rId5">
            <a:extLst>
              <a:ext uri="{96DAC541-7B7A-43D3-8B79-37D633B846F1}">
                <asvg:svgBlip xmlns:asvg="http://schemas.microsoft.com/office/drawing/2016/SVG/main" r:embed="rId6"/>
              </a:ext>
            </a:extLst>
          </a:blip>
          <a:srcRect l="12685" t="50658"/>
          <a:stretch/>
        </p:blipFill>
        <p:spPr>
          <a:xfrm>
            <a:off x="-5975" y="3982594"/>
            <a:ext cx="4345924" cy="2918657"/>
          </a:xfrm>
          <a:prstGeom prst="rect">
            <a:avLst/>
          </a:prstGeom>
          <a:effectLst/>
        </p:spPr>
      </p:pic>
      <p:pic>
        <p:nvPicPr>
          <p:cNvPr id="8" name="Grafikk 63" descr="En økologisk hjørne figur">
            <a:extLst>
              <a:ext uri="{FF2B5EF4-FFF2-40B4-BE49-F238E27FC236}">
                <a16:creationId xmlns:a16="http://schemas.microsoft.com/office/drawing/2014/main" id="{7BECFAD2-68A1-E4C9-FE5D-A7CDA414A8F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976" y="4914757"/>
            <a:ext cx="5384055" cy="1950582"/>
          </a:xfrm>
          <a:prstGeom prst="rect">
            <a:avLst/>
          </a:prstGeom>
          <a:effectLst/>
        </p:spPr>
      </p:pic>
      <p:sp>
        <p:nvSpPr>
          <p:cNvPr id="9" name="Frihåndsform: figur 8">
            <a:extLst>
              <a:ext uri="{FF2B5EF4-FFF2-40B4-BE49-F238E27FC236}">
                <a16:creationId xmlns:a16="http://schemas.microsoft.com/office/drawing/2014/main" id="{7FADFD58-41BC-A342-C88A-7FFF6F6AF608}"/>
              </a:ext>
            </a:extLst>
          </p:cNvPr>
          <p:cNvSpPr/>
          <p:nvPr userDrawn="1"/>
        </p:nvSpPr>
        <p:spPr>
          <a:xfrm>
            <a:off x="581686" y="4936466"/>
            <a:ext cx="3957761" cy="1921534"/>
          </a:xfrm>
          <a:custGeom>
            <a:avLst/>
            <a:gdLst>
              <a:gd name="connsiteX0" fmla="*/ 0 w 3957761"/>
              <a:gd name="connsiteY0" fmla="*/ 0 h 1921534"/>
              <a:gd name="connsiteX1" fmla="*/ 705647 w 3957761"/>
              <a:gd name="connsiteY1" fmla="*/ 216172 h 1921534"/>
              <a:gd name="connsiteX2" fmla="*/ 1127501 w 3957761"/>
              <a:gd name="connsiteY2" fmla="*/ 784626 h 1921534"/>
              <a:gd name="connsiteX3" fmla="*/ 1633726 w 3957761"/>
              <a:gd name="connsiteY3" fmla="*/ 880703 h 1921534"/>
              <a:gd name="connsiteX4" fmla="*/ 2040241 w 3957761"/>
              <a:gd name="connsiteY4" fmla="*/ 1112888 h 1921534"/>
              <a:gd name="connsiteX5" fmla="*/ 2538796 w 3957761"/>
              <a:gd name="connsiteY5" fmla="*/ 1216971 h 1921534"/>
              <a:gd name="connsiteX6" fmla="*/ 3098712 w 3957761"/>
              <a:gd name="connsiteY6" fmla="*/ 1529220 h 1921534"/>
              <a:gd name="connsiteX7" fmla="*/ 3620277 w 3957761"/>
              <a:gd name="connsiteY7" fmla="*/ 1657323 h 1921534"/>
              <a:gd name="connsiteX8" fmla="*/ 3957761 w 3957761"/>
              <a:gd name="connsiteY8" fmla="*/ 1921534 h 192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7761" h="1921534" extrusionOk="0">
                <a:moveTo>
                  <a:pt x="0" y="0"/>
                </a:moveTo>
                <a:cubicBezTo>
                  <a:pt x="270501" y="5600"/>
                  <a:pt x="549362" y="66549"/>
                  <a:pt x="705647" y="216172"/>
                </a:cubicBezTo>
                <a:cubicBezTo>
                  <a:pt x="886942" y="335423"/>
                  <a:pt x="970376" y="704843"/>
                  <a:pt x="1127501" y="784626"/>
                </a:cubicBezTo>
                <a:cubicBezTo>
                  <a:pt x="1283285" y="897194"/>
                  <a:pt x="1480199" y="811738"/>
                  <a:pt x="1633726" y="880703"/>
                </a:cubicBezTo>
                <a:cubicBezTo>
                  <a:pt x="1788196" y="937542"/>
                  <a:pt x="1896299" y="1059934"/>
                  <a:pt x="2040241" y="1112888"/>
                </a:cubicBezTo>
                <a:cubicBezTo>
                  <a:pt x="2193424" y="1176815"/>
                  <a:pt x="2364850" y="1148691"/>
                  <a:pt x="2538796" y="1216971"/>
                </a:cubicBezTo>
                <a:cubicBezTo>
                  <a:pt x="2742999" y="1304799"/>
                  <a:pt x="2918481" y="1442834"/>
                  <a:pt x="3098712" y="1529220"/>
                </a:cubicBezTo>
                <a:cubicBezTo>
                  <a:pt x="3265349" y="1587048"/>
                  <a:pt x="3499438" y="1587888"/>
                  <a:pt x="3620277" y="1657323"/>
                </a:cubicBezTo>
                <a:cubicBezTo>
                  <a:pt x="3766205" y="1730100"/>
                  <a:pt x="3903761" y="1902874"/>
                  <a:pt x="3957761" y="1921534"/>
                </a:cubicBezTo>
              </a:path>
            </a:pathLst>
          </a:custGeom>
          <a:noFill/>
          <a:ln>
            <a:solidFill>
              <a:schemeClr val="bg1"/>
            </a:solidFill>
            <a:prstDash val="dash"/>
            <a:extLst>
              <a:ext uri="{C807C97D-BFC1-408E-A445-0C87EB9F89A2}">
                <ask:lineSketchStyleProps xmlns:ask="http://schemas.microsoft.com/office/drawing/2018/sketchyshapes" sd="331108077">
                  <a:custGeom>
                    <a:avLst/>
                    <a:gdLst>
                      <a:gd name="connsiteX0" fmla="*/ 0 w 4914900"/>
                      <a:gd name="connsiteY0" fmla="*/ 0 h 2286000"/>
                      <a:gd name="connsiteX1" fmla="*/ 876300 w 4914900"/>
                      <a:gd name="connsiteY1" fmla="*/ 257175 h 2286000"/>
                      <a:gd name="connsiteX2" fmla="*/ 1400175 w 4914900"/>
                      <a:gd name="connsiteY2" fmla="*/ 933450 h 2286000"/>
                      <a:gd name="connsiteX3" fmla="*/ 2028825 w 4914900"/>
                      <a:gd name="connsiteY3" fmla="*/ 1047750 h 2286000"/>
                      <a:gd name="connsiteX4" fmla="*/ 2533650 w 4914900"/>
                      <a:gd name="connsiteY4" fmla="*/ 1323975 h 2286000"/>
                      <a:gd name="connsiteX5" fmla="*/ 3152775 w 4914900"/>
                      <a:gd name="connsiteY5" fmla="*/ 1447800 h 2286000"/>
                      <a:gd name="connsiteX6" fmla="*/ 3848100 w 4914900"/>
                      <a:gd name="connsiteY6" fmla="*/ 1819275 h 2286000"/>
                      <a:gd name="connsiteX7" fmla="*/ 4495800 w 4914900"/>
                      <a:gd name="connsiteY7" fmla="*/ 1971675 h 2286000"/>
                      <a:gd name="connsiteX8" fmla="*/ 4914900 w 49149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4900" h="2286000">
                        <a:moveTo>
                          <a:pt x="0" y="0"/>
                        </a:moveTo>
                        <a:cubicBezTo>
                          <a:pt x="321469" y="50800"/>
                          <a:pt x="642938" y="101600"/>
                          <a:pt x="876300" y="257175"/>
                        </a:cubicBezTo>
                        <a:cubicBezTo>
                          <a:pt x="1109663" y="412750"/>
                          <a:pt x="1208088" y="801688"/>
                          <a:pt x="1400175" y="933450"/>
                        </a:cubicBezTo>
                        <a:cubicBezTo>
                          <a:pt x="1592263" y="1065213"/>
                          <a:pt x="1839913" y="982663"/>
                          <a:pt x="2028825" y="1047750"/>
                        </a:cubicBezTo>
                        <a:cubicBezTo>
                          <a:pt x="2217737" y="1112837"/>
                          <a:pt x="2346325" y="1257300"/>
                          <a:pt x="2533650" y="1323975"/>
                        </a:cubicBezTo>
                        <a:cubicBezTo>
                          <a:pt x="2720975" y="1390650"/>
                          <a:pt x="2933700" y="1365250"/>
                          <a:pt x="3152775" y="1447800"/>
                        </a:cubicBezTo>
                        <a:cubicBezTo>
                          <a:pt x="3371850" y="1530350"/>
                          <a:pt x="3624263" y="1731963"/>
                          <a:pt x="3848100" y="1819275"/>
                        </a:cubicBezTo>
                        <a:cubicBezTo>
                          <a:pt x="4071937" y="1906587"/>
                          <a:pt x="4318000" y="1893888"/>
                          <a:pt x="4495800" y="1971675"/>
                        </a:cubicBezTo>
                        <a:cubicBezTo>
                          <a:pt x="4673600" y="2049462"/>
                          <a:pt x="4835525" y="2262188"/>
                          <a:pt x="4914900" y="2286000"/>
                        </a:cubicBezTo>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80604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de med ramme 4">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4835E9F-1066-72B3-9BFB-6C39A91B15E7}"/>
              </a:ext>
            </a:extLst>
          </p:cNvPr>
          <p:cNvSpPr/>
          <p:nvPr userDrawn="1"/>
        </p:nvSpPr>
        <p:spPr>
          <a:xfrm>
            <a:off x="11093635" y="5877869"/>
            <a:ext cx="923925" cy="9429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 name="Bilde 1" descr="Et bilde som inneholder sirkel, måne&#10;&#10;KI-generert innhold kan være feil.">
            <a:extLst>
              <a:ext uri="{FF2B5EF4-FFF2-40B4-BE49-F238E27FC236}">
                <a16:creationId xmlns:a16="http://schemas.microsoft.com/office/drawing/2014/main" id="{6A4F1490-9664-4CC7-C168-5C63D24197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8469" y="5959188"/>
            <a:ext cx="609600" cy="609022"/>
          </a:xfrm>
          <a:prstGeom prst="rect">
            <a:avLst/>
          </a:prstGeom>
          <a:ln>
            <a:noFill/>
          </a:ln>
        </p:spPr>
      </p:pic>
      <p:sp>
        <p:nvSpPr>
          <p:cNvPr id="10" name="Plassholder for bilde 9">
            <a:extLst>
              <a:ext uri="{FF2B5EF4-FFF2-40B4-BE49-F238E27FC236}">
                <a16:creationId xmlns:a16="http://schemas.microsoft.com/office/drawing/2014/main" id="{90D8C91C-A938-1F60-EC52-335056290F1E}"/>
              </a:ext>
            </a:extLst>
          </p:cNvPr>
          <p:cNvSpPr>
            <a:spLocks noGrp="1"/>
          </p:cNvSpPr>
          <p:nvPr>
            <p:ph type="pic" sz="quarter" idx="10"/>
          </p:nvPr>
        </p:nvSpPr>
        <p:spPr>
          <a:xfrm>
            <a:off x="-16930" y="-5097"/>
            <a:ext cx="12224198" cy="687552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8201"/>
              <a:gd name="connsiteY0" fmla="*/ 13132 h 13132"/>
              <a:gd name="connsiteX1" fmla="*/ 2000 w 18201"/>
              <a:gd name="connsiteY1" fmla="*/ 3132 h 13132"/>
              <a:gd name="connsiteX2" fmla="*/ 18201 w 18201"/>
              <a:gd name="connsiteY2" fmla="*/ 0 h 13132"/>
              <a:gd name="connsiteX3" fmla="*/ 8000 w 18201"/>
              <a:gd name="connsiteY3" fmla="*/ 13132 h 13132"/>
              <a:gd name="connsiteX4" fmla="*/ 0 w 18201"/>
              <a:gd name="connsiteY4" fmla="*/ 13132 h 13132"/>
              <a:gd name="connsiteX0" fmla="*/ 1577 w 19778"/>
              <a:gd name="connsiteY0" fmla="*/ 13132 h 13132"/>
              <a:gd name="connsiteX1" fmla="*/ 0 w 19778"/>
              <a:gd name="connsiteY1" fmla="*/ 0 h 13132"/>
              <a:gd name="connsiteX2" fmla="*/ 19778 w 19778"/>
              <a:gd name="connsiteY2" fmla="*/ 0 h 13132"/>
              <a:gd name="connsiteX3" fmla="*/ 9577 w 19778"/>
              <a:gd name="connsiteY3" fmla="*/ 13132 h 13132"/>
              <a:gd name="connsiteX4" fmla="*/ 1577 w 19778"/>
              <a:gd name="connsiteY4" fmla="*/ 13132 h 13132"/>
              <a:gd name="connsiteX0" fmla="*/ 0 w 24552"/>
              <a:gd name="connsiteY0" fmla="*/ 7793 h 13132"/>
              <a:gd name="connsiteX1" fmla="*/ 4774 w 24552"/>
              <a:gd name="connsiteY1" fmla="*/ 0 h 13132"/>
              <a:gd name="connsiteX2" fmla="*/ 24552 w 24552"/>
              <a:gd name="connsiteY2" fmla="*/ 0 h 13132"/>
              <a:gd name="connsiteX3" fmla="*/ 14351 w 24552"/>
              <a:gd name="connsiteY3" fmla="*/ 13132 h 13132"/>
              <a:gd name="connsiteX4" fmla="*/ 0 w 24552"/>
              <a:gd name="connsiteY4" fmla="*/ 7793 h 13132"/>
              <a:gd name="connsiteX0" fmla="*/ 0 w 24552"/>
              <a:gd name="connsiteY0" fmla="*/ 7793 h 21494"/>
              <a:gd name="connsiteX1" fmla="*/ 4774 w 24552"/>
              <a:gd name="connsiteY1" fmla="*/ 0 h 21494"/>
              <a:gd name="connsiteX2" fmla="*/ 24552 w 24552"/>
              <a:gd name="connsiteY2" fmla="*/ 0 h 21494"/>
              <a:gd name="connsiteX3" fmla="*/ 12571 w 24552"/>
              <a:gd name="connsiteY3" fmla="*/ 21494 h 21494"/>
              <a:gd name="connsiteX4" fmla="*/ 0 w 24552"/>
              <a:gd name="connsiteY4" fmla="*/ 7793 h 21494"/>
              <a:gd name="connsiteX0" fmla="*/ 0 w 24552"/>
              <a:gd name="connsiteY0" fmla="*/ 7793 h 21494"/>
              <a:gd name="connsiteX1" fmla="*/ 4774 w 24552"/>
              <a:gd name="connsiteY1" fmla="*/ 0 h 21494"/>
              <a:gd name="connsiteX2" fmla="*/ 24552 w 24552"/>
              <a:gd name="connsiteY2" fmla="*/ 0 h 21494"/>
              <a:gd name="connsiteX3" fmla="*/ 24411 w 24552"/>
              <a:gd name="connsiteY3" fmla="*/ 2044 h 21494"/>
              <a:gd name="connsiteX4" fmla="*/ 12571 w 24552"/>
              <a:gd name="connsiteY4" fmla="*/ 21494 h 21494"/>
              <a:gd name="connsiteX5" fmla="*/ 0 w 24552"/>
              <a:gd name="connsiteY5" fmla="*/ 7793 h 21494"/>
              <a:gd name="connsiteX0" fmla="*/ 0 w 24552"/>
              <a:gd name="connsiteY0" fmla="*/ 7793 h 21494"/>
              <a:gd name="connsiteX1" fmla="*/ 4774 w 24552"/>
              <a:gd name="connsiteY1" fmla="*/ 0 h 21494"/>
              <a:gd name="connsiteX2" fmla="*/ 24552 w 24552"/>
              <a:gd name="connsiteY2" fmla="*/ 0 h 21494"/>
              <a:gd name="connsiteX3" fmla="*/ 24411 w 24552"/>
              <a:gd name="connsiteY3" fmla="*/ 2044 h 21494"/>
              <a:gd name="connsiteX4" fmla="*/ 12571 w 24552"/>
              <a:gd name="connsiteY4" fmla="*/ 21494 h 21494"/>
              <a:gd name="connsiteX5" fmla="*/ 0 w 24552"/>
              <a:gd name="connsiteY5" fmla="*/ 7793 h 21494"/>
              <a:gd name="connsiteX0" fmla="*/ 0 w 24552"/>
              <a:gd name="connsiteY0" fmla="*/ 7793 h 22035"/>
              <a:gd name="connsiteX1" fmla="*/ 4774 w 24552"/>
              <a:gd name="connsiteY1" fmla="*/ 0 h 22035"/>
              <a:gd name="connsiteX2" fmla="*/ 24552 w 24552"/>
              <a:gd name="connsiteY2" fmla="*/ 0 h 22035"/>
              <a:gd name="connsiteX3" fmla="*/ 24411 w 24552"/>
              <a:gd name="connsiteY3" fmla="*/ 2044 h 22035"/>
              <a:gd name="connsiteX4" fmla="*/ 12571 w 24552"/>
              <a:gd name="connsiteY4" fmla="*/ 21494 h 22035"/>
              <a:gd name="connsiteX5" fmla="*/ 67 w 24552"/>
              <a:gd name="connsiteY5" fmla="*/ 21324 h 22035"/>
              <a:gd name="connsiteX6" fmla="*/ 0 w 24552"/>
              <a:gd name="connsiteY6" fmla="*/ 7793 h 22035"/>
              <a:gd name="connsiteX0" fmla="*/ 0 w 24552"/>
              <a:gd name="connsiteY0" fmla="*/ 7793 h 21494"/>
              <a:gd name="connsiteX1" fmla="*/ 4774 w 24552"/>
              <a:gd name="connsiteY1" fmla="*/ 0 h 21494"/>
              <a:gd name="connsiteX2" fmla="*/ 24552 w 24552"/>
              <a:gd name="connsiteY2" fmla="*/ 0 h 21494"/>
              <a:gd name="connsiteX3" fmla="*/ 24411 w 24552"/>
              <a:gd name="connsiteY3" fmla="*/ 2044 h 21494"/>
              <a:gd name="connsiteX4" fmla="*/ 12571 w 24552"/>
              <a:gd name="connsiteY4" fmla="*/ 21494 h 21494"/>
              <a:gd name="connsiteX5" fmla="*/ 67 w 24552"/>
              <a:gd name="connsiteY5" fmla="*/ 21324 h 21494"/>
              <a:gd name="connsiteX6" fmla="*/ 0 w 24552"/>
              <a:gd name="connsiteY6" fmla="*/ 7793 h 21494"/>
              <a:gd name="connsiteX0" fmla="*/ 0 w 24552"/>
              <a:gd name="connsiteY0" fmla="*/ 7793 h 21461"/>
              <a:gd name="connsiteX1" fmla="*/ 4774 w 24552"/>
              <a:gd name="connsiteY1" fmla="*/ 0 h 21461"/>
              <a:gd name="connsiteX2" fmla="*/ 24552 w 24552"/>
              <a:gd name="connsiteY2" fmla="*/ 0 h 21461"/>
              <a:gd name="connsiteX3" fmla="*/ 24411 w 24552"/>
              <a:gd name="connsiteY3" fmla="*/ 2044 h 21461"/>
              <a:gd name="connsiteX4" fmla="*/ 12592 w 24552"/>
              <a:gd name="connsiteY4" fmla="*/ 21461 h 21461"/>
              <a:gd name="connsiteX5" fmla="*/ 67 w 24552"/>
              <a:gd name="connsiteY5" fmla="*/ 21324 h 21461"/>
              <a:gd name="connsiteX6" fmla="*/ 0 w 24552"/>
              <a:gd name="connsiteY6" fmla="*/ 7793 h 21461"/>
              <a:gd name="connsiteX0" fmla="*/ 0 w 24552"/>
              <a:gd name="connsiteY0" fmla="*/ 7793 h 21674"/>
              <a:gd name="connsiteX1" fmla="*/ 4774 w 24552"/>
              <a:gd name="connsiteY1" fmla="*/ 0 h 21674"/>
              <a:gd name="connsiteX2" fmla="*/ 24552 w 24552"/>
              <a:gd name="connsiteY2" fmla="*/ 0 h 21674"/>
              <a:gd name="connsiteX3" fmla="*/ 24411 w 24552"/>
              <a:gd name="connsiteY3" fmla="*/ 2044 h 21674"/>
              <a:gd name="connsiteX4" fmla="*/ 12592 w 24552"/>
              <a:gd name="connsiteY4" fmla="*/ 21461 h 21674"/>
              <a:gd name="connsiteX5" fmla="*/ 67 w 24552"/>
              <a:gd name="connsiteY5" fmla="*/ 21324 h 21674"/>
              <a:gd name="connsiteX6" fmla="*/ 0 w 24552"/>
              <a:gd name="connsiteY6" fmla="*/ 7793 h 21674"/>
              <a:gd name="connsiteX0" fmla="*/ 0 w 24552"/>
              <a:gd name="connsiteY0" fmla="*/ 7793 h 21674"/>
              <a:gd name="connsiteX1" fmla="*/ 4774 w 24552"/>
              <a:gd name="connsiteY1" fmla="*/ 0 h 21674"/>
              <a:gd name="connsiteX2" fmla="*/ 24552 w 24552"/>
              <a:gd name="connsiteY2" fmla="*/ 0 h 21674"/>
              <a:gd name="connsiteX3" fmla="*/ 24411 w 24552"/>
              <a:gd name="connsiteY3" fmla="*/ 2044 h 21674"/>
              <a:gd name="connsiteX4" fmla="*/ 12592 w 24552"/>
              <a:gd name="connsiteY4" fmla="*/ 21461 h 21674"/>
              <a:gd name="connsiteX5" fmla="*/ 67 w 24552"/>
              <a:gd name="connsiteY5" fmla="*/ 21324 h 21674"/>
              <a:gd name="connsiteX6" fmla="*/ 0 w 24552"/>
              <a:gd name="connsiteY6" fmla="*/ 7793 h 21674"/>
              <a:gd name="connsiteX0" fmla="*/ 0 w 24552"/>
              <a:gd name="connsiteY0" fmla="*/ 7793 h 21469"/>
              <a:gd name="connsiteX1" fmla="*/ 4774 w 24552"/>
              <a:gd name="connsiteY1" fmla="*/ 0 h 21469"/>
              <a:gd name="connsiteX2" fmla="*/ 24552 w 24552"/>
              <a:gd name="connsiteY2" fmla="*/ 0 h 21469"/>
              <a:gd name="connsiteX3" fmla="*/ 24411 w 24552"/>
              <a:gd name="connsiteY3" fmla="*/ 2044 h 21469"/>
              <a:gd name="connsiteX4" fmla="*/ 12592 w 24552"/>
              <a:gd name="connsiteY4" fmla="*/ 21461 h 21469"/>
              <a:gd name="connsiteX5" fmla="*/ 67 w 24552"/>
              <a:gd name="connsiteY5" fmla="*/ 21324 h 21469"/>
              <a:gd name="connsiteX6" fmla="*/ 0 w 24552"/>
              <a:gd name="connsiteY6" fmla="*/ 7793 h 21469"/>
              <a:gd name="connsiteX0" fmla="*/ 0 w 24552"/>
              <a:gd name="connsiteY0" fmla="*/ 7793 h 21518"/>
              <a:gd name="connsiteX1" fmla="*/ 4774 w 24552"/>
              <a:gd name="connsiteY1" fmla="*/ 0 h 21518"/>
              <a:gd name="connsiteX2" fmla="*/ 24552 w 24552"/>
              <a:gd name="connsiteY2" fmla="*/ 0 h 21518"/>
              <a:gd name="connsiteX3" fmla="*/ 24411 w 24552"/>
              <a:gd name="connsiteY3" fmla="*/ 2044 h 21518"/>
              <a:gd name="connsiteX4" fmla="*/ 12592 w 24552"/>
              <a:gd name="connsiteY4" fmla="*/ 21461 h 21518"/>
              <a:gd name="connsiteX5" fmla="*/ 82 w 24552"/>
              <a:gd name="connsiteY5" fmla="*/ 21416 h 21518"/>
              <a:gd name="connsiteX6" fmla="*/ 0 w 24552"/>
              <a:gd name="connsiteY6" fmla="*/ 7793 h 21518"/>
              <a:gd name="connsiteX0" fmla="*/ 0 w 24552"/>
              <a:gd name="connsiteY0" fmla="*/ 7793 h 21461"/>
              <a:gd name="connsiteX1" fmla="*/ 4774 w 24552"/>
              <a:gd name="connsiteY1" fmla="*/ 0 h 21461"/>
              <a:gd name="connsiteX2" fmla="*/ 24552 w 24552"/>
              <a:gd name="connsiteY2" fmla="*/ 0 h 21461"/>
              <a:gd name="connsiteX3" fmla="*/ 24411 w 24552"/>
              <a:gd name="connsiteY3" fmla="*/ 2044 h 21461"/>
              <a:gd name="connsiteX4" fmla="*/ 12592 w 24552"/>
              <a:gd name="connsiteY4" fmla="*/ 21461 h 21461"/>
              <a:gd name="connsiteX5" fmla="*/ 82 w 24552"/>
              <a:gd name="connsiteY5" fmla="*/ 21416 h 21461"/>
              <a:gd name="connsiteX6" fmla="*/ 0 w 24552"/>
              <a:gd name="connsiteY6" fmla="*/ 7793 h 21461"/>
              <a:gd name="connsiteX0" fmla="*/ 0 w 24552"/>
              <a:gd name="connsiteY0" fmla="*/ 7793 h 21461"/>
              <a:gd name="connsiteX1" fmla="*/ 4774 w 24552"/>
              <a:gd name="connsiteY1" fmla="*/ 0 h 21461"/>
              <a:gd name="connsiteX2" fmla="*/ 24552 w 24552"/>
              <a:gd name="connsiteY2" fmla="*/ 0 h 21461"/>
              <a:gd name="connsiteX3" fmla="*/ 24411 w 24552"/>
              <a:gd name="connsiteY3" fmla="*/ 2044 h 21461"/>
              <a:gd name="connsiteX4" fmla="*/ 12592 w 24552"/>
              <a:gd name="connsiteY4" fmla="*/ 21461 h 21461"/>
              <a:gd name="connsiteX5" fmla="*/ 82 w 24552"/>
              <a:gd name="connsiteY5" fmla="*/ 21416 h 21461"/>
              <a:gd name="connsiteX6" fmla="*/ 0 w 24552"/>
              <a:gd name="connsiteY6" fmla="*/ 7793 h 21461"/>
              <a:gd name="connsiteX0" fmla="*/ 0 w 24567"/>
              <a:gd name="connsiteY0" fmla="*/ 7793 h 21461"/>
              <a:gd name="connsiteX1" fmla="*/ 4774 w 24567"/>
              <a:gd name="connsiteY1" fmla="*/ 0 h 21461"/>
              <a:gd name="connsiteX2" fmla="*/ 24552 w 24567"/>
              <a:gd name="connsiteY2" fmla="*/ 0 h 21461"/>
              <a:gd name="connsiteX3" fmla="*/ 24411 w 24567"/>
              <a:gd name="connsiteY3" fmla="*/ 2044 h 21461"/>
              <a:gd name="connsiteX4" fmla="*/ 12592 w 24567"/>
              <a:gd name="connsiteY4" fmla="*/ 21461 h 21461"/>
              <a:gd name="connsiteX5" fmla="*/ 82 w 24567"/>
              <a:gd name="connsiteY5" fmla="*/ 21416 h 21461"/>
              <a:gd name="connsiteX6" fmla="*/ 0 w 24567"/>
              <a:gd name="connsiteY6" fmla="*/ 7793 h 21461"/>
              <a:gd name="connsiteX0" fmla="*/ 0 w 24552"/>
              <a:gd name="connsiteY0" fmla="*/ 7793 h 21461"/>
              <a:gd name="connsiteX1" fmla="*/ 4774 w 24552"/>
              <a:gd name="connsiteY1" fmla="*/ 0 h 21461"/>
              <a:gd name="connsiteX2" fmla="*/ 24552 w 24552"/>
              <a:gd name="connsiteY2" fmla="*/ 0 h 21461"/>
              <a:gd name="connsiteX3" fmla="*/ 24411 w 24552"/>
              <a:gd name="connsiteY3" fmla="*/ 2044 h 21461"/>
              <a:gd name="connsiteX4" fmla="*/ 12592 w 24552"/>
              <a:gd name="connsiteY4" fmla="*/ 21461 h 21461"/>
              <a:gd name="connsiteX5" fmla="*/ 82 w 24552"/>
              <a:gd name="connsiteY5" fmla="*/ 21416 h 21461"/>
              <a:gd name="connsiteX6" fmla="*/ 0 w 24552"/>
              <a:gd name="connsiteY6" fmla="*/ 7793 h 21461"/>
              <a:gd name="connsiteX0" fmla="*/ 0 w 24473"/>
              <a:gd name="connsiteY0" fmla="*/ 7811 h 21479"/>
              <a:gd name="connsiteX1" fmla="*/ 4774 w 24473"/>
              <a:gd name="connsiteY1" fmla="*/ 18 h 21479"/>
              <a:gd name="connsiteX2" fmla="*/ 24473 w 24473"/>
              <a:gd name="connsiteY2" fmla="*/ 0 h 21479"/>
              <a:gd name="connsiteX3" fmla="*/ 24411 w 24473"/>
              <a:gd name="connsiteY3" fmla="*/ 2062 h 21479"/>
              <a:gd name="connsiteX4" fmla="*/ 12592 w 24473"/>
              <a:gd name="connsiteY4" fmla="*/ 21479 h 21479"/>
              <a:gd name="connsiteX5" fmla="*/ 82 w 24473"/>
              <a:gd name="connsiteY5" fmla="*/ 21434 h 21479"/>
              <a:gd name="connsiteX6" fmla="*/ 0 w 24473"/>
              <a:gd name="connsiteY6" fmla="*/ 7811 h 21479"/>
              <a:gd name="connsiteX0" fmla="*/ 0 w 24473"/>
              <a:gd name="connsiteY0" fmla="*/ 7811 h 21479"/>
              <a:gd name="connsiteX1" fmla="*/ 4774 w 24473"/>
              <a:gd name="connsiteY1" fmla="*/ 18 h 21479"/>
              <a:gd name="connsiteX2" fmla="*/ 24473 w 24473"/>
              <a:gd name="connsiteY2" fmla="*/ 0 h 21479"/>
              <a:gd name="connsiteX3" fmla="*/ 24433 w 24473"/>
              <a:gd name="connsiteY3" fmla="*/ 2009 h 21479"/>
              <a:gd name="connsiteX4" fmla="*/ 12592 w 24473"/>
              <a:gd name="connsiteY4" fmla="*/ 21479 h 21479"/>
              <a:gd name="connsiteX5" fmla="*/ 82 w 24473"/>
              <a:gd name="connsiteY5" fmla="*/ 21434 h 21479"/>
              <a:gd name="connsiteX6" fmla="*/ 0 w 24473"/>
              <a:gd name="connsiteY6" fmla="*/ 7811 h 21479"/>
              <a:gd name="connsiteX0" fmla="*/ 0 w 24473"/>
              <a:gd name="connsiteY0" fmla="*/ 7811 h 21479"/>
              <a:gd name="connsiteX1" fmla="*/ 4774 w 24473"/>
              <a:gd name="connsiteY1" fmla="*/ 18 h 21479"/>
              <a:gd name="connsiteX2" fmla="*/ 24473 w 24473"/>
              <a:gd name="connsiteY2" fmla="*/ 0 h 21479"/>
              <a:gd name="connsiteX3" fmla="*/ 24433 w 24473"/>
              <a:gd name="connsiteY3" fmla="*/ 2009 h 21479"/>
              <a:gd name="connsiteX4" fmla="*/ 12592 w 24473"/>
              <a:gd name="connsiteY4" fmla="*/ 21479 h 21479"/>
              <a:gd name="connsiteX5" fmla="*/ 82 w 24473"/>
              <a:gd name="connsiteY5" fmla="*/ 21434 h 21479"/>
              <a:gd name="connsiteX6" fmla="*/ 0 w 24473"/>
              <a:gd name="connsiteY6" fmla="*/ 7811 h 21479"/>
              <a:gd name="connsiteX0" fmla="*/ 0 w 24519"/>
              <a:gd name="connsiteY0" fmla="*/ 7811 h 21479"/>
              <a:gd name="connsiteX1" fmla="*/ 4774 w 24519"/>
              <a:gd name="connsiteY1" fmla="*/ 18 h 21479"/>
              <a:gd name="connsiteX2" fmla="*/ 24473 w 24519"/>
              <a:gd name="connsiteY2" fmla="*/ 0 h 21479"/>
              <a:gd name="connsiteX3" fmla="*/ 24512 w 24519"/>
              <a:gd name="connsiteY3" fmla="*/ 1904 h 21479"/>
              <a:gd name="connsiteX4" fmla="*/ 12592 w 24519"/>
              <a:gd name="connsiteY4" fmla="*/ 21479 h 21479"/>
              <a:gd name="connsiteX5" fmla="*/ 82 w 24519"/>
              <a:gd name="connsiteY5" fmla="*/ 21434 h 21479"/>
              <a:gd name="connsiteX6" fmla="*/ 0 w 24519"/>
              <a:gd name="connsiteY6" fmla="*/ 7811 h 21479"/>
              <a:gd name="connsiteX0" fmla="*/ 0 w 24512"/>
              <a:gd name="connsiteY0" fmla="*/ 7811 h 21479"/>
              <a:gd name="connsiteX1" fmla="*/ 4774 w 24512"/>
              <a:gd name="connsiteY1" fmla="*/ 18 h 21479"/>
              <a:gd name="connsiteX2" fmla="*/ 24473 w 24512"/>
              <a:gd name="connsiteY2" fmla="*/ 0 h 21479"/>
              <a:gd name="connsiteX3" fmla="*/ 24512 w 24512"/>
              <a:gd name="connsiteY3" fmla="*/ 1904 h 21479"/>
              <a:gd name="connsiteX4" fmla="*/ 12592 w 24512"/>
              <a:gd name="connsiteY4" fmla="*/ 21479 h 21479"/>
              <a:gd name="connsiteX5" fmla="*/ 82 w 24512"/>
              <a:gd name="connsiteY5" fmla="*/ 21434 h 21479"/>
              <a:gd name="connsiteX6" fmla="*/ 0 w 24512"/>
              <a:gd name="connsiteY6" fmla="*/ 7811 h 21479"/>
              <a:gd name="connsiteX0" fmla="*/ 0 w 24512"/>
              <a:gd name="connsiteY0" fmla="*/ 7811 h 21479"/>
              <a:gd name="connsiteX1" fmla="*/ 4774 w 24512"/>
              <a:gd name="connsiteY1" fmla="*/ 18 h 21479"/>
              <a:gd name="connsiteX2" fmla="*/ 24473 w 24512"/>
              <a:gd name="connsiteY2" fmla="*/ 0 h 21479"/>
              <a:gd name="connsiteX3" fmla="*/ 24512 w 24512"/>
              <a:gd name="connsiteY3" fmla="*/ 1904 h 21479"/>
              <a:gd name="connsiteX4" fmla="*/ 12592 w 24512"/>
              <a:gd name="connsiteY4" fmla="*/ 21479 h 21479"/>
              <a:gd name="connsiteX5" fmla="*/ 82 w 24512"/>
              <a:gd name="connsiteY5" fmla="*/ 21434 h 21479"/>
              <a:gd name="connsiteX6" fmla="*/ 0 w 24512"/>
              <a:gd name="connsiteY6" fmla="*/ 7811 h 21479"/>
              <a:gd name="connsiteX0" fmla="*/ 0 w 24456"/>
              <a:gd name="connsiteY0" fmla="*/ 7741 h 21479"/>
              <a:gd name="connsiteX1" fmla="*/ 4718 w 24456"/>
              <a:gd name="connsiteY1" fmla="*/ 18 h 21479"/>
              <a:gd name="connsiteX2" fmla="*/ 24417 w 24456"/>
              <a:gd name="connsiteY2" fmla="*/ 0 h 21479"/>
              <a:gd name="connsiteX3" fmla="*/ 24456 w 24456"/>
              <a:gd name="connsiteY3" fmla="*/ 1904 h 21479"/>
              <a:gd name="connsiteX4" fmla="*/ 12536 w 24456"/>
              <a:gd name="connsiteY4" fmla="*/ 21479 h 21479"/>
              <a:gd name="connsiteX5" fmla="*/ 26 w 24456"/>
              <a:gd name="connsiteY5" fmla="*/ 21434 h 21479"/>
              <a:gd name="connsiteX6" fmla="*/ 0 w 24456"/>
              <a:gd name="connsiteY6" fmla="*/ 7741 h 21479"/>
              <a:gd name="connsiteX0" fmla="*/ 0 w 24456"/>
              <a:gd name="connsiteY0" fmla="*/ 7741 h 21487"/>
              <a:gd name="connsiteX1" fmla="*/ 4718 w 24456"/>
              <a:gd name="connsiteY1" fmla="*/ 18 h 21487"/>
              <a:gd name="connsiteX2" fmla="*/ 24417 w 24456"/>
              <a:gd name="connsiteY2" fmla="*/ 0 h 21487"/>
              <a:gd name="connsiteX3" fmla="*/ 24456 w 24456"/>
              <a:gd name="connsiteY3" fmla="*/ 1904 h 21487"/>
              <a:gd name="connsiteX4" fmla="*/ 12536 w 24456"/>
              <a:gd name="connsiteY4" fmla="*/ 21479 h 21487"/>
              <a:gd name="connsiteX5" fmla="*/ 15 w 24456"/>
              <a:gd name="connsiteY5" fmla="*/ 21487 h 21487"/>
              <a:gd name="connsiteX6" fmla="*/ 0 w 24456"/>
              <a:gd name="connsiteY6" fmla="*/ 7741 h 21487"/>
              <a:gd name="connsiteX0" fmla="*/ 11 w 24467"/>
              <a:gd name="connsiteY0" fmla="*/ 7741 h 21487"/>
              <a:gd name="connsiteX1" fmla="*/ 0 w 24467"/>
              <a:gd name="connsiteY1" fmla="*/ 18 h 21487"/>
              <a:gd name="connsiteX2" fmla="*/ 24428 w 24467"/>
              <a:gd name="connsiteY2" fmla="*/ 0 h 21487"/>
              <a:gd name="connsiteX3" fmla="*/ 24467 w 24467"/>
              <a:gd name="connsiteY3" fmla="*/ 1904 h 21487"/>
              <a:gd name="connsiteX4" fmla="*/ 12547 w 24467"/>
              <a:gd name="connsiteY4" fmla="*/ 21479 h 21487"/>
              <a:gd name="connsiteX5" fmla="*/ 26 w 24467"/>
              <a:gd name="connsiteY5" fmla="*/ 21487 h 21487"/>
              <a:gd name="connsiteX6" fmla="*/ 11 w 24467"/>
              <a:gd name="connsiteY6" fmla="*/ 7741 h 21487"/>
              <a:gd name="connsiteX0" fmla="*/ 11 w 24467"/>
              <a:gd name="connsiteY0" fmla="*/ 7807 h 21553"/>
              <a:gd name="connsiteX1" fmla="*/ 0 w 24467"/>
              <a:gd name="connsiteY1" fmla="*/ 84 h 21553"/>
              <a:gd name="connsiteX2" fmla="*/ 19869 w 24467"/>
              <a:gd name="connsiteY2" fmla="*/ 0 h 21553"/>
              <a:gd name="connsiteX3" fmla="*/ 24467 w 24467"/>
              <a:gd name="connsiteY3" fmla="*/ 1970 h 21553"/>
              <a:gd name="connsiteX4" fmla="*/ 12547 w 24467"/>
              <a:gd name="connsiteY4" fmla="*/ 21545 h 21553"/>
              <a:gd name="connsiteX5" fmla="*/ 26 w 24467"/>
              <a:gd name="connsiteY5" fmla="*/ 21553 h 21553"/>
              <a:gd name="connsiteX6" fmla="*/ 11 w 24467"/>
              <a:gd name="connsiteY6" fmla="*/ 7807 h 21553"/>
              <a:gd name="connsiteX0" fmla="*/ 11 w 24510"/>
              <a:gd name="connsiteY0" fmla="*/ 7807 h 21553"/>
              <a:gd name="connsiteX1" fmla="*/ 0 w 24510"/>
              <a:gd name="connsiteY1" fmla="*/ 84 h 21553"/>
              <a:gd name="connsiteX2" fmla="*/ 19869 w 24510"/>
              <a:gd name="connsiteY2" fmla="*/ 0 h 21553"/>
              <a:gd name="connsiteX3" fmla="*/ 24510 w 24510"/>
              <a:gd name="connsiteY3" fmla="*/ 8054 h 21553"/>
              <a:gd name="connsiteX4" fmla="*/ 12547 w 24510"/>
              <a:gd name="connsiteY4" fmla="*/ 21545 h 21553"/>
              <a:gd name="connsiteX5" fmla="*/ 26 w 24510"/>
              <a:gd name="connsiteY5" fmla="*/ 21553 h 21553"/>
              <a:gd name="connsiteX6" fmla="*/ 11 w 24510"/>
              <a:gd name="connsiteY6" fmla="*/ 7807 h 21553"/>
              <a:gd name="connsiteX0" fmla="*/ 11 w 24510"/>
              <a:gd name="connsiteY0" fmla="*/ 7807 h 21553"/>
              <a:gd name="connsiteX1" fmla="*/ 0 w 24510"/>
              <a:gd name="connsiteY1" fmla="*/ 84 h 21553"/>
              <a:gd name="connsiteX2" fmla="*/ 19869 w 24510"/>
              <a:gd name="connsiteY2" fmla="*/ 0 h 21553"/>
              <a:gd name="connsiteX3" fmla="*/ 24510 w 24510"/>
              <a:gd name="connsiteY3" fmla="*/ 8054 h 21553"/>
              <a:gd name="connsiteX4" fmla="*/ 12547 w 24510"/>
              <a:gd name="connsiteY4" fmla="*/ 21545 h 21553"/>
              <a:gd name="connsiteX5" fmla="*/ 26 w 24510"/>
              <a:gd name="connsiteY5" fmla="*/ 21553 h 21553"/>
              <a:gd name="connsiteX6" fmla="*/ 11 w 24510"/>
              <a:gd name="connsiteY6" fmla="*/ 7807 h 21553"/>
              <a:gd name="connsiteX0" fmla="*/ 11 w 24510"/>
              <a:gd name="connsiteY0" fmla="*/ 7807 h 21553"/>
              <a:gd name="connsiteX1" fmla="*/ 0 w 24510"/>
              <a:gd name="connsiteY1" fmla="*/ 84 h 21553"/>
              <a:gd name="connsiteX2" fmla="*/ 19869 w 24510"/>
              <a:gd name="connsiteY2" fmla="*/ 0 h 21553"/>
              <a:gd name="connsiteX3" fmla="*/ 24510 w 24510"/>
              <a:gd name="connsiteY3" fmla="*/ 8054 h 21553"/>
              <a:gd name="connsiteX4" fmla="*/ 12547 w 24510"/>
              <a:gd name="connsiteY4" fmla="*/ 21545 h 21553"/>
              <a:gd name="connsiteX5" fmla="*/ 26 w 24510"/>
              <a:gd name="connsiteY5" fmla="*/ 21553 h 21553"/>
              <a:gd name="connsiteX6" fmla="*/ 11 w 24510"/>
              <a:gd name="connsiteY6" fmla="*/ 7807 h 21553"/>
              <a:gd name="connsiteX0" fmla="*/ 11 w 24510"/>
              <a:gd name="connsiteY0" fmla="*/ 7741 h 21487"/>
              <a:gd name="connsiteX1" fmla="*/ 0 w 24510"/>
              <a:gd name="connsiteY1" fmla="*/ 18 h 21487"/>
              <a:gd name="connsiteX2" fmla="*/ 19826 w 24510"/>
              <a:gd name="connsiteY2" fmla="*/ 0 h 21487"/>
              <a:gd name="connsiteX3" fmla="*/ 24510 w 24510"/>
              <a:gd name="connsiteY3" fmla="*/ 7988 h 21487"/>
              <a:gd name="connsiteX4" fmla="*/ 12547 w 24510"/>
              <a:gd name="connsiteY4" fmla="*/ 21479 h 21487"/>
              <a:gd name="connsiteX5" fmla="*/ 26 w 24510"/>
              <a:gd name="connsiteY5" fmla="*/ 21487 h 21487"/>
              <a:gd name="connsiteX6" fmla="*/ 11 w 24510"/>
              <a:gd name="connsiteY6" fmla="*/ 7741 h 21487"/>
              <a:gd name="connsiteX0" fmla="*/ 11 w 24510"/>
              <a:gd name="connsiteY0" fmla="*/ 7741 h 21487"/>
              <a:gd name="connsiteX1" fmla="*/ 0 w 24510"/>
              <a:gd name="connsiteY1" fmla="*/ 18 h 21487"/>
              <a:gd name="connsiteX2" fmla="*/ 19826 w 24510"/>
              <a:gd name="connsiteY2" fmla="*/ 0 h 21487"/>
              <a:gd name="connsiteX3" fmla="*/ 24510 w 24510"/>
              <a:gd name="connsiteY3" fmla="*/ 7988 h 21487"/>
              <a:gd name="connsiteX4" fmla="*/ 12547 w 24510"/>
              <a:gd name="connsiteY4" fmla="*/ 21479 h 21487"/>
              <a:gd name="connsiteX5" fmla="*/ 26 w 24510"/>
              <a:gd name="connsiteY5" fmla="*/ 21487 h 21487"/>
              <a:gd name="connsiteX6" fmla="*/ 11 w 24510"/>
              <a:gd name="connsiteY6" fmla="*/ 7741 h 21487"/>
              <a:gd name="connsiteX0" fmla="*/ 11 w 24595"/>
              <a:gd name="connsiteY0" fmla="*/ 7741 h 21487"/>
              <a:gd name="connsiteX1" fmla="*/ 0 w 24595"/>
              <a:gd name="connsiteY1" fmla="*/ 18 h 21487"/>
              <a:gd name="connsiteX2" fmla="*/ 19826 w 24595"/>
              <a:gd name="connsiteY2" fmla="*/ 0 h 21487"/>
              <a:gd name="connsiteX3" fmla="*/ 24595 w 24595"/>
              <a:gd name="connsiteY3" fmla="*/ 7955 h 21487"/>
              <a:gd name="connsiteX4" fmla="*/ 12547 w 24595"/>
              <a:gd name="connsiteY4" fmla="*/ 21479 h 21487"/>
              <a:gd name="connsiteX5" fmla="*/ 26 w 24595"/>
              <a:gd name="connsiteY5" fmla="*/ 21487 h 21487"/>
              <a:gd name="connsiteX6" fmla="*/ 11 w 24595"/>
              <a:gd name="connsiteY6" fmla="*/ 7741 h 21487"/>
              <a:gd name="connsiteX0" fmla="*/ 11 w 24595"/>
              <a:gd name="connsiteY0" fmla="*/ 7741 h 21512"/>
              <a:gd name="connsiteX1" fmla="*/ 0 w 24595"/>
              <a:gd name="connsiteY1" fmla="*/ 18 h 21512"/>
              <a:gd name="connsiteX2" fmla="*/ 19826 w 24595"/>
              <a:gd name="connsiteY2" fmla="*/ 0 h 21512"/>
              <a:gd name="connsiteX3" fmla="*/ 24595 w 24595"/>
              <a:gd name="connsiteY3" fmla="*/ 7955 h 21512"/>
              <a:gd name="connsiteX4" fmla="*/ 24519 w 24595"/>
              <a:gd name="connsiteY4" fmla="*/ 21512 h 21512"/>
              <a:gd name="connsiteX5" fmla="*/ 26 w 24595"/>
              <a:gd name="connsiteY5" fmla="*/ 21487 h 21512"/>
              <a:gd name="connsiteX6" fmla="*/ 11 w 24595"/>
              <a:gd name="connsiteY6" fmla="*/ 7741 h 21512"/>
              <a:gd name="connsiteX0" fmla="*/ 11 w 24595"/>
              <a:gd name="connsiteY0" fmla="*/ 7741 h 21520"/>
              <a:gd name="connsiteX1" fmla="*/ 0 w 24595"/>
              <a:gd name="connsiteY1" fmla="*/ 18 h 21520"/>
              <a:gd name="connsiteX2" fmla="*/ 19826 w 24595"/>
              <a:gd name="connsiteY2" fmla="*/ 0 h 21520"/>
              <a:gd name="connsiteX3" fmla="*/ 24595 w 24595"/>
              <a:gd name="connsiteY3" fmla="*/ 7955 h 21520"/>
              <a:gd name="connsiteX4" fmla="*/ 24519 w 24595"/>
              <a:gd name="connsiteY4" fmla="*/ 21512 h 21520"/>
              <a:gd name="connsiteX5" fmla="*/ 11807 w 24595"/>
              <a:gd name="connsiteY5" fmla="*/ 21520 h 21520"/>
              <a:gd name="connsiteX6" fmla="*/ 11 w 24595"/>
              <a:gd name="connsiteY6" fmla="*/ 7741 h 21520"/>
              <a:gd name="connsiteX0" fmla="*/ 54 w 24595"/>
              <a:gd name="connsiteY0" fmla="*/ 1824 h 21520"/>
              <a:gd name="connsiteX1" fmla="*/ 0 w 24595"/>
              <a:gd name="connsiteY1" fmla="*/ 18 h 21520"/>
              <a:gd name="connsiteX2" fmla="*/ 19826 w 24595"/>
              <a:gd name="connsiteY2" fmla="*/ 0 h 21520"/>
              <a:gd name="connsiteX3" fmla="*/ 24595 w 24595"/>
              <a:gd name="connsiteY3" fmla="*/ 7955 h 21520"/>
              <a:gd name="connsiteX4" fmla="*/ 24519 w 24595"/>
              <a:gd name="connsiteY4" fmla="*/ 21512 h 21520"/>
              <a:gd name="connsiteX5" fmla="*/ 11807 w 24595"/>
              <a:gd name="connsiteY5" fmla="*/ 21520 h 21520"/>
              <a:gd name="connsiteX6" fmla="*/ 54 w 24595"/>
              <a:gd name="connsiteY6" fmla="*/ 1824 h 21520"/>
              <a:gd name="connsiteX0" fmla="*/ 54 w 24595"/>
              <a:gd name="connsiteY0" fmla="*/ 1824 h 21520"/>
              <a:gd name="connsiteX1" fmla="*/ 0 w 24595"/>
              <a:gd name="connsiteY1" fmla="*/ 18 h 21520"/>
              <a:gd name="connsiteX2" fmla="*/ 19826 w 24595"/>
              <a:gd name="connsiteY2" fmla="*/ 0 h 21520"/>
              <a:gd name="connsiteX3" fmla="*/ 24595 w 24595"/>
              <a:gd name="connsiteY3" fmla="*/ 7955 h 21520"/>
              <a:gd name="connsiteX4" fmla="*/ 24519 w 24595"/>
              <a:gd name="connsiteY4" fmla="*/ 21512 h 21520"/>
              <a:gd name="connsiteX5" fmla="*/ 11807 w 24595"/>
              <a:gd name="connsiteY5" fmla="*/ 21520 h 21520"/>
              <a:gd name="connsiteX6" fmla="*/ 54 w 24595"/>
              <a:gd name="connsiteY6" fmla="*/ 1824 h 21520"/>
              <a:gd name="connsiteX0" fmla="*/ 33 w 24595"/>
              <a:gd name="connsiteY0" fmla="*/ 1957 h 21520"/>
              <a:gd name="connsiteX1" fmla="*/ 0 w 24595"/>
              <a:gd name="connsiteY1" fmla="*/ 18 h 21520"/>
              <a:gd name="connsiteX2" fmla="*/ 19826 w 24595"/>
              <a:gd name="connsiteY2" fmla="*/ 0 h 21520"/>
              <a:gd name="connsiteX3" fmla="*/ 24595 w 24595"/>
              <a:gd name="connsiteY3" fmla="*/ 7955 h 21520"/>
              <a:gd name="connsiteX4" fmla="*/ 24519 w 24595"/>
              <a:gd name="connsiteY4" fmla="*/ 21512 h 21520"/>
              <a:gd name="connsiteX5" fmla="*/ 11807 w 24595"/>
              <a:gd name="connsiteY5" fmla="*/ 21520 h 21520"/>
              <a:gd name="connsiteX6" fmla="*/ 33 w 24595"/>
              <a:gd name="connsiteY6" fmla="*/ 1957 h 21520"/>
              <a:gd name="connsiteX0" fmla="*/ 33 w 24595"/>
              <a:gd name="connsiteY0" fmla="*/ 1957 h 21520"/>
              <a:gd name="connsiteX1" fmla="*/ 0 w 24595"/>
              <a:gd name="connsiteY1" fmla="*/ 18 h 21520"/>
              <a:gd name="connsiteX2" fmla="*/ 19826 w 24595"/>
              <a:gd name="connsiteY2" fmla="*/ 0 h 21520"/>
              <a:gd name="connsiteX3" fmla="*/ 24595 w 24595"/>
              <a:gd name="connsiteY3" fmla="*/ 7955 h 21520"/>
              <a:gd name="connsiteX4" fmla="*/ 24519 w 24595"/>
              <a:gd name="connsiteY4" fmla="*/ 21512 h 21520"/>
              <a:gd name="connsiteX5" fmla="*/ 11807 w 24595"/>
              <a:gd name="connsiteY5" fmla="*/ 21520 h 21520"/>
              <a:gd name="connsiteX6" fmla="*/ 33 w 24595"/>
              <a:gd name="connsiteY6" fmla="*/ 1957 h 21520"/>
              <a:gd name="connsiteX0" fmla="*/ 5 w 24567"/>
              <a:gd name="connsiteY0" fmla="*/ 1983 h 21546"/>
              <a:gd name="connsiteX1" fmla="*/ 0 w 24567"/>
              <a:gd name="connsiteY1" fmla="*/ 0 h 21546"/>
              <a:gd name="connsiteX2" fmla="*/ 19798 w 24567"/>
              <a:gd name="connsiteY2" fmla="*/ 26 h 21546"/>
              <a:gd name="connsiteX3" fmla="*/ 24567 w 24567"/>
              <a:gd name="connsiteY3" fmla="*/ 7981 h 21546"/>
              <a:gd name="connsiteX4" fmla="*/ 24491 w 24567"/>
              <a:gd name="connsiteY4" fmla="*/ 21538 h 21546"/>
              <a:gd name="connsiteX5" fmla="*/ 11779 w 24567"/>
              <a:gd name="connsiteY5" fmla="*/ 21546 h 21546"/>
              <a:gd name="connsiteX6" fmla="*/ 5 w 24567"/>
              <a:gd name="connsiteY6" fmla="*/ 1983 h 21546"/>
              <a:gd name="connsiteX0" fmla="*/ 5 w 24567"/>
              <a:gd name="connsiteY0" fmla="*/ 1983 h 21538"/>
              <a:gd name="connsiteX1" fmla="*/ 0 w 24567"/>
              <a:gd name="connsiteY1" fmla="*/ 0 h 21538"/>
              <a:gd name="connsiteX2" fmla="*/ 19798 w 24567"/>
              <a:gd name="connsiteY2" fmla="*/ 26 h 21538"/>
              <a:gd name="connsiteX3" fmla="*/ 24567 w 24567"/>
              <a:gd name="connsiteY3" fmla="*/ 7981 h 21538"/>
              <a:gd name="connsiteX4" fmla="*/ 24491 w 24567"/>
              <a:gd name="connsiteY4" fmla="*/ 21538 h 21538"/>
              <a:gd name="connsiteX5" fmla="*/ 11912 w 24567"/>
              <a:gd name="connsiteY5" fmla="*/ 21502 h 21538"/>
              <a:gd name="connsiteX6" fmla="*/ 5 w 24567"/>
              <a:gd name="connsiteY6" fmla="*/ 1983 h 21538"/>
              <a:gd name="connsiteX0" fmla="*/ 5 w 24567"/>
              <a:gd name="connsiteY0" fmla="*/ 1983 h 21538"/>
              <a:gd name="connsiteX1" fmla="*/ 0 w 24567"/>
              <a:gd name="connsiteY1" fmla="*/ 0 h 21538"/>
              <a:gd name="connsiteX2" fmla="*/ 19798 w 24567"/>
              <a:gd name="connsiteY2" fmla="*/ 26 h 21538"/>
              <a:gd name="connsiteX3" fmla="*/ 24567 w 24567"/>
              <a:gd name="connsiteY3" fmla="*/ 7981 h 21538"/>
              <a:gd name="connsiteX4" fmla="*/ 24491 w 24567"/>
              <a:gd name="connsiteY4" fmla="*/ 21538 h 21538"/>
              <a:gd name="connsiteX5" fmla="*/ 11912 w 24567"/>
              <a:gd name="connsiteY5" fmla="*/ 21502 h 21538"/>
              <a:gd name="connsiteX6" fmla="*/ 5 w 24567"/>
              <a:gd name="connsiteY6" fmla="*/ 1983 h 21538"/>
              <a:gd name="connsiteX0" fmla="*/ 5 w 24567"/>
              <a:gd name="connsiteY0" fmla="*/ 1983 h 21523"/>
              <a:gd name="connsiteX1" fmla="*/ 0 w 24567"/>
              <a:gd name="connsiteY1" fmla="*/ 0 h 21523"/>
              <a:gd name="connsiteX2" fmla="*/ 19798 w 24567"/>
              <a:gd name="connsiteY2" fmla="*/ 26 h 21523"/>
              <a:gd name="connsiteX3" fmla="*/ 24567 w 24567"/>
              <a:gd name="connsiteY3" fmla="*/ 7981 h 21523"/>
              <a:gd name="connsiteX4" fmla="*/ 24463 w 24567"/>
              <a:gd name="connsiteY4" fmla="*/ 21523 h 21523"/>
              <a:gd name="connsiteX5" fmla="*/ 11912 w 24567"/>
              <a:gd name="connsiteY5" fmla="*/ 21502 h 21523"/>
              <a:gd name="connsiteX6" fmla="*/ 5 w 24567"/>
              <a:gd name="connsiteY6" fmla="*/ 1983 h 21523"/>
              <a:gd name="connsiteX0" fmla="*/ 5 w 24470"/>
              <a:gd name="connsiteY0" fmla="*/ 1983 h 21523"/>
              <a:gd name="connsiteX1" fmla="*/ 0 w 24470"/>
              <a:gd name="connsiteY1" fmla="*/ 0 h 21523"/>
              <a:gd name="connsiteX2" fmla="*/ 19798 w 24470"/>
              <a:gd name="connsiteY2" fmla="*/ 26 h 21523"/>
              <a:gd name="connsiteX3" fmla="*/ 24463 w 24470"/>
              <a:gd name="connsiteY3" fmla="*/ 7774 h 21523"/>
              <a:gd name="connsiteX4" fmla="*/ 24463 w 24470"/>
              <a:gd name="connsiteY4" fmla="*/ 21523 h 21523"/>
              <a:gd name="connsiteX5" fmla="*/ 11912 w 24470"/>
              <a:gd name="connsiteY5" fmla="*/ 21502 h 21523"/>
              <a:gd name="connsiteX6" fmla="*/ 5 w 24470"/>
              <a:gd name="connsiteY6" fmla="*/ 1983 h 21523"/>
              <a:gd name="connsiteX0" fmla="*/ 5 w 24470"/>
              <a:gd name="connsiteY0" fmla="*/ 1983 h 21523"/>
              <a:gd name="connsiteX1" fmla="*/ 0 w 24470"/>
              <a:gd name="connsiteY1" fmla="*/ 0 h 21523"/>
              <a:gd name="connsiteX2" fmla="*/ 19741 w 24470"/>
              <a:gd name="connsiteY2" fmla="*/ 11 h 21523"/>
              <a:gd name="connsiteX3" fmla="*/ 24463 w 24470"/>
              <a:gd name="connsiteY3" fmla="*/ 7774 h 21523"/>
              <a:gd name="connsiteX4" fmla="*/ 24463 w 24470"/>
              <a:gd name="connsiteY4" fmla="*/ 21523 h 21523"/>
              <a:gd name="connsiteX5" fmla="*/ 11912 w 24470"/>
              <a:gd name="connsiteY5" fmla="*/ 21502 h 21523"/>
              <a:gd name="connsiteX6" fmla="*/ 5 w 24470"/>
              <a:gd name="connsiteY6" fmla="*/ 1983 h 21523"/>
              <a:gd name="connsiteX0" fmla="*/ 5 w 24470"/>
              <a:gd name="connsiteY0" fmla="*/ 1983 h 21523"/>
              <a:gd name="connsiteX1" fmla="*/ 0 w 24470"/>
              <a:gd name="connsiteY1" fmla="*/ 0 h 21523"/>
              <a:gd name="connsiteX2" fmla="*/ 19741 w 24470"/>
              <a:gd name="connsiteY2" fmla="*/ 11 h 21523"/>
              <a:gd name="connsiteX3" fmla="*/ 24463 w 24470"/>
              <a:gd name="connsiteY3" fmla="*/ 7774 h 21523"/>
              <a:gd name="connsiteX4" fmla="*/ 24463 w 24470"/>
              <a:gd name="connsiteY4" fmla="*/ 21523 h 21523"/>
              <a:gd name="connsiteX5" fmla="*/ 11912 w 24470"/>
              <a:gd name="connsiteY5" fmla="*/ 21502 h 21523"/>
              <a:gd name="connsiteX6" fmla="*/ 5 w 24470"/>
              <a:gd name="connsiteY6" fmla="*/ 1983 h 21523"/>
              <a:gd name="connsiteX0" fmla="*/ 5 w 24470"/>
              <a:gd name="connsiteY0" fmla="*/ 1983 h 21523"/>
              <a:gd name="connsiteX1" fmla="*/ 0 w 24470"/>
              <a:gd name="connsiteY1" fmla="*/ 0 h 21523"/>
              <a:gd name="connsiteX2" fmla="*/ 19741 w 24470"/>
              <a:gd name="connsiteY2" fmla="*/ 11 h 21523"/>
              <a:gd name="connsiteX3" fmla="*/ 24463 w 24470"/>
              <a:gd name="connsiteY3" fmla="*/ 7774 h 21523"/>
              <a:gd name="connsiteX4" fmla="*/ 24463 w 24470"/>
              <a:gd name="connsiteY4" fmla="*/ 21523 h 21523"/>
              <a:gd name="connsiteX5" fmla="*/ 11912 w 24470"/>
              <a:gd name="connsiteY5" fmla="*/ 21502 h 21523"/>
              <a:gd name="connsiteX6" fmla="*/ 4573 w 24470"/>
              <a:gd name="connsiteY6" fmla="*/ 9401 h 21523"/>
              <a:gd name="connsiteX7" fmla="*/ 5 w 24470"/>
              <a:gd name="connsiteY7" fmla="*/ 1983 h 21523"/>
              <a:gd name="connsiteX0" fmla="*/ 5 w 24470"/>
              <a:gd name="connsiteY0" fmla="*/ 1983 h 21523"/>
              <a:gd name="connsiteX1" fmla="*/ 0 w 24470"/>
              <a:gd name="connsiteY1" fmla="*/ 0 h 21523"/>
              <a:gd name="connsiteX2" fmla="*/ 19741 w 24470"/>
              <a:gd name="connsiteY2" fmla="*/ 11 h 21523"/>
              <a:gd name="connsiteX3" fmla="*/ 24463 w 24470"/>
              <a:gd name="connsiteY3" fmla="*/ 7774 h 21523"/>
              <a:gd name="connsiteX4" fmla="*/ 24463 w 24470"/>
              <a:gd name="connsiteY4" fmla="*/ 21523 h 21523"/>
              <a:gd name="connsiteX5" fmla="*/ 11912 w 24470"/>
              <a:gd name="connsiteY5" fmla="*/ 21502 h 21523"/>
              <a:gd name="connsiteX6" fmla="*/ 8109 w 24470"/>
              <a:gd name="connsiteY6" fmla="*/ 16614 h 21523"/>
              <a:gd name="connsiteX7" fmla="*/ 4573 w 24470"/>
              <a:gd name="connsiteY7" fmla="*/ 9401 h 21523"/>
              <a:gd name="connsiteX8" fmla="*/ 5 w 24470"/>
              <a:gd name="connsiteY8" fmla="*/ 1983 h 21523"/>
              <a:gd name="connsiteX0" fmla="*/ 5 w 24470"/>
              <a:gd name="connsiteY0" fmla="*/ 1983 h 21523"/>
              <a:gd name="connsiteX1" fmla="*/ 0 w 24470"/>
              <a:gd name="connsiteY1" fmla="*/ 0 h 21523"/>
              <a:gd name="connsiteX2" fmla="*/ 19741 w 24470"/>
              <a:gd name="connsiteY2" fmla="*/ 11 h 21523"/>
              <a:gd name="connsiteX3" fmla="*/ 24463 w 24470"/>
              <a:gd name="connsiteY3" fmla="*/ 7774 h 21523"/>
              <a:gd name="connsiteX4" fmla="*/ 24463 w 24470"/>
              <a:gd name="connsiteY4" fmla="*/ 21523 h 21523"/>
              <a:gd name="connsiteX5" fmla="*/ 11912 w 24470"/>
              <a:gd name="connsiteY5" fmla="*/ 21502 h 21523"/>
              <a:gd name="connsiteX6" fmla="*/ 7747 w 24470"/>
              <a:gd name="connsiteY6" fmla="*/ 14819 h 21523"/>
              <a:gd name="connsiteX7" fmla="*/ 4573 w 24470"/>
              <a:gd name="connsiteY7" fmla="*/ 9401 h 21523"/>
              <a:gd name="connsiteX8" fmla="*/ 5 w 24470"/>
              <a:gd name="connsiteY8" fmla="*/ 1983 h 21523"/>
              <a:gd name="connsiteX0" fmla="*/ 5 w 24470"/>
              <a:gd name="connsiteY0" fmla="*/ 1983 h 21523"/>
              <a:gd name="connsiteX1" fmla="*/ 0 w 24470"/>
              <a:gd name="connsiteY1" fmla="*/ 0 h 21523"/>
              <a:gd name="connsiteX2" fmla="*/ 19741 w 24470"/>
              <a:gd name="connsiteY2" fmla="*/ 11 h 21523"/>
              <a:gd name="connsiteX3" fmla="*/ 24463 w 24470"/>
              <a:gd name="connsiteY3" fmla="*/ 7774 h 21523"/>
              <a:gd name="connsiteX4" fmla="*/ 24463 w 24470"/>
              <a:gd name="connsiteY4" fmla="*/ 21523 h 21523"/>
              <a:gd name="connsiteX5" fmla="*/ 11912 w 24470"/>
              <a:gd name="connsiteY5" fmla="*/ 21502 h 21523"/>
              <a:gd name="connsiteX6" fmla="*/ 7747 w 24470"/>
              <a:gd name="connsiteY6" fmla="*/ 14819 h 21523"/>
              <a:gd name="connsiteX7" fmla="*/ 4573 w 24470"/>
              <a:gd name="connsiteY7" fmla="*/ 9401 h 21523"/>
              <a:gd name="connsiteX8" fmla="*/ 5 w 24470"/>
              <a:gd name="connsiteY8" fmla="*/ 1983 h 21523"/>
              <a:gd name="connsiteX0" fmla="*/ 5 w 24470"/>
              <a:gd name="connsiteY0" fmla="*/ 1983 h 21523"/>
              <a:gd name="connsiteX1" fmla="*/ 0 w 24470"/>
              <a:gd name="connsiteY1" fmla="*/ 0 h 21523"/>
              <a:gd name="connsiteX2" fmla="*/ 19741 w 24470"/>
              <a:gd name="connsiteY2" fmla="*/ 11 h 21523"/>
              <a:gd name="connsiteX3" fmla="*/ 24463 w 24470"/>
              <a:gd name="connsiteY3" fmla="*/ 7774 h 21523"/>
              <a:gd name="connsiteX4" fmla="*/ 24463 w 24470"/>
              <a:gd name="connsiteY4" fmla="*/ 21523 h 21523"/>
              <a:gd name="connsiteX5" fmla="*/ 11912 w 24470"/>
              <a:gd name="connsiteY5" fmla="*/ 21502 h 21523"/>
              <a:gd name="connsiteX6" fmla="*/ 7747 w 24470"/>
              <a:gd name="connsiteY6" fmla="*/ 14819 h 21523"/>
              <a:gd name="connsiteX7" fmla="*/ 4573 w 24470"/>
              <a:gd name="connsiteY7" fmla="*/ 9401 h 21523"/>
              <a:gd name="connsiteX8" fmla="*/ 5 w 24470"/>
              <a:gd name="connsiteY8" fmla="*/ 1983 h 21523"/>
              <a:gd name="connsiteX0" fmla="*/ 5 w 24470"/>
              <a:gd name="connsiteY0" fmla="*/ 1983 h 21523"/>
              <a:gd name="connsiteX1" fmla="*/ 0 w 24470"/>
              <a:gd name="connsiteY1" fmla="*/ 0 h 21523"/>
              <a:gd name="connsiteX2" fmla="*/ 19741 w 24470"/>
              <a:gd name="connsiteY2" fmla="*/ 11 h 21523"/>
              <a:gd name="connsiteX3" fmla="*/ 24463 w 24470"/>
              <a:gd name="connsiteY3" fmla="*/ 7774 h 21523"/>
              <a:gd name="connsiteX4" fmla="*/ 24463 w 24470"/>
              <a:gd name="connsiteY4" fmla="*/ 21523 h 21523"/>
              <a:gd name="connsiteX5" fmla="*/ 11912 w 24470"/>
              <a:gd name="connsiteY5" fmla="*/ 21502 h 21523"/>
              <a:gd name="connsiteX6" fmla="*/ 7747 w 24470"/>
              <a:gd name="connsiteY6" fmla="*/ 14819 h 21523"/>
              <a:gd name="connsiteX7" fmla="*/ 4573 w 24470"/>
              <a:gd name="connsiteY7" fmla="*/ 9401 h 21523"/>
              <a:gd name="connsiteX8" fmla="*/ 5 w 24470"/>
              <a:gd name="connsiteY8" fmla="*/ 1983 h 21523"/>
              <a:gd name="connsiteX0" fmla="*/ 5 w 24470"/>
              <a:gd name="connsiteY0" fmla="*/ 1983 h 21523"/>
              <a:gd name="connsiteX1" fmla="*/ 0 w 24470"/>
              <a:gd name="connsiteY1" fmla="*/ 0 h 21523"/>
              <a:gd name="connsiteX2" fmla="*/ 19741 w 24470"/>
              <a:gd name="connsiteY2" fmla="*/ 11 h 21523"/>
              <a:gd name="connsiteX3" fmla="*/ 24463 w 24470"/>
              <a:gd name="connsiteY3" fmla="*/ 7774 h 21523"/>
              <a:gd name="connsiteX4" fmla="*/ 24463 w 24470"/>
              <a:gd name="connsiteY4" fmla="*/ 21523 h 21523"/>
              <a:gd name="connsiteX5" fmla="*/ 11912 w 24470"/>
              <a:gd name="connsiteY5" fmla="*/ 21502 h 21523"/>
              <a:gd name="connsiteX6" fmla="*/ 7747 w 24470"/>
              <a:gd name="connsiteY6" fmla="*/ 14819 h 21523"/>
              <a:gd name="connsiteX7" fmla="*/ 4573 w 24470"/>
              <a:gd name="connsiteY7" fmla="*/ 9401 h 21523"/>
              <a:gd name="connsiteX8" fmla="*/ 5 w 24470"/>
              <a:gd name="connsiteY8" fmla="*/ 1983 h 21523"/>
              <a:gd name="connsiteX0" fmla="*/ 5 w 24470"/>
              <a:gd name="connsiteY0" fmla="*/ 1983 h 21523"/>
              <a:gd name="connsiteX1" fmla="*/ 0 w 24470"/>
              <a:gd name="connsiteY1" fmla="*/ 0 h 21523"/>
              <a:gd name="connsiteX2" fmla="*/ 19741 w 24470"/>
              <a:gd name="connsiteY2" fmla="*/ 11 h 21523"/>
              <a:gd name="connsiteX3" fmla="*/ 24463 w 24470"/>
              <a:gd name="connsiteY3" fmla="*/ 7774 h 21523"/>
              <a:gd name="connsiteX4" fmla="*/ 24463 w 24470"/>
              <a:gd name="connsiteY4" fmla="*/ 21523 h 21523"/>
              <a:gd name="connsiteX5" fmla="*/ 11912 w 24470"/>
              <a:gd name="connsiteY5" fmla="*/ 21502 h 21523"/>
              <a:gd name="connsiteX6" fmla="*/ 7747 w 24470"/>
              <a:gd name="connsiteY6" fmla="*/ 14819 h 21523"/>
              <a:gd name="connsiteX7" fmla="*/ 3742 w 24470"/>
              <a:gd name="connsiteY7" fmla="*/ 8370 h 21523"/>
              <a:gd name="connsiteX8" fmla="*/ 5 w 24470"/>
              <a:gd name="connsiteY8" fmla="*/ 1983 h 21523"/>
              <a:gd name="connsiteX0" fmla="*/ 5 w 24470"/>
              <a:gd name="connsiteY0" fmla="*/ 1983 h 21523"/>
              <a:gd name="connsiteX1" fmla="*/ 0 w 24470"/>
              <a:gd name="connsiteY1" fmla="*/ 0 h 21523"/>
              <a:gd name="connsiteX2" fmla="*/ 19741 w 24470"/>
              <a:gd name="connsiteY2" fmla="*/ 11 h 21523"/>
              <a:gd name="connsiteX3" fmla="*/ 24463 w 24470"/>
              <a:gd name="connsiteY3" fmla="*/ 7774 h 21523"/>
              <a:gd name="connsiteX4" fmla="*/ 24463 w 24470"/>
              <a:gd name="connsiteY4" fmla="*/ 21523 h 21523"/>
              <a:gd name="connsiteX5" fmla="*/ 11912 w 24470"/>
              <a:gd name="connsiteY5" fmla="*/ 21502 h 21523"/>
              <a:gd name="connsiteX6" fmla="*/ 7747 w 24470"/>
              <a:gd name="connsiteY6" fmla="*/ 14819 h 21523"/>
              <a:gd name="connsiteX7" fmla="*/ 3742 w 24470"/>
              <a:gd name="connsiteY7" fmla="*/ 8370 h 21523"/>
              <a:gd name="connsiteX8" fmla="*/ 5 w 24470"/>
              <a:gd name="connsiteY8" fmla="*/ 1983 h 21523"/>
              <a:gd name="connsiteX0" fmla="*/ 5 w 24470"/>
              <a:gd name="connsiteY0" fmla="*/ 1983 h 21523"/>
              <a:gd name="connsiteX1" fmla="*/ 0 w 24470"/>
              <a:gd name="connsiteY1" fmla="*/ 0 h 21523"/>
              <a:gd name="connsiteX2" fmla="*/ 19741 w 24470"/>
              <a:gd name="connsiteY2" fmla="*/ 11 h 21523"/>
              <a:gd name="connsiteX3" fmla="*/ 24463 w 24470"/>
              <a:gd name="connsiteY3" fmla="*/ 7774 h 21523"/>
              <a:gd name="connsiteX4" fmla="*/ 24463 w 24470"/>
              <a:gd name="connsiteY4" fmla="*/ 21523 h 21523"/>
              <a:gd name="connsiteX5" fmla="*/ 11912 w 24470"/>
              <a:gd name="connsiteY5" fmla="*/ 21502 h 21523"/>
              <a:gd name="connsiteX6" fmla="*/ 7747 w 24470"/>
              <a:gd name="connsiteY6" fmla="*/ 14819 h 21523"/>
              <a:gd name="connsiteX7" fmla="*/ 3742 w 24470"/>
              <a:gd name="connsiteY7" fmla="*/ 8370 h 21523"/>
              <a:gd name="connsiteX8" fmla="*/ 5 w 24470"/>
              <a:gd name="connsiteY8" fmla="*/ 1983 h 21523"/>
              <a:gd name="connsiteX0" fmla="*/ 5 w 24470"/>
              <a:gd name="connsiteY0" fmla="*/ 1983 h 21523"/>
              <a:gd name="connsiteX1" fmla="*/ 0 w 24470"/>
              <a:gd name="connsiteY1" fmla="*/ 0 h 21523"/>
              <a:gd name="connsiteX2" fmla="*/ 19741 w 24470"/>
              <a:gd name="connsiteY2" fmla="*/ 11 h 21523"/>
              <a:gd name="connsiteX3" fmla="*/ 24463 w 24470"/>
              <a:gd name="connsiteY3" fmla="*/ 7774 h 21523"/>
              <a:gd name="connsiteX4" fmla="*/ 24463 w 24470"/>
              <a:gd name="connsiteY4" fmla="*/ 21523 h 21523"/>
              <a:gd name="connsiteX5" fmla="*/ 11912 w 24470"/>
              <a:gd name="connsiteY5" fmla="*/ 21502 h 21523"/>
              <a:gd name="connsiteX6" fmla="*/ 7747 w 24470"/>
              <a:gd name="connsiteY6" fmla="*/ 14819 h 21523"/>
              <a:gd name="connsiteX7" fmla="*/ 3742 w 24470"/>
              <a:gd name="connsiteY7" fmla="*/ 8370 h 21523"/>
              <a:gd name="connsiteX8" fmla="*/ 5 w 24470"/>
              <a:gd name="connsiteY8" fmla="*/ 1983 h 21523"/>
              <a:gd name="connsiteX0" fmla="*/ 5 w 24470"/>
              <a:gd name="connsiteY0" fmla="*/ 1983 h 21523"/>
              <a:gd name="connsiteX1" fmla="*/ 0 w 24470"/>
              <a:gd name="connsiteY1" fmla="*/ 0 h 21523"/>
              <a:gd name="connsiteX2" fmla="*/ 19741 w 24470"/>
              <a:gd name="connsiteY2" fmla="*/ 11 h 21523"/>
              <a:gd name="connsiteX3" fmla="*/ 24463 w 24470"/>
              <a:gd name="connsiteY3" fmla="*/ 7774 h 21523"/>
              <a:gd name="connsiteX4" fmla="*/ 24463 w 24470"/>
              <a:gd name="connsiteY4" fmla="*/ 21523 h 21523"/>
              <a:gd name="connsiteX5" fmla="*/ 11912 w 24470"/>
              <a:gd name="connsiteY5" fmla="*/ 21502 h 21523"/>
              <a:gd name="connsiteX6" fmla="*/ 7747 w 24470"/>
              <a:gd name="connsiteY6" fmla="*/ 14819 h 21523"/>
              <a:gd name="connsiteX7" fmla="*/ 3742 w 24470"/>
              <a:gd name="connsiteY7" fmla="*/ 8370 h 21523"/>
              <a:gd name="connsiteX8" fmla="*/ 5 w 24470"/>
              <a:gd name="connsiteY8" fmla="*/ 1983 h 21523"/>
              <a:gd name="connsiteX0" fmla="*/ 5 w 24470"/>
              <a:gd name="connsiteY0" fmla="*/ 1983 h 21523"/>
              <a:gd name="connsiteX1" fmla="*/ 0 w 24470"/>
              <a:gd name="connsiteY1" fmla="*/ 0 h 21523"/>
              <a:gd name="connsiteX2" fmla="*/ 19741 w 24470"/>
              <a:gd name="connsiteY2" fmla="*/ 11 h 21523"/>
              <a:gd name="connsiteX3" fmla="*/ 24463 w 24470"/>
              <a:gd name="connsiteY3" fmla="*/ 7774 h 21523"/>
              <a:gd name="connsiteX4" fmla="*/ 24463 w 24470"/>
              <a:gd name="connsiteY4" fmla="*/ 21523 h 21523"/>
              <a:gd name="connsiteX5" fmla="*/ 11912 w 24470"/>
              <a:gd name="connsiteY5" fmla="*/ 21502 h 21523"/>
              <a:gd name="connsiteX6" fmla="*/ 7747 w 24470"/>
              <a:gd name="connsiteY6" fmla="*/ 14819 h 21523"/>
              <a:gd name="connsiteX7" fmla="*/ 3742 w 24470"/>
              <a:gd name="connsiteY7" fmla="*/ 8370 h 21523"/>
              <a:gd name="connsiteX8" fmla="*/ 5 w 24470"/>
              <a:gd name="connsiteY8" fmla="*/ 1983 h 21523"/>
              <a:gd name="connsiteX0" fmla="*/ 5 w 24470"/>
              <a:gd name="connsiteY0" fmla="*/ 1983 h 21523"/>
              <a:gd name="connsiteX1" fmla="*/ 0 w 24470"/>
              <a:gd name="connsiteY1" fmla="*/ 0 h 21523"/>
              <a:gd name="connsiteX2" fmla="*/ 19741 w 24470"/>
              <a:gd name="connsiteY2" fmla="*/ 11 h 21523"/>
              <a:gd name="connsiteX3" fmla="*/ 20657 w 24470"/>
              <a:gd name="connsiteY3" fmla="*/ 1588 h 21523"/>
              <a:gd name="connsiteX4" fmla="*/ 24463 w 24470"/>
              <a:gd name="connsiteY4" fmla="*/ 7774 h 21523"/>
              <a:gd name="connsiteX5" fmla="*/ 24463 w 24470"/>
              <a:gd name="connsiteY5" fmla="*/ 21523 h 21523"/>
              <a:gd name="connsiteX6" fmla="*/ 11912 w 24470"/>
              <a:gd name="connsiteY6" fmla="*/ 21502 h 21523"/>
              <a:gd name="connsiteX7" fmla="*/ 7747 w 24470"/>
              <a:gd name="connsiteY7" fmla="*/ 14819 h 21523"/>
              <a:gd name="connsiteX8" fmla="*/ 3742 w 24470"/>
              <a:gd name="connsiteY8" fmla="*/ 8370 h 21523"/>
              <a:gd name="connsiteX9" fmla="*/ 5 w 24470"/>
              <a:gd name="connsiteY9" fmla="*/ 1983 h 21523"/>
              <a:gd name="connsiteX0" fmla="*/ 5 w 24470"/>
              <a:gd name="connsiteY0" fmla="*/ 1983 h 21523"/>
              <a:gd name="connsiteX1" fmla="*/ 0 w 24470"/>
              <a:gd name="connsiteY1" fmla="*/ 0 h 21523"/>
              <a:gd name="connsiteX2" fmla="*/ 19741 w 24470"/>
              <a:gd name="connsiteY2" fmla="*/ 11 h 21523"/>
              <a:gd name="connsiteX3" fmla="*/ 20657 w 24470"/>
              <a:gd name="connsiteY3" fmla="*/ 1588 h 21523"/>
              <a:gd name="connsiteX4" fmla="*/ 23107 w 24470"/>
              <a:gd name="connsiteY4" fmla="*/ 4547 h 21523"/>
              <a:gd name="connsiteX5" fmla="*/ 24463 w 24470"/>
              <a:gd name="connsiteY5" fmla="*/ 7774 h 21523"/>
              <a:gd name="connsiteX6" fmla="*/ 24463 w 24470"/>
              <a:gd name="connsiteY6" fmla="*/ 21523 h 21523"/>
              <a:gd name="connsiteX7" fmla="*/ 11912 w 24470"/>
              <a:gd name="connsiteY7" fmla="*/ 21502 h 21523"/>
              <a:gd name="connsiteX8" fmla="*/ 7747 w 24470"/>
              <a:gd name="connsiteY8" fmla="*/ 14819 h 21523"/>
              <a:gd name="connsiteX9" fmla="*/ 3742 w 24470"/>
              <a:gd name="connsiteY9" fmla="*/ 8370 h 21523"/>
              <a:gd name="connsiteX10" fmla="*/ 5 w 24470"/>
              <a:gd name="connsiteY10" fmla="*/ 1983 h 21523"/>
              <a:gd name="connsiteX0" fmla="*/ 5 w 24470"/>
              <a:gd name="connsiteY0" fmla="*/ 1983 h 21523"/>
              <a:gd name="connsiteX1" fmla="*/ 0 w 24470"/>
              <a:gd name="connsiteY1" fmla="*/ 0 h 21523"/>
              <a:gd name="connsiteX2" fmla="*/ 19741 w 24470"/>
              <a:gd name="connsiteY2" fmla="*/ 11 h 21523"/>
              <a:gd name="connsiteX3" fmla="*/ 21850 w 24470"/>
              <a:gd name="connsiteY3" fmla="*/ 3450 h 21523"/>
              <a:gd name="connsiteX4" fmla="*/ 23107 w 24470"/>
              <a:gd name="connsiteY4" fmla="*/ 4547 h 21523"/>
              <a:gd name="connsiteX5" fmla="*/ 24463 w 24470"/>
              <a:gd name="connsiteY5" fmla="*/ 7774 h 21523"/>
              <a:gd name="connsiteX6" fmla="*/ 24463 w 24470"/>
              <a:gd name="connsiteY6" fmla="*/ 21523 h 21523"/>
              <a:gd name="connsiteX7" fmla="*/ 11912 w 24470"/>
              <a:gd name="connsiteY7" fmla="*/ 21502 h 21523"/>
              <a:gd name="connsiteX8" fmla="*/ 7747 w 24470"/>
              <a:gd name="connsiteY8" fmla="*/ 14819 h 21523"/>
              <a:gd name="connsiteX9" fmla="*/ 3742 w 24470"/>
              <a:gd name="connsiteY9" fmla="*/ 8370 h 21523"/>
              <a:gd name="connsiteX10" fmla="*/ 5 w 24470"/>
              <a:gd name="connsiteY10" fmla="*/ 1983 h 21523"/>
              <a:gd name="connsiteX0" fmla="*/ 5 w 24470"/>
              <a:gd name="connsiteY0" fmla="*/ 1983 h 21523"/>
              <a:gd name="connsiteX1" fmla="*/ 0 w 24470"/>
              <a:gd name="connsiteY1" fmla="*/ 0 h 21523"/>
              <a:gd name="connsiteX2" fmla="*/ 19741 w 24470"/>
              <a:gd name="connsiteY2" fmla="*/ 11 h 21523"/>
              <a:gd name="connsiteX3" fmla="*/ 21850 w 24470"/>
              <a:gd name="connsiteY3" fmla="*/ 3450 h 21523"/>
              <a:gd name="connsiteX4" fmla="*/ 23107 w 24470"/>
              <a:gd name="connsiteY4" fmla="*/ 4547 h 21523"/>
              <a:gd name="connsiteX5" fmla="*/ 24463 w 24470"/>
              <a:gd name="connsiteY5" fmla="*/ 7774 h 21523"/>
              <a:gd name="connsiteX6" fmla="*/ 24463 w 24470"/>
              <a:gd name="connsiteY6" fmla="*/ 21523 h 21523"/>
              <a:gd name="connsiteX7" fmla="*/ 11912 w 24470"/>
              <a:gd name="connsiteY7" fmla="*/ 21502 h 21523"/>
              <a:gd name="connsiteX8" fmla="*/ 7747 w 24470"/>
              <a:gd name="connsiteY8" fmla="*/ 14819 h 21523"/>
              <a:gd name="connsiteX9" fmla="*/ 3742 w 24470"/>
              <a:gd name="connsiteY9" fmla="*/ 8370 h 21523"/>
              <a:gd name="connsiteX10" fmla="*/ 5 w 24470"/>
              <a:gd name="connsiteY10" fmla="*/ 1983 h 21523"/>
              <a:gd name="connsiteX0" fmla="*/ 5 w 24470"/>
              <a:gd name="connsiteY0" fmla="*/ 1983 h 21523"/>
              <a:gd name="connsiteX1" fmla="*/ 0 w 24470"/>
              <a:gd name="connsiteY1" fmla="*/ 0 h 21523"/>
              <a:gd name="connsiteX2" fmla="*/ 19741 w 24470"/>
              <a:gd name="connsiteY2" fmla="*/ 11 h 21523"/>
              <a:gd name="connsiteX3" fmla="*/ 21850 w 24470"/>
              <a:gd name="connsiteY3" fmla="*/ 3450 h 21523"/>
              <a:gd name="connsiteX4" fmla="*/ 23107 w 24470"/>
              <a:gd name="connsiteY4" fmla="*/ 4547 h 21523"/>
              <a:gd name="connsiteX5" fmla="*/ 24463 w 24470"/>
              <a:gd name="connsiteY5" fmla="*/ 7774 h 21523"/>
              <a:gd name="connsiteX6" fmla="*/ 24463 w 24470"/>
              <a:gd name="connsiteY6" fmla="*/ 21523 h 21523"/>
              <a:gd name="connsiteX7" fmla="*/ 11912 w 24470"/>
              <a:gd name="connsiteY7" fmla="*/ 21502 h 21523"/>
              <a:gd name="connsiteX8" fmla="*/ 7747 w 24470"/>
              <a:gd name="connsiteY8" fmla="*/ 14819 h 21523"/>
              <a:gd name="connsiteX9" fmla="*/ 3742 w 24470"/>
              <a:gd name="connsiteY9" fmla="*/ 8370 h 21523"/>
              <a:gd name="connsiteX10" fmla="*/ 5 w 24470"/>
              <a:gd name="connsiteY10" fmla="*/ 1983 h 21523"/>
              <a:gd name="connsiteX0" fmla="*/ 5 w 24470"/>
              <a:gd name="connsiteY0" fmla="*/ 1983 h 21523"/>
              <a:gd name="connsiteX1" fmla="*/ 0 w 24470"/>
              <a:gd name="connsiteY1" fmla="*/ 0 h 21523"/>
              <a:gd name="connsiteX2" fmla="*/ 19741 w 24470"/>
              <a:gd name="connsiteY2" fmla="*/ 11 h 21523"/>
              <a:gd name="connsiteX3" fmla="*/ 21850 w 24470"/>
              <a:gd name="connsiteY3" fmla="*/ 3450 h 21523"/>
              <a:gd name="connsiteX4" fmla="*/ 23107 w 24470"/>
              <a:gd name="connsiteY4" fmla="*/ 4547 h 21523"/>
              <a:gd name="connsiteX5" fmla="*/ 24463 w 24470"/>
              <a:gd name="connsiteY5" fmla="*/ 7774 h 21523"/>
              <a:gd name="connsiteX6" fmla="*/ 24463 w 24470"/>
              <a:gd name="connsiteY6" fmla="*/ 21523 h 21523"/>
              <a:gd name="connsiteX7" fmla="*/ 11912 w 24470"/>
              <a:gd name="connsiteY7" fmla="*/ 21502 h 21523"/>
              <a:gd name="connsiteX8" fmla="*/ 7747 w 24470"/>
              <a:gd name="connsiteY8" fmla="*/ 14819 h 21523"/>
              <a:gd name="connsiteX9" fmla="*/ 3742 w 24470"/>
              <a:gd name="connsiteY9" fmla="*/ 8370 h 21523"/>
              <a:gd name="connsiteX10" fmla="*/ 5 w 24470"/>
              <a:gd name="connsiteY10" fmla="*/ 1983 h 21523"/>
              <a:gd name="connsiteX0" fmla="*/ 5 w 24470"/>
              <a:gd name="connsiteY0" fmla="*/ 1983 h 21523"/>
              <a:gd name="connsiteX1" fmla="*/ 0 w 24470"/>
              <a:gd name="connsiteY1" fmla="*/ 0 h 21523"/>
              <a:gd name="connsiteX2" fmla="*/ 19741 w 24470"/>
              <a:gd name="connsiteY2" fmla="*/ 11 h 21523"/>
              <a:gd name="connsiteX3" fmla="*/ 21850 w 24470"/>
              <a:gd name="connsiteY3" fmla="*/ 3450 h 21523"/>
              <a:gd name="connsiteX4" fmla="*/ 23107 w 24470"/>
              <a:gd name="connsiteY4" fmla="*/ 4547 h 21523"/>
              <a:gd name="connsiteX5" fmla="*/ 24463 w 24470"/>
              <a:gd name="connsiteY5" fmla="*/ 7774 h 21523"/>
              <a:gd name="connsiteX6" fmla="*/ 24463 w 24470"/>
              <a:gd name="connsiteY6" fmla="*/ 21523 h 21523"/>
              <a:gd name="connsiteX7" fmla="*/ 11912 w 24470"/>
              <a:gd name="connsiteY7" fmla="*/ 21502 h 21523"/>
              <a:gd name="connsiteX8" fmla="*/ 7747 w 24470"/>
              <a:gd name="connsiteY8" fmla="*/ 14819 h 21523"/>
              <a:gd name="connsiteX9" fmla="*/ 3742 w 24470"/>
              <a:gd name="connsiteY9" fmla="*/ 8370 h 21523"/>
              <a:gd name="connsiteX10" fmla="*/ 5 w 24470"/>
              <a:gd name="connsiteY10" fmla="*/ 1983 h 21523"/>
              <a:gd name="connsiteX0" fmla="*/ 1 w 24466"/>
              <a:gd name="connsiteY0" fmla="*/ 1983 h 21523"/>
              <a:gd name="connsiteX1" fmla="*/ 1019 w 24466"/>
              <a:gd name="connsiteY1" fmla="*/ 0 h 21523"/>
              <a:gd name="connsiteX2" fmla="*/ 19737 w 24466"/>
              <a:gd name="connsiteY2" fmla="*/ 11 h 21523"/>
              <a:gd name="connsiteX3" fmla="*/ 21846 w 24466"/>
              <a:gd name="connsiteY3" fmla="*/ 3450 h 21523"/>
              <a:gd name="connsiteX4" fmla="*/ 23103 w 24466"/>
              <a:gd name="connsiteY4" fmla="*/ 4547 h 21523"/>
              <a:gd name="connsiteX5" fmla="*/ 24459 w 24466"/>
              <a:gd name="connsiteY5" fmla="*/ 7774 h 21523"/>
              <a:gd name="connsiteX6" fmla="*/ 24459 w 24466"/>
              <a:gd name="connsiteY6" fmla="*/ 21523 h 21523"/>
              <a:gd name="connsiteX7" fmla="*/ 11908 w 24466"/>
              <a:gd name="connsiteY7" fmla="*/ 21502 h 21523"/>
              <a:gd name="connsiteX8" fmla="*/ 7743 w 24466"/>
              <a:gd name="connsiteY8" fmla="*/ 14819 h 21523"/>
              <a:gd name="connsiteX9" fmla="*/ 3738 w 24466"/>
              <a:gd name="connsiteY9" fmla="*/ 8370 h 21523"/>
              <a:gd name="connsiteX10" fmla="*/ 1 w 24466"/>
              <a:gd name="connsiteY10" fmla="*/ 1983 h 21523"/>
              <a:gd name="connsiteX0" fmla="*/ 1 w 24402"/>
              <a:gd name="connsiteY0" fmla="*/ 2016 h 21523"/>
              <a:gd name="connsiteX1" fmla="*/ 955 w 24402"/>
              <a:gd name="connsiteY1" fmla="*/ 0 h 21523"/>
              <a:gd name="connsiteX2" fmla="*/ 19673 w 24402"/>
              <a:gd name="connsiteY2" fmla="*/ 11 h 21523"/>
              <a:gd name="connsiteX3" fmla="*/ 21782 w 24402"/>
              <a:gd name="connsiteY3" fmla="*/ 3450 h 21523"/>
              <a:gd name="connsiteX4" fmla="*/ 23039 w 24402"/>
              <a:gd name="connsiteY4" fmla="*/ 4547 h 21523"/>
              <a:gd name="connsiteX5" fmla="*/ 24395 w 24402"/>
              <a:gd name="connsiteY5" fmla="*/ 7774 h 21523"/>
              <a:gd name="connsiteX6" fmla="*/ 24395 w 24402"/>
              <a:gd name="connsiteY6" fmla="*/ 21523 h 21523"/>
              <a:gd name="connsiteX7" fmla="*/ 11844 w 24402"/>
              <a:gd name="connsiteY7" fmla="*/ 21502 h 21523"/>
              <a:gd name="connsiteX8" fmla="*/ 7679 w 24402"/>
              <a:gd name="connsiteY8" fmla="*/ 14819 h 21523"/>
              <a:gd name="connsiteX9" fmla="*/ 3674 w 24402"/>
              <a:gd name="connsiteY9" fmla="*/ 8370 h 21523"/>
              <a:gd name="connsiteX10" fmla="*/ 1 w 24402"/>
              <a:gd name="connsiteY10" fmla="*/ 2016 h 21523"/>
              <a:gd name="connsiteX0" fmla="*/ 3582 w 24310"/>
              <a:gd name="connsiteY0" fmla="*/ 8370 h 21523"/>
              <a:gd name="connsiteX1" fmla="*/ 863 w 24310"/>
              <a:gd name="connsiteY1" fmla="*/ 0 h 21523"/>
              <a:gd name="connsiteX2" fmla="*/ 19581 w 24310"/>
              <a:gd name="connsiteY2" fmla="*/ 11 h 21523"/>
              <a:gd name="connsiteX3" fmla="*/ 21690 w 24310"/>
              <a:gd name="connsiteY3" fmla="*/ 3450 h 21523"/>
              <a:gd name="connsiteX4" fmla="*/ 22947 w 24310"/>
              <a:gd name="connsiteY4" fmla="*/ 4547 h 21523"/>
              <a:gd name="connsiteX5" fmla="*/ 24303 w 24310"/>
              <a:gd name="connsiteY5" fmla="*/ 7774 h 21523"/>
              <a:gd name="connsiteX6" fmla="*/ 24303 w 24310"/>
              <a:gd name="connsiteY6" fmla="*/ 21523 h 21523"/>
              <a:gd name="connsiteX7" fmla="*/ 11752 w 24310"/>
              <a:gd name="connsiteY7" fmla="*/ 21502 h 21523"/>
              <a:gd name="connsiteX8" fmla="*/ 7587 w 24310"/>
              <a:gd name="connsiteY8" fmla="*/ 14819 h 21523"/>
              <a:gd name="connsiteX9" fmla="*/ 3582 w 24310"/>
              <a:gd name="connsiteY9" fmla="*/ 8370 h 21523"/>
              <a:gd name="connsiteX0" fmla="*/ 4427 w 24196"/>
              <a:gd name="connsiteY0" fmla="*/ 12259 h 21523"/>
              <a:gd name="connsiteX1" fmla="*/ 749 w 24196"/>
              <a:gd name="connsiteY1" fmla="*/ 0 h 21523"/>
              <a:gd name="connsiteX2" fmla="*/ 19467 w 24196"/>
              <a:gd name="connsiteY2" fmla="*/ 11 h 21523"/>
              <a:gd name="connsiteX3" fmla="*/ 21576 w 24196"/>
              <a:gd name="connsiteY3" fmla="*/ 3450 h 21523"/>
              <a:gd name="connsiteX4" fmla="*/ 22833 w 24196"/>
              <a:gd name="connsiteY4" fmla="*/ 4547 h 21523"/>
              <a:gd name="connsiteX5" fmla="*/ 24189 w 24196"/>
              <a:gd name="connsiteY5" fmla="*/ 7774 h 21523"/>
              <a:gd name="connsiteX6" fmla="*/ 24189 w 24196"/>
              <a:gd name="connsiteY6" fmla="*/ 21523 h 21523"/>
              <a:gd name="connsiteX7" fmla="*/ 11638 w 24196"/>
              <a:gd name="connsiteY7" fmla="*/ 21502 h 21523"/>
              <a:gd name="connsiteX8" fmla="*/ 7473 w 24196"/>
              <a:gd name="connsiteY8" fmla="*/ 14819 h 21523"/>
              <a:gd name="connsiteX9" fmla="*/ 4427 w 24196"/>
              <a:gd name="connsiteY9" fmla="*/ 12259 h 21523"/>
              <a:gd name="connsiteX0" fmla="*/ 4427 w 24196"/>
              <a:gd name="connsiteY0" fmla="*/ 12259 h 21523"/>
              <a:gd name="connsiteX1" fmla="*/ 749 w 24196"/>
              <a:gd name="connsiteY1" fmla="*/ 0 h 21523"/>
              <a:gd name="connsiteX2" fmla="*/ 19467 w 24196"/>
              <a:gd name="connsiteY2" fmla="*/ 11 h 21523"/>
              <a:gd name="connsiteX3" fmla="*/ 21576 w 24196"/>
              <a:gd name="connsiteY3" fmla="*/ 3450 h 21523"/>
              <a:gd name="connsiteX4" fmla="*/ 22833 w 24196"/>
              <a:gd name="connsiteY4" fmla="*/ 4547 h 21523"/>
              <a:gd name="connsiteX5" fmla="*/ 24189 w 24196"/>
              <a:gd name="connsiteY5" fmla="*/ 7774 h 21523"/>
              <a:gd name="connsiteX6" fmla="*/ 24189 w 24196"/>
              <a:gd name="connsiteY6" fmla="*/ 21523 h 21523"/>
              <a:gd name="connsiteX7" fmla="*/ 11638 w 24196"/>
              <a:gd name="connsiteY7" fmla="*/ 21502 h 21523"/>
              <a:gd name="connsiteX8" fmla="*/ 10157 w 24196"/>
              <a:gd name="connsiteY8" fmla="*/ 16016 h 21523"/>
              <a:gd name="connsiteX9" fmla="*/ 4427 w 24196"/>
              <a:gd name="connsiteY9" fmla="*/ 12259 h 21523"/>
              <a:gd name="connsiteX0" fmla="*/ 4427 w 24196"/>
              <a:gd name="connsiteY0" fmla="*/ 12259 h 21523"/>
              <a:gd name="connsiteX1" fmla="*/ 749 w 24196"/>
              <a:gd name="connsiteY1" fmla="*/ 0 h 21523"/>
              <a:gd name="connsiteX2" fmla="*/ 19467 w 24196"/>
              <a:gd name="connsiteY2" fmla="*/ 11 h 21523"/>
              <a:gd name="connsiteX3" fmla="*/ 21576 w 24196"/>
              <a:gd name="connsiteY3" fmla="*/ 3450 h 21523"/>
              <a:gd name="connsiteX4" fmla="*/ 22833 w 24196"/>
              <a:gd name="connsiteY4" fmla="*/ 4547 h 21523"/>
              <a:gd name="connsiteX5" fmla="*/ 24189 w 24196"/>
              <a:gd name="connsiteY5" fmla="*/ 7774 h 21523"/>
              <a:gd name="connsiteX6" fmla="*/ 24189 w 24196"/>
              <a:gd name="connsiteY6" fmla="*/ 21523 h 21523"/>
              <a:gd name="connsiteX7" fmla="*/ 11638 w 24196"/>
              <a:gd name="connsiteY7" fmla="*/ 21502 h 21523"/>
              <a:gd name="connsiteX8" fmla="*/ 10157 w 24196"/>
              <a:gd name="connsiteY8" fmla="*/ 16016 h 21523"/>
              <a:gd name="connsiteX9" fmla="*/ 4427 w 24196"/>
              <a:gd name="connsiteY9" fmla="*/ 12259 h 21523"/>
              <a:gd name="connsiteX0" fmla="*/ 4358 w 24127"/>
              <a:gd name="connsiteY0" fmla="*/ 12259 h 21523"/>
              <a:gd name="connsiteX1" fmla="*/ 680 w 24127"/>
              <a:gd name="connsiteY1" fmla="*/ 0 h 21523"/>
              <a:gd name="connsiteX2" fmla="*/ 19398 w 24127"/>
              <a:gd name="connsiteY2" fmla="*/ 11 h 21523"/>
              <a:gd name="connsiteX3" fmla="*/ 21507 w 24127"/>
              <a:gd name="connsiteY3" fmla="*/ 3450 h 21523"/>
              <a:gd name="connsiteX4" fmla="*/ 22764 w 24127"/>
              <a:gd name="connsiteY4" fmla="*/ 4547 h 21523"/>
              <a:gd name="connsiteX5" fmla="*/ 24120 w 24127"/>
              <a:gd name="connsiteY5" fmla="*/ 7774 h 21523"/>
              <a:gd name="connsiteX6" fmla="*/ 24120 w 24127"/>
              <a:gd name="connsiteY6" fmla="*/ 21523 h 21523"/>
              <a:gd name="connsiteX7" fmla="*/ 11569 w 24127"/>
              <a:gd name="connsiteY7" fmla="*/ 21502 h 21523"/>
              <a:gd name="connsiteX8" fmla="*/ 10088 w 24127"/>
              <a:gd name="connsiteY8" fmla="*/ 16016 h 21523"/>
              <a:gd name="connsiteX9" fmla="*/ 4358 w 24127"/>
              <a:gd name="connsiteY9" fmla="*/ 12259 h 21523"/>
              <a:gd name="connsiteX0" fmla="*/ 3678 w 23447"/>
              <a:gd name="connsiteY0" fmla="*/ 12259 h 21523"/>
              <a:gd name="connsiteX1" fmla="*/ 0 w 23447"/>
              <a:gd name="connsiteY1" fmla="*/ 0 h 21523"/>
              <a:gd name="connsiteX2" fmla="*/ 18718 w 23447"/>
              <a:gd name="connsiteY2" fmla="*/ 11 h 21523"/>
              <a:gd name="connsiteX3" fmla="*/ 20827 w 23447"/>
              <a:gd name="connsiteY3" fmla="*/ 3450 h 21523"/>
              <a:gd name="connsiteX4" fmla="*/ 22084 w 23447"/>
              <a:gd name="connsiteY4" fmla="*/ 4547 h 21523"/>
              <a:gd name="connsiteX5" fmla="*/ 23440 w 23447"/>
              <a:gd name="connsiteY5" fmla="*/ 7774 h 21523"/>
              <a:gd name="connsiteX6" fmla="*/ 23440 w 23447"/>
              <a:gd name="connsiteY6" fmla="*/ 21523 h 21523"/>
              <a:gd name="connsiteX7" fmla="*/ 10889 w 23447"/>
              <a:gd name="connsiteY7" fmla="*/ 21502 h 21523"/>
              <a:gd name="connsiteX8" fmla="*/ 9408 w 23447"/>
              <a:gd name="connsiteY8" fmla="*/ 16016 h 21523"/>
              <a:gd name="connsiteX9" fmla="*/ 3678 w 23447"/>
              <a:gd name="connsiteY9" fmla="*/ 12259 h 21523"/>
              <a:gd name="connsiteX0" fmla="*/ 3678 w 23447"/>
              <a:gd name="connsiteY0" fmla="*/ 12259 h 21523"/>
              <a:gd name="connsiteX1" fmla="*/ 0 w 23447"/>
              <a:gd name="connsiteY1" fmla="*/ 0 h 21523"/>
              <a:gd name="connsiteX2" fmla="*/ 18718 w 23447"/>
              <a:gd name="connsiteY2" fmla="*/ 11 h 21523"/>
              <a:gd name="connsiteX3" fmla="*/ 20827 w 23447"/>
              <a:gd name="connsiteY3" fmla="*/ 3450 h 21523"/>
              <a:gd name="connsiteX4" fmla="*/ 22084 w 23447"/>
              <a:gd name="connsiteY4" fmla="*/ 4547 h 21523"/>
              <a:gd name="connsiteX5" fmla="*/ 23440 w 23447"/>
              <a:gd name="connsiteY5" fmla="*/ 7774 h 21523"/>
              <a:gd name="connsiteX6" fmla="*/ 23440 w 23447"/>
              <a:gd name="connsiteY6" fmla="*/ 21523 h 21523"/>
              <a:gd name="connsiteX7" fmla="*/ 10889 w 23447"/>
              <a:gd name="connsiteY7" fmla="*/ 21502 h 21523"/>
              <a:gd name="connsiteX8" fmla="*/ 9408 w 23447"/>
              <a:gd name="connsiteY8" fmla="*/ 16016 h 21523"/>
              <a:gd name="connsiteX9" fmla="*/ 3678 w 23447"/>
              <a:gd name="connsiteY9" fmla="*/ 12259 h 21523"/>
              <a:gd name="connsiteX0" fmla="*/ 5148 w 23447"/>
              <a:gd name="connsiteY0" fmla="*/ 15583 h 21523"/>
              <a:gd name="connsiteX1" fmla="*/ 0 w 23447"/>
              <a:gd name="connsiteY1" fmla="*/ 0 h 21523"/>
              <a:gd name="connsiteX2" fmla="*/ 18718 w 23447"/>
              <a:gd name="connsiteY2" fmla="*/ 11 h 21523"/>
              <a:gd name="connsiteX3" fmla="*/ 20827 w 23447"/>
              <a:gd name="connsiteY3" fmla="*/ 3450 h 21523"/>
              <a:gd name="connsiteX4" fmla="*/ 22084 w 23447"/>
              <a:gd name="connsiteY4" fmla="*/ 4547 h 21523"/>
              <a:gd name="connsiteX5" fmla="*/ 23440 w 23447"/>
              <a:gd name="connsiteY5" fmla="*/ 7774 h 21523"/>
              <a:gd name="connsiteX6" fmla="*/ 23440 w 23447"/>
              <a:gd name="connsiteY6" fmla="*/ 21523 h 21523"/>
              <a:gd name="connsiteX7" fmla="*/ 10889 w 23447"/>
              <a:gd name="connsiteY7" fmla="*/ 21502 h 21523"/>
              <a:gd name="connsiteX8" fmla="*/ 9408 w 23447"/>
              <a:gd name="connsiteY8" fmla="*/ 16016 h 21523"/>
              <a:gd name="connsiteX9" fmla="*/ 5148 w 23447"/>
              <a:gd name="connsiteY9" fmla="*/ 15583 h 21523"/>
              <a:gd name="connsiteX0" fmla="*/ 5148 w 23447"/>
              <a:gd name="connsiteY0" fmla="*/ 15583 h 21523"/>
              <a:gd name="connsiteX1" fmla="*/ 0 w 23447"/>
              <a:gd name="connsiteY1" fmla="*/ 0 h 21523"/>
              <a:gd name="connsiteX2" fmla="*/ 18718 w 23447"/>
              <a:gd name="connsiteY2" fmla="*/ 11 h 21523"/>
              <a:gd name="connsiteX3" fmla="*/ 20827 w 23447"/>
              <a:gd name="connsiteY3" fmla="*/ 3450 h 21523"/>
              <a:gd name="connsiteX4" fmla="*/ 22084 w 23447"/>
              <a:gd name="connsiteY4" fmla="*/ 4547 h 21523"/>
              <a:gd name="connsiteX5" fmla="*/ 23440 w 23447"/>
              <a:gd name="connsiteY5" fmla="*/ 7774 h 21523"/>
              <a:gd name="connsiteX6" fmla="*/ 23440 w 23447"/>
              <a:gd name="connsiteY6" fmla="*/ 21523 h 21523"/>
              <a:gd name="connsiteX7" fmla="*/ 10889 w 23447"/>
              <a:gd name="connsiteY7" fmla="*/ 21502 h 21523"/>
              <a:gd name="connsiteX8" fmla="*/ 9408 w 23447"/>
              <a:gd name="connsiteY8" fmla="*/ 16016 h 21523"/>
              <a:gd name="connsiteX9" fmla="*/ 5148 w 23447"/>
              <a:gd name="connsiteY9" fmla="*/ 15583 h 21523"/>
              <a:gd name="connsiteX0" fmla="*/ 5148 w 23447"/>
              <a:gd name="connsiteY0" fmla="*/ 15583 h 21523"/>
              <a:gd name="connsiteX1" fmla="*/ 0 w 23447"/>
              <a:gd name="connsiteY1" fmla="*/ 0 h 21523"/>
              <a:gd name="connsiteX2" fmla="*/ 18718 w 23447"/>
              <a:gd name="connsiteY2" fmla="*/ 11 h 21523"/>
              <a:gd name="connsiteX3" fmla="*/ 20827 w 23447"/>
              <a:gd name="connsiteY3" fmla="*/ 3450 h 21523"/>
              <a:gd name="connsiteX4" fmla="*/ 22084 w 23447"/>
              <a:gd name="connsiteY4" fmla="*/ 4547 h 21523"/>
              <a:gd name="connsiteX5" fmla="*/ 23440 w 23447"/>
              <a:gd name="connsiteY5" fmla="*/ 7774 h 21523"/>
              <a:gd name="connsiteX6" fmla="*/ 23440 w 23447"/>
              <a:gd name="connsiteY6" fmla="*/ 21523 h 21523"/>
              <a:gd name="connsiteX7" fmla="*/ 10889 w 23447"/>
              <a:gd name="connsiteY7" fmla="*/ 21502 h 21523"/>
              <a:gd name="connsiteX8" fmla="*/ 10452 w 23447"/>
              <a:gd name="connsiteY8" fmla="*/ 14520 h 21523"/>
              <a:gd name="connsiteX9" fmla="*/ 5148 w 23447"/>
              <a:gd name="connsiteY9" fmla="*/ 15583 h 21523"/>
              <a:gd name="connsiteX0" fmla="*/ 5148 w 23447"/>
              <a:gd name="connsiteY0" fmla="*/ 15583 h 21523"/>
              <a:gd name="connsiteX1" fmla="*/ 0 w 23447"/>
              <a:gd name="connsiteY1" fmla="*/ 0 h 21523"/>
              <a:gd name="connsiteX2" fmla="*/ 18718 w 23447"/>
              <a:gd name="connsiteY2" fmla="*/ 11 h 21523"/>
              <a:gd name="connsiteX3" fmla="*/ 20827 w 23447"/>
              <a:gd name="connsiteY3" fmla="*/ 3450 h 21523"/>
              <a:gd name="connsiteX4" fmla="*/ 22084 w 23447"/>
              <a:gd name="connsiteY4" fmla="*/ 4547 h 21523"/>
              <a:gd name="connsiteX5" fmla="*/ 23440 w 23447"/>
              <a:gd name="connsiteY5" fmla="*/ 7774 h 21523"/>
              <a:gd name="connsiteX6" fmla="*/ 23440 w 23447"/>
              <a:gd name="connsiteY6" fmla="*/ 21523 h 21523"/>
              <a:gd name="connsiteX7" fmla="*/ 10889 w 23447"/>
              <a:gd name="connsiteY7" fmla="*/ 21502 h 21523"/>
              <a:gd name="connsiteX8" fmla="*/ 10452 w 23447"/>
              <a:gd name="connsiteY8" fmla="*/ 14520 h 21523"/>
              <a:gd name="connsiteX9" fmla="*/ 5148 w 23447"/>
              <a:gd name="connsiteY9" fmla="*/ 15583 h 21523"/>
              <a:gd name="connsiteX0" fmla="*/ 5148 w 23447"/>
              <a:gd name="connsiteY0" fmla="*/ 15583 h 21523"/>
              <a:gd name="connsiteX1" fmla="*/ 0 w 23447"/>
              <a:gd name="connsiteY1" fmla="*/ 0 h 21523"/>
              <a:gd name="connsiteX2" fmla="*/ 18718 w 23447"/>
              <a:gd name="connsiteY2" fmla="*/ 11 h 21523"/>
              <a:gd name="connsiteX3" fmla="*/ 20827 w 23447"/>
              <a:gd name="connsiteY3" fmla="*/ 3450 h 21523"/>
              <a:gd name="connsiteX4" fmla="*/ 22084 w 23447"/>
              <a:gd name="connsiteY4" fmla="*/ 4547 h 21523"/>
              <a:gd name="connsiteX5" fmla="*/ 23440 w 23447"/>
              <a:gd name="connsiteY5" fmla="*/ 7774 h 21523"/>
              <a:gd name="connsiteX6" fmla="*/ 23440 w 23447"/>
              <a:gd name="connsiteY6" fmla="*/ 21523 h 21523"/>
              <a:gd name="connsiteX7" fmla="*/ 10889 w 23447"/>
              <a:gd name="connsiteY7" fmla="*/ 21502 h 21523"/>
              <a:gd name="connsiteX8" fmla="*/ 10452 w 23447"/>
              <a:gd name="connsiteY8" fmla="*/ 14520 h 21523"/>
              <a:gd name="connsiteX9" fmla="*/ 5148 w 23447"/>
              <a:gd name="connsiteY9" fmla="*/ 15583 h 21523"/>
              <a:gd name="connsiteX0" fmla="*/ 5148 w 23447"/>
              <a:gd name="connsiteY0" fmla="*/ 15583 h 21523"/>
              <a:gd name="connsiteX1" fmla="*/ 0 w 23447"/>
              <a:gd name="connsiteY1" fmla="*/ 0 h 21523"/>
              <a:gd name="connsiteX2" fmla="*/ 18718 w 23447"/>
              <a:gd name="connsiteY2" fmla="*/ 11 h 21523"/>
              <a:gd name="connsiteX3" fmla="*/ 20827 w 23447"/>
              <a:gd name="connsiteY3" fmla="*/ 3450 h 21523"/>
              <a:gd name="connsiteX4" fmla="*/ 22084 w 23447"/>
              <a:gd name="connsiteY4" fmla="*/ 4547 h 21523"/>
              <a:gd name="connsiteX5" fmla="*/ 23440 w 23447"/>
              <a:gd name="connsiteY5" fmla="*/ 7774 h 21523"/>
              <a:gd name="connsiteX6" fmla="*/ 23440 w 23447"/>
              <a:gd name="connsiteY6" fmla="*/ 21523 h 21523"/>
              <a:gd name="connsiteX7" fmla="*/ 10889 w 23447"/>
              <a:gd name="connsiteY7" fmla="*/ 21502 h 21523"/>
              <a:gd name="connsiteX8" fmla="*/ 10452 w 23447"/>
              <a:gd name="connsiteY8" fmla="*/ 14520 h 21523"/>
              <a:gd name="connsiteX9" fmla="*/ 5148 w 23447"/>
              <a:gd name="connsiteY9" fmla="*/ 15583 h 21523"/>
              <a:gd name="connsiteX0" fmla="*/ 5148 w 23447"/>
              <a:gd name="connsiteY0" fmla="*/ 15583 h 21523"/>
              <a:gd name="connsiteX1" fmla="*/ 0 w 23447"/>
              <a:gd name="connsiteY1" fmla="*/ 0 h 21523"/>
              <a:gd name="connsiteX2" fmla="*/ 18718 w 23447"/>
              <a:gd name="connsiteY2" fmla="*/ 11 h 21523"/>
              <a:gd name="connsiteX3" fmla="*/ 20827 w 23447"/>
              <a:gd name="connsiteY3" fmla="*/ 3450 h 21523"/>
              <a:gd name="connsiteX4" fmla="*/ 22084 w 23447"/>
              <a:gd name="connsiteY4" fmla="*/ 4547 h 21523"/>
              <a:gd name="connsiteX5" fmla="*/ 23440 w 23447"/>
              <a:gd name="connsiteY5" fmla="*/ 7774 h 21523"/>
              <a:gd name="connsiteX6" fmla="*/ 23440 w 23447"/>
              <a:gd name="connsiteY6" fmla="*/ 21523 h 21523"/>
              <a:gd name="connsiteX7" fmla="*/ 10889 w 23447"/>
              <a:gd name="connsiteY7" fmla="*/ 21502 h 21523"/>
              <a:gd name="connsiteX8" fmla="*/ 10452 w 23447"/>
              <a:gd name="connsiteY8" fmla="*/ 14520 h 21523"/>
              <a:gd name="connsiteX9" fmla="*/ 5148 w 23447"/>
              <a:gd name="connsiteY9" fmla="*/ 15583 h 21523"/>
              <a:gd name="connsiteX0" fmla="*/ 5148 w 23447"/>
              <a:gd name="connsiteY0" fmla="*/ 15583 h 21523"/>
              <a:gd name="connsiteX1" fmla="*/ 0 w 23447"/>
              <a:gd name="connsiteY1" fmla="*/ 0 h 21523"/>
              <a:gd name="connsiteX2" fmla="*/ 18718 w 23447"/>
              <a:gd name="connsiteY2" fmla="*/ 11 h 21523"/>
              <a:gd name="connsiteX3" fmla="*/ 20827 w 23447"/>
              <a:gd name="connsiteY3" fmla="*/ 3450 h 21523"/>
              <a:gd name="connsiteX4" fmla="*/ 22084 w 23447"/>
              <a:gd name="connsiteY4" fmla="*/ 4547 h 21523"/>
              <a:gd name="connsiteX5" fmla="*/ 23440 w 23447"/>
              <a:gd name="connsiteY5" fmla="*/ 7774 h 21523"/>
              <a:gd name="connsiteX6" fmla="*/ 23440 w 23447"/>
              <a:gd name="connsiteY6" fmla="*/ 21523 h 21523"/>
              <a:gd name="connsiteX7" fmla="*/ 11869 w 23447"/>
              <a:gd name="connsiteY7" fmla="*/ 21502 h 21523"/>
              <a:gd name="connsiteX8" fmla="*/ 10452 w 23447"/>
              <a:gd name="connsiteY8" fmla="*/ 14520 h 21523"/>
              <a:gd name="connsiteX9" fmla="*/ 5148 w 23447"/>
              <a:gd name="connsiteY9" fmla="*/ 15583 h 21523"/>
              <a:gd name="connsiteX0" fmla="*/ 5148 w 23447"/>
              <a:gd name="connsiteY0" fmla="*/ 15583 h 21523"/>
              <a:gd name="connsiteX1" fmla="*/ 0 w 23447"/>
              <a:gd name="connsiteY1" fmla="*/ 0 h 21523"/>
              <a:gd name="connsiteX2" fmla="*/ 18718 w 23447"/>
              <a:gd name="connsiteY2" fmla="*/ 11 h 21523"/>
              <a:gd name="connsiteX3" fmla="*/ 20827 w 23447"/>
              <a:gd name="connsiteY3" fmla="*/ 3450 h 21523"/>
              <a:gd name="connsiteX4" fmla="*/ 22084 w 23447"/>
              <a:gd name="connsiteY4" fmla="*/ 4547 h 21523"/>
              <a:gd name="connsiteX5" fmla="*/ 23440 w 23447"/>
              <a:gd name="connsiteY5" fmla="*/ 7774 h 21523"/>
              <a:gd name="connsiteX6" fmla="*/ 23440 w 23447"/>
              <a:gd name="connsiteY6" fmla="*/ 21523 h 21523"/>
              <a:gd name="connsiteX7" fmla="*/ 11869 w 23447"/>
              <a:gd name="connsiteY7" fmla="*/ 21502 h 21523"/>
              <a:gd name="connsiteX8" fmla="*/ 10452 w 23447"/>
              <a:gd name="connsiteY8" fmla="*/ 14520 h 21523"/>
              <a:gd name="connsiteX9" fmla="*/ 5148 w 23447"/>
              <a:gd name="connsiteY9" fmla="*/ 15583 h 21523"/>
              <a:gd name="connsiteX0" fmla="*/ 5148 w 23447"/>
              <a:gd name="connsiteY0" fmla="*/ 15583 h 21523"/>
              <a:gd name="connsiteX1" fmla="*/ 0 w 23447"/>
              <a:gd name="connsiteY1" fmla="*/ 0 h 21523"/>
              <a:gd name="connsiteX2" fmla="*/ 18718 w 23447"/>
              <a:gd name="connsiteY2" fmla="*/ 11 h 21523"/>
              <a:gd name="connsiteX3" fmla="*/ 20827 w 23447"/>
              <a:gd name="connsiteY3" fmla="*/ 3450 h 21523"/>
              <a:gd name="connsiteX4" fmla="*/ 22084 w 23447"/>
              <a:gd name="connsiteY4" fmla="*/ 4547 h 21523"/>
              <a:gd name="connsiteX5" fmla="*/ 23440 w 23447"/>
              <a:gd name="connsiteY5" fmla="*/ 6810 h 21523"/>
              <a:gd name="connsiteX6" fmla="*/ 23440 w 23447"/>
              <a:gd name="connsiteY6" fmla="*/ 21523 h 21523"/>
              <a:gd name="connsiteX7" fmla="*/ 11869 w 23447"/>
              <a:gd name="connsiteY7" fmla="*/ 21502 h 21523"/>
              <a:gd name="connsiteX8" fmla="*/ 10452 w 23447"/>
              <a:gd name="connsiteY8" fmla="*/ 14520 h 21523"/>
              <a:gd name="connsiteX9" fmla="*/ 5148 w 23447"/>
              <a:gd name="connsiteY9" fmla="*/ 15583 h 21523"/>
              <a:gd name="connsiteX0" fmla="*/ 5148 w 23447"/>
              <a:gd name="connsiteY0" fmla="*/ 15583 h 21523"/>
              <a:gd name="connsiteX1" fmla="*/ 0 w 23447"/>
              <a:gd name="connsiteY1" fmla="*/ 0 h 21523"/>
              <a:gd name="connsiteX2" fmla="*/ 18718 w 23447"/>
              <a:gd name="connsiteY2" fmla="*/ 11 h 21523"/>
              <a:gd name="connsiteX3" fmla="*/ 20827 w 23447"/>
              <a:gd name="connsiteY3" fmla="*/ 3450 h 21523"/>
              <a:gd name="connsiteX4" fmla="*/ 21338 w 23447"/>
              <a:gd name="connsiteY4" fmla="*/ 4746 h 21523"/>
              <a:gd name="connsiteX5" fmla="*/ 23440 w 23447"/>
              <a:gd name="connsiteY5" fmla="*/ 6810 h 21523"/>
              <a:gd name="connsiteX6" fmla="*/ 23440 w 23447"/>
              <a:gd name="connsiteY6" fmla="*/ 21523 h 21523"/>
              <a:gd name="connsiteX7" fmla="*/ 11869 w 23447"/>
              <a:gd name="connsiteY7" fmla="*/ 21502 h 21523"/>
              <a:gd name="connsiteX8" fmla="*/ 10452 w 23447"/>
              <a:gd name="connsiteY8" fmla="*/ 14520 h 21523"/>
              <a:gd name="connsiteX9" fmla="*/ 5148 w 23447"/>
              <a:gd name="connsiteY9" fmla="*/ 15583 h 21523"/>
              <a:gd name="connsiteX0" fmla="*/ 5148 w 23447"/>
              <a:gd name="connsiteY0" fmla="*/ 15583 h 21523"/>
              <a:gd name="connsiteX1" fmla="*/ 0 w 23447"/>
              <a:gd name="connsiteY1" fmla="*/ 0 h 21523"/>
              <a:gd name="connsiteX2" fmla="*/ 18718 w 23447"/>
              <a:gd name="connsiteY2" fmla="*/ 11 h 21523"/>
              <a:gd name="connsiteX3" fmla="*/ 20827 w 23447"/>
              <a:gd name="connsiteY3" fmla="*/ 3450 h 21523"/>
              <a:gd name="connsiteX4" fmla="*/ 21338 w 23447"/>
              <a:gd name="connsiteY4" fmla="*/ 4746 h 21523"/>
              <a:gd name="connsiteX5" fmla="*/ 23440 w 23447"/>
              <a:gd name="connsiteY5" fmla="*/ 6810 h 21523"/>
              <a:gd name="connsiteX6" fmla="*/ 23440 w 23447"/>
              <a:gd name="connsiteY6" fmla="*/ 21523 h 21523"/>
              <a:gd name="connsiteX7" fmla="*/ 11869 w 23447"/>
              <a:gd name="connsiteY7" fmla="*/ 21502 h 21523"/>
              <a:gd name="connsiteX8" fmla="*/ 10452 w 23447"/>
              <a:gd name="connsiteY8" fmla="*/ 14520 h 21523"/>
              <a:gd name="connsiteX9" fmla="*/ 5148 w 23447"/>
              <a:gd name="connsiteY9" fmla="*/ 15583 h 21523"/>
              <a:gd name="connsiteX0" fmla="*/ 5148 w 23447"/>
              <a:gd name="connsiteY0" fmla="*/ 15583 h 21523"/>
              <a:gd name="connsiteX1" fmla="*/ 0 w 23447"/>
              <a:gd name="connsiteY1" fmla="*/ 0 h 21523"/>
              <a:gd name="connsiteX2" fmla="*/ 18718 w 23447"/>
              <a:gd name="connsiteY2" fmla="*/ 11 h 21523"/>
              <a:gd name="connsiteX3" fmla="*/ 20827 w 23447"/>
              <a:gd name="connsiteY3" fmla="*/ 3450 h 21523"/>
              <a:gd name="connsiteX4" fmla="*/ 21338 w 23447"/>
              <a:gd name="connsiteY4" fmla="*/ 4746 h 21523"/>
              <a:gd name="connsiteX5" fmla="*/ 23440 w 23447"/>
              <a:gd name="connsiteY5" fmla="*/ 6810 h 21523"/>
              <a:gd name="connsiteX6" fmla="*/ 23440 w 23447"/>
              <a:gd name="connsiteY6" fmla="*/ 21523 h 21523"/>
              <a:gd name="connsiteX7" fmla="*/ 11869 w 23447"/>
              <a:gd name="connsiteY7" fmla="*/ 21502 h 21523"/>
              <a:gd name="connsiteX8" fmla="*/ 10452 w 23447"/>
              <a:gd name="connsiteY8" fmla="*/ 14520 h 21523"/>
              <a:gd name="connsiteX9" fmla="*/ 5148 w 23447"/>
              <a:gd name="connsiteY9" fmla="*/ 15583 h 21523"/>
              <a:gd name="connsiteX0" fmla="*/ 5148 w 23447"/>
              <a:gd name="connsiteY0" fmla="*/ 15583 h 21523"/>
              <a:gd name="connsiteX1" fmla="*/ 0 w 23447"/>
              <a:gd name="connsiteY1" fmla="*/ 0 h 21523"/>
              <a:gd name="connsiteX2" fmla="*/ 18718 w 23447"/>
              <a:gd name="connsiteY2" fmla="*/ 11 h 21523"/>
              <a:gd name="connsiteX3" fmla="*/ 20827 w 23447"/>
              <a:gd name="connsiteY3" fmla="*/ 3450 h 21523"/>
              <a:gd name="connsiteX4" fmla="*/ 21125 w 23447"/>
              <a:gd name="connsiteY4" fmla="*/ 4015 h 21523"/>
              <a:gd name="connsiteX5" fmla="*/ 23440 w 23447"/>
              <a:gd name="connsiteY5" fmla="*/ 6810 h 21523"/>
              <a:gd name="connsiteX6" fmla="*/ 23440 w 23447"/>
              <a:gd name="connsiteY6" fmla="*/ 21523 h 21523"/>
              <a:gd name="connsiteX7" fmla="*/ 11869 w 23447"/>
              <a:gd name="connsiteY7" fmla="*/ 21502 h 21523"/>
              <a:gd name="connsiteX8" fmla="*/ 10452 w 23447"/>
              <a:gd name="connsiteY8" fmla="*/ 14520 h 21523"/>
              <a:gd name="connsiteX9" fmla="*/ 5148 w 23447"/>
              <a:gd name="connsiteY9" fmla="*/ 15583 h 21523"/>
              <a:gd name="connsiteX0" fmla="*/ 5148 w 23461"/>
              <a:gd name="connsiteY0" fmla="*/ 15583 h 21523"/>
              <a:gd name="connsiteX1" fmla="*/ 0 w 23461"/>
              <a:gd name="connsiteY1" fmla="*/ 0 h 21523"/>
              <a:gd name="connsiteX2" fmla="*/ 18718 w 23461"/>
              <a:gd name="connsiteY2" fmla="*/ 11 h 21523"/>
              <a:gd name="connsiteX3" fmla="*/ 20827 w 23461"/>
              <a:gd name="connsiteY3" fmla="*/ 3450 h 21523"/>
              <a:gd name="connsiteX4" fmla="*/ 21125 w 23461"/>
              <a:gd name="connsiteY4" fmla="*/ 4015 h 21523"/>
              <a:gd name="connsiteX5" fmla="*/ 23461 w 23461"/>
              <a:gd name="connsiteY5" fmla="*/ 6644 h 21523"/>
              <a:gd name="connsiteX6" fmla="*/ 23440 w 23461"/>
              <a:gd name="connsiteY6" fmla="*/ 21523 h 21523"/>
              <a:gd name="connsiteX7" fmla="*/ 11869 w 23461"/>
              <a:gd name="connsiteY7" fmla="*/ 21502 h 21523"/>
              <a:gd name="connsiteX8" fmla="*/ 10452 w 23461"/>
              <a:gd name="connsiteY8" fmla="*/ 14520 h 21523"/>
              <a:gd name="connsiteX9" fmla="*/ 5148 w 23461"/>
              <a:gd name="connsiteY9" fmla="*/ 15583 h 21523"/>
              <a:gd name="connsiteX0" fmla="*/ 5148 w 23461"/>
              <a:gd name="connsiteY0" fmla="*/ 15583 h 21523"/>
              <a:gd name="connsiteX1" fmla="*/ 0 w 23461"/>
              <a:gd name="connsiteY1" fmla="*/ 0 h 21523"/>
              <a:gd name="connsiteX2" fmla="*/ 15650 w 23461"/>
              <a:gd name="connsiteY2" fmla="*/ 11 h 21523"/>
              <a:gd name="connsiteX3" fmla="*/ 20827 w 23461"/>
              <a:gd name="connsiteY3" fmla="*/ 3450 h 21523"/>
              <a:gd name="connsiteX4" fmla="*/ 21125 w 23461"/>
              <a:gd name="connsiteY4" fmla="*/ 4015 h 21523"/>
              <a:gd name="connsiteX5" fmla="*/ 23461 w 23461"/>
              <a:gd name="connsiteY5" fmla="*/ 6644 h 21523"/>
              <a:gd name="connsiteX6" fmla="*/ 23440 w 23461"/>
              <a:gd name="connsiteY6" fmla="*/ 21523 h 21523"/>
              <a:gd name="connsiteX7" fmla="*/ 11869 w 23461"/>
              <a:gd name="connsiteY7" fmla="*/ 21502 h 21523"/>
              <a:gd name="connsiteX8" fmla="*/ 10452 w 23461"/>
              <a:gd name="connsiteY8" fmla="*/ 14520 h 21523"/>
              <a:gd name="connsiteX9" fmla="*/ 5148 w 23461"/>
              <a:gd name="connsiteY9" fmla="*/ 15583 h 21523"/>
              <a:gd name="connsiteX0" fmla="*/ 5148 w 23461"/>
              <a:gd name="connsiteY0" fmla="*/ 15583 h 21523"/>
              <a:gd name="connsiteX1" fmla="*/ 0 w 23461"/>
              <a:gd name="connsiteY1" fmla="*/ 0 h 21523"/>
              <a:gd name="connsiteX2" fmla="*/ 15650 w 23461"/>
              <a:gd name="connsiteY2" fmla="*/ 11 h 21523"/>
              <a:gd name="connsiteX3" fmla="*/ 19144 w 23461"/>
              <a:gd name="connsiteY3" fmla="*/ 3284 h 21523"/>
              <a:gd name="connsiteX4" fmla="*/ 21125 w 23461"/>
              <a:gd name="connsiteY4" fmla="*/ 4015 h 21523"/>
              <a:gd name="connsiteX5" fmla="*/ 23461 w 23461"/>
              <a:gd name="connsiteY5" fmla="*/ 6644 h 21523"/>
              <a:gd name="connsiteX6" fmla="*/ 23440 w 23461"/>
              <a:gd name="connsiteY6" fmla="*/ 21523 h 21523"/>
              <a:gd name="connsiteX7" fmla="*/ 11869 w 23461"/>
              <a:gd name="connsiteY7" fmla="*/ 21502 h 21523"/>
              <a:gd name="connsiteX8" fmla="*/ 10452 w 23461"/>
              <a:gd name="connsiteY8" fmla="*/ 14520 h 21523"/>
              <a:gd name="connsiteX9" fmla="*/ 5148 w 23461"/>
              <a:gd name="connsiteY9" fmla="*/ 15583 h 21523"/>
              <a:gd name="connsiteX0" fmla="*/ 5148 w 23461"/>
              <a:gd name="connsiteY0" fmla="*/ 15583 h 21523"/>
              <a:gd name="connsiteX1" fmla="*/ 0 w 23461"/>
              <a:gd name="connsiteY1" fmla="*/ 0 h 21523"/>
              <a:gd name="connsiteX2" fmla="*/ 15650 w 23461"/>
              <a:gd name="connsiteY2" fmla="*/ 11 h 21523"/>
              <a:gd name="connsiteX3" fmla="*/ 19144 w 23461"/>
              <a:gd name="connsiteY3" fmla="*/ 3284 h 21523"/>
              <a:gd name="connsiteX4" fmla="*/ 21125 w 23461"/>
              <a:gd name="connsiteY4" fmla="*/ 4015 h 21523"/>
              <a:gd name="connsiteX5" fmla="*/ 23461 w 23461"/>
              <a:gd name="connsiteY5" fmla="*/ 6644 h 21523"/>
              <a:gd name="connsiteX6" fmla="*/ 23440 w 23461"/>
              <a:gd name="connsiteY6" fmla="*/ 21523 h 21523"/>
              <a:gd name="connsiteX7" fmla="*/ 11869 w 23461"/>
              <a:gd name="connsiteY7" fmla="*/ 21502 h 21523"/>
              <a:gd name="connsiteX8" fmla="*/ 10452 w 23461"/>
              <a:gd name="connsiteY8" fmla="*/ 14520 h 21523"/>
              <a:gd name="connsiteX9" fmla="*/ 5148 w 23461"/>
              <a:gd name="connsiteY9" fmla="*/ 15583 h 21523"/>
              <a:gd name="connsiteX0" fmla="*/ 5148 w 23461"/>
              <a:gd name="connsiteY0" fmla="*/ 15583 h 21523"/>
              <a:gd name="connsiteX1" fmla="*/ 0 w 23461"/>
              <a:gd name="connsiteY1" fmla="*/ 0 h 21523"/>
              <a:gd name="connsiteX2" fmla="*/ 15650 w 23461"/>
              <a:gd name="connsiteY2" fmla="*/ 11 h 21523"/>
              <a:gd name="connsiteX3" fmla="*/ 19144 w 23461"/>
              <a:gd name="connsiteY3" fmla="*/ 3284 h 21523"/>
              <a:gd name="connsiteX4" fmla="*/ 21125 w 23461"/>
              <a:gd name="connsiteY4" fmla="*/ 4015 h 21523"/>
              <a:gd name="connsiteX5" fmla="*/ 23461 w 23461"/>
              <a:gd name="connsiteY5" fmla="*/ 6644 h 21523"/>
              <a:gd name="connsiteX6" fmla="*/ 23440 w 23461"/>
              <a:gd name="connsiteY6" fmla="*/ 21523 h 21523"/>
              <a:gd name="connsiteX7" fmla="*/ 11869 w 23461"/>
              <a:gd name="connsiteY7" fmla="*/ 21502 h 21523"/>
              <a:gd name="connsiteX8" fmla="*/ 10452 w 23461"/>
              <a:gd name="connsiteY8" fmla="*/ 14520 h 21523"/>
              <a:gd name="connsiteX9" fmla="*/ 5148 w 23461"/>
              <a:gd name="connsiteY9" fmla="*/ 15583 h 21523"/>
              <a:gd name="connsiteX0" fmla="*/ 5148 w 23461"/>
              <a:gd name="connsiteY0" fmla="*/ 15583 h 21523"/>
              <a:gd name="connsiteX1" fmla="*/ 0 w 23461"/>
              <a:gd name="connsiteY1" fmla="*/ 0 h 21523"/>
              <a:gd name="connsiteX2" fmla="*/ 15650 w 23461"/>
              <a:gd name="connsiteY2" fmla="*/ 11 h 21523"/>
              <a:gd name="connsiteX3" fmla="*/ 19144 w 23461"/>
              <a:gd name="connsiteY3" fmla="*/ 3284 h 21523"/>
              <a:gd name="connsiteX4" fmla="*/ 21125 w 23461"/>
              <a:gd name="connsiteY4" fmla="*/ 4015 h 21523"/>
              <a:gd name="connsiteX5" fmla="*/ 23461 w 23461"/>
              <a:gd name="connsiteY5" fmla="*/ 6644 h 21523"/>
              <a:gd name="connsiteX6" fmla="*/ 23440 w 23461"/>
              <a:gd name="connsiteY6" fmla="*/ 21523 h 21523"/>
              <a:gd name="connsiteX7" fmla="*/ 11869 w 23461"/>
              <a:gd name="connsiteY7" fmla="*/ 21502 h 21523"/>
              <a:gd name="connsiteX8" fmla="*/ 10452 w 23461"/>
              <a:gd name="connsiteY8" fmla="*/ 14520 h 21523"/>
              <a:gd name="connsiteX9" fmla="*/ 5148 w 23461"/>
              <a:gd name="connsiteY9" fmla="*/ 15583 h 21523"/>
              <a:gd name="connsiteX0" fmla="*/ 5148 w 23461"/>
              <a:gd name="connsiteY0" fmla="*/ 15583 h 21523"/>
              <a:gd name="connsiteX1" fmla="*/ 0 w 23461"/>
              <a:gd name="connsiteY1" fmla="*/ 0 h 21523"/>
              <a:gd name="connsiteX2" fmla="*/ 15650 w 23461"/>
              <a:gd name="connsiteY2" fmla="*/ 11 h 21523"/>
              <a:gd name="connsiteX3" fmla="*/ 19144 w 23461"/>
              <a:gd name="connsiteY3" fmla="*/ 3284 h 21523"/>
              <a:gd name="connsiteX4" fmla="*/ 21125 w 23461"/>
              <a:gd name="connsiteY4" fmla="*/ 4015 h 21523"/>
              <a:gd name="connsiteX5" fmla="*/ 23461 w 23461"/>
              <a:gd name="connsiteY5" fmla="*/ 6644 h 21523"/>
              <a:gd name="connsiteX6" fmla="*/ 23440 w 23461"/>
              <a:gd name="connsiteY6" fmla="*/ 21523 h 21523"/>
              <a:gd name="connsiteX7" fmla="*/ 11869 w 23461"/>
              <a:gd name="connsiteY7" fmla="*/ 21502 h 21523"/>
              <a:gd name="connsiteX8" fmla="*/ 10452 w 23461"/>
              <a:gd name="connsiteY8" fmla="*/ 14520 h 21523"/>
              <a:gd name="connsiteX9" fmla="*/ 5148 w 23461"/>
              <a:gd name="connsiteY9" fmla="*/ 15583 h 21523"/>
              <a:gd name="connsiteX0" fmla="*/ 5148 w 23461"/>
              <a:gd name="connsiteY0" fmla="*/ 15583 h 21523"/>
              <a:gd name="connsiteX1" fmla="*/ 0 w 23461"/>
              <a:gd name="connsiteY1" fmla="*/ 0 h 21523"/>
              <a:gd name="connsiteX2" fmla="*/ 15650 w 23461"/>
              <a:gd name="connsiteY2" fmla="*/ 11 h 21523"/>
              <a:gd name="connsiteX3" fmla="*/ 19144 w 23461"/>
              <a:gd name="connsiteY3" fmla="*/ 3284 h 21523"/>
              <a:gd name="connsiteX4" fmla="*/ 21125 w 23461"/>
              <a:gd name="connsiteY4" fmla="*/ 4015 h 21523"/>
              <a:gd name="connsiteX5" fmla="*/ 23461 w 23461"/>
              <a:gd name="connsiteY5" fmla="*/ 6644 h 21523"/>
              <a:gd name="connsiteX6" fmla="*/ 23440 w 23461"/>
              <a:gd name="connsiteY6" fmla="*/ 21523 h 21523"/>
              <a:gd name="connsiteX7" fmla="*/ 11869 w 23461"/>
              <a:gd name="connsiteY7" fmla="*/ 21502 h 21523"/>
              <a:gd name="connsiteX8" fmla="*/ 10452 w 23461"/>
              <a:gd name="connsiteY8" fmla="*/ 14520 h 21523"/>
              <a:gd name="connsiteX9" fmla="*/ 5148 w 23461"/>
              <a:gd name="connsiteY9" fmla="*/ 15583 h 21523"/>
              <a:gd name="connsiteX0" fmla="*/ 5148 w 23461"/>
              <a:gd name="connsiteY0" fmla="*/ 15583 h 21523"/>
              <a:gd name="connsiteX1" fmla="*/ 0 w 23461"/>
              <a:gd name="connsiteY1" fmla="*/ 0 h 21523"/>
              <a:gd name="connsiteX2" fmla="*/ 15650 w 23461"/>
              <a:gd name="connsiteY2" fmla="*/ 11 h 21523"/>
              <a:gd name="connsiteX3" fmla="*/ 19144 w 23461"/>
              <a:gd name="connsiteY3" fmla="*/ 3284 h 21523"/>
              <a:gd name="connsiteX4" fmla="*/ 21125 w 23461"/>
              <a:gd name="connsiteY4" fmla="*/ 4015 h 21523"/>
              <a:gd name="connsiteX5" fmla="*/ 23461 w 23461"/>
              <a:gd name="connsiteY5" fmla="*/ 6644 h 21523"/>
              <a:gd name="connsiteX6" fmla="*/ 23440 w 23461"/>
              <a:gd name="connsiteY6" fmla="*/ 21523 h 21523"/>
              <a:gd name="connsiteX7" fmla="*/ 11869 w 23461"/>
              <a:gd name="connsiteY7" fmla="*/ 21502 h 21523"/>
              <a:gd name="connsiteX8" fmla="*/ 10452 w 23461"/>
              <a:gd name="connsiteY8" fmla="*/ 14520 h 21523"/>
              <a:gd name="connsiteX9" fmla="*/ 5148 w 23461"/>
              <a:gd name="connsiteY9" fmla="*/ 15583 h 21523"/>
              <a:gd name="connsiteX0" fmla="*/ 5148 w 23461"/>
              <a:gd name="connsiteY0" fmla="*/ 15583 h 21523"/>
              <a:gd name="connsiteX1" fmla="*/ 0 w 23461"/>
              <a:gd name="connsiteY1" fmla="*/ 0 h 21523"/>
              <a:gd name="connsiteX2" fmla="*/ 15650 w 23461"/>
              <a:gd name="connsiteY2" fmla="*/ 11 h 21523"/>
              <a:gd name="connsiteX3" fmla="*/ 19144 w 23461"/>
              <a:gd name="connsiteY3" fmla="*/ 3284 h 21523"/>
              <a:gd name="connsiteX4" fmla="*/ 21189 w 23461"/>
              <a:gd name="connsiteY4" fmla="*/ 3982 h 21523"/>
              <a:gd name="connsiteX5" fmla="*/ 23461 w 23461"/>
              <a:gd name="connsiteY5" fmla="*/ 6644 h 21523"/>
              <a:gd name="connsiteX6" fmla="*/ 23440 w 23461"/>
              <a:gd name="connsiteY6" fmla="*/ 21523 h 21523"/>
              <a:gd name="connsiteX7" fmla="*/ 11869 w 23461"/>
              <a:gd name="connsiteY7" fmla="*/ 21502 h 21523"/>
              <a:gd name="connsiteX8" fmla="*/ 10452 w 23461"/>
              <a:gd name="connsiteY8" fmla="*/ 14520 h 21523"/>
              <a:gd name="connsiteX9" fmla="*/ 5148 w 23461"/>
              <a:gd name="connsiteY9" fmla="*/ 15583 h 21523"/>
              <a:gd name="connsiteX0" fmla="*/ 5148 w 23461"/>
              <a:gd name="connsiteY0" fmla="*/ 15583 h 21523"/>
              <a:gd name="connsiteX1" fmla="*/ 0 w 23461"/>
              <a:gd name="connsiteY1" fmla="*/ 0 h 21523"/>
              <a:gd name="connsiteX2" fmla="*/ 15650 w 23461"/>
              <a:gd name="connsiteY2" fmla="*/ 11 h 21523"/>
              <a:gd name="connsiteX3" fmla="*/ 19144 w 23461"/>
              <a:gd name="connsiteY3" fmla="*/ 3284 h 21523"/>
              <a:gd name="connsiteX4" fmla="*/ 21189 w 23461"/>
              <a:gd name="connsiteY4" fmla="*/ 3982 h 21523"/>
              <a:gd name="connsiteX5" fmla="*/ 23461 w 23461"/>
              <a:gd name="connsiteY5" fmla="*/ 6644 h 21523"/>
              <a:gd name="connsiteX6" fmla="*/ 23440 w 23461"/>
              <a:gd name="connsiteY6" fmla="*/ 21523 h 21523"/>
              <a:gd name="connsiteX7" fmla="*/ 11869 w 23461"/>
              <a:gd name="connsiteY7" fmla="*/ 21502 h 21523"/>
              <a:gd name="connsiteX8" fmla="*/ 10452 w 23461"/>
              <a:gd name="connsiteY8" fmla="*/ 14520 h 21523"/>
              <a:gd name="connsiteX9" fmla="*/ 5148 w 23461"/>
              <a:gd name="connsiteY9" fmla="*/ 15583 h 21523"/>
              <a:gd name="connsiteX0" fmla="*/ 5148 w 23461"/>
              <a:gd name="connsiteY0" fmla="*/ 15583 h 21523"/>
              <a:gd name="connsiteX1" fmla="*/ 0 w 23461"/>
              <a:gd name="connsiteY1" fmla="*/ 0 h 21523"/>
              <a:gd name="connsiteX2" fmla="*/ 15650 w 23461"/>
              <a:gd name="connsiteY2" fmla="*/ 11 h 21523"/>
              <a:gd name="connsiteX3" fmla="*/ 19144 w 23461"/>
              <a:gd name="connsiteY3" fmla="*/ 3284 h 21523"/>
              <a:gd name="connsiteX4" fmla="*/ 21189 w 23461"/>
              <a:gd name="connsiteY4" fmla="*/ 3982 h 21523"/>
              <a:gd name="connsiteX5" fmla="*/ 23461 w 23461"/>
              <a:gd name="connsiteY5" fmla="*/ 6644 h 21523"/>
              <a:gd name="connsiteX6" fmla="*/ 23440 w 23461"/>
              <a:gd name="connsiteY6" fmla="*/ 21523 h 21523"/>
              <a:gd name="connsiteX7" fmla="*/ 11869 w 23461"/>
              <a:gd name="connsiteY7" fmla="*/ 21502 h 21523"/>
              <a:gd name="connsiteX8" fmla="*/ 10452 w 23461"/>
              <a:gd name="connsiteY8" fmla="*/ 14520 h 21523"/>
              <a:gd name="connsiteX9" fmla="*/ 5148 w 23461"/>
              <a:gd name="connsiteY9" fmla="*/ 15583 h 21523"/>
              <a:gd name="connsiteX0" fmla="*/ 5148 w 23461"/>
              <a:gd name="connsiteY0" fmla="*/ 15583 h 21523"/>
              <a:gd name="connsiteX1" fmla="*/ 0 w 23461"/>
              <a:gd name="connsiteY1" fmla="*/ 0 h 21523"/>
              <a:gd name="connsiteX2" fmla="*/ 15650 w 23461"/>
              <a:gd name="connsiteY2" fmla="*/ 11 h 21523"/>
              <a:gd name="connsiteX3" fmla="*/ 19144 w 23461"/>
              <a:gd name="connsiteY3" fmla="*/ 3284 h 21523"/>
              <a:gd name="connsiteX4" fmla="*/ 21189 w 23461"/>
              <a:gd name="connsiteY4" fmla="*/ 3982 h 21523"/>
              <a:gd name="connsiteX5" fmla="*/ 23461 w 23461"/>
              <a:gd name="connsiteY5" fmla="*/ 6644 h 21523"/>
              <a:gd name="connsiteX6" fmla="*/ 23440 w 23461"/>
              <a:gd name="connsiteY6" fmla="*/ 21523 h 21523"/>
              <a:gd name="connsiteX7" fmla="*/ 11869 w 23461"/>
              <a:gd name="connsiteY7" fmla="*/ 21502 h 21523"/>
              <a:gd name="connsiteX8" fmla="*/ 10452 w 23461"/>
              <a:gd name="connsiteY8" fmla="*/ 14520 h 21523"/>
              <a:gd name="connsiteX9" fmla="*/ 5148 w 23461"/>
              <a:gd name="connsiteY9" fmla="*/ 15583 h 21523"/>
              <a:gd name="connsiteX0" fmla="*/ 5148 w 23461"/>
              <a:gd name="connsiteY0" fmla="*/ 15583 h 21523"/>
              <a:gd name="connsiteX1" fmla="*/ 0 w 23461"/>
              <a:gd name="connsiteY1" fmla="*/ 0 h 21523"/>
              <a:gd name="connsiteX2" fmla="*/ 15650 w 23461"/>
              <a:gd name="connsiteY2" fmla="*/ 11 h 21523"/>
              <a:gd name="connsiteX3" fmla="*/ 17738 w 23461"/>
              <a:gd name="connsiteY3" fmla="*/ 1156 h 21523"/>
              <a:gd name="connsiteX4" fmla="*/ 19144 w 23461"/>
              <a:gd name="connsiteY4" fmla="*/ 3284 h 21523"/>
              <a:gd name="connsiteX5" fmla="*/ 21189 w 23461"/>
              <a:gd name="connsiteY5" fmla="*/ 3982 h 21523"/>
              <a:gd name="connsiteX6" fmla="*/ 23461 w 23461"/>
              <a:gd name="connsiteY6" fmla="*/ 6644 h 21523"/>
              <a:gd name="connsiteX7" fmla="*/ 23440 w 23461"/>
              <a:gd name="connsiteY7" fmla="*/ 21523 h 21523"/>
              <a:gd name="connsiteX8" fmla="*/ 11869 w 23461"/>
              <a:gd name="connsiteY8" fmla="*/ 21502 h 21523"/>
              <a:gd name="connsiteX9" fmla="*/ 10452 w 23461"/>
              <a:gd name="connsiteY9" fmla="*/ 14520 h 21523"/>
              <a:gd name="connsiteX10" fmla="*/ 5148 w 23461"/>
              <a:gd name="connsiteY10" fmla="*/ 15583 h 21523"/>
              <a:gd name="connsiteX0" fmla="*/ 5148 w 23461"/>
              <a:gd name="connsiteY0" fmla="*/ 15583 h 21523"/>
              <a:gd name="connsiteX1" fmla="*/ 0 w 23461"/>
              <a:gd name="connsiteY1" fmla="*/ 0 h 21523"/>
              <a:gd name="connsiteX2" fmla="*/ 15650 w 23461"/>
              <a:gd name="connsiteY2" fmla="*/ 11 h 21523"/>
              <a:gd name="connsiteX3" fmla="*/ 18121 w 23461"/>
              <a:gd name="connsiteY3" fmla="*/ 2120 h 21523"/>
              <a:gd name="connsiteX4" fmla="*/ 19144 w 23461"/>
              <a:gd name="connsiteY4" fmla="*/ 3284 h 21523"/>
              <a:gd name="connsiteX5" fmla="*/ 21189 w 23461"/>
              <a:gd name="connsiteY5" fmla="*/ 3982 h 21523"/>
              <a:gd name="connsiteX6" fmla="*/ 23461 w 23461"/>
              <a:gd name="connsiteY6" fmla="*/ 6644 h 21523"/>
              <a:gd name="connsiteX7" fmla="*/ 23440 w 23461"/>
              <a:gd name="connsiteY7" fmla="*/ 21523 h 21523"/>
              <a:gd name="connsiteX8" fmla="*/ 11869 w 23461"/>
              <a:gd name="connsiteY8" fmla="*/ 21502 h 21523"/>
              <a:gd name="connsiteX9" fmla="*/ 10452 w 23461"/>
              <a:gd name="connsiteY9" fmla="*/ 14520 h 21523"/>
              <a:gd name="connsiteX10" fmla="*/ 5148 w 23461"/>
              <a:gd name="connsiteY10" fmla="*/ 15583 h 21523"/>
              <a:gd name="connsiteX0" fmla="*/ 5148 w 23461"/>
              <a:gd name="connsiteY0" fmla="*/ 15583 h 21523"/>
              <a:gd name="connsiteX1" fmla="*/ 0 w 23461"/>
              <a:gd name="connsiteY1" fmla="*/ 0 h 21523"/>
              <a:gd name="connsiteX2" fmla="*/ 15650 w 23461"/>
              <a:gd name="connsiteY2" fmla="*/ 11 h 21523"/>
              <a:gd name="connsiteX3" fmla="*/ 18121 w 23461"/>
              <a:gd name="connsiteY3" fmla="*/ 2120 h 21523"/>
              <a:gd name="connsiteX4" fmla="*/ 19144 w 23461"/>
              <a:gd name="connsiteY4" fmla="*/ 3284 h 21523"/>
              <a:gd name="connsiteX5" fmla="*/ 21189 w 23461"/>
              <a:gd name="connsiteY5" fmla="*/ 3982 h 21523"/>
              <a:gd name="connsiteX6" fmla="*/ 23461 w 23461"/>
              <a:gd name="connsiteY6" fmla="*/ 6644 h 21523"/>
              <a:gd name="connsiteX7" fmla="*/ 23440 w 23461"/>
              <a:gd name="connsiteY7" fmla="*/ 21523 h 21523"/>
              <a:gd name="connsiteX8" fmla="*/ 11869 w 23461"/>
              <a:gd name="connsiteY8" fmla="*/ 21502 h 21523"/>
              <a:gd name="connsiteX9" fmla="*/ 10452 w 23461"/>
              <a:gd name="connsiteY9" fmla="*/ 14520 h 21523"/>
              <a:gd name="connsiteX10" fmla="*/ 5148 w 23461"/>
              <a:gd name="connsiteY10" fmla="*/ 15583 h 21523"/>
              <a:gd name="connsiteX0" fmla="*/ 5148 w 23461"/>
              <a:gd name="connsiteY0" fmla="*/ 15583 h 21523"/>
              <a:gd name="connsiteX1" fmla="*/ 0 w 23461"/>
              <a:gd name="connsiteY1" fmla="*/ 0 h 21523"/>
              <a:gd name="connsiteX2" fmla="*/ 15650 w 23461"/>
              <a:gd name="connsiteY2" fmla="*/ 11 h 21523"/>
              <a:gd name="connsiteX3" fmla="*/ 18121 w 23461"/>
              <a:gd name="connsiteY3" fmla="*/ 2120 h 21523"/>
              <a:gd name="connsiteX4" fmla="*/ 19144 w 23461"/>
              <a:gd name="connsiteY4" fmla="*/ 3284 h 21523"/>
              <a:gd name="connsiteX5" fmla="*/ 21189 w 23461"/>
              <a:gd name="connsiteY5" fmla="*/ 3982 h 21523"/>
              <a:gd name="connsiteX6" fmla="*/ 23461 w 23461"/>
              <a:gd name="connsiteY6" fmla="*/ 6644 h 21523"/>
              <a:gd name="connsiteX7" fmla="*/ 23440 w 23461"/>
              <a:gd name="connsiteY7" fmla="*/ 21523 h 21523"/>
              <a:gd name="connsiteX8" fmla="*/ 11869 w 23461"/>
              <a:gd name="connsiteY8" fmla="*/ 21502 h 21523"/>
              <a:gd name="connsiteX9" fmla="*/ 10452 w 23461"/>
              <a:gd name="connsiteY9" fmla="*/ 14520 h 21523"/>
              <a:gd name="connsiteX10" fmla="*/ 5148 w 23461"/>
              <a:gd name="connsiteY10" fmla="*/ 15583 h 21523"/>
              <a:gd name="connsiteX0" fmla="*/ 5148 w 23461"/>
              <a:gd name="connsiteY0" fmla="*/ 15583 h 21523"/>
              <a:gd name="connsiteX1" fmla="*/ 0 w 23461"/>
              <a:gd name="connsiteY1" fmla="*/ 0 h 21523"/>
              <a:gd name="connsiteX2" fmla="*/ 15650 w 23461"/>
              <a:gd name="connsiteY2" fmla="*/ 11 h 21523"/>
              <a:gd name="connsiteX3" fmla="*/ 18121 w 23461"/>
              <a:gd name="connsiteY3" fmla="*/ 2120 h 21523"/>
              <a:gd name="connsiteX4" fmla="*/ 19144 w 23461"/>
              <a:gd name="connsiteY4" fmla="*/ 3284 h 21523"/>
              <a:gd name="connsiteX5" fmla="*/ 21189 w 23461"/>
              <a:gd name="connsiteY5" fmla="*/ 3982 h 21523"/>
              <a:gd name="connsiteX6" fmla="*/ 23461 w 23461"/>
              <a:gd name="connsiteY6" fmla="*/ 6644 h 21523"/>
              <a:gd name="connsiteX7" fmla="*/ 23440 w 23461"/>
              <a:gd name="connsiteY7" fmla="*/ 21523 h 21523"/>
              <a:gd name="connsiteX8" fmla="*/ 11869 w 23461"/>
              <a:gd name="connsiteY8" fmla="*/ 21502 h 21523"/>
              <a:gd name="connsiteX9" fmla="*/ 10452 w 23461"/>
              <a:gd name="connsiteY9" fmla="*/ 14520 h 21523"/>
              <a:gd name="connsiteX10" fmla="*/ 5148 w 23461"/>
              <a:gd name="connsiteY10" fmla="*/ 15583 h 21523"/>
              <a:gd name="connsiteX0" fmla="*/ 5148 w 23461"/>
              <a:gd name="connsiteY0" fmla="*/ 15583 h 21523"/>
              <a:gd name="connsiteX1" fmla="*/ 0 w 23461"/>
              <a:gd name="connsiteY1" fmla="*/ 0 h 21523"/>
              <a:gd name="connsiteX2" fmla="*/ 15650 w 23461"/>
              <a:gd name="connsiteY2" fmla="*/ 11 h 21523"/>
              <a:gd name="connsiteX3" fmla="*/ 18121 w 23461"/>
              <a:gd name="connsiteY3" fmla="*/ 2120 h 21523"/>
              <a:gd name="connsiteX4" fmla="*/ 19144 w 23461"/>
              <a:gd name="connsiteY4" fmla="*/ 3284 h 21523"/>
              <a:gd name="connsiteX5" fmla="*/ 21189 w 23461"/>
              <a:gd name="connsiteY5" fmla="*/ 3982 h 21523"/>
              <a:gd name="connsiteX6" fmla="*/ 23461 w 23461"/>
              <a:gd name="connsiteY6" fmla="*/ 6644 h 21523"/>
              <a:gd name="connsiteX7" fmla="*/ 23440 w 23461"/>
              <a:gd name="connsiteY7" fmla="*/ 21523 h 21523"/>
              <a:gd name="connsiteX8" fmla="*/ 11869 w 23461"/>
              <a:gd name="connsiteY8" fmla="*/ 21502 h 21523"/>
              <a:gd name="connsiteX9" fmla="*/ 10452 w 23461"/>
              <a:gd name="connsiteY9" fmla="*/ 14520 h 21523"/>
              <a:gd name="connsiteX10" fmla="*/ 5148 w 23461"/>
              <a:gd name="connsiteY10" fmla="*/ 15583 h 21523"/>
              <a:gd name="connsiteX0" fmla="*/ 5148 w 23461"/>
              <a:gd name="connsiteY0" fmla="*/ 15583 h 21523"/>
              <a:gd name="connsiteX1" fmla="*/ 0 w 23461"/>
              <a:gd name="connsiteY1" fmla="*/ 0 h 21523"/>
              <a:gd name="connsiteX2" fmla="*/ 15650 w 23461"/>
              <a:gd name="connsiteY2" fmla="*/ 11 h 21523"/>
              <a:gd name="connsiteX3" fmla="*/ 17205 w 23461"/>
              <a:gd name="connsiteY3" fmla="*/ 591 h 21523"/>
              <a:gd name="connsiteX4" fmla="*/ 18121 w 23461"/>
              <a:gd name="connsiteY4" fmla="*/ 2120 h 21523"/>
              <a:gd name="connsiteX5" fmla="*/ 19144 w 23461"/>
              <a:gd name="connsiteY5" fmla="*/ 3284 h 21523"/>
              <a:gd name="connsiteX6" fmla="*/ 21189 w 23461"/>
              <a:gd name="connsiteY6" fmla="*/ 3982 h 21523"/>
              <a:gd name="connsiteX7" fmla="*/ 23461 w 23461"/>
              <a:gd name="connsiteY7" fmla="*/ 6644 h 21523"/>
              <a:gd name="connsiteX8" fmla="*/ 23440 w 23461"/>
              <a:gd name="connsiteY8" fmla="*/ 21523 h 21523"/>
              <a:gd name="connsiteX9" fmla="*/ 11869 w 23461"/>
              <a:gd name="connsiteY9" fmla="*/ 21502 h 21523"/>
              <a:gd name="connsiteX10" fmla="*/ 10452 w 23461"/>
              <a:gd name="connsiteY10" fmla="*/ 14520 h 21523"/>
              <a:gd name="connsiteX11" fmla="*/ 5148 w 23461"/>
              <a:gd name="connsiteY11" fmla="*/ 15583 h 21523"/>
              <a:gd name="connsiteX0" fmla="*/ 5148 w 23461"/>
              <a:gd name="connsiteY0" fmla="*/ 15583 h 21523"/>
              <a:gd name="connsiteX1" fmla="*/ 0 w 23461"/>
              <a:gd name="connsiteY1" fmla="*/ 0 h 21523"/>
              <a:gd name="connsiteX2" fmla="*/ 15650 w 23461"/>
              <a:gd name="connsiteY2" fmla="*/ 11 h 21523"/>
              <a:gd name="connsiteX3" fmla="*/ 16417 w 23461"/>
              <a:gd name="connsiteY3" fmla="*/ 2054 h 21523"/>
              <a:gd name="connsiteX4" fmla="*/ 18121 w 23461"/>
              <a:gd name="connsiteY4" fmla="*/ 2120 h 21523"/>
              <a:gd name="connsiteX5" fmla="*/ 19144 w 23461"/>
              <a:gd name="connsiteY5" fmla="*/ 3284 h 21523"/>
              <a:gd name="connsiteX6" fmla="*/ 21189 w 23461"/>
              <a:gd name="connsiteY6" fmla="*/ 3982 h 21523"/>
              <a:gd name="connsiteX7" fmla="*/ 23461 w 23461"/>
              <a:gd name="connsiteY7" fmla="*/ 6644 h 21523"/>
              <a:gd name="connsiteX8" fmla="*/ 23440 w 23461"/>
              <a:gd name="connsiteY8" fmla="*/ 21523 h 21523"/>
              <a:gd name="connsiteX9" fmla="*/ 11869 w 23461"/>
              <a:gd name="connsiteY9" fmla="*/ 21502 h 21523"/>
              <a:gd name="connsiteX10" fmla="*/ 10452 w 23461"/>
              <a:gd name="connsiteY10" fmla="*/ 14520 h 21523"/>
              <a:gd name="connsiteX11" fmla="*/ 5148 w 23461"/>
              <a:gd name="connsiteY11" fmla="*/ 15583 h 21523"/>
              <a:gd name="connsiteX0" fmla="*/ 5148 w 23461"/>
              <a:gd name="connsiteY0" fmla="*/ 15583 h 21523"/>
              <a:gd name="connsiteX1" fmla="*/ 0 w 23461"/>
              <a:gd name="connsiteY1" fmla="*/ 0 h 21523"/>
              <a:gd name="connsiteX2" fmla="*/ 15650 w 23461"/>
              <a:gd name="connsiteY2" fmla="*/ 11 h 21523"/>
              <a:gd name="connsiteX3" fmla="*/ 16417 w 23461"/>
              <a:gd name="connsiteY3" fmla="*/ 2054 h 21523"/>
              <a:gd name="connsiteX4" fmla="*/ 18121 w 23461"/>
              <a:gd name="connsiteY4" fmla="*/ 2120 h 21523"/>
              <a:gd name="connsiteX5" fmla="*/ 19144 w 23461"/>
              <a:gd name="connsiteY5" fmla="*/ 3284 h 21523"/>
              <a:gd name="connsiteX6" fmla="*/ 21189 w 23461"/>
              <a:gd name="connsiteY6" fmla="*/ 3982 h 21523"/>
              <a:gd name="connsiteX7" fmla="*/ 23461 w 23461"/>
              <a:gd name="connsiteY7" fmla="*/ 6644 h 21523"/>
              <a:gd name="connsiteX8" fmla="*/ 23440 w 23461"/>
              <a:gd name="connsiteY8" fmla="*/ 21523 h 21523"/>
              <a:gd name="connsiteX9" fmla="*/ 11869 w 23461"/>
              <a:gd name="connsiteY9" fmla="*/ 21502 h 21523"/>
              <a:gd name="connsiteX10" fmla="*/ 10452 w 23461"/>
              <a:gd name="connsiteY10" fmla="*/ 14520 h 21523"/>
              <a:gd name="connsiteX11" fmla="*/ 5148 w 23461"/>
              <a:gd name="connsiteY11" fmla="*/ 15583 h 21523"/>
              <a:gd name="connsiteX0" fmla="*/ 5148 w 23461"/>
              <a:gd name="connsiteY0" fmla="*/ 15583 h 21523"/>
              <a:gd name="connsiteX1" fmla="*/ 0 w 23461"/>
              <a:gd name="connsiteY1" fmla="*/ 0 h 21523"/>
              <a:gd name="connsiteX2" fmla="*/ 15650 w 23461"/>
              <a:gd name="connsiteY2" fmla="*/ 11 h 21523"/>
              <a:gd name="connsiteX3" fmla="*/ 16417 w 23461"/>
              <a:gd name="connsiteY3" fmla="*/ 2054 h 21523"/>
              <a:gd name="connsiteX4" fmla="*/ 18121 w 23461"/>
              <a:gd name="connsiteY4" fmla="*/ 2120 h 21523"/>
              <a:gd name="connsiteX5" fmla="*/ 19144 w 23461"/>
              <a:gd name="connsiteY5" fmla="*/ 3284 h 21523"/>
              <a:gd name="connsiteX6" fmla="*/ 21189 w 23461"/>
              <a:gd name="connsiteY6" fmla="*/ 3982 h 21523"/>
              <a:gd name="connsiteX7" fmla="*/ 23461 w 23461"/>
              <a:gd name="connsiteY7" fmla="*/ 6644 h 21523"/>
              <a:gd name="connsiteX8" fmla="*/ 23440 w 23461"/>
              <a:gd name="connsiteY8" fmla="*/ 21523 h 21523"/>
              <a:gd name="connsiteX9" fmla="*/ 11869 w 23461"/>
              <a:gd name="connsiteY9" fmla="*/ 21502 h 21523"/>
              <a:gd name="connsiteX10" fmla="*/ 10452 w 23461"/>
              <a:gd name="connsiteY10" fmla="*/ 14520 h 21523"/>
              <a:gd name="connsiteX11" fmla="*/ 5148 w 23461"/>
              <a:gd name="connsiteY11" fmla="*/ 15583 h 21523"/>
              <a:gd name="connsiteX0" fmla="*/ 5148 w 23461"/>
              <a:gd name="connsiteY0" fmla="*/ 15583 h 21523"/>
              <a:gd name="connsiteX1" fmla="*/ 0 w 23461"/>
              <a:gd name="connsiteY1" fmla="*/ 0 h 21523"/>
              <a:gd name="connsiteX2" fmla="*/ 15650 w 23461"/>
              <a:gd name="connsiteY2" fmla="*/ 11 h 21523"/>
              <a:gd name="connsiteX3" fmla="*/ 16417 w 23461"/>
              <a:gd name="connsiteY3" fmla="*/ 2054 h 21523"/>
              <a:gd name="connsiteX4" fmla="*/ 18121 w 23461"/>
              <a:gd name="connsiteY4" fmla="*/ 2120 h 21523"/>
              <a:gd name="connsiteX5" fmla="*/ 19144 w 23461"/>
              <a:gd name="connsiteY5" fmla="*/ 3284 h 21523"/>
              <a:gd name="connsiteX6" fmla="*/ 21189 w 23461"/>
              <a:gd name="connsiteY6" fmla="*/ 3982 h 21523"/>
              <a:gd name="connsiteX7" fmla="*/ 23461 w 23461"/>
              <a:gd name="connsiteY7" fmla="*/ 6644 h 21523"/>
              <a:gd name="connsiteX8" fmla="*/ 23440 w 23461"/>
              <a:gd name="connsiteY8" fmla="*/ 21523 h 21523"/>
              <a:gd name="connsiteX9" fmla="*/ 11869 w 23461"/>
              <a:gd name="connsiteY9" fmla="*/ 21502 h 21523"/>
              <a:gd name="connsiteX10" fmla="*/ 10452 w 23461"/>
              <a:gd name="connsiteY10" fmla="*/ 14520 h 21523"/>
              <a:gd name="connsiteX11" fmla="*/ 5148 w 23461"/>
              <a:gd name="connsiteY11" fmla="*/ 15583 h 21523"/>
              <a:gd name="connsiteX0" fmla="*/ 5148 w 23461"/>
              <a:gd name="connsiteY0" fmla="*/ 15583 h 21523"/>
              <a:gd name="connsiteX1" fmla="*/ 0 w 23461"/>
              <a:gd name="connsiteY1" fmla="*/ 0 h 21523"/>
              <a:gd name="connsiteX2" fmla="*/ 15650 w 23461"/>
              <a:gd name="connsiteY2" fmla="*/ 11 h 21523"/>
              <a:gd name="connsiteX3" fmla="*/ 16417 w 23461"/>
              <a:gd name="connsiteY3" fmla="*/ 2054 h 21523"/>
              <a:gd name="connsiteX4" fmla="*/ 18121 w 23461"/>
              <a:gd name="connsiteY4" fmla="*/ 2120 h 21523"/>
              <a:gd name="connsiteX5" fmla="*/ 19144 w 23461"/>
              <a:gd name="connsiteY5" fmla="*/ 3284 h 21523"/>
              <a:gd name="connsiteX6" fmla="*/ 21189 w 23461"/>
              <a:gd name="connsiteY6" fmla="*/ 3982 h 21523"/>
              <a:gd name="connsiteX7" fmla="*/ 23461 w 23461"/>
              <a:gd name="connsiteY7" fmla="*/ 6644 h 21523"/>
              <a:gd name="connsiteX8" fmla="*/ 23440 w 23461"/>
              <a:gd name="connsiteY8" fmla="*/ 21523 h 21523"/>
              <a:gd name="connsiteX9" fmla="*/ 11869 w 23461"/>
              <a:gd name="connsiteY9" fmla="*/ 21502 h 21523"/>
              <a:gd name="connsiteX10" fmla="*/ 10452 w 23461"/>
              <a:gd name="connsiteY10" fmla="*/ 14520 h 21523"/>
              <a:gd name="connsiteX11" fmla="*/ 5148 w 23461"/>
              <a:gd name="connsiteY11" fmla="*/ 15583 h 21523"/>
              <a:gd name="connsiteX0" fmla="*/ 5148 w 23461"/>
              <a:gd name="connsiteY0" fmla="*/ 15583 h 21523"/>
              <a:gd name="connsiteX1" fmla="*/ 0 w 23461"/>
              <a:gd name="connsiteY1" fmla="*/ 0 h 21523"/>
              <a:gd name="connsiteX2" fmla="*/ 15650 w 23461"/>
              <a:gd name="connsiteY2" fmla="*/ 11 h 21523"/>
              <a:gd name="connsiteX3" fmla="*/ 16417 w 23461"/>
              <a:gd name="connsiteY3" fmla="*/ 2054 h 21523"/>
              <a:gd name="connsiteX4" fmla="*/ 18121 w 23461"/>
              <a:gd name="connsiteY4" fmla="*/ 2120 h 21523"/>
              <a:gd name="connsiteX5" fmla="*/ 19144 w 23461"/>
              <a:gd name="connsiteY5" fmla="*/ 3284 h 21523"/>
              <a:gd name="connsiteX6" fmla="*/ 21189 w 23461"/>
              <a:gd name="connsiteY6" fmla="*/ 3982 h 21523"/>
              <a:gd name="connsiteX7" fmla="*/ 23461 w 23461"/>
              <a:gd name="connsiteY7" fmla="*/ 6644 h 21523"/>
              <a:gd name="connsiteX8" fmla="*/ 23440 w 23461"/>
              <a:gd name="connsiteY8" fmla="*/ 21523 h 21523"/>
              <a:gd name="connsiteX9" fmla="*/ 11869 w 23461"/>
              <a:gd name="connsiteY9" fmla="*/ 21502 h 21523"/>
              <a:gd name="connsiteX10" fmla="*/ 10452 w 23461"/>
              <a:gd name="connsiteY10" fmla="*/ 14520 h 21523"/>
              <a:gd name="connsiteX11" fmla="*/ 5148 w 23461"/>
              <a:gd name="connsiteY11" fmla="*/ 15583 h 21523"/>
              <a:gd name="connsiteX0" fmla="*/ 5148 w 23461"/>
              <a:gd name="connsiteY0" fmla="*/ 15583 h 21523"/>
              <a:gd name="connsiteX1" fmla="*/ 0 w 23461"/>
              <a:gd name="connsiteY1" fmla="*/ 0 h 21523"/>
              <a:gd name="connsiteX2" fmla="*/ 15650 w 23461"/>
              <a:gd name="connsiteY2" fmla="*/ 11 h 21523"/>
              <a:gd name="connsiteX3" fmla="*/ 16417 w 23461"/>
              <a:gd name="connsiteY3" fmla="*/ 2054 h 21523"/>
              <a:gd name="connsiteX4" fmla="*/ 18121 w 23461"/>
              <a:gd name="connsiteY4" fmla="*/ 2120 h 21523"/>
              <a:gd name="connsiteX5" fmla="*/ 19144 w 23461"/>
              <a:gd name="connsiteY5" fmla="*/ 3284 h 21523"/>
              <a:gd name="connsiteX6" fmla="*/ 21189 w 23461"/>
              <a:gd name="connsiteY6" fmla="*/ 3982 h 21523"/>
              <a:gd name="connsiteX7" fmla="*/ 23461 w 23461"/>
              <a:gd name="connsiteY7" fmla="*/ 6644 h 21523"/>
              <a:gd name="connsiteX8" fmla="*/ 23440 w 23461"/>
              <a:gd name="connsiteY8" fmla="*/ 21523 h 21523"/>
              <a:gd name="connsiteX9" fmla="*/ 11869 w 23461"/>
              <a:gd name="connsiteY9" fmla="*/ 21502 h 21523"/>
              <a:gd name="connsiteX10" fmla="*/ 10452 w 23461"/>
              <a:gd name="connsiteY10" fmla="*/ 14520 h 21523"/>
              <a:gd name="connsiteX11" fmla="*/ 5148 w 23461"/>
              <a:gd name="connsiteY11" fmla="*/ 15583 h 21523"/>
              <a:gd name="connsiteX0" fmla="*/ 5148 w 23461"/>
              <a:gd name="connsiteY0" fmla="*/ 15583 h 21523"/>
              <a:gd name="connsiteX1" fmla="*/ 0 w 23461"/>
              <a:gd name="connsiteY1" fmla="*/ 0 h 21523"/>
              <a:gd name="connsiteX2" fmla="*/ 15650 w 23461"/>
              <a:gd name="connsiteY2" fmla="*/ 11 h 21523"/>
              <a:gd name="connsiteX3" fmla="*/ 16417 w 23461"/>
              <a:gd name="connsiteY3" fmla="*/ 2054 h 21523"/>
              <a:gd name="connsiteX4" fmla="*/ 18121 w 23461"/>
              <a:gd name="connsiteY4" fmla="*/ 2120 h 21523"/>
              <a:gd name="connsiteX5" fmla="*/ 19144 w 23461"/>
              <a:gd name="connsiteY5" fmla="*/ 3284 h 21523"/>
              <a:gd name="connsiteX6" fmla="*/ 21189 w 23461"/>
              <a:gd name="connsiteY6" fmla="*/ 3982 h 21523"/>
              <a:gd name="connsiteX7" fmla="*/ 23461 w 23461"/>
              <a:gd name="connsiteY7" fmla="*/ 6644 h 21523"/>
              <a:gd name="connsiteX8" fmla="*/ 23440 w 23461"/>
              <a:gd name="connsiteY8" fmla="*/ 21523 h 21523"/>
              <a:gd name="connsiteX9" fmla="*/ 11869 w 23461"/>
              <a:gd name="connsiteY9" fmla="*/ 21502 h 21523"/>
              <a:gd name="connsiteX10" fmla="*/ 10452 w 23461"/>
              <a:gd name="connsiteY10" fmla="*/ 14520 h 21523"/>
              <a:gd name="connsiteX11" fmla="*/ 5148 w 23461"/>
              <a:gd name="connsiteY11" fmla="*/ 15583 h 21523"/>
              <a:gd name="connsiteX0" fmla="*/ 5148 w 23461"/>
              <a:gd name="connsiteY0" fmla="*/ 15583 h 21523"/>
              <a:gd name="connsiteX1" fmla="*/ 0 w 23461"/>
              <a:gd name="connsiteY1" fmla="*/ 0 h 21523"/>
              <a:gd name="connsiteX2" fmla="*/ 15650 w 23461"/>
              <a:gd name="connsiteY2" fmla="*/ 11 h 21523"/>
              <a:gd name="connsiteX3" fmla="*/ 16417 w 23461"/>
              <a:gd name="connsiteY3" fmla="*/ 2054 h 21523"/>
              <a:gd name="connsiteX4" fmla="*/ 18121 w 23461"/>
              <a:gd name="connsiteY4" fmla="*/ 2120 h 21523"/>
              <a:gd name="connsiteX5" fmla="*/ 19144 w 23461"/>
              <a:gd name="connsiteY5" fmla="*/ 3284 h 21523"/>
              <a:gd name="connsiteX6" fmla="*/ 21189 w 23461"/>
              <a:gd name="connsiteY6" fmla="*/ 3982 h 21523"/>
              <a:gd name="connsiteX7" fmla="*/ 23461 w 23461"/>
              <a:gd name="connsiteY7" fmla="*/ 6644 h 21523"/>
              <a:gd name="connsiteX8" fmla="*/ 23440 w 23461"/>
              <a:gd name="connsiteY8" fmla="*/ 21523 h 21523"/>
              <a:gd name="connsiteX9" fmla="*/ 11869 w 23461"/>
              <a:gd name="connsiteY9" fmla="*/ 21502 h 21523"/>
              <a:gd name="connsiteX10" fmla="*/ 10452 w 23461"/>
              <a:gd name="connsiteY10" fmla="*/ 14520 h 21523"/>
              <a:gd name="connsiteX11" fmla="*/ 5148 w 23461"/>
              <a:gd name="connsiteY11" fmla="*/ 15583 h 21523"/>
              <a:gd name="connsiteX0" fmla="*/ 5148 w 23461"/>
              <a:gd name="connsiteY0" fmla="*/ 15583 h 21523"/>
              <a:gd name="connsiteX1" fmla="*/ 0 w 23461"/>
              <a:gd name="connsiteY1" fmla="*/ 0 h 21523"/>
              <a:gd name="connsiteX2" fmla="*/ 15650 w 23461"/>
              <a:gd name="connsiteY2" fmla="*/ 11 h 21523"/>
              <a:gd name="connsiteX3" fmla="*/ 16417 w 23461"/>
              <a:gd name="connsiteY3" fmla="*/ 2054 h 21523"/>
              <a:gd name="connsiteX4" fmla="*/ 18121 w 23461"/>
              <a:gd name="connsiteY4" fmla="*/ 2120 h 21523"/>
              <a:gd name="connsiteX5" fmla="*/ 19144 w 23461"/>
              <a:gd name="connsiteY5" fmla="*/ 3284 h 21523"/>
              <a:gd name="connsiteX6" fmla="*/ 21189 w 23461"/>
              <a:gd name="connsiteY6" fmla="*/ 3982 h 21523"/>
              <a:gd name="connsiteX7" fmla="*/ 23461 w 23461"/>
              <a:gd name="connsiteY7" fmla="*/ 6644 h 21523"/>
              <a:gd name="connsiteX8" fmla="*/ 23440 w 23461"/>
              <a:gd name="connsiteY8" fmla="*/ 21523 h 21523"/>
              <a:gd name="connsiteX9" fmla="*/ 11869 w 23461"/>
              <a:gd name="connsiteY9" fmla="*/ 21502 h 21523"/>
              <a:gd name="connsiteX10" fmla="*/ 10452 w 23461"/>
              <a:gd name="connsiteY10" fmla="*/ 14520 h 21523"/>
              <a:gd name="connsiteX11" fmla="*/ 5148 w 23461"/>
              <a:gd name="connsiteY11" fmla="*/ 15583 h 21523"/>
              <a:gd name="connsiteX0" fmla="*/ 5148 w 23461"/>
              <a:gd name="connsiteY0" fmla="*/ 15583 h 21523"/>
              <a:gd name="connsiteX1" fmla="*/ 0 w 23461"/>
              <a:gd name="connsiteY1" fmla="*/ 0 h 21523"/>
              <a:gd name="connsiteX2" fmla="*/ 15650 w 23461"/>
              <a:gd name="connsiteY2" fmla="*/ 11 h 21523"/>
              <a:gd name="connsiteX3" fmla="*/ 16417 w 23461"/>
              <a:gd name="connsiteY3" fmla="*/ 2054 h 21523"/>
              <a:gd name="connsiteX4" fmla="*/ 18121 w 23461"/>
              <a:gd name="connsiteY4" fmla="*/ 2120 h 21523"/>
              <a:gd name="connsiteX5" fmla="*/ 19911 w 23461"/>
              <a:gd name="connsiteY5" fmla="*/ 2686 h 21523"/>
              <a:gd name="connsiteX6" fmla="*/ 21189 w 23461"/>
              <a:gd name="connsiteY6" fmla="*/ 3982 h 21523"/>
              <a:gd name="connsiteX7" fmla="*/ 23461 w 23461"/>
              <a:gd name="connsiteY7" fmla="*/ 6644 h 21523"/>
              <a:gd name="connsiteX8" fmla="*/ 23440 w 23461"/>
              <a:gd name="connsiteY8" fmla="*/ 21523 h 21523"/>
              <a:gd name="connsiteX9" fmla="*/ 11869 w 23461"/>
              <a:gd name="connsiteY9" fmla="*/ 21502 h 21523"/>
              <a:gd name="connsiteX10" fmla="*/ 10452 w 23461"/>
              <a:gd name="connsiteY10" fmla="*/ 14520 h 21523"/>
              <a:gd name="connsiteX11" fmla="*/ 5148 w 23461"/>
              <a:gd name="connsiteY11" fmla="*/ 15583 h 21523"/>
              <a:gd name="connsiteX0" fmla="*/ 5148 w 23461"/>
              <a:gd name="connsiteY0" fmla="*/ 15583 h 21523"/>
              <a:gd name="connsiteX1" fmla="*/ 0 w 23461"/>
              <a:gd name="connsiteY1" fmla="*/ 0 h 21523"/>
              <a:gd name="connsiteX2" fmla="*/ 15650 w 23461"/>
              <a:gd name="connsiteY2" fmla="*/ 11 h 21523"/>
              <a:gd name="connsiteX3" fmla="*/ 16417 w 23461"/>
              <a:gd name="connsiteY3" fmla="*/ 2054 h 21523"/>
              <a:gd name="connsiteX4" fmla="*/ 18121 w 23461"/>
              <a:gd name="connsiteY4" fmla="*/ 2120 h 21523"/>
              <a:gd name="connsiteX5" fmla="*/ 19911 w 23461"/>
              <a:gd name="connsiteY5" fmla="*/ 2686 h 21523"/>
              <a:gd name="connsiteX6" fmla="*/ 21189 w 23461"/>
              <a:gd name="connsiteY6" fmla="*/ 3982 h 21523"/>
              <a:gd name="connsiteX7" fmla="*/ 23461 w 23461"/>
              <a:gd name="connsiteY7" fmla="*/ 6644 h 21523"/>
              <a:gd name="connsiteX8" fmla="*/ 23440 w 23461"/>
              <a:gd name="connsiteY8" fmla="*/ 21523 h 21523"/>
              <a:gd name="connsiteX9" fmla="*/ 11869 w 23461"/>
              <a:gd name="connsiteY9" fmla="*/ 21502 h 21523"/>
              <a:gd name="connsiteX10" fmla="*/ 10452 w 23461"/>
              <a:gd name="connsiteY10" fmla="*/ 14520 h 21523"/>
              <a:gd name="connsiteX11" fmla="*/ 5148 w 23461"/>
              <a:gd name="connsiteY11" fmla="*/ 15583 h 21523"/>
              <a:gd name="connsiteX0" fmla="*/ 5148 w 23461"/>
              <a:gd name="connsiteY0" fmla="*/ 15583 h 21523"/>
              <a:gd name="connsiteX1" fmla="*/ 0 w 23461"/>
              <a:gd name="connsiteY1" fmla="*/ 0 h 21523"/>
              <a:gd name="connsiteX2" fmla="*/ 15650 w 23461"/>
              <a:gd name="connsiteY2" fmla="*/ 11 h 21523"/>
              <a:gd name="connsiteX3" fmla="*/ 16417 w 23461"/>
              <a:gd name="connsiteY3" fmla="*/ 2054 h 21523"/>
              <a:gd name="connsiteX4" fmla="*/ 18121 w 23461"/>
              <a:gd name="connsiteY4" fmla="*/ 2120 h 21523"/>
              <a:gd name="connsiteX5" fmla="*/ 19741 w 23461"/>
              <a:gd name="connsiteY5" fmla="*/ 3052 h 21523"/>
              <a:gd name="connsiteX6" fmla="*/ 21189 w 23461"/>
              <a:gd name="connsiteY6" fmla="*/ 3982 h 21523"/>
              <a:gd name="connsiteX7" fmla="*/ 23461 w 23461"/>
              <a:gd name="connsiteY7" fmla="*/ 6644 h 21523"/>
              <a:gd name="connsiteX8" fmla="*/ 23440 w 23461"/>
              <a:gd name="connsiteY8" fmla="*/ 21523 h 21523"/>
              <a:gd name="connsiteX9" fmla="*/ 11869 w 23461"/>
              <a:gd name="connsiteY9" fmla="*/ 21502 h 21523"/>
              <a:gd name="connsiteX10" fmla="*/ 10452 w 23461"/>
              <a:gd name="connsiteY10" fmla="*/ 14520 h 21523"/>
              <a:gd name="connsiteX11" fmla="*/ 5148 w 23461"/>
              <a:gd name="connsiteY11" fmla="*/ 15583 h 21523"/>
              <a:gd name="connsiteX0" fmla="*/ 5148 w 23461"/>
              <a:gd name="connsiteY0" fmla="*/ 15583 h 21523"/>
              <a:gd name="connsiteX1" fmla="*/ 0 w 23461"/>
              <a:gd name="connsiteY1" fmla="*/ 0 h 21523"/>
              <a:gd name="connsiteX2" fmla="*/ 15650 w 23461"/>
              <a:gd name="connsiteY2" fmla="*/ 11 h 21523"/>
              <a:gd name="connsiteX3" fmla="*/ 16417 w 23461"/>
              <a:gd name="connsiteY3" fmla="*/ 2054 h 21523"/>
              <a:gd name="connsiteX4" fmla="*/ 18121 w 23461"/>
              <a:gd name="connsiteY4" fmla="*/ 2120 h 21523"/>
              <a:gd name="connsiteX5" fmla="*/ 19741 w 23461"/>
              <a:gd name="connsiteY5" fmla="*/ 3052 h 21523"/>
              <a:gd name="connsiteX6" fmla="*/ 21189 w 23461"/>
              <a:gd name="connsiteY6" fmla="*/ 3982 h 21523"/>
              <a:gd name="connsiteX7" fmla="*/ 23461 w 23461"/>
              <a:gd name="connsiteY7" fmla="*/ 6644 h 21523"/>
              <a:gd name="connsiteX8" fmla="*/ 23440 w 23461"/>
              <a:gd name="connsiteY8" fmla="*/ 21523 h 21523"/>
              <a:gd name="connsiteX9" fmla="*/ 11869 w 23461"/>
              <a:gd name="connsiteY9" fmla="*/ 21502 h 21523"/>
              <a:gd name="connsiteX10" fmla="*/ 10452 w 23461"/>
              <a:gd name="connsiteY10" fmla="*/ 14520 h 21523"/>
              <a:gd name="connsiteX11" fmla="*/ 5148 w 23461"/>
              <a:gd name="connsiteY11" fmla="*/ 15583 h 21523"/>
              <a:gd name="connsiteX0" fmla="*/ 5148 w 23461"/>
              <a:gd name="connsiteY0" fmla="*/ 15583 h 21523"/>
              <a:gd name="connsiteX1" fmla="*/ 0 w 23461"/>
              <a:gd name="connsiteY1" fmla="*/ 0 h 21523"/>
              <a:gd name="connsiteX2" fmla="*/ 15650 w 23461"/>
              <a:gd name="connsiteY2" fmla="*/ 11 h 21523"/>
              <a:gd name="connsiteX3" fmla="*/ 16417 w 23461"/>
              <a:gd name="connsiteY3" fmla="*/ 2054 h 21523"/>
              <a:gd name="connsiteX4" fmla="*/ 18121 w 23461"/>
              <a:gd name="connsiteY4" fmla="*/ 2120 h 21523"/>
              <a:gd name="connsiteX5" fmla="*/ 19741 w 23461"/>
              <a:gd name="connsiteY5" fmla="*/ 3052 h 21523"/>
              <a:gd name="connsiteX6" fmla="*/ 21189 w 23461"/>
              <a:gd name="connsiteY6" fmla="*/ 3982 h 21523"/>
              <a:gd name="connsiteX7" fmla="*/ 23461 w 23461"/>
              <a:gd name="connsiteY7" fmla="*/ 6644 h 21523"/>
              <a:gd name="connsiteX8" fmla="*/ 23440 w 23461"/>
              <a:gd name="connsiteY8" fmla="*/ 21523 h 21523"/>
              <a:gd name="connsiteX9" fmla="*/ 11869 w 23461"/>
              <a:gd name="connsiteY9" fmla="*/ 21502 h 21523"/>
              <a:gd name="connsiteX10" fmla="*/ 10452 w 23461"/>
              <a:gd name="connsiteY10" fmla="*/ 14520 h 21523"/>
              <a:gd name="connsiteX11" fmla="*/ 5148 w 23461"/>
              <a:gd name="connsiteY11" fmla="*/ 15583 h 21523"/>
              <a:gd name="connsiteX0" fmla="*/ 5148 w 23461"/>
              <a:gd name="connsiteY0" fmla="*/ 15583 h 21523"/>
              <a:gd name="connsiteX1" fmla="*/ 0 w 23461"/>
              <a:gd name="connsiteY1" fmla="*/ 0 h 21523"/>
              <a:gd name="connsiteX2" fmla="*/ 15650 w 23461"/>
              <a:gd name="connsiteY2" fmla="*/ 11 h 21523"/>
              <a:gd name="connsiteX3" fmla="*/ 16417 w 23461"/>
              <a:gd name="connsiteY3" fmla="*/ 2054 h 21523"/>
              <a:gd name="connsiteX4" fmla="*/ 18121 w 23461"/>
              <a:gd name="connsiteY4" fmla="*/ 2120 h 21523"/>
              <a:gd name="connsiteX5" fmla="*/ 19741 w 23461"/>
              <a:gd name="connsiteY5" fmla="*/ 3052 h 21523"/>
              <a:gd name="connsiteX6" fmla="*/ 21189 w 23461"/>
              <a:gd name="connsiteY6" fmla="*/ 3982 h 21523"/>
              <a:gd name="connsiteX7" fmla="*/ 23461 w 23461"/>
              <a:gd name="connsiteY7" fmla="*/ 6644 h 21523"/>
              <a:gd name="connsiteX8" fmla="*/ 23440 w 23461"/>
              <a:gd name="connsiteY8" fmla="*/ 21523 h 21523"/>
              <a:gd name="connsiteX9" fmla="*/ 11869 w 23461"/>
              <a:gd name="connsiteY9" fmla="*/ 21502 h 21523"/>
              <a:gd name="connsiteX10" fmla="*/ 10452 w 23461"/>
              <a:gd name="connsiteY10" fmla="*/ 14520 h 21523"/>
              <a:gd name="connsiteX11" fmla="*/ 5148 w 23461"/>
              <a:gd name="connsiteY11" fmla="*/ 15583 h 21523"/>
              <a:gd name="connsiteX0" fmla="*/ 5148 w 23461"/>
              <a:gd name="connsiteY0" fmla="*/ 15583 h 21523"/>
              <a:gd name="connsiteX1" fmla="*/ 0 w 23461"/>
              <a:gd name="connsiteY1" fmla="*/ 0 h 21523"/>
              <a:gd name="connsiteX2" fmla="*/ 15650 w 23461"/>
              <a:gd name="connsiteY2" fmla="*/ 11 h 21523"/>
              <a:gd name="connsiteX3" fmla="*/ 16417 w 23461"/>
              <a:gd name="connsiteY3" fmla="*/ 2054 h 21523"/>
              <a:gd name="connsiteX4" fmla="*/ 18121 w 23461"/>
              <a:gd name="connsiteY4" fmla="*/ 2120 h 21523"/>
              <a:gd name="connsiteX5" fmla="*/ 19741 w 23461"/>
              <a:gd name="connsiteY5" fmla="*/ 3052 h 21523"/>
              <a:gd name="connsiteX6" fmla="*/ 21189 w 23461"/>
              <a:gd name="connsiteY6" fmla="*/ 3982 h 21523"/>
              <a:gd name="connsiteX7" fmla="*/ 23461 w 23461"/>
              <a:gd name="connsiteY7" fmla="*/ 6644 h 21523"/>
              <a:gd name="connsiteX8" fmla="*/ 23440 w 23461"/>
              <a:gd name="connsiteY8" fmla="*/ 21523 h 21523"/>
              <a:gd name="connsiteX9" fmla="*/ 11869 w 23461"/>
              <a:gd name="connsiteY9" fmla="*/ 21502 h 21523"/>
              <a:gd name="connsiteX10" fmla="*/ 10452 w 23461"/>
              <a:gd name="connsiteY10" fmla="*/ 14520 h 21523"/>
              <a:gd name="connsiteX11" fmla="*/ 5148 w 23461"/>
              <a:gd name="connsiteY11" fmla="*/ 15583 h 21523"/>
              <a:gd name="connsiteX0" fmla="*/ 5148 w 23461"/>
              <a:gd name="connsiteY0" fmla="*/ 15583 h 21523"/>
              <a:gd name="connsiteX1" fmla="*/ 0 w 23461"/>
              <a:gd name="connsiteY1" fmla="*/ 0 h 21523"/>
              <a:gd name="connsiteX2" fmla="*/ 15650 w 23461"/>
              <a:gd name="connsiteY2" fmla="*/ 11 h 21523"/>
              <a:gd name="connsiteX3" fmla="*/ 16417 w 23461"/>
              <a:gd name="connsiteY3" fmla="*/ 2054 h 21523"/>
              <a:gd name="connsiteX4" fmla="*/ 18121 w 23461"/>
              <a:gd name="connsiteY4" fmla="*/ 2120 h 21523"/>
              <a:gd name="connsiteX5" fmla="*/ 19741 w 23461"/>
              <a:gd name="connsiteY5" fmla="*/ 3052 h 21523"/>
              <a:gd name="connsiteX6" fmla="*/ 21189 w 23461"/>
              <a:gd name="connsiteY6" fmla="*/ 3982 h 21523"/>
              <a:gd name="connsiteX7" fmla="*/ 23461 w 23461"/>
              <a:gd name="connsiteY7" fmla="*/ 6644 h 21523"/>
              <a:gd name="connsiteX8" fmla="*/ 23440 w 23461"/>
              <a:gd name="connsiteY8" fmla="*/ 21523 h 21523"/>
              <a:gd name="connsiteX9" fmla="*/ 11869 w 23461"/>
              <a:gd name="connsiteY9" fmla="*/ 21502 h 21523"/>
              <a:gd name="connsiteX10" fmla="*/ 10452 w 23461"/>
              <a:gd name="connsiteY10" fmla="*/ 14520 h 21523"/>
              <a:gd name="connsiteX11" fmla="*/ 5148 w 23461"/>
              <a:gd name="connsiteY11" fmla="*/ 15583 h 21523"/>
              <a:gd name="connsiteX0" fmla="*/ 5148 w 23461"/>
              <a:gd name="connsiteY0" fmla="*/ 15583 h 21523"/>
              <a:gd name="connsiteX1" fmla="*/ 0 w 23461"/>
              <a:gd name="connsiteY1" fmla="*/ 0 h 21523"/>
              <a:gd name="connsiteX2" fmla="*/ 15650 w 23461"/>
              <a:gd name="connsiteY2" fmla="*/ 11 h 21523"/>
              <a:gd name="connsiteX3" fmla="*/ 16417 w 23461"/>
              <a:gd name="connsiteY3" fmla="*/ 2054 h 21523"/>
              <a:gd name="connsiteX4" fmla="*/ 18121 w 23461"/>
              <a:gd name="connsiteY4" fmla="*/ 2120 h 21523"/>
              <a:gd name="connsiteX5" fmla="*/ 19741 w 23461"/>
              <a:gd name="connsiteY5" fmla="*/ 3052 h 21523"/>
              <a:gd name="connsiteX6" fmla="*/ 21189 w 23461"/>
              <a:gd name="connsiteY6" fmla="*/ 3982 h 21523"/>
              <a:gd name="connsiteX7" fmla="*/ 23461 w 23461"/>
              <a:gd name="connsiteY7" fmla="*/ 6644 h 21523"/>
              <a:gd name="connsiteX8" fmla="*/ 23440 w 23461"/>
              <a:gd name="connsiteY8" fmla="*/ 21523 h 21523"/>
              <a:gd name="connsiteX9" fmla="*/ 11869 w 23461"/>
              <a:gd name="connsiteY9" fmla="*/ 21502 h 21523"/>
              <a:gd name="connsiteX10" fmla="*/ 10878 w 23461"/>
              <a:gd name="connsiteY10" fmla="*/ 16681 h 21523"/>
              <a:gd name="connsiteX11" fmla="*/ 5148 w 23461"/>
              <a:gd name="connsiteY11" fmla="*/ 15583 h 21523"/>
              <a:gd name="connsiteX0" fmla="*/ 5148 w 23461"/>
              <a:gd name="connsiteY0" fmla="*/ 15583 h 21523"/>
              <a:gd name="connsiteX1" fmla="*/ 0 w 23461"/>
              <a:gd name="connsiteY1" fmla="*/ 0 h 21523"/>
              <a:gd name="connsiteX2" fmla="*/ 15650 w 23461"/>
              <a:gd name="connsiteY2" fmla="*/ 11 h 21523"/>
              <a:gd name="connsiteX3" fmla="*/ 16417 w 23461"/>
              <a:gd name="connsiteY3" fmla="*/ 2054 h 21523"/>
              <a:gd name="connsiteX4" fmla="*/ 18121 w 23461"/>
              <a:gd name="connsiteY4" fmla="*/ 2120 h 21523"/>
              <a:gd name="connsiteX5" fmla="*/ 19741 w 23461"/>
              <a:gd name="connsiteY5" fmla="*/ 3052 h 21523"/>
              <a:gd name="connsiteX6" fmla="*/ 21189 w 23461"/>
              <a:gd name="connsiteY6" fmla="*/ 3982 h 21523"/>
              <a:gd name="connsiteX7" fmla="*/ 23461 w 23461"/>
              <a:gd name="connsiteY7" fmla="*/ 6644 h 21523"/>
              <a:gd name="connsiteX8" fmla="*/ 23440 w 23461"/>
              <a:gd name="connsiteY8" fmla="*/ 21523 h 21523"/>
              <a:gd name="connsiteX9" fmla="*/ 11869 w 23461"/>
              <a:gd name="connsiteY9" fmla="*/ 21502 h 21523"/>
              <a:gd name="connsiteX10" fmla="*/ 10878 w 23461"/>
              <a:gd name="connsiteY10" fmla="*/ 16681 h 21523"/>
              <a:gd name="connsiteX11" fmla="*/ 5148 w 23461"/>
              <a:gd name="connsiteY11" fmla="*/ 15583 h 21523"/>
              <a:gd name="connsiteX0" fmla="*/ 5148 w 23461"/>
              <a:gd name="connsiteY0" fmla="*/ 15605 h 21545"/>
              <a:gd name="connsiteX1" fmla="*/ 0 w 23461"/>
              <a:gd name="connsiteY1" fmla="*/ 22 h 21545"/>
              <a:gd name="connsiteX2" fmla="*/ 15203 w 23461"/>
              <a:gd name="connsiteY2" fmla="*/ 0 h 21545"/>
              <a:gd name="connsiteX3" fmla="*/ 16417 w 23461"/>
              <a:gd name="connsiteY3" fmla="*/ 2076 h 21545"/>
              <a:gd name="connsiteX4" fmla="*/ 18121 w 23461"/>
              <a:gd name="connsiteY4" fmla="*/ 2142 h 21545"/>
              <a:gd name="connsiteX5" fmla="*/ 19741 w 23461"/>
              <a:gd name="connsiteY5" fmla="*/ 3074 h 21545"/>
              <a:gd name="connsiteX6" fmla="*/ 21189 w 23461"/>
              <a:gd name="connsiteY6" fmla="*/ 4004 h 21545"/>
              <a:gd name="connsiteX7" fmla="*/ 23461 w 23461"/>
              <a:gd name="connsiteY7" fmla="*/ 6666 h 21545"/>
              <a:gd name="connsiteX8" fmla="*/ 23440 w 23461"/>
              <a:gd name="connsiteY8" fmla="*/ 21545 h 21545"/>
              <a:gd name="connsiteX9" fmla="*/ 11869 w 23461"/>
              <a:gd name="connsiteY9" fmla="*/ 21524 h 21545"/>
              <a:gd name="connsiteX10" fmla="*/ 10878 w 23461"/>
              <a:gd name="connsiteY10" fmla="*/ 16703 h 21545"/>
              <a:gd name="connsiteX11" fmla="*/ 5148 w 23461"/>
              <a:gd name="connsiteY11" fmla="*/ 15605 h 21545"/>
              <a:gd name="connsiteX0" fmla="*/ 5148 w 23461"/>
              <a:gd name="connsiteY0" fmla="*/ 15583 h 21523"/>
              <a:gd name="connsiteX1" fmla="*/ 0 w 23461"/>
              <a:gd name="connsiteY1" fmla="*/ 0 h 21523"/>
              <a:gd name="connsiteX2" fmla="*/ 15523 w 23461"/>
              <a:gd name="connsiteY2" fmla="*/ 11 h 21523"/>
              <a:gd name="connsiteX3" fmla="*/ 16417 w 23461"/>
              <a:gd name="connsiteY3" fmla="*/ 2054 h 21523"/>
              <a:gd name="connsiteX4" fmla="*/ 18121 w 23461"/>
              <a:gd name="connsiteY4" fmla="*/ 2120 h 21523"/>
              <a:gd name="connsiteX5" fmla="*/ 19741 w 23461"/>
              <a:gd name="connsiteY5" fmla="*/ 3052 h 21523"/>
              <a:gd name="connsiteX6" fmla="*/ 21189 w 23461"/>
              <a:gd name="connsiteY6" fmla="*/ 3982 h 21523"/>
              <a:gd name="connsiteX7" fmla="*/ 23461 w 23461"/>
              <a:gd name="connsiteY7" fmla="*/ 6644 h 21523"/>
              <a:gd name="connsiteX8" fmla="*/ 23440 w 23461"/>
              <a:gd name="connsiteY8" fmla="*/ 21523 h 21523"/>
              <a:gd name="connsiteX9" fmla="*/ 11869 w 23461"/>
              <a:gd name="connsiteY9" fmla="*/ 21502 h 21523"/>
              <a:gd name="connsiteX10" fmla="*/ 10878 w 23461"/>
              <a:gd name="connsiteY10" fmla="*/ 16681 h 21523"/>
              <a:gd name="connsiteX11" fmla="*/ 5148 w 23461"/>
              <a:gd name="connsiteY11" fmla="*/ 15583 h 21523"/>
              <a:gd name="connsiteX0" fmla="*/ 5148 w 23461"/>
              <a:gd name="connsiteY0" fmla="*/ 15583 h 21523"/>
              <a:gd name="connsiteX1" fmla="*/ 0 w 23461"/>
              <a:gd name="connsiteY1" fmla="*/ 0 h 21523"/>
              <a:gd name="connsiteX2" fmla="*/ 15523 w 23461"/>
              <a:gd name="connsiteY2" fmla="*/ 11 h 21523"/>
              <a:gd name="connsiteX3" fmla="*/ 16417 w 23461"/>
              <a:gd name="connsiteY3" fmla="*/ 2054 h 21523"/>
              <a:gd name="connsiteX4" fmla="*/ 18121 w 23461"/>
              <a:gd name="connsiteY4" fmla="*/ 2120 h 21523"/>
              <a:gd name="connsiteX5" fmla="*/ 19741 w 23461"/>
              <a:gd name="connsiteY5" fmla="*/ 3052 h 21523"/>
              <a:gd name="connsiteX6" fmla="*/ 21189 w 23461"/>
              <a:gd name="connsiteY6" fmla="*/ 3982 h 21523"/>
              <a:gd name="connsiteX7" fmla="*/ 23461 w 23461"/>
              <a:gd name="connsiteY7" fmla="*/ 6644 h 21523"/>
              <a:gd name="connsiteX8" fmla="*/ 23440 w 23461"/>
              <a:gd name="connsiteY8" fmla="*/ 21523 h 21523"/>
              <a:gd name="connsiteX9" fmla="*/ 11869 w 23461"/>
              <a:gd name="connsiteY9" fmla="*/ 21502 h 21523"/>
              <a:gd name="connsiteX10" fmla="*/ 10878 w 23461"/>
              <a:gd name="connsiteY10" fmla="*/ 16681 h 21523"/>
              <a:gd name="connsiteX11" fmla="*/ 5148 w 23461"/>
              <a:gd name="connsiteY11" fmla="*/ 15583 h 21523"/>
              <a:gd name="connsiteX0" fmla="*/ 5950 w 24263"/>
              <a:gd name="connsiteY0" fmla="*/ 15572 h 21512"/>
              <a:gd name="connsiteX1" fmla="*/ 0 w 24263"/>
              <a:gd name="connsiteY1" fmla="*/ 19 h 21512"/>
              <a:gd name="connsiteX2" fmla="*/ 16325 w 24263"/>
              <a:gd name="connsiteY2" fmla="*/ 0 h 21512"/>
              <a:gd name="connsiteX3" fmla="*/ 17219 w 24263"/>
              <a:gd name="connsiteY3" fmla="*/ 2043 h 21512"/>
              <a:gd name="connsiteX4" fmla="*/ 18923 w 24263"/>
              <a:gd name="connsiteY4" fmla="*/ 2109 h 21512"/>
              <a:gd name="connsiteX5" fmla="*/ 20543 w 24263"/>
              <a:gd name="connsiteY5" fmla="*/ 3041 h 21512"/>
              <a:gd name="connsiteX6" fmla="*/ 21991 w 24263"/>
              <a:gd name="connsiteY6" fmla="*/ 3971 h 21512"/>
              <a:gd name="connsiteX7" fmla="*/ 24263 w 24263"/>
              <a:gd name="connsiteY7" fmla="*/ 6633 h 21512"/>
              <a:gd name="connsiteX8" fmla="*/ 24242 w 24263"/>
              <a:gd name="connsiteY8" fmla="*/ 21512 h 21512"/>
              <a:gd name="connsiteX9" fmla="*/ 12671 w 24263"/>
              <a:gd name="connsiteY9" fmla="*/ 21491 h 21512"/>
              <a:gd name="connsiteX10" fmla="*/ 11680 w 24263"/>
              <a:gd name="connsiteY10" fmla="*/ 16670 h 21512"/>
              <a:gd name="connsiteX11" fmla="*/ 5950 w 24263"/>
              <a:gd name="connsiteY11" fmla="*/ 15572 h 21512"/>
              <a:gd name="connsiteX0" fmla="*/ 3927 w 24263"/>
              <a:gd name="connsiteY0" fmla="*/ 15244 h 21512"/>
              <a:gd name="connsiteX1" fmla="*/ 0 w 24263"/>
              <a:gd name="connsiteY1" fmla="*/ 19 h 21512"/>
              <a:gd name="connsiteX2" fmla="*/ 16325 w 24263"/>
              <a:gd name="connsiteY2" fmla="*/ 0 h 21512"/>
              <a:gd name="connsiteX3" fmla="*/ 17219 w 24263"/>
              <a:gd name="connsiteY3" fmla="*/ 2043 h 21512"/>
              <a:gd name="connsiteX4" fmla="*/ 18923 w 24263"/>
              <a:gd name="connsiteY4" fmla="*/ 2109 h 21512"/>
              <a:gd name="connsiteX5" fmla="*/ 20543 w 24263"/>
              <a:gd name="connsiteY5" fmla="*/ 3041 h 21512"/>
              <a:gd name="connsiteX6" fmla="*/ 21991 w 24263"/>
              <a:gd name="connsiteY6" fmla="*/ 3971 h 21512"/>
              <a:gd name="connsiteX7" fmla="*/ 24263 w 24263"/>
              <a:gd name="connsiteY7" fmla="*/ 6633 h 21512"/>
              <a:gd name="connsiteX8" fmla="*/ 24242 w 24263"/>
              <a:gd name="connsiteY8" fmla="*/ 21512 h 21512"/>
              <a:gd name="connsiteX9" fmla="*/ 12671 w 24263"/>
              <a:gd name="connsiteY9" fmla="*/ 21491 h 21512"/>
              <a:gd name="connsiteX10" fmla="*/ 11680 w 24263"/>
              <a:gd name="connsiteY10" fmla="*/ 16670 h 21512"/>
              <a:gd name="connsiteX11" fmla="*/ 3927 w 24263"/>
              <a:gd name="connsiteY11" fmla="*/ 15244 h 21512"/>
              <a:gd name="connsiteX0" fmla="*/ 3927 w 24263"/>
              <a:gd name="connsiteY0" fmla="*/ 15244 h 21512"/>
              <a:gd name="connsiteX1" fmla="*/ 0 w 24263"/>
              <a:gd name="connsiteY1" fmla="*/ 19 h 21512"/>
              <a:gd name="connsiteX2" fmla="*/ 16325 w 24263"/>
              <a:gd name="connsiteY2" fmla="*/ 0 h 21512"/>
              <a:gd name="connsiteX3" fmla="*/ 17219 w 24263"/>
              <a:gd name="connsiteY3" fmla="*/ 2043 h 21512"/>
              <a:gd name="connsiteX4" fmla="*/ 18923 w 24263"/>
              <a:gd name="connsiteY4" fmla="*/ 2109 h 21512"/>
              <a:gd name="connsiteX5" fmla="*/ 20543 w 24263"/>
              <a:gd name="connsiteY5" fmla="*/ 3041 h 21512"/>
              <a:gd name="connsiteX6" fmla="*/ 21991 w 24263"/>
              <a:gd name="connsiteY6" fmla="*/ 3971 h 21512"/>
              <a:gd name="connsiteX7" fmla="*/ 24263 w 24263"/>
              <a:gd name="connsiteY7" fmla="*/ 6633 h 21512"/>
              <a:gd name="connsiteX8" fmla="*/ 24242 w 24263"/>
              <a:gd name="connsiteY8" fmla="*/ 21512 h 21512"/>
              <a:gd name="connsiteX9" fmla="*/ 12671 w 24263"/>
              <a:gd name="connsiteY9" fmla="*/ 21491 h 21512"/>
              <a:gd name="connsiteX10" fmla="*/ 11298 w 24263"/>
              <a:gd name="connsiteY10" fmla="*/ 15032 h 21512"/>
              <a:gd name="connsiteX11" fmla="*/ 3927 w 24263"/>
              <a:gd name="connsiteY11" fmla="*/ 15244 h 21512"/>
              <a:gd name="connsiteX0" fmla="*/ 3927 w 24263"/>
              <a:gd name="connsiteY0" fmla="*/ 15244 h 21512"/>
              <a:gd name="connsiteX1" fmla="*/ 0 w 24263"/>
              <a:gd name="connsiteY1" fmla="*/ 19 h 21512"/>
              <a:gd name="connsiteX2" fmla="*/ 16325 w 24263"/>
              <a:gd name="connsiteY2" fmla="*/ 0 h 21512"/>
              <a:gd name="connsiteX3" fmla="*/ 17219 w 24263"/>
              <a:gd name="connsiteY3" fmla="*/ 2043 h 21512"/>
              <a:gd name="connsiteX4" fmla="*/ 18923 w 24263"/>
              <a:gd name="connsiteY4" fmla="*/ 2109 h 21512"/>
              <a:gd name="connsiteX5" fmla="*/ 20543 w 24263"/>
              <a:gd name="connsiteY5" fmla="*/ 3041 h 21512"/>
              <a:gd name="connsiteX6" fmla="*/ 21991 w 24263"/>
              <a:gd name="connsiteY6" fmla="*/ 3971 h 21512"/>
              <a:gd name="connsiteX7" fmla="*/ 24263 w 24263"/>
              <a:gd name="connsiteY7" fmla="*/ 6633 h 21512"/>
              <a:gd name="connsiteX8" fmla="*/ 24242 w 24263"/>
              <a:gd name="connsiteY8" fmla="*/ 21512 h 21512"/>
              <a:gd name="connsiteX9" fmla="*/ 12671 w 24263"/>
              <a:gd name="connsiteY9" fmla="*/ 21491 h 21512"/>
              <a:gd name="connsiteX10" fmla="*/ 11298 w 24263"/>
              <a:gd name="connsiteY10" fmla="*/ 15032 h 21512"/>
              <a:gd name="connsiteX11" fmla="*/ 3927 w 24263"/>
              <a:gd name="connsiteY11" fmla="*/ 15244 h 21512"/>
              <a:gd name="connsiteX0" fmla="*/ 3927 w 24263"/>
              <a:gd name="connsiteY0" fmla="*/ 15244 h 21512"/>
              <a:gd name="connsiteX1" fmla="*/ 0 w 24263"/>
              <a:gd name="connsiteY1" fmla="*/ 19 h 21512"/>
              <a:gd name="connsiteX2" fmla="*/ 16325 w 24263"/>
              <a:gd name="connsiteY2" fmla="*/ 0 h 21512"/>
              <a:gd name="connsiteX3" fmla="*/ 17219 w 24263"/>
              <a:gd name="connsiteY3" fmla="*/ 2043 h 21512"/>
              <a:gd name="connsiteX4" fmla="*/ 18923 w 24263"/>
              <a:gd name="connsiteY4" fmla="*/ 2109 h 21512"/>
              <a:gd name="connsiteX5" fmla="*/ 20543 w 24263"/>
              <a:gd name="connsiteY5" fmla="*/ 3041 h 21512"/>
              <a:gd name="connsiteX6" fmla="*/ 21991 w 24263"/>
              <a:gd name="connsiteY6" fmla="*/ 3971 h 21512"/>
              <a:gd name="connsiteX7" fmla="*/ 24263 w 24263"/>
              <a:gd name="connsiteY7" fmla="*/ 6633 h 21512"/>
              <a:gd name="connsiteX8" fmla="*/ 24242 w 24263"/>
              <a:gd name="connsiteY8" fmla="*/ 21512 h 21512"/>
              <a:gd name="connsiteX9" fmla="*/ 12671 w 24263"/>
              <a:gd name="connsiteY9" fmla="*/ 21491 h 21512"/>
              <a:gd name="connsiteX10" fmla="*/ 9981 w 24263"/>
              <a:gd name="connsiteY10" fmla="*/ 15360 h 21512"/>
              <a:gd name="connsiteX11" fmla="*/ 3927 w 24263"/>
              <a:gd name="connsiteY11" fmla="*/ 15244 h 21512"/>
              <a:gd name="connsiteX0" fmla="*/ 3927 w 24263"/>
              <a:gd name="connsiteY0" fmla="*/ 15244 h 21521"/>
              <a:gd name="connsiteX1" fmla="*/ 0 w 24263"/>
              <a:gd name="connsiteY1" fmla="*/ 19 h 21521"/>
              <a:gd name="connsiteX2" fmla="*/ 16325 w 24263"/>
              <a:gd name="connsiteY2" fmla="*/ 0 h 21521"/>
              <a:gd name="connsiteX3" fmla="*/ 17219 w 24263"/>
              <a:gd name="connsiteY3" fmla="*/ 2043 h 21521"/>
              <a:gd name="connsiteX4" fmla="*/ 18923 w 24263"/>
              <a:gd name="connsiteY4" fmla="*/ 2109 h 21521"/>
              <a:gd name="connsiteX5" fmla="*/ 20543 w 24263"/>
              <a:gd name="connsiteY5" fmla="*/ 3041 h 21521"/>
              <a:gd name="connsiteX6" fmla="*/ 21991 w 24263"/>
              <a:gd name="connsiteY6" fmla="*/ 3971 h 21521"/>
              <a:gd name="connsiteX7" fmla="*/ 24263 w 24263"/>
              <a:gd name="connsiteY7" fmla="*/ 6633 h 21521"/>
              <a:gd name="connsiteX8" fmla="*/ 24242 w 24263"/>
              <a:gd name="connsiteY8" fmla="*/ 21512 h 21521"/>
              <a:gd name="connsiteX9" fmla="*/ 11144 w 24263"/>
              <a:gd name="connsiteY9" fmla="*/ 21521 h 21521"/>
              <a:gd name="connsiteX10" fmla="*/ 9981 w 24263"/>
              <a:gd name="connsiteY10" fmla="*/ 15360 h 21521"/>
              <a:gd name="connsiteX11" fmla="*/ 3927 w 24263"/>
              <a:gd name="connsiteY11" fmla="*/ 15244 h 21521"/>
              <a:gd name="connsiteX0" fmla="*/ 3927 w 24263"/>
              <a:gd name="connsiteY0" fmla="*/ 15244 h 21521"/>
              <a:gd name="connsiteX1" fmla="*/ 0 w 24263"/>
              <a:gd name="connsiteY1" fmla="*/ 19 h 21521"/>
              <a:gd name="connsiteX2" fmla="*/ 16325 w 24263"/>
              <a:gd name="connsiteY2" fmla="*/ 0 h 21521"/>
              <a:gd name="connsiteX3" fmla="*/ 17219 w 24263"/>
              <a:gd name="connsiteY3" fmla="*/ 2043 h 21521"/>
              <a:gd name="connsiteX4" fmla="*/ 18923 w 24263"/>
              <a:gd name="connsiteY4" fmla="*/ 2109 h 21521"/>
              <a:gd name="connsiteX5" fmla="*/ 20543 w 24263"/>
              <a:gd name="connsiteY5" fmla="*/ 3041 h 21521"/>
              <a:gd name="connsiteX6" fmla="*/ 21991 w 24263"/>
              <a:gd name="connsiteY6" fmla="*/ 3971 h 21521"/>
              <a:gd name="connsiteX7" fmla="*/ 24263 w 24263"/>
              <a:gd name="connsiteY7" fmla="*/ 6633 h 21521"/>
              <a:gd name="connsiteX8" fmla="*/ 24242 w 24263"/>
              <a:gd name="connsiteY8" fmla="*/ 21512 h 21521"/>
              <a:gd name="connsiteX9" fmla="*/ 11144 w 24263"/>
              <a:gd name="connsiteY9" fmla="*/ 21521 h 21521"/>
              <a:gd name="connsiteX10" fmla="*/ 9981 w 24263"/>
              <a:gd name="connsiteY10" fmla="*/ 15360 h 21521"/>
              <a:gd name="connsiteX11" fmla="*/ 3927 w 24263"/>
              <a:gd name="connsiteY11" fmla="*/ 15244 h 21521"/>
              <a:gd name="connsiteX0" fmla="*/ 3927 w 24263"/>
              <a:gd name="connsiteY0" fmla="*/ 15244 h 21521"/>
              <a:gd name="connsiteX1" fmla="*/ 0 w 24263"/>
              <a:gd name="connsiteY1" fmla="*/ 19 h 21521"/>
              <a:gd name="connsiteX2" fmla="*/ 16325 w 24263"/>
              <a:gd name="connsiteY2" fmla="*/ 0 h 21521"/>
              <a:gd name="connsiteX3" fmla="*/ 17219 w 24263"/>
              <a:gd name="connsiteY3" fmla="*/ 2043 h 21521"/>
              <a:gd name="connsiteX4" fmla="*/ 18923 w 24263"/>
              <a:gd name="connsiteY4" fmla="*/ 2109 h 21521"/>
              <a:gd name="connsiteX5" fmla="*/ 20543 w 24263"/>
              <a:gd name="connsiteY5" fmla="*/ 3041 h 21521"/>
              <a:gd name="connsiteX6" fmla="*/ 21991 w 24263"/>
              <a:gd name="connsiteY6" fmla="*/ 3971 h 21521"/>
              <a:gd name="connsiteX7" fmla="*/ 24263 w 24263"/>
              <a:gd name="connsiteY7" fmla="*/ 6633 h 21521"/>
              <a:gd name="connsiteX8" fmla="*/ 24242 w 24263"/>
              <a:gd name="connsiteY8" fmla="*/ 21512 h 21521"/>
              <a:gd name="connsiteX9" fmla="*/ 11144 w 24263"/>
              <a:gd name="connsiteY9" fmla="*/ 21521 h 21521"/>
              <a:gd name="connsiteX10" fmla="*/ 7481 w 24263"/>
              <a:gd name="connsiteY10" fmla="*/ 16432 h 21521"/>
              <a:gd name="connsiteX11" fmla="*/ 3927 w 24263"/>
              <a:gd name="connsiteY11" fmla="*/ 15244 h 21521"/>
              <a:gd name="connsiteX0" fmla="*/ 3927 w 24263"/>
              <a:gd name="connsiteY0" fmla="*/ 15244 h 21581"/>
              <a:gd name="connsiteX1" fmla="*/ 0 w 24263"/>
              <a:gd name="connsiteY1" fmla="*/ 19 h 21581"/>
              <a:gd name="connsiteX2" fmla="*/ 16325 w 24263"/>
              <a:gd name="connsiteY2" fmla="*/ 0 h 21581"/>
              <a:gd name="connsiteX3" fmla="*/ 17219 w 24263"/>
              <a:gd name="connsiteY3" fmla="*/ 2043 h 21581"/>
              <a:gd name="connsiteX4" fmla="*/ 18923 w 24263"/>
              <a:gd name="connsiteY4" fmla="*/ 2109 h 21581"/>
              <a:gd name="connsiteX5" fmla="*/ 20543 w 24263"/>
              <a:gd name="connsiteY5" fmla="*/ 3041 h 21581"/>
              <a:gd name="connsiteX6" fmla="*/ 21991 w 24263"/>
              <a:gd name="connsiteY6" fmla="*/ 3971 h 21581"/>
              <a:gd name="connsiteX7" fmla="*/ 24263 w 24263"/>
              <a:gd name="connsiteY7" fmla="*/ 6633 h 21581"/>
              <a:gd name="connsiteX8" fmla="*/ 24242 w 24263"/>
              <a:gd name="connsiteY8" fmla="*/ 21512 h 21581"/>
              <a:gd name="connsiteX9" fmla="*/ 8377 w 24263"/>
              <a:gd name="connsiteY9" fmla="*/ 21581 h 21581"/>
              <a:gd name="connsiteX10" fmla="*/ 7481 w 24263"/>
              <a:gd name="connsiteY10" fmla="*/ 16432 h 21581"/>
              <a:gd name="connsiteX11" fmla="*/ 3927 w 24263"/>
              <a:gd name="connsiteY11" fmla="*/ 15244 h 21581"/>
              <a:gd name="connsiteX0" fmla="*/ 3832 w 24263"/>
              <a:gd name="connsiteY0" fmla="*/ 15512 h 21581"/>
              <a:gd name="connsiteX1" fmla="*/ 0 w 24263"/>
              <a:gd name="connsiteY1" fmla="*/ 19 h 21581"/>
              <a:gd name="connsiteX2" fmla="*/ 16325 w 24263"/>
              <a:gd name="connsiteY2" fmla="*/ 0 h 21581"/>
              <a:gd name="connsiteX3" fmla="*/ 17219 w 24263"/>
              <a:gd name="connsiteY3" fmla="*/ 2043 h 21581"/>
              <a:gd name="connsiteX4" fmla="*/ 18923 w 24263"/>
              <a:gd name="connsiteY4" fmla="*/ 2109 h 21581"/>
              <a:gd name="connsiteX5" fmla="*/ 20543 w 24263"/>
              <a:gd name="connsiteY5" fmla="*/ 3041 h 21581"/>
              <a:gd name="connsiteX6" fmla="*/ 21991 w 24263"/>
              <a:gd name="connsiteY6" fmla="*/ 3971 h 21581"/>
              <a:gd name="connsiteX7" fmla="*/ 24263 w 24263"/>
              <a:gd name="connsiteY7" fmla="*/ 6633 h 21581"/>
              <a:gd name="connsiteX8" fmla="*/ 24242 w 24263"/>
              <a:gd name="connsiteY8" fmla="*/ 21512 h 21581"/>
              <a:gd name="connsiteX9" fmla="*/ 8377 w 24263"/>
              <a:gd name="connsiteY9" fmla="*/ 21581 h 21581"/>
              <a:gd name="connsiteX10" fmla="*/ 7481 w 24263"/>
              <a:gd name="connsiteY10" fmla="*/ 16432 h 21581"/>
              <a:gd name="connsiteX11" fmla="*/ 3832 w 24263"/>
              <a:gd name="connsiteY11" fmla="*/ 15512 h 21581"/>
              <a:gd name="connsiteX0" fmla="*/ 3832 w 24263"/>
              <a:gd name="connsiteY0" fmla="*/ 15512 h 21581"/>
              <a:gd name="connsiteX1" fmla="*/ 0 w 24263"/>
              <a:gd name="connsiteY1" fmla="*/ 19 h 21581"/>
              <a:gd name="connsiteX2" fmla="*/ 16325 w 24263"/>
              <a:gd name="connsiteY2" fmla="*/ 0 h 21581"/>
              <a:gd name="connsiteX3" fmla="*/ 17219 w 24263"/>
              <a:gd name="connsiteY3" fmla="*/ 2043 h 21581"/>
              <a:gd name="connsiteX4" fmla="*/ 18923 w 24263"/>
              <a:gd name="connsiteY4" fmla="*/ 2109 h 21581"/>
              <a:gd name="connsiteX5" fmla="*/ 20543 w 24263"/>
              <a:gd name="connsiteY5" fmla="*/ 3041 h 21581"/>
              <a:gd name="connsiteX6" fmla="*/ 21991 w 24263"/>
              <a:gd name="connsiteY6" fmla="*/ 3971 h 21581"/>
              <a:gd name="connsiteX7" fmla="*/ 24263 w 24263"/>
              <a:gd name="connsiteY7" fmla="*/ 6633 h 21581"/>
              <a:gd name="connsiteX8" fmla="*/ 24242 w 24263"/>
              <a:gd name="connsiteY8" fmla="*/ 21512 h 21581"/>
              <a:gd name="connsiteX9" fmla="*/ 8377 w 24263"/>
              <a:gd name="connsiteY9" fmla="*/ 21581 h 21581"/>
              <a:gd name="connsiteX10" fmla="*/ 7481 w 24263"/>
              <a:gd name="connsiteY10" fmla="*/ 16432 h 21581"/>
              <a:gd name="connsiteX11" fmla="*/ 3832 w 24263"/>
              <a:gd name="connsiteY11" fmla="*/ 15512 h 21581"/>
              <a:gd name="connsiteX0" fmla="*/ 3832 w 24263"/>
              <a:gd name="connsiteY0" fmla="*/ 15512 h 21581"/>
              <a:gd name="connsiteX1" fmla="*/ 0 w 24263"/>
              <a:gd name="connsiteY1" fmla="*/ 19 h 21581"/>
              <a:gd name="connsiteX2" fmla="*/ 16325 w 24263"/>
              <a:gd name="connsiteY2" fmla="*/ 0 h 21581"/>
              <a:gd name="connsiteX3" fmla="*/ 17219 w 24263"/>
              <a:gd name="connsiteY3" fmla="*/ 2043 h 21581"/>
              <a:gd name="connsiteX4" fmla="*/ 18923 w 24263"/>
              <a:gd name="connsiteY4" fmla="*/ 2109 h 21581"/>
              <a:gd name="connsiteX5" fmla="*/ 20543 w 24263"/>
              <a:gd name="connsiteY5" fmla="*/ 3041 h 21581"/>
              <a:gd name="connsiteX6" fmla="*/ 21991 w 24263"/>
              <a:gd name="connsiteY6" fmla="*/ 3971 h 21581"/>
              <a:gd name="connsiteX7" fmla="*/ 24263 w 24263"/>
              <a:gd name="connsiteY7" fmla="*/ 6633 h 21581"/>
              <a:gd name="connsiteX8" fmla="*/ 24242 w 24263"/>
              <a:gd name="connsiteY8" fmla="*/ 21512 h 21581"/>
              <a:gd name="connsiteX9" fmla="*/ 8377 w 24263"/>
              <a:gd name="connsiteY9" fmla="*/ 21581 h 21581"/>
              <a:gd name="connsiteX10" fmla="*/ 7538 w 24263"/>
              <a:gd name="connsiteY10" fmla="*/ 15985 h 21581"/>
              <a:gd name="connsiteX11" fmla="*/ 3832 w 24263"/>
              <a:gd name="connsiteY11" fmla="*/ 15512 h 21581"/>
              <a:gd name="connsiteX0" fmla="*/ 3813 w 24244"/>
              <a:gd name="connsiteY0" fmla="*/ 15582 h 21651"/>
              <a:gd name="connsiteX1" fmla="*/ 0 w 24244"/>
              <a:gd name="connsiteY1" fmla="*/ 0 h 21651"/>
              <a:gd name="connsiteX2" fmla="*/ 16306 w 24244"/>
              <a:gd name="connsiteY2" fmla="*/ 70 h 21651"/>
              <a:gd name="connsiteX3" fmla="*/ 17200 w 24244"/>
              <a:gd name="connsiteY3" fmla="*/ 2113 h 21651"/>
              <a:gd name="connsiteX4" fmla="*/ 18904 w 24244"/>
              <a:gd name="connsiteY4" fmla="*/ 2179 h 21651"/>
              <a:gd name="connsiteX5" fmla="*/ 20524 w 24244"/>
              <a:gd name="connsiteY5" fmla="*/ 3111 h 21651"/>
              <a:gd name="connsiteX6" fmla="*/ 21972 w 24244"/>
              <a:gd name="connsiteY6" fmla="*/ 4041 h 21651"/>
              <a:gd name="connsiteX7" fmla="*/ 24244 w 24244"/>
              <a:gd name="connsiteY7" fmla="*/ 6703 h 21651"/>
              <a:gd name="connsiteX8" fmla="*/ 24223 w 24244"/>
              <a:gd name="connsiteY8" fmla="*/ 21582 h 21651"/>
              <a:gd name="connsiteX9" fmla="*/ 8358 w 24244"/>
              <a:gd name="connsiteY9" fmla="*/ 21651 h 21651"/>
              <a:gd name="connsiteX10" fmla="*/ 7519 w 24244"/>
              <a:gd name="connsiteY10" fmla="*/ 16055 h 21651"/>
              <a:gd name="connsiteX11" fmla="*/ 3813 w 24244"/>
              <a:gd name="connsiteY11" fmla="*/ 15582 h 21651"/>
              <a:gd name="connsiteX0" fmla="*/ 3813 w 24244"/>
              <a:gd name="connsiteY0" fmla="*/ 15582 h 21651"/>
              <a:gd name="connsiteX1" fmla="*/ 0 w 24244"/>
              <a:gd name="connsiteY1" fmla="*/ 0 h 21651"/>
              <a:gd name="connsiteX2" fmla="*/ 16306 w 24244"/>
              <a:gd name="connsiteY2" fmla="*/ 70 h 21651"/>
              <a:gd name="connsiteX3" fmla="*/ 17200 w 24244"/>
              <a:gd name="connsiteY3" fmla="*/ 2113 h 21651"/>
              <a:gd name="connsiteX4" fmla="*/ 18904 w 24244"/>
              <a:gd name="connsiteY4" fmla="*/ 2179 h 21651"/>
              <a:gd name="connsiteX5" fmla="*/ 20524 w 24244"/>
              <a:gd name="connsiteY5" fmla="*/ 3111 h 21651"/>
              <a:gd name="connsiteX6" fmla="*/ 21972 w 24244"/>
              <a:gd name="connsiteY6" fmla="*/ 4041 h 21651"/>
              <a:gd name="connsiteX7" fmla="*/ 24244 w 24244"/>
              <a:gd name="connsiteY7" fmla="*/ 6703 h 21651"/>
              <a:gd name="connsiteX8" fmla="*/ 24223 w 24244"/>
              <a:gd name="connsiteY8" fmla="*/ 21582 h 21651"/>
              <a:gd name="connsiteX9" fmla="*/ 8358 w 24244"/>
              <a:gd name="connsiteY9" fmla="*/ 21651 h 21651"/>
              <a:gd name="connsiteX10" fmla="*/ 7519 w 24244"/>
              <a:gd name="connsiteY10" fmla="*/ 16055 h 21651"/>
              <a:gd name="connsiteX11" fmla="*/ 3813 w 24244"/>
              <a:gd name="connsiteY11" fmla="*/ 15582 h 21651"/>
              <a:gd name="connsiteX0" fmla="*/ 3813 w 24244"/>
              <a:gd name="connsiteY0" fmla="*/ 15582 h 21582"/>
              <a:gd name="connsiteX1" fmla="*/ 0 w 24244"/>
              <a:gd name="connsiteY1" fmla="*/ 0 h 21582"/>
              <a:gd name="connsiteX2" fmla="*/ 16306 w 24244"/>
              <a:gd name="connsiteY2" fmla="*/ 70 h 21582"/>
              <a:gd name="connsiteX3" fmla="*/ 17200 w 24244"/>
              <a:gd name="connsiteY3" fmla="*/ 2113 h 21582"/>
              <a:gd name="connsiteX4" fmla="*/ 18904 w 24244"/>
              <a:gd name="connsiteY4" fmla="*/ 2179 h 21582"/>
              <a:gd name="connsiteX5" fmla="*/ 20524 w 24244"/>
              <a:gd name="connsiteY5" fmla="*/ 3111 h 21582"/>
              <a:gd name="connsiteX6" fmla="*/ 21972 w 24244"/>
              <a:gd name="connsiteY6" fmla="*/ 4041 h 21582"/>
              <a:gd name="connsiteX7" fmla="*/ 24244 w 24244"/>
              <a:gd name="connsiteY7" fmla="*/ 6703 h 21582"/>
              <a:gd name="connsiteX8" fmla="*/ 24223 w 24244"/>
              <a:gd name="connsiteY8" fmla="*/ 21582 h 21582"/>
              <a:gd name="connsiteX9" fmla="*/ 8339 w 24244"/>
              <a:gd name="connsiteY9" fmla="*/ 21562 h 21582"/>
              <a:gd name="connsiteX10" fmla="*/ 7519 w 24244"/>
              <a:gd name="connsiteY10" fmla="*/ 16055 h 21582"/>
              <a:gd name="connsiteX11" fmla="*/ 3813 w 24244"/>
              <a:gd name="connsiteY11" fmla="*/ 15582 h 21582"/>
              <a:gd name="connsiteX0" fmla="*/ 3813 w 24244"/>
              <a:gd name="connsiteY0" fmla="*/ 15582 h 21582"/>
              <a:gd name="connsiteX1" fmla="*/ 0 w 24244"/>
              <a:gd name="connsiteY1" fmla="*/ 0 h 21582"/>
              <a:gd name="connsiteX2" fmla="*/ 16306 w 24244"/>
              <a:gd name="connsiteY2" fmla="*/ 70 h 21582"/>
              <a:gd name="connsiteX3" fmla="*/ 17200 w 24244"/>
              <a:gd name="connsiteY3" fmla="*/ 2113 h 21582"/>
              <a:gd name="connsiteX4" fmla="*/ 18904 w 24244"/>
              <a:gd name="connsiteY4" fmla="*/ 2179 h 21582"/>
              <a:gd name="connsiteX5" fmla="*/ 20524 w 24244"/>
              <a:gd name="connsiteY5" fmla="*/ 3111 h 21582"/>
              <a:gd name="connsiteX6" fmla="*/ 21972 w 24244"/>
              <a:gd name="connsiteY6" fmla="*/ 4041 h 21582"/>
              <a:gd name="connsiteX7" fmla="*/ 24244 w 24244"/>
              <a:gd name="connsiteY7" fmla="*/ 6703 h 21582"/>
              <a:gd name="connsiteX8" fmla="*/ 24223 w 24244"/>
              <a:gd name="connsiteY8" fmla="*/ 21582 h 21582"/>
              <a:gd name="connsiteX9" fmla="*/ 8339 w 24244"/>
              <a:gd name="connsiteY9" fmla="*/ 21562 h 21582"/>
              <a:gd name="connsiteX10" fmla="*/ 7205 w 24244"/>
              <a:gd name="connsiteY10" fmla="*/ 16872 h 21582"/>
              <a:gd name="connsiteX11" fmla="*/ 3813 w 24244"/>
              <a:gd name="connsiteY11" fmla="*/ 15582 h 21582"/>
              <a:gd name="connsiteX0" fmla="*/ 3813 w 24244"/>
              <a:gd name="connsiteY0" fmla="*/ 15582 h 21582"/>
              <a:gd name="connsiteX1" fmla="*/ 0 w 24244"/>
              <a:gd name="connsiteY1" fmla="*/ 0 h 21582"/>
              <a:gd name="connsiteX2" fmla="*/ 16306 w 24244"/>
              <a:gd name="connsiteY2" fmla="*/ 70 h 21582"/>
              <a:gd name="connsiteX3" fmla="*/ 17200 w 24244"/>
              <a:gd name="connsiteY3" fmla="*/ 2113 h 21582"/>
              <a:gd name="connsiteX4" fmla="*/ 18904 w 24244"/>
              <a:gd name="connsiteY4" fmla="*/ 2179 h 21582"/>
              <a:gd name="connsiteX5" fmla="*/ 20524 w 24244"/>
              <a:gd name="connsiteY5" fmla="*/ 3111 h 21582"/>
              <a:gd name="connsiteX6" fmla="*/ 21972 w 24244"/>
              <a:gd name="connsiteY6" fmla="*/ 4041 h 21582"/>
              <a:gd name="connsiteX7" fmla="*/ 24244 w 24244"/>
              <a:gd name="connsiteY7" fmla="*/ 6703 h 21582"/>
              <a:gd name="connsiteX8" fmla="*/ 24223 w 24244"/>
              <a:gd name="connsiteY8" fmla="*/ 21582 h 21582"/>
              <a:gd name="connsiteX9" fmla="*/ 9532 w 24244"/>
              <a:gd name="connsiteY9" fmla="*/ 21429 h 21582"/>
              <a:gd name="connsiteX10" fmla="*/ 7205 w 24244"/>
              <a:gd name="connsiteY10" fmla="*/ 16872 h 21582"/>
              <a:gd name="connsiteX11" fmla="*/ 3813 w 24244"/>
              <a:gd name="connsiteY11" fmla="*/ 15582 h 21582"/>
              <a:gd name="connsiteX0" fmla="*/ 3813 w 24244"/>
              <a:gd name="connsiteY0" fmla="*/ 15582 h 21582"/>
              <a:gd name="connsiteX1" fmla="*/ 0 w 24244"/>
              <a:gd name="connsiteY1" fmla="*/ 0 h 21582"/>
              <a:gd name="connsiteX2" fmla="*/ 16306 w 24244"/>
              <a:gd name="connsiteY2" fmla="*/ 70 h 21582"/>
              <a:gd name="connsiteX3" fmla="*/ 17200 w 24244"/>
              <a:gd name="connsiteY3" fmla="*/ 2113 h 21582"/>
              <a:gd name="connsiteX4" fmla="*/ 18904 w 24244"/>
              <a:gd name="connsiteY4" fmla="*/ 2179 h 21582"/>
              <a:gd name="connsiteX5" fmla="*/ 20524 w 24244"/>
              <a:gd name="connsiteY5" fmla="*/ 3111 h 21582"/>
              <a:gd name="connsiteX6" fmla="*/ 21972 w 24244"/>
              <a:gd name="connsiteY6" fmla="*/ 4041 h 21582"/>
              <a:gd name="connsiteX7" fmla="*/ 24244 w 24244"/>
              <a:gd name="connsiteY7" fmla="*/ 6703 h 21582"/>
              <a:gd name="connsiteX8" fmla="*/ 24223 w 24244"/>
              <a:gd name="connsiteY8" fmla="*/ 21582 h 21582"/>
              <a:gd name="connsiteX9" fmla="*/ 9532 w 24244"/>
              <a:gd name="connsiteY9" fmla="*/ 21429 h 21582"/>
              <a:gd name="connsiteX10" fmla="*/ 8015 w 24244"/>
              <a:gd name="connsiteY10" fmla="*/ 17869 h 21582"/>
              <a:gd name="connsiteX11" fmla="*/ 3813 w 24244"/>
              <a:gd name="connsiteY11" fmla="*/ 15582 h 21582"/>
              <a:gd name="connsiteX0" fmla="*/ 3813 w 24244"/>
              <a:gd name="connsiteY0" fmla="*/ 15582 h 21582"/>
              <a:gd name="connsiteX1" fmla="*/ 0 w 24244"/>
              <a:gd name="connsiteY1" fmla="*/ 0 h 21582"/>
              <a:gd name="connsiteX2" fmla="*/ 16306 w 24244"/>
              <a:gd name="connsiteY2" fmla="*/ 70 h 21582"/>
              <a:gd name="connsiteX3" fmla="*/ 17200 w 24244"/>
              <a:gd name="connsiteY3" fmla="*/ 2113 h 21582"/>
              <a:gd name="connsiteX4" fmla="*/ 18904 w 24244"/>
              <a:gd name="connsiteY4" fmla="*/ 2179 h 21582"/>
              <a:gd name="connsiteX5" fmla="*/ 20524 w 24244"/>
              <a:gd name="connsiteY5" fmla="*/ 3111 h 21582"/>
              <a:gd name="connsiteX6" fmla="*/ 21972 w 24244"/>
              <a:gd name="connsiteY6" fmla="*/ 4041 h 21582"/>
              <a:gd name="connsiteX7" fmla="*/ 24244 w 24244"/>
              <a:gd name="connsiteY7" fmla="*/ 6703 h 21582"/>
              <a:gd name="connsiteX8" fmla="*/ 24223 w 24244"/>
              <a:gd name="connsiteY8" fmla="*/ 21582 h 21582"/>
              <a:gd name="connsiteX9" fmla="*/ 9532 w 24244"/>
              <a:gd name="connsiteY9" fmla="*/ 21429 h 21582"/>
              <a:gd name="connsiteX10" fmla="*/ 8015 w 24244"/>
              <a:gd name="connsiteY10" fmla="*/ 17869 h 21582"/>
              <a:gd name="connsiteX11" fmla="*/ 3813 w 24244"/>
              <a:gd name="connsiteY11" fmla="*/ 15582 h 21582"/>
              <a:gd name="connsiteX0" fmla="*/ 3813 w 24244"/>
              <a:gd name="connsiteY0" fmla="*/ 15582 h 21582"/>
              <a:gd name="connsiteX1" fmla="*/ 0 w 24244"/>
              <a:gd name="connsiteY1" fmla="*/ 0 h 21582"/>
              <a:gd name="connsiteX2" fmla="*/ 16306 w 24244"/>
              <a:gd name="connsiteY2" fmla="*/ 70 h 21582"/>
              <a:gd name="connsiteX3" fmla="*/ 17200 w 24244"/>
              <a:gd name="connsiteY3" fmla="*/ 2113 h 21582"/>
              <a:gd name="connsiteX4" fmla="*/ 18904 w 24244"/>
              <a:gd name="connsiteY4" fmla="*/ 2179 h 21582"/>
              <a:gd name="connsiteX5" fmla="*/ 20524 w 24244"/>
              <a:gd name="connsiteY5" fmla="*/ 3111 h 21582"/>
              <a:gd name="connsiteX6" fmla="*/ 21972 w 24244"/>
              <a:gd name="connsiteY6" fmla="*/ 4041 h 21582"/>
              <a:gd name="connsiteX7" fmla="*/ 24244 w 24244"/>
              <a:gd name="connsiteY7" fmla="*/ 6703 h 21582"/>
              <a:gd name="connsiteX8" fmla="*/ 24223 w 24244"/>
              <a:gd name="connsiteY8" fmla="*/ 21582 h 21582"/>
              <a:gd name="connsiteX9" fmla="*/ 9532 w 24244"/>
              <a:gd name="connsiteY9" fmla="*/ 21429 h 21582"/>
              <a:gd name="connsiteX10" fmla="*/ 8036 w 24244"/>
              <a:gd name="connsiteY10" fmla="*/ 17935 h 21582"/>
              <a:gd name="connsiteX11" fmla="*/ 3813 w 24244"/>
              <a:gd name="connsiteY11" fmla="*/ 15582 h 21582"/>
              <a:gd name="connsiteX0" fmla="*/ 6391 w 24244"/>
              <a:gd name="connsiteY0" fmla="*/ 14984 h 21582"/>
              <a:gd name="connsiteX1" fmla="*/ 0 w 24244"/>
              <a:gd name="connsiteY1" fmla="*/ 0 h 21582"/>
              <a:gd name="connsiteX2" fmla="*/ 16306 w 24244"/>
              <a:gd name="connsiteY2" fmla="*/ 70 h 21582"/>
              <a:gd name="connsiteX3" fmla="*/ 17200 w 24244"/>
              <a:gd name="connsiteY3" fmla="*/ 2113 h 21582"/>
              <a:gd name="connsiteX4" fmla="*/ 18904 w 24244"/>
              <a:gd name="connsiteY4" fmla="*/ 2179 h 21582"/>
              <a:gd name="connsiteX5" fmla="*/ 20524 w 24244"/>
              <a:gd name="connsiteY5" fmla="*/ 3111 h 21582"/>
              <a:gd name="connsiteX6" fmla="*/ 21972 w 24244"/>
              <a:gd name="connsiteY6" fmla="*/ 4041 h 21582"/>
              <a:gd name="connsiteX7" fmla="*/ 24244 w 24244"/>
              <a:gd name="connsiteY7" fmla="*/ 6703 h 21582"/>
              <a:gd name="connsiteX8" fmla="*/ 24223 w 24244"/>
              <a:gd name="connsiteY8" fmla="*/ 21582 h 21582"/>
              <a:gd name="connsiteX9" fmla="*/ 9532 w 24244"/>
              <a:gd name="connsiteY9" fmla="*/ 21429 h 21582"/>
              <a:gd name="connsiteX10" fmla="*/ 8036 w 24244"/>
              <a:gd name="connsiteY10" fmla="*/ 17935 h 21582"/>
              <a:gd name="connsiteX11" fmla="*/ 6391 w 24244"/>
              <a:gd name="connsiteY11" fmla="*/ 14984 h 21582"/>
              <a:gd name="connsiteX0" fmla="*/ 6391 w 24244"/>
              <a:gd name="connsiteY0" fmla="*/ 14984 h 21582"/>
              <a:gd name="connsiteX1" fmla="*/ 0 w 24244"/>
              <a:gd name="connsiteY1" fmla="*/ 0 h 21582"/>
              <a:gd name="connsiteX2" fmla="*/ 16306 w 24244"/>
              <a:gd name="connsiteY2" fmla="*/ 70 h 21582"/>
              <a:gd name="connsiteX3" fmla="*/ 17200 w 24244"/>
              <a:gd name="connsiteY3" fmla="*/ 2113 h 21582"/>
              <a:gd name="connsiteX4" fmla="*/ 18904 w 24244"/>
              <a:gd name="connsiteY4" fmla="*/ 2179 h 21582"/>
              <a:gd name="connsiteX5" fmla="*/ 20524 w 24244"/>
              <a:gd name="connsiteY5" fmla="*/ 3111 h 21582"/>
              <a:gd name="connsiteX6" fmla="*/ 21972 w 24244"/>
              <a:gd name="connsiteY6" fmla="*/ 4041 h 21582"/>
              <a:gd name="connsiteX7" fmla="*/ 24244 w 24244"/>
              <a:gd name="connsiteY7" fmla="*/ 6703 h 21582"/>
              <a:gd name="connsiteX8" fmla="*/ 24223 w 24244"/>
              <a:gd name="connsiteY8" fmla="*/ 21582 h 21582"/>
              <a:gd name="connsiteX9" fmla="*/ 9532 w 24244"/>
              <a:gd name="connsiteY9" fmla="*/ 21429 h 21582"/>
              <a:gd name="connsiteX10" fmla="*/ 8036 w 24244"/>
              <a:gd name="connsiteY10" fmla="*/ 17935 h 21582"/>
              <a:gd name="connsiteX11" fmla="*/ 6391 w 24244"/>
              <a:gd name="connsiteY11" fmla="*/ 14984 h 21582"/>
              <a:gd name="connsiteX0" fmla="*/ 6689 w 24244"/>
              <a:gd name="connsiteY0" fmla="*/ 15217 h 21582"/>
              <a:gd name="connsiteX1" fmla="*/ 0 w 24244"/>
              <a:gd name="connsiteY1" fmla="*/ 0 h 21582"/>
              <a:gd name="connsiteX2" fmla="*/ 16306 w 24244"/>
              <a:gd name="connsiteY2" fmla="*/ 70 h 21582"/>
              <a:gd name="connsiteX3" fmla="*/ 17200 w 24244"/>
              <a:gd name="connsiteY3" fmla="*/ 2113 h 21582"/>
              <a:gd name="connsiteX4" fmla="*/ 18904 w 24244"/>
              <a:gd name="connsiteY4" fmla="*/ 2179 h 21582"/>
              <a:gd name="connsiteX5" fmla="*/ 20524 w 24244"/>
              <a:gd name="connsiteY5" fmla="*/ 3111 h 21582"/>
              <a:gd name="connsiteX6" fmla="*/ 21972 w 24244"/>
              <a:gd name="connsiteY6" fmla="*/ 4041 h 21582"/>
              <a:gd name="connsiteX7" fmla="*/ 24244 w 24244"/>
              <a:gd name="connsiteY7" fmla="*/ 6703 h 21582"/>
              <a:gd name="connsiteX8" fmla="*/ 24223 w 24244"/>
              <a:gd name="connsiteY8" fmla="*/ 21582 h 21582"/>
              <a:gd name="connsiteX9" fmla="*/ 9532 w 24244"/>
              <a:gd name="connsiteY9" fmla="*/ 21429 h 21582"/>
              <a:gd name="connsiteX10" fmla="*/ 8036 w 24244"/>
              <a:gd name="connsiteY10" fmla="*/ 17935 h 21582"/>
              <a:gd name="connsiteX11" fmla="*/ 6689 w 24244"/>
              <a:gd name="connsiteY11" fmla="*/ 15217 h 21582"/>
              <a:gd name="connsiteX0" fmla="*/ 6753 w 24244"/>
              <a:gd name="connsiteY0" fmla="*/ 15117 h 21582"/>
              <a:gd name="connsiteX1" fmla="*/ 0 w 24244"/>
              <a:gd name="connsiteY1" fmla="*/ 0 h 21582"/>
              <a:gd name="connsiteX2" fmla="*/ 16306 w 24244"/>
              <a:gd name="connsiteY2" fmla="*/ 70 h 21582"/>
              <a:gd name="connsiteX3" fmla="*/ 17200 w 24244"/>
              <a:gd name="connsiteY3" fmla="*/ 2113 h 21582"/>
              <a:gd name="connsiteX4" fmla="*/ 18904 w 24244"/>
              <a:gd name="connsiteY4" fmla="*/ 2179 h 21582"/>
              <a:gd name="connsiteX5" fmla="*/ 20524 w 24244"/>
              <a:gd name="connsiteY5" fmla="*/ 3111 h 21582"/>
              <a:gd name="connsiteX6" fmla="*/ 21972 w 24244"/>
              <a:gd name="connsiteY6" fmla="*/ 4041 h 21582"/>
              <a:gd name="connsiteX7" fmla="*/ 24244 w 24244"/>
              <a:gd name="connsiteY7" fmla="*/ 6703 h 21582"/>
              <a:gd name="connsiteX8" fmla="*/ 24223 w 24244"/>
              <a:gd name="connsiteY8" fmla="*/ 21582 h 21582"/>
              <a:gd name="connsiteX9" fmla="*/ 9532 w 24244"/>
              <a:gd name="connsiteY9" fmla="*/ 21429 h 21582"/>
              <a:gd name="connsiteX10" fmla="*/ 8036 w 24244"/>
              <a:gd name="connsiteY10" fmla="*/ 17935 h 21582"/>
              <a:gd name="connsiteX11" fmla="*/ 6753 w 24244"/>
              <a:gd name="connsiteY11" fmla="*/ 15117 h 21582"/>
              <a:gd name="connsiteX0" fmla="*/ 6753 w 24244"/>
              <a:gd name="connsiteY0" fmla="*/ 15117 h 21582"/>
              <a:gd name="connsiteX1" fmla="*/ 0 w 24244"/>
              <a:gd name="connsiteY1" fmla="*/ 0 h 21582"/>
              <a:gd name="connsiteX2" fmla="*/ 16306 w 24244"/>
              <a:gd name="connsiteY2" fmla="*/ 70 h 21582"/>
              <a:gd name="connsiteX3" fmla="*/ 17200 w 24244"/>
              <a:gd name="connsiteY3" fmla="*/ 2113 h 21582"/>
              <a:gd name="connsiteX4" fmla="*/ 18904 w 24244"/>
              <a:gd name="connsiteY4" fmla="*/ 2179 h 21582"/>
              <a:gd name="connsiteX5" fmla="*/ 20524 w 24244"/>
              <a:gd name="connsiteY5" fmla="*/ 3111 h 21582"/>
              <a:gd name="connsiteX6" fmla="*/ 21972 w 24244"/>
              <a:gd name="connsiteY6" fmla="*/ 4041 h 21582"/>
              <a:gd name="connsiteX7" fmla="*/ 24244 w 24244"/>
              <a:gd name="connsiteY7" fmla="*/ 6703 h 21582"/>
              <a:gd name="connsiteX8" fmla="*/ 24223 w 24244"/>
              <a:gd name="connsiteY8" fmla="*/ 21582 h 21582"/>
              <a:gd name="connsiteX9" fmla="*/ 9532 w 24244"/>
              <a:gd name="connsiteY9" fmla="*/ 21429 h 21582"/>
              <a:gd name="connsiteX10" fmla="*/ 8036 w 24244"/>
              <a:gd name="connsiteY10" fmla="*/ 17935 h 21582"/>
              <a:gd name="connsiteX11" fmla="*/ 6753 w 24244"/>
              <a:gd name="connsiteY11" fmla="*/ 15117 h 21582"/>
              <a:gd name="connsiteX0" fmla="*/ 6753 w 24244"/>
              <a:gd name="connsiteY0" fmla="*/ 15117 h 21582"/>
              <a:gd name="connsiteX1" fmla="*/ 0 w 24244"/>
              <a:gd name="connsiteY1" fmla="*/ 0 h 21582"/>
              <a:gd name="connsiteX2" fmla="*/ 16306 w 24244"/>
              <a:gd name="connsiteY2" fmla="*/ 70 h 21582"/>
              <a:gd name="connsiteX3" fmla="*/ 17200 w 24244"/>
              <a:gd name="connsiteY3" fmla="*/ 2113 h 21582"/>
              <a:gd name="connsiteX4" fmla="*/ 18904 w 24244"/>
              <a:gd name="connsiteY4" fmla="*/ 2179 h 21582"/>
              <a:gd name="connsiteX5" fmla="*/ 20524 w 24244"/>
              <a:gd name="connsiteY5" fmla="*/ 3111 h 21582"/>
              <a:gd name="connsiteX6" fmla="*/ 21972 w 24244"/>
              <a:gd name="connsiteY6" fmla="*/ 4041 h 21582"/>
              <a:gd name="connsiteX7" fmla="*/ 24244 w 24244"/>
              <a:gd name="connsiteY7" fmla="*/ 6703 h 21582"/>
              <a:gd name="connsiteX8" fmla="*/ 24223 w 24244"/>
              <a:gd name="connsiteY8" fmla="*/ 21582 h 21582"/>
              <a:gd name="connsiteX9" fmla="*/ 9532 w 24244"/>
              <a:gd name="connsiteY9" fmla="*/ 21429 h 21582"/>
              <a:gd name="connsiteX10" fmla="*/ 8973 w 24244"/>
              <a:gd name="connsiteY10" fmla="*/ 18700 h 21582"/>
              <a:gd name="connsiteX11" fmla="*/ 6753 w 24244"/>
              <a:gd name="connsiteY11" fmla="*/ 15117 h 21582"/>
              <a:gd name="connsiteX0" fmla="*/ 6753 w 24244"/>
              <a:gd name="connsiteY0" fmla="*/ 15117 h 21582"/>
              <a:gd name="connsiteX1" fmla="*/ 0 w 24244"/>
              <a:gd name="connsiteY1" fmla="*/ 0 h 21582"/>
              <a:gd name="connsiteX2" fmla="*/ 16306 w 24244"/>
              <a:gd name="connsiteY2" fmla="*/ 70 h 21582"/>
              <a:gd name="connsiteX3" fmla="*/ 17200 w 24244"/>
              <a:gd name="connsiteY3" fmla="*/ 2113 h 21582"/>
              <a:gd name="connsiteX4" fmla="*/ 18904 w 24244"/>
              <a:gd name="connsiteY4" fmla="*/ 2179 h 21582"/>
              <a:gd name="connsiteX5" fmla="*/ 20524 w 24244"/>
              <a:gd name="connsiteY5" fmla="*/ 3111 h 21582"/>
              <a:gd name="connsiteX6" fmla="*/ 21972 w 24244"/>
              <a:gd name="connsiteY6" fmla="*/ 4041 h 21582"/>
              <a:gd name="connsiteX7" fmla="*/ 24244 w 24244"/>
              <a:gd name="connsiteY7" fmla="*/ 6703 h 21582"/>
              <a:gd name="connsiteX8" fmla="*/ 24223 w 24244"/>
              <a:gd name="connsiteY8" fmla="*/ 21582 h 21582"/>
              <a:gd name="connsiteX9" fmla="*/ 9532 w 24244"/>
              <a:gd name="connsiteY9" fmla="*/ 21429 h 21582"/>
              <a:gd name="connsiteX10" fmla="*/ 8973 w 24244"/>
              <a:gd name="connsiteY10" fmla="*/ 18700 h 21582"/>
              <a:gd name="connsiteX11" fmla="*/ 6753 w 24244"/>
              <a:gd name="connsiteY11" fmla="*/ 15117 h 21582"/>
              <a:gd name="connsiteX0" fmla="*/ 7605 w 24244"/>
              <a:gd name="connsiteY0" fmla="*/ 17411 h 21582"/>
              <a:gd name="connsiteX1" fmla="*/ 0 w 24244"/>
              <a:gd name="connsiteY1" fmla="*/ 0 h 21582"/>
              <a:gd name="connsiteX2" fmla="*/ 16306 w 24244"/>
              <a:gd name="connsiteY2" fmla="*/ 70 h 21582"/>
              <a:gd name="connsiteX3" fmla="*/ 17200 w 24244"/>
              <a:gd name="connsiteY3" fmla="*/ 2113 h 21582"/>
              <a:gd name="connsiteX4" fmla="*/ 18904 w 24244"/>
              <a:gd name="connsiteY4" fmla="*/ 2179 h 21582"/>
              <a:gd name="connsiteX5" fmla="*/ 20524 w 24244"/>
              <a:gd name="connsiteY5" fmla="*/ 3111 h 21582"/>
              <a:gd name="connsiteX6" fmla="*/ 21972 w 24244"/>
              <a:gd name="connsiteY6" fmla="*/ 4041 h 21582"/>
              <a:gd name="connsiteX7" fmla="*/ 24244 w 24244"/>
              <a:gd name="connsiteY7" fmla="*/ 6703 h 21582"/>
              <a:gd name="connsiteX8" fmla="*/ 24223 w 24244"/>
              <a:gd name="connsiteY8" fmla="*/ 21582 h 21582"/>
              <a:gd name="connsiteX9" fmla="*/ 9532 w 24244"/>
              <a:gd name="connsiteY9" fmla="*/ 21429 h 21582"/>
              <a:gd name="connsiteX10" fmla="*/ 8973 w 24244"/>
              <a:gd name="connsiteY10" fmla="*/ 18700 h 21582"/>
              <a:gd name="connsiteX11" fmla="*/ 7605 w 24244"/>
              <a:gd name="connsiteY11" fmla="*/ 17411 h 21582"/>
              <a:gd name="connsiteX0" fmla="*/ 7605 w 24244"/>
              <a:gd name="connsiteY0" fmla="*/ 17411 h 21582"/>
              <a:gd name="connsiteX1" fmla="*/ 0 w 24244"/>
              <a:gd name="connsiteY1" fmla="*/ 0 h 21582"/>
              <a:gd name="connsiteX2" fmla="*/ 16306 w 24244"/>
              <a:gd name="connsiteY2" fmla="*/ 70 h 21582"/>
              <a:gd name="connsiteX3" fmla="*/ 17200 w 24244"/>
              <a:gd name="connsiteY3" fmla="*/ 2113 h 21582"/>
              <a:gd name="connsiteX4" fmla="*/ 18904 w 24244"/>
              <a:gd name="connsiteY4" fmla="*/ 2179 h 21582"/>
              <a:gd name="connsiteX5" fmla="*/ 20524 w 24244"/>
              <a:gd name="connsiteY5" fmla="*/ 3111 h 21582"/>
              <a:gd name="connsiteX6" fmla="*/ 21972 w 24244"/>
              <a:gd name="connsiteY6" fmla="*/ 4041 h 21582"/>
              <a:gd name="connsiteX7" fmla="*/ 24244 w 24244"/>
              <a:gd name="connsiteY7" fmla="*/ 6703 h 21582"/>
              <a:gd name="connsiteX8" fmla="*/ 24223 w 24244"/>
              <a:gd name="connsiteY8" fmla="*/ 21582 h 21582"/>
              <a:gd name="connsiteX9" fmla="*/ 9532 w 24244"/>
              <a:gd name="connsiteY9" fmla="*/ 21429 h 21582"/>
              <a:gd name="connsiteX10" fmla="*/ 8973 w 24244"/>
              <a:gd name="connsiteY10" fmla="*/ 18700 h 21582"/>
              <a:gd name="connsiteX11" fmla="*/ 7605 w 24244"/>
              <a:gd name="connsiteY11" fmla="*/ 17411 h 21582"/>
              <a:gd name="connsiteX0" fmla="*/ 7541 w 24244"/>
              <a:gd name="connsiteY0" fmla="*/ 17444 h 21582"/>
              <a:gd name="connsiteX1" fmla="*/ 0 w 24244"/>
              <a:gd name="connsiteY1" fmla="*/ 0 h 21582"/>
              <a:gd name="connsiteX2" fmla="*/ 16306 w 24244"/>
              <a:gd name="connsiteY2" fmla="*/ 70 h 21582"/>
              <a:gd name="connsiteX3" fmla="*/ 17200 w 24244"/>
              <a:gd name="connsiteY3" fmla="*/ 2113 h 21582"/>
              <a:gd name="connsiteX4" fmla="*/ 18904 w 24244"/>
              <a:gd name="connsiteY4" fmla="*/ 2179 h 21582"/>
              <a:gd name="connsiteX5" fmla="*/ 20524 w 24244"/>
              <a:gd name="connsiteY5" fmla="*/ 3111 h 21582"/>
              <a:gd name="connsiteX6" fmla="*/ 21972 w 24244"/>
              <a:gd name="connsiteY6" fmla="*/ 4041 h 21582"/>
              <a:gd name="connsiteX7" fmla="*/ 24244 w 24244"/>
              <a:gd name="connsiteY7" fmla="*/ 6703 h 21582"/>
              <a:gd name="connsiteX8" fmla="*/ 24223 w 24244"/>
              <a:gd name="connsiteY8" fmla="*/ 21582 h 21582"/>
              <a:gd name="connsiteX9" fmla="*/ 9532 w 24244"/>
              <a:gd name="connsiteY9" fmla="*/ 21429 h 21582"/>
              <a:gd name="connsiteX10" fmla="*/ 8973 w 24244"/>
              <a:gd name="connsiteY10" fmla="*/ 18700 h 21582"/>
              <a:gd name="connsiteX11" fmla="*/ 7541 w 24244"/>
              <a:gd name="connsiteY11" fmla="*/ 17444 h 21582"/>
              <a:gd name="connsiteX0" fmla="*/ 7959 w 24662"/>
              <a:gd name="connsiteY0" fmla="*/ 17444 h 21582"/>
              <a:gd name="connsiteX1" fmla="*/ 5092 w 24662"/>
              <a:gd name="connsiteY1" fmla="*/ 10196 h 21582"/>
              <a:gd name="connsiteX2" fmla="*/ 418 w 24662"/>
              <a:gd name="connsiteY2" fmla="*/ 0 h 21582"/>
              <a:gd name="connsiteX3" fmla="*/ 16724 w 24662"/>
              <a:gd name="connsiteY3" fmla="*/ 70 h 21582"/>
              <a:gd name="connsiteX4" fmla="*/ 17618 w 24662"/>
              <a:gd name="connsiteY4" fmla="*/ 2113 h 21582"/>
              <a:gd name="connsiteX5" fmla="*/ 19322 w 24662"/>
              <a:gd name="connsiteY5" fmla="*/ 2179 h 21582"/>
              <a:gd name="connsiteX6" fmla="*/ 20942 w 24662"/>
              <a:gd name="connsiteY6" fmla="*/ 3111 h 21582"/>
              <a:gd name="connsiteX7" fmla="*/ 22390 w 24662"/>
              <a:gd name="connsiteY7" fmla="*/ 4041 h 21582"/>
              <a:gd name="connsiteX8" fmla="*/ 24662 w 24662"/>
              <a:gd name="connsiteY8" fmla="*/ 6703 h 21582"/>
              <a:gd name="connsiteX9" fmla="*/ 24641 w 24662"/>
              <a:gd name="connsiteY9" fmla="*/ 21582 h 21582"/>
              <a:gd name="connsiteX10" fmla="*/ 9950 w 24662"/>
              <a:gd name="connsiteY10" fmla="*/ 21429 h 21582"/>
              <a:gd name="connsiteX11" fmla="*/ 9391 w 24662"/>
              <a:gd name="connsiteY11" fmla="*/ 18700 h 21582"/>
              <a:gd name="connsiteX12" fmla="*/ 7959 w 24662"/>
              <a:gd name="connsiteY12" fmla="*/ 17444 h 21582"/>
              <a:gd name="connsiteX0" fmla="*/ 7959 w 24662"/>
              <a:gd name="connsiteY0" fmla="*/ 17444 h 21582"/>
              <a:gd name="connsiteX1" fmla="*/ 5092 w 24662"/>
              <a:gd name="connsiteY1" fmla="*/ 10196 h 21582"/>
              <a:gd name="connsiteX2" fmla="*/ 418 w 24662"/>
              <a:gd name="connsiteY2" fmla="*/ 0 h 21582"/>
              <a:gd name="connsiteX3" fmla="*/ 16724 w 24662"/>
              <a:gd name="connsiteY3" fmla="*/ 70 h 21582"/>
              <a:gd name="connsiteX4" fmla="*/ 17618 w 24662"/>
              <a:gd name="connsiteY4" fmla="*/ 2113 h 21582"/>
              <a:gd name="connsiteX5" fmla="*/ 19322 w 24662"/>
              <a:gd name="connsiteY5" fmla="*/ 2179 h 21582"/>
              <a:gd name="connsiteX6" fmla="*/ 20942 w 24662"/>
              <a:gd name="connsiteY6" fmla="*/ 3111 h 21582"/>
              <a:gd name="connsiteX7" fmla="*/ 22390 w 24662"/>
              <a:gd name="connsiteY7" fmla="*/ 4041 h 21582"/>
              <a:gd name="connsiteX8" fmla="*/ 24662 w 24662"/>
              <a:gd name="connsiteY8" fmla="*/ 6703 h 21582"/>
              <a:gd name="connsiteX9" fmla="*/ 24641 w 24662"/>
              <a:gd name="connsiteY9" fmla="*/ 21582 h 21582"/>
              <a:gd name="connsiteX10" fmla="*/ 9950 w 24662"/>
              <a:gd name="connsiteY10" fmla="*/ 21429 h 21582"/>
              <a:gd name="connsiteX11" fmla="*/ 9391 w 24662"/>
              <a:gd name="connsiteY11" fmla="*/ 18700 h 21582"/>
              <a:gd name="connsiteX12" fmla="*/ 7959 w 24662"/>
              <a:gd name="connsiteY12" fmla="*/ 17444 h 21582"/>
              <a:gd name="connsiteX0" fmla="*/ 7542 w 24245"/>
              <a:gd name="connsiteY0" fmla="*/ 17444 h 21582"/>
              <a:gd name="connsiteX1" fmla="*/ 4675 w 24245"/>
              <a:gd name="connsiteY1" fmla="*/ 10196 h 21582"/>
              <a:gd name="connsiteX2" fmla="*/ 1 w 24245"/>
              <a:gd name="connsiteY2" fmla="*/ 0 h 21582"/>
              <a:gd name="connsiteX3" fmla="*/ 16307 w 24245"/>
              <a:gd name="connsiteY3" fmla="*/ 70 h 21582"/>
              <a:gd name="connsiteX4" fmla="*/ 17201 w 24245"/>
              <a:gd name="connsiteY4" fmla="*/ 2113 h 21582"/>
              <a:gd name="connsiteX5" fmla="*/ 18905 w 24245"/>
              <a:gd name="connsiteY5" fmla="*/ 2179 h 21582"/>
              <a:gd name="connsiteX6" fmla="*/ 20525 w 24245"/>
              <a:gd name="connsiteY6" fmla="*/ 3111 h 21582"/>
              <a:gd name="connsiteX7" fmla="*/ 21973 w 24245"/>
              <a:gd name="connsiteY7" fmla="*/ 4041 h 21582"/>
              <a:gd name="connsiteX8" fmla="*/ 24245 w 24245"/>
              <a:gd name="connsiteY8" fmla="*/ 6703 h 21582"/>
              <a:gd name="connsiteX9" fmla="*/ 24224 w 24245"/>
              <a:gd name="connsiteY9" fmla="*/ 21582 h 21582"/>
              <a:gd name="connsiteX10" fmla="*/ 9533 w 24245"/>
              <a:gd name="connsiteY10" fmla="*/ 21429 h 21582"/>
              <a:gd name="connsiteX11" fmla="*/ 8974 w 24245"/>
              <a:gd name="connsiteY11" fmla="*/ 18700 h 21582"/>
              <a:gd name="connsiteX12" fmla="*/ 7542 w 24245"/>
              <a:gd name="connsiteY12" fmla="*/ 17444 h 21582"/>
              <a:gd name="connsiteX0" fmla="*/ 7754 w 24457"/>
              <a:gd name="connsiteY0" fmla="*/ 17378 h 21516"/>
              <a:gd name="connsiteX1" fmla="*/ 4887 w 24457"/>
              <a:gd name="connsiteY1" fmla="*/ 10130 h 21516"/>
              <a:gd name="connsiteX2" fmla="*/ 0 w 24457"/>
              <a:gd name="connsiteY2" fmla="*/ 0 h 21516"/>
              <a:gd name="connsiteX3" fmla="*/ 16519 w 24457"/>
              <a:gd name="connsiteY3" fmla="*/ 4 h 21516"/>
              <a:gd name="connsiteX4" fmla="*/ 17413 w 24457"/>
              <a:gd name="connsiteY4" fmla="*/ 2047 h 21516"/>
              <a:gd name="connsiteX5" fmla="*/ 19117 w 24457"/>
              <a:gd name="connsiteY5" fmla="*/ 2113 h 21516"/>
              <a:gd name="connsiteX6" fmla="*/ 20737 w 24457"/>
              <a:gd name="connsiteY6" fmla="*/ 3045 h 21516"/>
              <a:gd name="connsiteX7" fmla="*/ 22185 w 24457"/>
              <a:gd name="connsiteY7" fmla="*/ 3975 h 21516"/>
              <a:gd name="connsiteX8" fmla="*/ 24457 w 24457"/>
              <a:gd name="connsiteY8" fmla="*/ 6637 h 21516"/>
              <a:gd name="connsiteX9" fmla="*/ 24436 w 24457"/>
              <a:gd name="connsiteY9" fmla="*/ 21516 h 21516"/>
              <a:gd name="connsiteX10" fmla="*/ 9745 w 24457"/>
              <a:gd name="connsiteY10" fmla="*/ 21363 h 21516"/>
              <a:gd name="connsiteX11" fmla="*/ 9186 w 24457"/>
              <a:gd name="connsiteY11" fmla="*/ 18634 h 21516"/>
              <a:gd name="connsiteX12" fmla="*/ 7754 w 24457"/>
              <a:gd name="connsiteY12" fmla="*/ 17378 h 21516"/>
              <a:gd name="connsiteX0" fmla="*/ 7754 w 24457"/>
              <a:gd name="connsiteY0" fmla="*/ 17378 h 21516"/>
              <a:gd name="connsiteX1" fmla="*/ 6698 w 24457"/>
              <a:gd name="connsiteY1" fmla="*/ 14851 h 21516"/>
              <a:gd name="connsiteX2" fmla="*/ 0 w 24457"/>
              <a:gd name="connsiteY2" fmla="*/ 0 h 21516"/>
              <a:gd name="connsiteX3" fmla="*/ 16519 w 24457"/>
              <a:gd name="connsiteY3" fmla="*/ 4 h 21516"/>
              <a:gd name="connsiteX4" fmla="*/ 17413 w 24457"/>
              <a:gd name="connsiteY4" fmla="*/ 2047 h 21516"/>
              <a:gd name="connsiteX5" fmla="*/ 19117 w 24457"/>
              <a:gd name="connsiteY5" fmla="*/ 2113 h 21516"/>
              <a:gd name="connsiteX6" fmla="*/ 20737 w 24457"/>
              <a:gd name="connsiteY6" fmla="*/ 3045 h 21516"/>
              <a:gd name="connsiteX7" fmla="*/ 22185 w 24457"/>
              <a:gd name="connsiteY7" fmla="*/ 3975 h 21516"/>
              <a:gd name="connsiteX8" fmla="*/ 24457 w 24457"/>
              <a:gd name="connsiteY8" fmla="*/ 6637 h 21516"/>
              <a:gd name="connsiteX9" fmla="*/ 24436 w 24457"/>
              <a:gd name="connsiteY9" fmla="*/ 21516 h 21516"/>
              <a:gd name="connsiteX10" fmla="*/ 9745 w 24457"/>
              <a:gd name="connsiteY10" fmla="*/ 21363 h 21516"/>
              <a:gd name="connsiteX11" fmla="*/ 9186 w 24457"/>
              <a:gd name="connsiteY11" fmla="*/ 18634 h 21516"/>
              <a:gd name="connsiteX12" fmla="*/ 7754 w 24457"/>
              <a:gd name="connsiteY12" fmla="*/ 17378 h 21516"/>
              <a:gd name="connsiteX0" fmla="*/ 7754 w 24457"/>
              <a:gd name="connsiteY0" fmla="*/ 17378 h 21516"/>
              <a:gd name="connsiteX1" fmla="*/ 6698 w 24457"/>
              <a:gd name="connsiteY1" fmla="*/ 14851 h 21516"/>
              <a:gd name="connsiteX2" fmla="*/ 0 w 24457"/>
              <a:gd name="connsiteY2" fmla="*/ 0 h 21516"/>
              <a:gd name="connsiteX3" fmla="*/ 16519 w 24457"/>
              <a:gd name="connsiteY3" fmla="*/ 4 h 21516"/>
              <a:gd name="connsiteX4" fmla="*/ 17413 w 24457"/>
              <a:gd name="connsiteY4" fmla="*/ 2047 h 21516"/>
              <a:gd name="connsiteX5" fmla="*/ 19117 w 24457"/>
              <a:gd name="connsiteY5" fmla="*/ 2113 h 21516"/>
              <a:gd name="connsiteX6" fmla="*/ 20737 w 24457"/>
              <a:gd name="connsiteY6" fmla="*/ 3045 h 21516"/>
              <a:gd name="connsiteX7" fmla="*/ 22185 w 24457"/>
              <a:gd name="connsiteY7" fmla="*/ 3975 h 21516"/>
              <a:gd name="connsiteX8" fmla="*/ 24457 w 24457"/>
              <a:gd name="connsiteY8" fmla="*/ 6637 h 21516"/>
              <a:gd name="connsiteX9" fmla="*/ 24436 w 24457"/>
              <a:gd name="connsiteY9" fmla="*/ 21516 h 21516"/>
              <a:gd name="connsiteX10" fmla="*/ 9745 w 24457"/>
              <a:gd name="connsiteY10" fmla="*/ 21363 h 21516"/>
              <a:gd name="connsiteX11" fmla="*/ 9186 w 24457"/>
              <a:gd name="connsiteY11" fmla="*/ 18634 h 21516"/>
              <a:gd name="connsiteX12" fmla="*/ 7754 w 24457"/>
              <a:gd name="connsiteY12" fmla="*/ 17378 h 21516"/>
              <a:gd name="connsiteX0" fmla="*/ 7754 w 24457"/>
              <a:gd name="connsiteY0" fmla="*/ 17378 h 21516"/>
              <a:gd name="connsiteX1" fmla="*/ 6698 w 24457"/>
              <a:gd name="connsiteY1" fmla="*/ 14851 h 21516"/>
              <a:gd name="connsiteX2" fmla="*/ 0 w 24457"/>
              <a:gd name="connsiteY2" fmla="*/ 0 h 21516"/>
              <a:gd name="connsiteX3" fmla="*/ 16519 w 24457"/>
              <a:gd name="connsiteY3" fmla="*/ 4 h 21516"/>
              <a:gd name="connsiteX4" fmla="*/ 17413 w 24457"/>
              <a:gd name="connsiteY4" fmla="*/ 2047 h 21516"/>
              <a:gd name="connsiteX5" fmla="*/ 19117 w 24457"/>
              <a:gd name="connsiteY5" fmla="*/ 2113 h 21516"/>
              <a:gd name="connsiteX6" fmla="*/ 20737 w 24457"/>
              <a:gd name="connsiteY6" fmla="*/ 3045 h 21516"/>
              <a:gd name="connsiteX7" fmla="*/ 22185 w 24457"/>
              <a:gd name="connsiteY7" fmla="*/ 3975 h 21516"/>
              <a:gd name="connsiteX8" fmla="*/ 24457 w 24457"/>
              <a:gd name="connsiteY8" fmla="*/ 6637 h 21516"/>
              <a:gd name="connsiteX9" fmla="*/ 24436 w 24457"/>
              <a:gd name="connsiteY9" fmla="*/ 21516 h 21516"/>
              <a:gd name="connsiteX10" fmla="*/ 9745 w 24457"/>
              <a:gd name="connsiteY10" fmla="*/ 21363 h 21516"/>
              <a:gd name="connsiteX11" fmla="*/ 9186 w 24457"/>
              <a:gd name="connsiteY11" fmla="*/ 18634 h 21516"/>
              <a:gd name="connsiteX12" fmla="*/ 7754 w 24457"/>
              <a:gd name="connsiteY12" fmla="*/ 17378 h 21516"/>
              <a:gd name="connsiteX0" fmla="*/ 8246 w 24949"/>
              <a:gd name="connsiteY0" fmla="*/ 17378 h 21516"/>
              <a:gd name="connsiteX1" fmla="*/ 7190 w 24949"/>
              <a:gd name="connsiteY1" fmla="*/ 14851 h 21516"/>
              <a:gd name="connsiteX2" fmla="*/ 4591 w 24949"/>
              <a:gd name="connsiteY2" fmla="*/ 10030 h 21516"/>
              <a:gd name="connsiteX3" fmla="*/ 492 w 24949"/>
              <a:gd name="connsiteY3" fmla="*/ 0 h 21516"/>
              <a:gd name="connsiteX4" fmla="*/ 17011 w 24949"/>
              <a:gd name="connsiteY4" fmla="*/ 4 h 21516"/>
              <a:gd name="connsiteX5" fmla="*/ 17905 w 24949"/>
              <a:gd name="connsiteY5" fmla="*/ 2047 h 21516"/>
              <a:gd name="connsiteX6" fmla="*/ 19609 w 24949"/>
              <a:gd name="connsiteY6" fmla="*/ 2113 h 21516"/>
              <a:gd name="connsiteX7" fmla="*/ 21229 w 24949"/>
              <a:gd name="connsiteY7" fmla="*/ 3045 h 21516"/>
              <a:gd name="connsiteX8" fmla="*/ 22677 w 24949"/>
              <a:gd name="connsiteY8" fmla="*/ 3975 h 21516"/>
              <a:gd name="connsiteX9" fmla="*/ 24949 w 24949"/>
              <a:gd name="connsiteY9" fmla="*/ 6637 h 21516"/>
              <a:gd name="connsiteX10" fmla="*/ 24928 w 24949"/>
              <a:gd name="connsiteY10" fmla="*/ 21516 h 21516"/>
              <a:gd name="connsiteX11" fmla="*/ 10237 w 24949"/>
              <a:gd name="connsiteY11" fmla="*/ 21363 h 21516"/>
              <a:gd name="connsiteX12" fmla="*/ 9678 w 24949"/>
              <a:gd name="connsiteY12" fmla="*/ 18634 h 21516"/>
              <a:gd name="connsiteX13" fmla="*/ 8246 w 24949"/>
              <a:gd name="connsiteY13" fmla="*/ 17378 h 21516"/>
              <a:gd name="connsiteX0" fmla="*/ 8249 w 24952"/>
              <a:gd name="connsiteY0" fmla="*/ 17378 h 21516"/>
              <a:gd name="connsiteX1" fmla="*/ 7193 w 24952"/>
              <a:gd name="connsiteY1" fmla="*/ 14851 h 21516"/>
              <a:gd name="connsiteX2" fmla="*/ 4551 w 24952"/>
              <a:gd name="connsiteY2" fmla="*/ 16180 h 21516"/>
              <a:gd name="connsiteX3" fmla="*/ 495 w 24952"/>
              <a:gd name="connsiteY3" fmla="*/ 0 h 21516"/>
              <a:gd name="connsiteX4" fmla="*/ 17014 w 24952"/>
              <a:gd name="connsiteY4" fmla="*/ 4 h 21516"/>
              <a:gd name="connsiteX5" fmla="*/ 17908 w 24952"/>
              <a:gd name="connsiteY5" fmla="*/ 2047 h 21516"/>
              <a:gd name="connsiteX6" fmla="*/ 19612 w 24952"/>
              <a:gd name="connsiteY6" fmla="*/ 2113 h 21516"/>
              <a:gd name="connsiteX7" fmla="*/ 21232 w 24952"/>
              <a:gd name="connsiteY7" fmla="*/ 3045 h 21516"/>
              <a:gd name="connsiteX8" fmla="*/ 22680 w 24952"/>
              <a:gd name="connsiteY8" fmla="*/ 3975 h 21516"/>
              <a:gd name="connsiteX9" fmla="*/ 24952 w 24952"/>
              <a:gd name="connsiteY9" fmla="*/ 6637 h 21516"/>
              <a:gd name="connsiteX10" fmla="*/ 24931 w 24952"/>
              <a:gd name="connsiteY10" fmla="*/ 21516 h 21516"/>
              <a:gd name="connsiteX11" fmla="*/ 10240 w 24952"/>
              <a:gd name="connsiteY11" fmla="*/ 21363 h 21516"/>
              <a:gd name="connsiteX12" fmla="*/ 9681 w 24952"/>
              <a:gd name="connsiteY12" fmla="*/ 18634 h 21516"/>
              <a:gd name="connsiteX13" fmla="*/ 8249 w 24952"/>
              <a:gd name="connsiteY13" fmla="*/ 17378 h 21516"/>
              <a:gd name="connsiteX0" fmla="*/ 8249 w 24952"/>
              <a:gd name="connsiteY0" fmla="*/ 17378 h 21516"/>
              <a:gd name="connsiteX1" fmla="*/ 7193 w 24952"/>
              <a:gd name="connsiteY1" fmla="*/ 14851 h 21516"/>
              <a:gd name="connsiteX2" fmla="*/ 4551 w 24952"/>
              <a:gd name="connsiteY2" fmla="*/ 16180 h 21516"/>
              <a:gd name="connsiteX3" fmla="*/ 495 w 24952"/>
              <a:gd name="connsiteY3" fmla="*/ 0 h 21516"/>
              <a:gd name="connsiteX4" fmla="*/ 17014 w 24952"/>
              <a:gd name="connsiteY4" fmla="*/ 4 h 21516"/>
              <a:gd name="connsiteX5" fmla="*/ 17908 w 24952"/>
              <a:gd name="connsiteY5" fmla="*/ 2047 h 21516"/>
              <a:gd name="connsiteX6" fmla="*/ 19612 w 24952"/>
              <a:gd name="connsiteY6" fmla="*/ 2113 h 21516"/>
              <a:gd name="connsiteX7" fmla="*/ 21232 w 24952"/>
              <a:gd name="connsiteY7" fmla="*/ 3045 h 21516"/>
              <a:gd name="connsiteX8" fmla="*/ 22680 w 24952"/>
              <a:gd name="connsiteY8" fmla="*/ 3975 h 21516"/>
              <a:gd name="connsiteX9" fmla="*/ 24952 w 24952"/>
              <a:gd name="connsiteY9" fmla="*/ 6637 h 21516"/>
              <a:gd name="connsiteX10" fmla="*/ 24931 w 24952"/>
              <a:gd name="connsiteY10" fmla="*/ 21516 h 21516"/>
              <a:gd name="connsiteX11" fmla="*/ 10240 w 24952"/>
              <a:gd name="connsiteY11" fmla="*/ 21363 h 21516"/>
              <a:gd name="connsiteX12" fmla="*/ 9681 w 24952"/>
              <a:gd name="connsiteY12" fmla="*/ 18634 h 21516"/>
              <a:gd name="connsiteX13" fmla="*/ 8249 w 24952"/>
              <a:gd name="connsiteY13" fmla="*/ 17378 h 21516"/>
              <a:gd name="connsiteX0" fmla="*/ 8249 w 24952"/>
              <a:gd name="connsiteY0" fmla="*/ 17378 h 21516"/>
              <a:gd name="connsiteX1" fmla="*/ 7193 w 24952"/>
              <a:gd name="connsiteY1" fmla="*/ 14851 h 21516"/>
              <a:gd name="connsiteX2" fmla="*/ 4551 w 24952"/>
              <a:gd name="connsiteY2" fmla="*/ 16180 h 21516"/>
              <a:gd name="connsiteX3" fmla="*/ 495 w 24952"/>
              <a:gd name="connsiteY3" fmla="*/ 0 h 21516"/>
              <a:gd name="connsiteX4" fmla="*/ 17014 w 24952"/>
              <a:gd name="connsiteY4" fmla="*/ 4 h 21516"/>
              <a:gd name="connsiteX5" fmla="*/ 17908 w 24952"/>
              <a:gd name="connsiteY5" fmla="*/ 2047 h 21516"/>
              <a:gd name="connsiteX6" fmla="*/ 19612 w 24952"/>
              <a:gd name="connsiteY6" fmla="*/ 2113 h 21516"/>
              <a:gd name="connsiteX7" fmla="*/ 21232 w 24952"/>
              <a:gd name="connsiteY7" fmla="*/ 3045 h 21516"/>
              <a:gd name="connsiteX8" fmla="*/ 22680 w 24952"/>
              <a:gd name="connsiteY8" fmla="*/ 3975 h 21516"/>
              <a:gd name="connsiteX9" fmla="*/ 24952 w 24952"/>
              <a:gd name="connsiteY9" fmla="*/ 6637 h 21516"/>
              <a:gd name="connsiteX10" fmla="*/ 24931 w 24952"/>
              <a:gd name="connsiteY10" fmla="*/ 21516 h 21516"/>
              <a:gd name="connsiteX11" fmla="*/ 10240 w 24952"/>
              <a:gd name="connsiteY11" fmla="*/ 21363 h 21516"/>
              <a:gd name="connsiteX12" fmla="*/ 9681 w 24952"/>
              <a:gd name="connsiteY12" fmla="*/ 18634 h 21516"/>
              <a:gd name="connsiteX13" fmla="*/ 8249 w 24952"/>
              <a:gd name="connsiteY13" fmla="*/ 17378 h 21516"/>
              <a:gd name="connsiteX0" fmla="*/ 8249 w 24952"/>
              <a:gd name="connsiteY0" fmla="*/ 17378 h 21516"/>
              <a:gd name="connsiteX1" fmla="*/ 7193 w 24952"/>
              <a:gd name="connsiteY1" fmla="*/ 14851 h 21516"/>
              <a:gd name="connsiteX2" fmla="*/ 4551 w 24952"/>
              <a:gd name="connsiteY2" fmla="*/ 16180 h 21516"/>
              <a:gd name="connsiteX3" fmla="*/ 495 w 24952"/>
              <a:gd name="connsiteY3" fmla="*/ 0 h 21516"/>
              <a:gd name="connsiteX4" fmla="*/ 17014 w 24952"/>
              <a:gd name="connsiteY4" fmla="*/ 4 h 21516"/>
              <a:gd name="connsiteX5" fmla="*/ 17908 w 24952"/>
              <a:gd name="connsiteY5" fmla="*/ 2047 h 21516"/>
              <a:gd name="connsiteX6" fmla="*/ 19612 w 24952"/>
              <a:gd name="connsiteY6" fmla="*/ 2113 h 21516"/>
              <a:gd name="connsiteX7" fmla="*/ 21232 w 24952"/>
              <a:gd name="connsiteY7" fmla="*/ 3045 h 21516"/>
              <a:gd name="connsiteX8" fmla="*/ 22680 w 24952"/>
              <a:gd name="connsiteY8" fmla="*/ 3975 h 21516"/>
              <a:gd name="connsiteX9" fmla="*/ 24952 w 24952"/>
              <a:gd name="connsiteY9" fmla="*/ 6637 h 21516"/>
              <a:gd name="connsiteX10" fmla="*/ 24931 w 24952"/>
              <a:gd name="connsiteY10" fmla="*/ 21516 h 21516"/>
              <a:gd name="connsiteX11" fmla="*/ 10240 w 24952"/>
              <a:gd name="connsiteY11" fmla="*/ 21363 h 21516"/>
              <a:gd name="connsiteX12" fmla="*/ 9681 w 24952"/>
              <a:gd name="connsiteY12" fmla="*/ 18634 h 21516"/>
              <a:gd name="connsiteX13" fmla="*/ 8249 w 24952"/>
              <a:gd name="connsiteY13" fmla="*/ 17378 h 21516"/>
              <a:gd name="connsiteX0" fmla="*/ 8249 w 24952"/>
              <a:gd name="connsiteY0" fmla="*/ 17378 h 21516"/>
              <a:gd name="connsiteX1" fmla="*/ 7193 w 24952"/>
              <a:gd name="connsiteY1" fmla="*/ 14851 h 21516"/>
              <a:gd name="connsiteX2" fmla="*/ 4551 w 24952"/>
              <a:gd name="connsiteY2" fmla="*/ 16180 h 21516"/>
              <a:gd name="connsiteX3" fmla="*/ 495 w 24952"/>
              <a:gd name="connsiteY3" fmla="*/ 0 h 21516"/>
              <a:gd name="connsiteX4" fmla="*/ 17014 w 24952"/>
              <a:gd name="connsiteY4" fmla="*/ 4 h 21516"/>
              <a:gd name="connsiteX5" fmla="*/ 17908 w 24952"/>
              <a:gd name="connsiteY5" fmla="*/ 2047 h 21516"/>
              <a:gd name="connsiteX6" fmla="*/ 19612 w 24952"/>
              <a:gd name="connsiteY6" fmla="*/ 2113 h 21516"/>
              <a:gd name="connsiteX7" fmla="*/ 21232 w 24952"/>
              <a:gd name="connsiteY7" fmla="*/ 3045 h 21516"/>
              <a:gd name="connsiteX8" fmla="*/ 22680 w 24952"/>
              <a:gd name="connsiteY8" fmla="*/ 3975 h 21516"/>
              <a:gd name="connsiteX9" fmla="*/ 24952 w 24952"/>
              <a:gd name="connsiteY9" fmla="*/ 6637 h 21516"/>
              <a:gd name="connsiteX10" fmla="*/ 24931 w 24952"/>
              <a:gd name="connsiteY10" fmla="*/ 21516 h 21516"/>
              <a:gd name="connsiteX11" fmla="*/ 10240 w 24952"/>
              <a:gd name="connsiteY11" fmla="*/ 21363 h 21516"/>
              <a:gd name="connsiteX12" fmla="*/ 9681 w 24952"/>
              <a:gd name="connsiteY12" fmla="*/ 18634 h 21516"/>
              <a:gd name="connsiteX13" fmla="*/ 8249 w 24952"/>
              <a:gd name="connsiteY13" fmla="*/ 17378 h 21516"/>
              <a:gd name="connsiteX0" fmla="*/ 8249 w 24952"/>
              <a:gd name="connsiteY0" fmla="*/ 17378 h 21516"/>
              <a:gd name="connsiteX1" fmla="*/ 7193 w 24952"/>
              <a:gd name="connsiteY1" fmla="*/ 14851 h 21516"/>
              <a:gd name="connsiteX2" fmla="*/ 4551 w 24952"/>
              <a:gd name="connsiteY2" fmla="*/ 16180 h 21516"/>
              <a:gd name="connsiteX3" fmla="*/ 495 w 24952"/>
              <a:gd name="connsiteY3" fmla="*/ 0 h 21516"/>
              <a:gd name="connsiteX4" fmla="*/ 17014 w 24952"/>
              <a:gd name="connsiteY4" fmla="*/ 4 h 21516"/>
              <a:gd name="connsiteX5" fmla="*/ 17908 w 24952"/>
              <a:gd name="connsiteY5" fmla="*/ 2047 h 21516"/>
              <a:gd name="connsiteX6" fmla="*/ 19612 w 24952"/>
              <a:gd name="connsiteY6" fmla="*/ 2113 h 21516"/>
              <a:gd name="connsiteX7" fmla="*/ 21232 w 24952"/>
              <a:gd name="connsiteY7" fmla="*/ 3045 h 21516"/>
              <a:gd name="connsiteX8" fmla="*/ 22680 w 24952"/>
              <a:gd name="connsiteY8" fmla="*/ 3975 h 21516"/>
              <a:gd name="connsiteX9" fmla="*/ 24952 w 24952"/>
              <a:gd name="connsiteY9" fmla="*/ 6637 h 21516"/>
              <a:gd name="connsiteX10" fmla="*/ 24931 w 24952"/>
              <a:gd name="connsiteY10" fmla="*/ 21516 h 21516"/>
              <a:gd name="connsiteX11" fmla="*/ 10240 w 24952"/>
              <a:gd name="connsiteY11" fmla="*/ 21363 h 21516"/>
              <a:gd name="connsiteX12" fmla="*/ 9596 w 24952"/>
              <a:gd name="connsiteY12" fmla="*/ 18700 h 21516"/>
              <a:gd name="connsiteX13" fmla="*/ 8249 w 24952"/>
              <a:gd name="connsiteY13" fmla="*/ 17378 h 21516"/>
              <a:gd name="connsiteX0" fmla="*/ 8249 w 24952"/>
              <a:gd name="connsiteY0" fmla="*/ 17378 h 21516"/>
              <a:gd name="connsiteX1" fmla="*/ 7193 w 24952"/>
              <a:gd name="connsiteY1" fmla="*/ 14851 h 21516"/>
              <a:gd name="connsiteX2" fmla="*/ 4551 w 24952"/>
              <a:gd name="connsiteY2" fmla="*/ 16180 h 21516"/>
              <a:gd name="connsiteX3" fmla="*/ 495 w 24952"/>
              <a:gd name="connsiteY3" fmla="*/ 0 h 21516"/>
              <a:gd name="connsiteX4" fmla="*/ 17014 w 24952"/>
              <a:gd name="connsiteY4" fmla="*/ 4 h 21516"/>
              <a:gd name="connsiteX5" fmla="*/ 17908 w 24952"/>
              <a:gd name="connsiteY5" fmla="*/ 2047 h 21516"/>
              <a:gd name="connsiteX6" fmla="*/ 19612 w 24952"/>
              <a:gd name="connsiteY6" fmla="*/ 2113 h 21516"/>
              <a:gd name="connsiteX7" fmla="*/ 21232 w 24952"/>
              <a:gd name="connsiteY7" fmla="*/ 3045 h 21516"/>
              <a:gd name="connsiteX8" fmla="*/ 22680 w 24952"/>
              <a:gd name="connsiteY8" fmla="*/ 3975 h 21516"/>
              <a:gd name="connsiteX9" fmla="*/ 24952 w 24952"/>
              <a:gd name="connsiteY9" fmla="*/ 6637 h 21516"/>
              <a:gd name="connsiteX10" fmla="*/ 24931 w 24952"/>
              <a:gd name="connsiteY10" fmla="*/ 21516 h 21516"/>
              <a:gd name="connsiteX11" fmla="*/ 10304 w 24952"/>
              <a:gd name="connsiteY11" fmla="*/ 21429 h 21516"/>
              <a:gd name="connsiteX12" fmla="*/ 9596 w 24952"/>
              <a:gd name="connsiteY12" fmla="*/ 18700 h 21516"/>
              <a:gd name="connsiteX13" fmla="*/ 8249 w 24952"/>
              <a:gd name="connsiteY13" fmla="*/ 17378 h 21516"/>
              <a:gd name="connsiteX0" fmla="*/ 8716 w 25419"/>
              <a:gd name="connsiteY0" fmla="*/ 17378 h 21516"/>
              <a:gd name="connsiteX1" fmla="*/ 7660 w 25419"/>
              <a:gd name="connsiteY1" fmla="*/ 14851 h 21516"/>
              <a:gd name="connsiteX2" fmla="*/ 5018 w 25419"/>
              <a:gd name="connsiteY2" fmla="*/ 16180 h 21516"/>
              <a:gd name="connsiteX3" fmla="*/ 2291 w 25419"/>
              <a:gd name="connsiteY3" fmla="*/ 9266 h 21516"/>
              <a:gd name="connsiteX4" fmla="*/ 962 w 25419"/>
              <a:gd name="connsiteY4" fmla="*/ 0 h 21516"/>
              <a:gd name="connsiteX5" fmla="*/ 17481 w 25419"/>
              <a:gd name="connsiteY5" fmla="*/ 4 h 21516"/>
              <a:gd name="connsiteX6" fmla="*/ 18375 w 25419"/>
              <a:gd name="connsiteY6" fmla="*/ 2047 h 21516"/>
              <a:gd name="connsiteX7" fmla="*/ 20079 w 25419"/>
              <a:gd name="connsiteY7" fmla="*/ 2113 h 21516"/>
              <a:gd name="connsiteX8" fmla="*/ 21699 w 25419"/>
              <a:gd name="connsiteY8" fmla="*/ 3045 h 21516"/>
              <a:gd name="connsiteX9" fmla="*/ 23147 w 25419"/>
              <a:gd name="connsiteY9" fmla="*/ 3975 h 21516"/>
              <a:gd name="connsiteX10" fmla="*/ 25419 w 25419"/>
              <a:gd name="connsiteY10" fmla="*/ 6637 h 21516"/>
              <a:gd name="connsiteX11" fmla="*/ 25398 w 25419"/>
              <a:gd name="connsiteY11" fmla="*/ 21516 h 21516"/>
              <a:gd name="connsiteX12" fmla="*/ 10771 w 25419"/>
              <a:gd name="connsiteY12" fmla="*/ 21429 h 21516"/>
              <a:gd name="connsiteX13" fmla="*/ 10063 w 25419"/>
              <a:gd name="connsiteY13" fmla="*/ 18700 h 21516"/>
              <a:gd name="connsiteX14" fmla="*/ 8716 w 25419"/>
              <a:gd name="connsiteY14" fmla="*/ 17378 h 21516"/>
              <a:gd name="connsiteX0" fmla="*/ 8683 w 25386"/>
              <a:gd name="connsiteY0" fmla="*/ 17378 h 21516"/>
              <a:gd name="connsiteX1" fmla="*/ 7627 w 25386"/>
              <a:gd name="connsiteY1" fmla="*/ 14851 h 21516"/>
              <a:gd name="connsiteX2" fmla="*/ 4985 w 25386"/>
              <a:gd name="connsiteY2" fmla="*/ 16180 h 21516"/>
              <a:gd name="connsiteX3" fmla="*/ 2450 w 25386"/>
              <a:gd name="connsiteY3" fmla="*/ 9166 h 21516"/>
              <a:gd name="connsiteX4" fmla="*/ 929 w 25386"/>
              <a:gd name="connsiteY4" fmla="*/ 0 h 21516"/>
              <a:gd name="connsiteX5" fmla="*/ 17448 w 25386"/>
              <a:gd name="connsiteY5" fmla="*/ 4 h 21516"/>
              <a:gd name="connsiteX6" fmla="*/ 18342 w 25386"/>
              <a:gd name="connsiteY6" fmla="*/ 2047 h 21516"/>
              <a:gd name="connsiteX7" fmla="*/ 20046 w 25386"/>
              <a:gd name="connsiteY7" fmla="*/ 2113 h 21516"/>
              <a:gd name="connsiteX8" fmla="*/ 21666 w 25386"/>
              <a:gd name="connsiteY8" fmla="*/ 3045 h 21516"/>
              <a:gd name="connsiteX9" fmla="*/ 23114 w 25386"/>
              <a:gd name="connsiteY9" fmla="*/ 3975 h 21516"/>
              <a:gd name="connsiteX10" fmla="*/ 25386 w 25386"/>
              <a:gd name="connsiteY10" fmla="*/ 6637 h 21516"/>
              <a:gd name="connsiteX11" fmla="*/ 25365 w 25386"/>
              <a:gd name="connsiteY11" fmla="*/ 21516 h 21516"/>
              <a:gd name="connsiteX12" fmla="*/ 10738 w 25386"/>
              <a:gd name="connsiteY12" fmla="*/ 21429 h 21516"/>
              <a:gd name="connsiteX13" fmla="*/ 10030 w 25386"/>
              <a:gd name="connsiteY13" fmla="*/ 18700 h 21516"/>
              <a:gd name="connsiteX14" fmla="*/ 8683 w 25386"/>
              <a:gd name="connsiteY14" fmla="*/ 17378 h 21516"/>
              <a:gd name="connsiteX0" fmla="*/ 8683 w 25386"/>
              <a:gd name="connsiteY0" fmla="*/ 17378 h 21516"/>
              <a:gd name="connsiteX1" fmla="*/ 7627 w 25386"/>
              <a:gd name="connsiteY1" fmla="*/ 14851 h 21516"/>
              <a:gd name="connsiteX2" fmla="*/ 4985 w 25386"/>
              <a:gd name="connsiteY2" fmla="*/ 16180 h 21516"/>
              <a:gd name="connsiteX3" fmla="*/ 2450 w 25386"/>
              <a:gd name="connsiteY3" fmla="*/ 9166 h 21516"/>
              <a:gd name="connsiteX4" fmla="*/ 929 w 25386"/>
              <a:gd name="connsiteY4" fmla="*/ 0 h 21516"/>
              <a:gd name="connsiteX5" fmla="*/ 17448 w 25386"/>
              <a:gd name="connsiteY5" fmla="*/ 4 h 21516"/>
              <a:gd name="connsiteX6" fmla="*/ 18342 w 25386"/>
              <a:gd name="connsiteY6" fmla="*/ 2047 h 21516"/>
              <a:gd name="connsiteX7" fmla="*/ 20046 w 25386"/>
              <a:gd name="connsiteY7" fmla="*/ 2113 h 21516"/>
              <a:gd name="connsiteX8" fmla="*/ 21666 w 25386"/>
              <a:gd name="connsiteY8" fmla="*/ 3045 h 21516"/>
              <a:gd name="connsiteX9" fmla="*/ 23114 w 25386"/>
              <a:gd name="connsiteY9" fmla="*/ 3975 h 21516"/>
              <a:gd name="connsiteX10" fmla="*/ 25386 w 25386"/>
              <a:gd name="connsiteY10" fmla="*/ 6637 h 21516"/>
              <a:gd name="connsiteX11" fmla="*/ 25365 w 25386"/>
              <a:gd name="connsiteY11" fmla="*/ 21516 h 21516"/>
              <a:gd name="connsiteX12" fmla="*/ 10738 w 25386"/>
              <a:gd name="connsiteY12" fmla="*/ 21429 h 21516"/>
              <a:gd name="connsiteX13" fmla="*/ 10030 w 25386"/>
              <a:gd name="connsiteY13" fmla="*/ 18700 h 21516"/>
              <a:gd name="connsiteX14" fmla="*/ 8683 w 25386"/>
              <a:gd name="connsiteY14" fmla="*/ 17378 h 21516"/>
              <a:gd name="connsiteX0" fmla="*/ 8683 w 25386"/>
              <a:gd name="connsiteY0" fmla="*/ 17378 h 21516"/>
              <a:gd name="connsiteX1" fmla="*/ 7627 w 25386"/>
              <a:gd name="connsiteY1" fmla="*/ 14851 h 21516"/>
              <a:gd name="connsiteX2" fmla="*/ 4985 w 25386"/>
              <a:gd name="connsiteY2" fmla="*/ 16180 h 21516"/>
              <a:gd name="connsiteX3" fmla="*/ 2450 w 25386"/>
              <a:gd name="connsiteY3" fmla="*/ 9166 h 21516"/>
              <a:gd name="connsiteX4" fmla="*/ 929 w 25386"/>
              <a:gd name="connsiteY4" fmla="*/ 0 h 21516"/>
              <a:gd name="connsiteX5" fmla="*/ 17448 w 25386"/>
              <a:gd name="connsiteY5" fmla="*/ 4 h 21516"/>
              <a:gd name="connsiteX6" fmla="*/ 18342 w 25386"/>
              <a:gd name="connsiteY6" fmla="*/ 2047 h 21516"/>
              <a:gd name="connsiteX7" fmla="*/ 20046 w 25386"/>
              <a:gd name="connsiteY7" fmla="*/ 2113 h 21516"/>
              <a:gd name="connsiteX8" fmla="*/ 21666 w 25386"/>
              <a:gd name="connsiteY8" fmla="*/ 3045 h 21516"/>
              <a:gd name="connsiteX9" fmla="*/ 23114 w 25386"/>
              <a:gd name="connsiteY9" fmla="*/ 3975 h 21516"/>
              <a:gd name="connsiteX10" fmla="*/ 25386 w 25386"/>
              <a:gd name="connsiteY10" fmla="*/ 6637 h 21516"/>
              <a:gd name="connsiteX11" fmla="*/ 25365 w 25386"/>
              <a:gd name="connsiteY11" fmla="*/ 21516 h 21516"/>
              <a:gd name="connsiteX12" fmla="*/ 10738 w 25386"/>
              <a:gd name="connsiteY12" fmla="*/ 21429 h 21516"/>
              <a:gd name="connsiteX13" fmla="*/ 10030 w 25386"/>
              <a:gd name="connsiteY13" fmla="*/ 18700 h 21516"/>
              <a:gd name="connsiteX14" fmla="*/ 8683 w 25386"/>
              <a:gd name="connsiteY14" fmla="*/ 17378 h 21516"/>
              <a:gd name="connsiteX0" fmla="*/ 8683 w 25386"/>
              <a:gd name="connsiteY0" fmla="*/ 17378 h 21516"/>
              <a:gd name="connsiteX1" fmla="*/ 7627 w 25386"/>
              <a:gd name="connsiteY1" fmla="*/ 14851 h 21516"/>
              <a:gd name="connsiteX2" fmla="*/ 4985 w 25386"/>
              <a:gd name="connsiteY2" fmla="*/ 16180 h 21516"/>
              <a:gd name="connsiteX3" fmla="*/ 2450 w 25386"/>
              <a:gd name="connsiteY3" fmla="*/ 9166 h 21516"/>
              <a:gd name="connsiteX4" fmla="*/ 929 w 25386"/>
              <a:gd name="connsiteY4" fmla="*/ 0 h 21516"/>
              <a:gd name="connsiteX5" fmla="*/ 17448 w 25386"/>
              <a:gd name="connsiteY5" fmla="*/ 4 h 21516"/>
              <a:gd name="connsiteX6" fmla="*/ 18342 w 25386"/>
              <a:gd name="connsiteY6" fmla="*/ 2047 h 21516"/>
              <a:gd name="connsiteX7" fmla="*/ 20046 w 25386"/>
              <a:gd name="connsiteY7" fmla="*/ 2113 h 21516"/>
              <a:gd name="connsiteX8" fmla="*/ 21666 w 25386"/>
              <a:gd name="connsiteY8" fmla="*/ 3045 h 21516"/>
              <a:gd name="connsiteX9" fmla="*/ 23114 w 25386"/>
              <a:gd name="connsiteY9" fmla="*/ 3975 h 21516"/>
              <a:gd name="connsiteX10" fmla="*/ 25386 w 25386"/>
              <a:gd name="connsiteY10" fmla="*/ 6637 h 21516"/>
              <a:gd name="connsiteX11" fmla="*/ 25365 w 25386"/>
              <a:gd name="connsiteY11" fmla="*/ 21516 h 21516"/>
              <a:gd name="connsiteX12" fmla="*/ 10738 w 25386"/>
              <a:gd name="connsiteY12" fmla="*/ 21429 h 21516"/>
              <a:gd name="connsiteX13" fmla="*/ 10030 w 25386"/>
              <a:gd name="connsiteY13" fmla="*/ 18700 h 21516"/>
              <a:gd name="connsiteX14" fmla="*/ 8683 w 25386"/>
              <a:gd name="connsiteY14" fmla="*/ 17378 h 21516"/>
              <a:gd name="connsiteX0" fmla="*/ 8683 w 25386"/>
              <a:gd name="connsiteY0" fmla="*/ 17378 h 21516"/>
              <a:gd name="connsiteX1" fmla="*/ 7627 w 25386"/>
              <a:gd name="connsiteY1" fmla="*/ 14851 h 21516"/>
              <a:gd name="connsiteX2" fmla="*/ 5134 w 25386"/>
              <a:gd name="connsiteY2" fmla="*/ 16413 h 21516"/>
              <a:gd name="connsiteX3" fmla="*/ 2450 w 25386"/>
              <a:gd name="connsiteY3" fmla="*/ 9166 h 21516"/>
              <a:gd name="connsiteX4" fmla="*/ 929 w 25386"/>
              <a:gd name="connsiteY4" fmla="*/ 0 h 21516"/>
              <a:gd name="connsiteX5" fmla="*/ 17448 w 25386"/>
              <a:gd name="connsiteY5" fmla="*/ 4 h 21516"/>
              <a:gd name="connsiteX6" fmla="*/ 18342 w 25386"/>
              <a:gd name="connsiteY6" fmla="*/ 2047 h 21516"/>
              <a:gd name="connsiteX7" fmla="*/ 20046 w 25386"/>
              <a:gd name="connsiteY7" fmla="*/ 2113 h 21516"/>
              <a:gd name="connsiteX8" fmla="*/ 21666 w 25386"/>
              <a:gd name="connsiteY8" fmla="*/ 3045 h 21516"/>
              <a:gd name="connsiteX9" fmla="*/ 23114 w 25386"/>
              <a:gd name="connsiteY9" fmla="*/ 3975 h 21516"/>
              <a:gd name="connsiteX10" fmla="*/ 25386 w 25386"/>
              <a:gd name="connsiteY10" fmla="*/ 6637 h 21516"/>
              <a:gd name="connsiteX11" fmla="*/ 25365 w 25386"/>
              <a:gd name="connsiteY11" fmla="*/ 21516 h 21516"/>
              <a:gd name="connsiteX12" fmla="*/ 10738 w 25386"/>
              <a:gd name="connsiteY12" fmla="*/ 21429 h 21516"/>
              <a:gd name="connsiteX13" fmla="*/ 10030 w 25386"/>
              <a:gd name="connsiteY13" fmla="*/ 18700 h 21516"/>
              <a:gd name="connsiteX14" fmla="*/ 8683 w 25386"/>
              <a:gd name="connsiteY14" fmla="*/ 17378 h 21516"/>
              <a:gd name="connsiteX0" fmla="*/ 8683 w 25386"/>
              <a:gd name="connsiteY0" fmla="*/ 17378 h 21516"/>
              <a:gd name="connsiteX1" fmla="*/ 7627 w 25386"/>
              <a:gd name="connsiteY1" fmla="*/ 14851 h 21516"/>
              <a:gd name="connsiteX2" fmla="*/ 5134 w 25386"/>
              <a:gd name="connsiteY2" fmla="*/ 16413 h 21516"/>
              <a:gd name="connsiteX3" fmla="*/ 2450 w 25386"/>
              <a:gd name="connsiteY3" fmla="*/ 9166 h 21516"/>
              <a:gd name="connsiteX4" fmla="*/ 929 w 25386"/>
              <a:gd name="connsiteY4" fmla="*/ 0 h 21516"/>
              <a:gd name="connsiteX5" fmla="*/ 17448 w 25386"/>
              <a:gd name="connsiteY5" fmla="*/ 4 h 21516"/>
              <a:gd name="connsiteX6" fmla="*/ 18342 w 25386"/>
              <a:gd name="connsiteY6" fmla="*/ 2047 h 21516"/>
              <a:gd name="connsiteX7" fmla="*/ 20046 w 25386"/>
              <a:gd name="connsiteY7" fmla="*/ 2113 h 21516"/>
              <a:gd name="connsiteX8" fmla="*/ 21666 w 25386"/>
              <a:gd name="connsiteY8" fmla="*/ 3045 h 21516"/>
              <a:gd name="connsiteX9" fmla="*/ 23114 w 25386"/>
              <a:gd name="connsiteY9" fmla="*/ 3975 h 21516"/>
              <a:gd name="connsiteX10" fmla="*/ 25386 w 25386"/>
              <a:gd name="connsiteY10" fmla="*/ 6637 h 21516"/>
              <a:gd name="connsiteX11" fmla="*/ 25365 w 25386"/>
              <a:gd name="connsiteY11" fmla="*/ 21516 h 21516"/>
              <a:gd name="connsiteX12" fmla="*/ 10738 w 25386"/>
              <a:gd name="connsiteY12" fmla="*/ 21429 h 21516"/>
              <a:gd name="connsiteX13" fmla="*/ 10030 w 25386"/>
              <a:gd name="connsiteY13" fmla="*/ 18700 h 21516"/>
              <a:gd name="connsiteX14" fmla="*/ 8683 w 25386"/>
              <a:gd name="connsiteY14" fmla="*/ 17378 h 21516"/>
              <a:gd name="connsiteX0" fmla="*/ 8756 w 25459"/>
              <a:gd name="connsiteY0" fmla="*/ 17378 h 21516"/>
              <a:gd name="connsiteX1" fmla="*/ 7700 w 25459"/>
              <a:gd name="connsiteY1" fmla="*/ 14851 h 21516"/>
              <a:gd name="connsiteX2" fmla="*/ 5207 w 25459"/>
              <a:gd name="connsiteY2" fmla="*/ 16413 h 21516"/>
              <a:gd name="connsiteX3" fmla="*/ 2523 w 25459"/>
              <a:gd name="connsiteY3" fmla="*/ 9166 h 21516"/>
              <a:gd name="connsiteX4" fmla="*/ 1002 w 25459"/>
              <a:gd name="connsiteY4" fmla="*/ 0 h 21516"/>
              <a:gd name="connsiteX5" fmla="*/ 17521 w 25459"/>
              <a:gd name="connsiteY5" fmla="*/ 4 h 21516"/>
              <a:gd name="connsiteX6" fmla="*/ 18415 w 25459"/>
              <a:gd name="connsiteY6" fmla="*/ 2047 h 21516"/>
              <a:gd name="connsiteX7" fmla="*/ 20119 w 25459"/>
              <a:gd name="connsiteY7" fmla="*/ 2113 h 21516"/>
              <a:gd name="connsiteX8" fmla="*/ 21739 w 25459"/>
              <a:gd name="connsiteY8" fmla="*/ 3045 h 21516"/>
              <a:gd name="connsiteX9" fmla="*/ 23187 w 25459"/>
              <a:gd name="connsiteY9" fmla="*/ 3975 h 21516"/>
              <a:gd name="connsiteX10" fmla="*/ 25459 w 25459"/>
              <a:gd name="connsiteY10" fmla="*/ 6637 h 21516"/>
              <a:gd name="connsiteX11" fmla="*/ 25438 w 25459"/>
              <a:gd name="connsiteY11" fmla="*/ 21516 h 21516"/>
              <a:gd name="connsiteX12" fmla="*/ 10811 w 25459"/>
              <a:gd name="connsiteY12" fmla="*/ 21429 h 21516"/>
              <a:gd name="connsiteX13" fmla="*/ 10103 w 25459"/>
              <a:gd name="connsiteY13" fmla="*/ 18700 h 21516"/>
              <a:gd name="connsiteX14" fmla="*/ 8756 w 25459"/>
              <a:gd name="connsiteY14" fmla="*/ 17378 h 21516"/>
              <a:gd name="connsiteX0" fmla="*/ 8756 w 25459"/>
              <a:gd name="connsiteY0" fmla="*/ 17378 h 21516"/>
              <a:gd name="connsiteX1" fmla="*/ 7700 w 25459"/>
              <a:gd name="connsiteY1" fmla="*/ 14851 h 21516"/>
              <a:gd name="connsiteX2" fmla="*/ 5207 w 25459"/>
              <a:gd name="connsiteY2" fmla="*/ 16413 h 21516"/>
              <a:gd name="connsiteX3" fmla="*/ 2523 w 25459"/>
              <a:gd name="connsiteY3" fmla="*/ 9166 h 21516"/>
              <a:gd name="connsiteX4" fmla="*/ 1002 w 25459"/>
              <a:gd name="connsiteY4" fmla="*/ 0 h 21516"/>
              <a:gd name="connsiteX5" fmla="*/ 17521 w 25459"/>
              <a:gd name="connsiteY5" fmla="*/ 4 h 21516"/>
              <a:gd name="connsiteX6" fmla="*/ 18415 w 25459"/>
              <a:gd name="connsiteY6" fmla="*/ 2047 h 21516"/>
              <a:gd name="connsiteX7" fmla="*/ 20119 w 25459"/>
              <a:gd name="connsiteY7" fmla="*/ 2113 h 21516"/>
              <a:gd name="connsiteX8" fmla="*/ 21739 w 25459"/>
              <a:gd name="connsiteY8" fmla="*/ 3045 h 21516"/>
              <a:gd name="connsiteX9" fmla="*/ 23187 w 25459"/>
              <a:gd name="connsiteY9" fmla="*/ 3975 h 21516"/>
              <a:gd name="connsiteX10" fmla="*/ 25459 w 25459"/>
              <a:gd name="connsiteY10" fmla="*/ 6637 h 21516"/>
              <a:gd name="connsiteX11" fmla="*/ 25438 w 25459"/>
              <a:gd name="connsiteY11" fmla="*/ 21516 h 21516"/>
              <a:gd name="connsiteX12" fmla="*/ 10811 w 25459"/>
              <a:gd name="connsiteY12" fmla="*/ 21429 h 21516"/>
              <a:gd name="connsiteX13" fmla="*/ 10103 w 25459"/>
              <a:gd name="connsiteY13" fmla="*/ 18700 h 21516"/>
              <a:gd name="connsiteX14" fmla="*/ 8756 w 25459"/>
              <a:gd name="connsiteY14" fmla="*/ 17378 h 21516"/>
              <a:gd name="connsiteX0" fmla="*/ 8988 w 25691"/>
              <a:gd name="connsiteY0" fmla="*/ 17378 h 21516"/>
              <a:gd name="connsiteX1" fmla="*/ 7932 w 25691"/>
              <a:gd name="connsiteY1" fmla="*/ 14851 h 21516"/>
              <a:gd name="connsiteX2" fmla="*/ 5439 w 25691"/>
              <a:gd name="connsiteY2" fmla="*/ 16413 h 21516"/>
              <a:gd name="connsiteX3" fmla="*/ 2755 w 25691"/>
              <a:gd name="connsiteY3" fmla="*/ 9166 h 21516"/>
              <a:gd name="connsiteX4" fmla="*/ 1370 w 25691"/>
              <a:gd name="connsiteY4" fmla="*/ 6407 h 21516"/>
              <a:gd name="connsiteX5" fmla="*/ 1234 w 25691"/>
              <a:gd name="connsiteY5" fmla="*/ 0 h 21516"/>
              <a:gd name="connsiteX6" fmla="*/ 17753 w 25691"/>
              <a:gd name="connsiteY6" fmla="*/ 4 h 21516"/>
              <a:gd name="connsiteX7" fmla="*/ 18647 w 25691"/>
              <a:gd name="connsiteY7" fmla="*/ 2047 h 21516"/>
              <a:gd name="connsiteX8" fmla="*/ 20351 w 25691"/>
              <a:gd name="connsiteY8" fmla="*/ 2113 h 21516"/>
              <a:gd name="connsiteX9" fmla="*/ 21971 w 25691"/>
              <a:gd name="connsiteY9" fmla="*/ 3045 h 21516"/>
              <a:gd name="connsiteX10" fmla="*/ 23419 w 25691"/>
              <a:gd name="connsiteY10" fmla="*/ 3975 h 21516"/>
              <a:gd name="connsiteX11" fmla="*/ 25691 w 25691"/>
              <a:gd name="connsiteY11" fmla="*/ 6637 h 21516"/>
              <a:gd name="connsiteX12" fmla="*/ 25670 w 25691"/>
              <a:gd name="connsiteY12" fmla="*/ 21516 h 21516"/>
              <a:gd name="connsiteX13" fmla="*/ 11043 w 25691"/>
              <a:gd name="connsiteY13" fmla="*/ 21429 h 21516"/>
              <a:gd name="connsiteX14" fmla="*/ 10335 w 25691"/>
              <a:gd name="connsiteY14" fmla="*/ 18700 h 21516"/>
              <a:gd name="connsiteX15" fmla="*/ 8988 w 25691"/>
              <a:gd name="connsiteY15" fmla="*/ 17378 h 21516"/>
              <a:gd name="connsiteX0" fmla="*/ 8988 w 25691"/>
              <a:gd name="connsiteY0" fmla="*/ 17378 h 21516"/>
              <a:gd name="connsiteX1" fmla="*/ 7932 w 25691"/>
              <a:gd name="connsiteY1" fmla="*/ 14851 h 21516"/>
              <a:gd name="connsiteX2" fmla="*/ 5439 w 25691"/>
              <a:gd name="connsiteY2" fmla="*/ 16413 h 21516"/>
              <a:gd name="connsiteX3" fmla="*/ 2755 w 25691"/>
              <a:gd name="connsiteY3" fmla="*/ 9166 h 21516"/>
              <a:gd name="connsiteX4" fmla="*/ 1370 w 25691"/>
              <a:gd name="connsiteY4" fmla="*/ 6407 h 21516"/>
              <a:gd name="connsiteX5" fmla="*/ 1234 w 25691"/>
              <a:gd name="connsiteY5" fmla="*/ 0 h 21516"/>
              <a:gd name="connsiteX6" fmla="*/ 17753 w 25691"/>
              <a:gd name="connsiteY6" fmla="*/ 4 h 21516"/>
              <a:gd name="connsiteX7" fmla="*/ 18647 w 25691"/>
              <a:gd name="connsiteY7" fmla="*/ 2047 h 21516"/>
              <a:gd name="connsiteX8" fmla="*/ 20351 w 25691"/>
              <a:gd name="connsiteY8" fmla="*/ 2113 h 21516"/>
              <a:gd name="connsiteX9" fmla="*/ 21971 w 25691"/>
              <a:gd name="connsiteY9" fmla="*/ 3045 h 21516"/>
              <a:gd name="connsiteX10" fmla="*/ 23419 w 25691"/>
              <a:gd name="connsiteY10" fmla="*/ 3975 h 21516"/>
              <a:gd name="connsiteX11" fmla="*/ 25691 w 25691"/>
              <a:gd name="connsiteY11" fmla="*/ 6637 h 21516"/>
              <a:gd name="connsiteX12" fmla="*/ 25670 w 25691"/>
              <a:gd name="connsiteY12" fmla="*/ 21516 h 21516"/>
              <a:gd name="connsiteX13" fmla="*/ 11043 w 25691"/>
              <a:gd name="connsiteY13" fmla="*/ 21429 h 21516"/>
              <a:gd name="connsiteX14" fmla="*/ 10335 w 25691"/>
              <a:gd name="connsiteY14" fmla="*/ 18700 h 21516"/>
              <a:gd name="connsiteX15" fmla="*/ 8988 w 25691"/>
              <a:gd name="connsiteY15" fmla="*/ 17378 h 21516"/>
              <a:gd name="connsiteX0" fmla="*/ 9017 w 25720"/>
              <a:gd name="connsiteY0" fmla="*/ 17378 h 21516"/>
              <a:gd name="connsiteX1" fmla="*/ 7961 w 25720"/>
              <a:gd name="connsiteY1" fmla="*/ 14851 h 21516"/>
              <a:gd name="connsiteX2" fmla="*/ 5468 w 25720"/>
              <a:gd name="connsiteY2" fmla="*/ 16413 h 21516"/>
              <a:gd name="connsiteX3" fmla="*/ 2784 w 25720"/>
              <a:gd name="connsiteY3" fmla="*/ 9166 h 21516"/>
              <a:gd name="connsiteX4" fmla="*/ 1292 w 25720"/>
              <a:gd name="connsiteY4" fmla="*/ 7903 h 21516"/>
              <a:gd name="connsiteX5" fmla="*/ 1263 w 25720"/>
              <a:gd name="connsiteY5" fmla="*/ 0 h 21516"/>
              <a:gd name="connsiteX6" fmla="*/ 17782 w 25720"/>
              <a:gd name="connsiteY6" fmla="*/ 4 h 21516"/>
              <a:gd name="connsiteX7" fmla="*/ 18676 w 25720"/>
              <a:gd name="connsiteY7" fmla="*/ 2047 h 21516"/>
              <a:gd name="connsiteX8" fmla="*/ 20380 w 25720"/>
              <a:gd name="connsiteY8" fmla="*/ 2113 h 21516"/>
              <a:gd name="connsiteX9" fmla="*/ 22000 w 25720"/>
              <a:gd name="connsiteY9" fmla="*/ 3045 h 21516"/>
              <a:gd name="connsiteX10" fmla="*/ 23448 w 25720"/>
              <a:gd name="connsiteY10" fmla="*/ 3975 h 21516"/>
              <a:gd name="connsiteX11" fmla="*/ 25720 w 25720"/>
              <a:gd name="connsiteY11" fmla="*/ 6637 h 21516"/>
              <a:gd name="connsiteX12" fmla="*/ 25699 w 25720"/>
              <a:gd name="connsiteY12" fmla="*/ 21516 h 21516"/>
              <a:gd name="connsiteX13" fmla="*/ 11072 w 25720"/>
              <a:gd name="connsiteY13" fmla="*/ 21429 h 21516"/>
              <a:gd name="connsiteX14" fmla="*/ 10364 w 25720"/>
              <a:gd name="connsiteY14" fmla="*/ 18700 h 21516"/>
              <a:gd name="connsiteX15" fmla="*/ 9017 w 25720"/>
              <a:gd name="connsiteY15" fmla="*/ 17378 h 21516"/>
              <a:gd name="connsiteX0" fmla="*/ 9017 w 25720"/>
              <a:gd name="connsiteY0" fmla="*/ 17378 h 21516"/>
              <a:gd name="connsiteX1" fmla="*/ 7961 w 25720"/>
              <a:gd name="connsiteY1" fmla="*/ 14851 h 21516"/>
              <a:gd name="connsiteX2" fmla="*/ 5468 w 25720"/>
              <a:gd name="connsiteY2" fmla="*/ 16413 h 21516"/>
              <a:gd name="connsiteX3" fmla="*/ 2784 w 25720"/>
              <a:gd name="connsiteY3" fmla="*/ 9166 h 21516"/>
              <a:gd name="connsiteX4" fmla="*/ 1292 w 25720"/>
              <a:gd name="connsiteY4" fmla="*/ 7903 h 21516"/>
              <a:gd name="connsiteX5" fmla="*/ 1263 w 25720"/>
              <a:gd name="connsiteY5" fmla="*/ 0 h 21516"/>
              <a:gd name="connsiteX6" fmla="*/ 17782 w 25720"/>
              <a:gd name="connsiteY6" fmla="*/ 4 h 21516"/>
              <a:gd name="connsiteX7" fmla="*/ 18676 w 25720"/>
              <a:gd name="connsiteY7" fmla="*/ 2047 h 21516"/>
              <a:gd name="connsiteX8" fmla="*/ 20380 w 25720"/>
              <a:gd name="connsiteY8" fmla="*/ 2113 h 21516"/>
              <a:gd name="connsiteX9" fmla="*/ 22000 w 25720"/>
              <a:gd name="connsiteY9" fmla="*/ 3045 h 21516"/>
              <a:gd name="connsiteX10" fmla="*/ 23448 w 25720"/>
              <a:gd name="connsiteY10" fmla="*/ 3975 h 21516"/>
              <a:gd name="connsiteX11" fmla="*/ 25720 w 25720"/>
              <a:gd name="connsiteY11" fmla="*/ 6637 h 21516"/>
              <a:gd name="connsiteX12" fmla="*/ 25699 w 25720"/>
              <a:gd name="connsiteY12" fmla="*/ 21516 h 21516"/>
              <a:gd name="connsiteX13" fmla="*/ 11072 w 25720"/>
              <a:gd name="connsiteY13" fmla="*/ 21429 h 21516"/>
              <a:gd name="connsiteX14" fmla="*/ 10364 w 25720"/>
              <a:gd name="connsiteY14" fmla="*/ 18700 h 21516"/>
              <a:gd name="connsiteX15" fmla="*/ 9017 w 25720"/>
              <a:gd name="connsiteY15" fmla="*/ 17378 h 21516"/>
              <a:gd name="connsiteX0" fmla="*/ 9017 w 25720"/>
              <a:gd name="connsiteY0" fmla="*/ 17378 h 21516"/>
              <a:gd name="connsiteX1" fmla="*/ 7961 w 25720"/>
              <a:gd name="connsiteY1" fmla="*/ 14851 h 21516"/>
              <a:gd name="connsiteX2" fmla="*/ 5468 w 25720"/>
              <a:gd name="connsiteY2" fmla="*/ 16413 h 21516"/>
              <a:gd name="connsiteX3" fmla="*/ 2784 w 25720"/>
              <a:gd name="connsiteY3" fmla="*/ 9166 h 21516"/>
              <a:gd name="connsiteX4" fmla="*/ 1292 w 25720"/>
              <a:gd name="connsiteY4" fmla="*/ 7903 h 21516"/>
              <a:gd name="connsiteX5" fmla="*/ 1263 w 25720"/>
              <a:gd name="connsiteY5" fmla="*/ 0 h 21516"/>
              <a:gd name="connsiteX6" fmla="*/ 17782 w 25720"/>
              <a:gd name="connsiteY6" fmla="*/ 4 h 21516"/>
              <a:gd name="connsiteX7" fmla="*/ 18676 w 25720"/>
              <a:gd name="connsiteY7" fmla="*/ 2047 h 21516"/>
              <a:gd name="connsiteX8" fmla="*/ 20380 w 25720"/>
              <a:gd name="connsiteY8" fmla="*/ 2113 h 21516"/>
              <a:gd name="connsiteX9" fmla="*/ 22000 w 25720"/>
              <a:gd name="connsiteY9" fmla="*/ 3045 h 21516"/>
              <a:gd name="connsiteX10" fmla="*/ 23448 w 25720"/>
              <a:gd name="connsiteY10" fmla="*/ 3975 h 21516"/>
              <a:gd name="connsiteX11" fmla="*/ 25720 w 25720"/>
              <a:gd name="connsiteY11" fmla="*/ 6637 h 21516"/>
              <a:gd name="connsiteX12" fmla="*/ 25699 w 25720"/>
              <a:gd name="connsiteY12" fmla="*/ 21516 h 21516"/>
              <a:gd name="connsiteX13" fmla="*/ 11072 w 25720"/>
              <a:gd name="connsiteY13" fmla="*/ 21429 h 21516"/>
              <a:gd name="connsiteX14" fmla="*/ 10364 w 25720"/>
              <a:gd name="connsiteY14" fmla="*/ 18700 h 21516"/>
              <a:gd name="connsiteX15" fmla="*/ 9017 w 25720"/>
              <a:gd name="connsiteY15" fmla="*/ 17378 h 21516"/>
              <a:gd name="connsiteX0" fmla="*/ 9017 w 25720"/>
              <a:gd name="connsiteY0" fmla="*/ 17378 h 21516"/>
              <a:gd name="connsiteX1" fmla="*/ 7961 w 25720"/>
              <a:gd name="connsiteY1" fmla="*/ 14851 h 21516"/>
              <a:gd name="connsiteX2" fmla="*/ 5468 w 25720"/>
              <a:gd name="connsiteY2" fmla="*/ 16413 h 21516"/>
              <a:gd name="connsiteX3" fmla="*/ 2784 w 25720"/>
              <a:gd name="connsiteY3" fmla="*/ 9166 h 21516"/>
              <a:gd name="connsiteX4" fmla="*/ 1292 w 25720"/>
              <a:gd name="connsiteY4" fmla="*/ 7903 h 21516"/>
              <a:gd name="connsiteX5" fmla="*/ 1263 w 25720"/>
              <a:gd name="connsiteY5" fmla="*/ 0 h 21516"/>
              <a:gd name="connsiteX6" fmla="*/ 17782 w 25720"/>
              <a:gd name="connsiteY6" fmla="*/ 4 h 21516"/>
              <a:gd name="connsiteX7" fmla="*/ 18676 w 25720"/>
              <a:gd name="connsiteY7" fmla="*/ 2047 h 21516"/>
              <a:gd name="connsiteX8" fmla="*/ 20380 w 25720"/>
              <a:gd name="connsiteY8" fmla="*/ 2113 h 21516"/>
              <a:gd name="connsiteX9" fmla="*/ 22000 w 25720"/>
              <a:gd name="connsiteY9" fmla="*/ 3045 h 21516"/>
              <a:gd name="connsiteX10" fmla="*/ 23448 w 25720"/>
              <a:gd name="connsiteY10" fmla="*/ 3975 h 21516"/>
              <a:gd name="connsiteX11" fmla="*/ 25720 w 25720"/>
              <a:gd name="connsiteY11" fmla="*/ 6637 h 21516"/>
              <a:gd name="connsiteX12" fmla="*/ 25699 w 25720"/>
              <a:gd name="connsiteY12" fmla="*/ 21516 h 21516"/>
              <a:gd name="connsiteX13" fmla="*/ 11072 w 25720"/>
              <a:gd name="connsiteY13" fmla="*/ 21429 h 21516"/>
              <a:gd name="connsiteX14" fmla="*/ 10364 w 25720"/>
              <a:gd name="connsiteY14" fmla="*/ 18700 h 21516"/>
              <a:gd name="connsiteX15" fmla="*/ 9017 w 25720"/>
              <a:gd name="connsiteY15" fmla="*/ 17378 h 21516"/>
              <a:gd name="connsiteX0" fmla="*/ 9017 w 25720"/>
              <a:gd name="connsiteY0" fmla="*/ 17378 h 21516"/>
              <a:gd name="connsiteX1" fmla="*/ 7961 w 25720"/>
              <a:gd name="connsiteY1" fmla="*/ 14851 h 21516"/>
              <a:gd name="connsiteX2" fmla="*/ 5468 w 25720"/>
              <a:gd name="connsiteY2" fmla="*/ 16413 h 21516"/>
              <a:gd name="connsiteX3" fmla="*/ 2784 w 25720"/>
              <a:gd name="connsiteY3" fmla="*/ 9166 h 21516"/>
              <a:gd name="connsiteX4" fmla="*/ 1292 w 25720"/>
              <a:gd name="connsiteY4" fmla="*/ 7903 h 21516"/>
              <a:gd name="connsiteX5" fmla="*/ 1263 w 25720"/>
              <a:gd name="connsiteY5" fmla="*/ 0 h 21516"/>
              <a:gd name="connsiteX6" fmla="*/ 17782 w 25720"/>
              <a:gd name="connsiteY6" fmla="*/ 4 h 21516"/>
              <a:gd name="connsiteX7" fmla="*/ 18676 w 25720"/>
              <a:gd name="connsiteY7" fmla="*/ 2047 h 21516"/>
              <a:gd name="connsiteX8" fmla="*/ 20380 w 25720"/>
              <a:gd name="connsiteY8" fmla="*/ 2113 h 21516"/>
              <a:gd name="connsiteX9" fmla="*/ 22000 w 25720"/>
              <a:gd name="connsiteY9" fmla="*/ 3045 h 21516"/>
              <a:gd name="connsiteX10" fmla="*/ 23448 w 25720"/>
              <a:gd name="connsiteY10" fmla="*/ 3975 h 21516"/>
              <a:gd name="connsiteX11" fmla="*/ 25720 w 25720"/>
              <a:gd name="connsiteY11" fmla="*/ 6637 h 21516"/>
              <a:gd name="connsiteX12" fmla="*/ 25699 w 25720"/>
              <a:gd name="connsiteY12" fmla="*/ 21516 h 21516"/>
              <a:gd name="connsiteX13" fmla="*/ 11072 w 25720"/>
              <a:gd name="connsiteY13" fmla="*/ 21429 h 21516"/>
              <a:gd name="connsiteX14" fmla="*/ 10364 w 25720"/>
              <a:gd name="connsiteY14" fmla="*/ 18700 h 21516"/>
              <a:gd name="connsiteX15" fmla="*/ 9017 w 25720"/>
              <a:gd name="connsiteY15" fmla="*/ 17378 h 21516"/>
              <a:gd name="connsiteX0" fmla="*/ 9017 w 25720"/>
              <a:gd name="connsiteY0" fmla="*/ 17378 h 21516"/>
              <a:gd name="connsiteX1" fmla="*/ 7961 w 25720"/>
              <a:gd name="connsiteY1" fmla="*/ 14851 h 21516"/>
              <a:gd name="connsiteX2" fmla="*/ 5468 w 25720"/>
              <a:gd name="connsiteY2" fmla="*/ 16413 h 21516"/>
              <a:gd name="connsiteX3" fmla="*/ 2784 w 25720"/>
              <a:gd name="connsiteY3" fmla="*/ 9166 h 21516"/>
              <a:gd name="connsiteX4" fmla="*/ 1292 w 25720"/>
              <a:gd name="connsiteY4" fmla="*/ 7903 h 21516"/>
              <a:gd name="connsiteX5" fmla="*/ 1263 w 25720"/>
              <a:gd name="connsiteY5" fmla="*/ 0 h 21516"/>
              <a:gd name="connsiteX6" fmla="*/ 17782 w 25720"/>
              <a:gd name="connsiteY6" fmla="*/ 4 h 21516"/>
              <a:gd name="connsiteX7" fmla="*/ 18676 w 25720"/>
              <a:gd name="connsiteY7" fmla="*/ 2047 h 21516"/>
              <a:gd name="connsiteX8" fmla="*/ 20380 w 25720"/>
              <a:gd name="connsiteY8" fmla="*/ 2113 h 21516"/>
              <a:gd name="connsiteX9" fmla="*/ 22000 w 25720"/>
              <a:gd name="connsiteY9" fmla="*/ 3045 h 21516"/>
              <a:gd name="connsiteX10" fmla="*/ 23448 w 25720"/>
              <a:gd name="connsiteY10" fmla="*/ 3975 h 21516"/>
              <a:gd name="connsiteX11" fmla="*/ 25720 w 25720"/>
              <a:gd name="connsiteY11" fmla="*/ 6637 h 21516"/>
              <a:gd name="connsiteX12" fmla="*/ 25699 w 25720"/>
              <a:gd name="connsiteY12" fmla="*/ 21516 h 21516"/>
              <a:gd name="connsiteX13" fmla="*/ 11072 w 25720"/>
              <a:gd name="connsiteY13" fmla="*/ 21429 h 21516"/>
              <a:gd name="connsiteX14" fmla="*/ 10364 w 25720"/>
              <a:gd name="connsiteY14" fmla="*/ 18700 h 21516"/>
              <a:gd name="connsiteX15" fmla="*/ 9017 w 25720"/>
              <a:gd name="connsiteY15" fmla="*/ 17378 h 21516"/>
              <a:gd name="connsiteX0" fmla="*/ 7852 w 24555"/>
              <a:gd name="connsiteY0" fmla="*/ 17378 h 21516"/>
              <a:gd name="connsiteX1" fmla="*/ 6796 w 24555"/>
              <a:gd name="connsiteY1" fmla="*/ 14851 h 21516"/>
              <a:gd name="connsiteX2" fmla="*/ 4303 w 24555"/>
              <a:gd name="connsiteY2" fmla="*/ 16413 h 21516"/>
              <a:gd name="connsiteX3" fmla="*/ 1619 w 24555"/>
              <a:gd name="connsiteY3" fmla="*/ 9166 h 21516"/>
              <a:gd name="connsiteX4" fmla="*/ 127 w 24555"/>
              <a:gd name="connsiteY4" fmla="*/ 7903 h 21516"/>
              <a:gd name="connsiteX5" fmla="*/ 98 w 24555"/>
              <a:gd name="connsiteY5" fmla="*/ 0 h 21516"/>
              <a:gd name="connsiteX6" fmla="*/ 16617 w 24555"/>
              <a:gd name="connsiteY6" fmla="*/ 4 h 21516"/>
              <a:gd name="connsiteX7" fmla="*/ 17511 w 24555"/>
              <a:gd name="connsiteY7" fmla="*/ 2047 h 21516"/>
              <a:gd name="connsiteX8" fmla="*/ 19215 w 24555"/>
              <a:gd name="connsiteY8" fmla="*/ 2113 h 21516"/>
              <a:gd name="connsiteX9" fmla="*/ 20835 w 24555"/>
              <a:gd name="connsiteY9" fmla="*/ 3045 h 21516"/>
              <a:gd name="connsiteX10" fmla="*/ 22283 w 24555"/>
              <a:gd name="connsiteY10" fmla="*/ 3975 h 21516"/>
              <a:gd name="connsiteX11" fmla="*/ 24555 w 24555"/>
              <a:gd name="connsiteY11" fmla="*/ 6637 h 21516"/>
              <a:gd name="connsiteX12" fmla="*/ 24534 w 24555"/>
              <a:gd name="connsiteY12" fmla="*/ 21516 h 21516"/>
              <a:gd name="connsiteX13" fmla="*/ 9907 w 24555"/>
              <a:gd name="connsiteY13" fmla="*/ 21429 h 21516"/>
              <a:gd name="connsiteX14" fmla="*/ 9199 w 24555"/>
              <a:gd name="connsiteY14" fmla="*/ 18700 h 21516"/>
              <a:gd name="connsiteX15" fmla="*/ 7852 w 24555"/>
              <a:gd name="connsiteY15" fmla="*/ 17378 h 21516"/>
              <a:gd name="connsiteX0" fmla="*/ 7852 w 24555"/>
              <a:gd name="connsiteY0" fmla="*/ 17378 h 21516"/>
              <a:gd name="connsiteX1" fmla="*/ 6796 w 24555"/>
              <a:gd name="connsiteY1" fmla="*/ 14851 h 21516"/>
              <a:gd name="connsiteX2" fmla="*/ 4303 w 24555"/>
              <a:gd name="connsiteY2" fmla="*/ 16413 h 21516"/>
              <a:gd name="connsiteX3" fmla="*/ 1619 w 24555"/>
              <a:gd name="connsiteY3" fmla="*/ 9166 h 21516"/>
              <a:gd name="connsiteX4" fmla="*/ 127 w 24555"/>
              <a:gd name="connsiteY4" fmla="*/ 7903 h 21516"/>
              <a:gd name="connsiteX5" fmla="*/ 98 w 24555"/>
              <a:gd name="connsiteY5" fmla="*/ 0 h 21516"/>
              <a:gd name="connsiteX6" fmla="*/ 16617 w 24555"/>
              <a:gd name="connsiteY6" fmla="*/ 4 h 21516"/>
              <a:gd name="connsiteX7" fmla="*/ 17511 w 24555"/>
              <a:gd name="connsiteY7" fmla="*/ 2047 h 21516"/>
              <a:gd name="connsiteX8" fmla="*/ 19215 w 24555"/>
              <a:gd name="connsiteY8" fmla="*/ 2113 h 21516"/>
              <a:gd name="connsiteX9" fmla="*/ 20835 w 24555"/>
              <a:gd name="connsiteY9" fmla="*/ 3045 h 21516"/>
              <a:gd name="connsiteX10" fmla="*/ 22283 w 24555"/>
              <a:gd name="connsiteY10" fmla="*/ 3975 h 21516"/>
              <a:gd name="connsiteX11" fmla="*/ 24555 w 24555"/>
              <a:gd name="connsiteY11" fmla="*/ 6637 h 21516"/>
              <a:gd name="connsiteX12" fmla="*/ 24534 w 24555"/>
              <a:gd name="connsiteY12" fmla="*/ 21516 h 21516"/>
              <a:gd name="connsiteX13" fmla="*/ 9907 w 24555"/>
              <a:gd name="connsiteY13" fmla="*/ 21429 h 21516"/>
              <a:gd name="connsiteX14" fmla="*/ 9199 w 24555"/>
              <a:gd name="connsiteY14" fmla="*/ 18700 h 21516"/>
              <a:gd name="connsiteX15" fmla="*/ 7852 w 24555"/>
              <a:gd name="connsiteY15" fmla="*/ 17378 h 21516"/>
              <a:gd name="connsiteX0" fmla="*/ 7761 w 24464"/>
              <a:gd name="connsiteY0" fmla="*/ 17378 h 21516"/>
              <a:gd name="connsiteX1" fmla="*/ 6705 w 24464"/>
              <a:gd name="connsiteY1" fmla="*/ 14851 h 21516"/>
              <a:gd name="connsiteX2" fmla="*/ 4212 w 24464"/>
              <a:gd name="connsiteY2" fmla="*/ 16413 h 21516"/>
              <a:gd name="connsiteX3" fmla="*/ 1528 w 24464"/>
              <a:gd name="connsiteY3" fmla="*/ 9166 h 21516"/>
              <a:gd name="connsiteX4" fmla="*/ 36 w 24464"/>
              <a:gd name="connsiteY4" fmla="*/ 7903 h 21516"/>
              <a:gd name="connsiteX5" fmla="*/ 7 w 24464"/>
              <a:gd name="connsiteY5" fmla="*/ 0 h 21516"/>
              <a:gd name="connsiteX6" fmla="*/ 16526 w 24464"/>
              <a:gd name="connsiteY6" fmla="*/ 4 h 21516"/>
              <a:gd name="connsiteX7" fmla="*/ 17420 w 24464"/>
              <a:gd name="connsiteY7" fmla="*/ 2047 h 21516"/>
              <a:gd name="connsiteX8" fmla="*/ 19124 w 24464"/>
              <a:gd name="connsiteY8" fmla="*/ 2113 h 21516"/>
              <a:gd name="connsiteX9" fmla="*/ 20744 w 24464"/>
              <a:gd name="connsiteY9" fmla="*/ 3045 h 21516"/>
              <a:gd name="connsiteX10" fmla="*/ 22192 w 24464"/>
              <a:gd name="connsiteY10" fmla="*/ 3975 h 21516"/>
              <a:gd name="connsiteX11" fmla="*/ 24464 w 24464"/>
              <a:gd name="connsiteY11" fmla="*/ 6637 h 21516"/>
              <a:gd name="connsiteX12" fmla="*/ 24443 w 24464"/>
              <a:gd name="connsiteY12" fmla="*/ 21516 h 21516"/>
              <a:gd name="connsiteX13" fmla="*/ 9816 w 24464"/>
              <a:gd name="connsiteY13" fmla="*/ 21429 h 21516"/>
              <a:gd name="connsiteX14" fmla="*/ 9108 w 24464"/>
              <a:gd name="connsiteY14" fmla="*/ 18700 h 21516"/>
              <a:gd name="connsiteX15" fmla="*/ 7761 w 24464"/>
              <a:gd name="connsiteY15" fmla="*/ 17378 h 21516"/>
              <a:gd name="connsiteX0" fmla="*/ 7789 w 24492"/>
              <a:gd name="connsiteY0" fmla="*/ 17378 h 21516"/>
              <a:gd name="connsiteX1" fmla="*/ 6733 w 24492"/>
              <a:gd name="connsiteY1" fmla="*/ 14851 h 21516"/>
              <a:gd name="connsiteX2" fmla="*/ 4240 w 24492"/>
              <a:gd name="connsiteY2" fmla="*/ 16413 h 21516"/>
              <a:gd name="connsiteX3" fmla="*/ 1556 w 24492"/>
              <a:gd name="connsiteY3" fmla="*/ 9166 h 21516"/>
              <a:gd name="connsiteX4" fmla="*/ 0 w 24492"/>
              <a:gd name="connsiteY4" fmla="*/ 7803 h 21516"/>
              <a:gd name="connsiteX5" fmla="*/ 35 w 24492"/>
              <a:gd name="connsiteY5" fmla="*/ 0 h 21516"/>
              <a:gd name="connsiteX6" fmla="*/ 16554 w 24492"/>
              <a:gd name="connsiteY6" fmla="*/ 4 h 21516"/>
              <a:gd name="connsiteX7" fmla="*/ 17448 w 24492"/>
              <a:gd name="connsiteY7" fmla="*/ 2047 h 21516"/>
              <a:gd name="connsiteX8" fmla="*/ 19152 w 24492"/>
              <a:gd name="connsiteY8" fmla="*/ 2113 h 21516"/>
              <a:gd name="connsiteX9" fmla="*/ 20772 w 24492"/>
              <a:gd name="connsiteY9" fmla="*/ 3045 h 21516"/>
              <a:gd name="connsiteX10" fmla="*/ 22220 w 24492"/>
              <a:gd name="connsiteY10" fmla="*/ 3975 h 21516"/>
              <a:gd name="connsiteX11" fmla="*/ 24492 w 24492"/>
              <a:gd name="connsiteY11" fmla="*/ 6637 h 21516"/>
              <a:gd name="connsiteX12" fmla="*/ 24471 w 24492"/>
              <a:gd name="connsiteY12" fmla="*/ 21516 h 21516"/>
              <a:gd name="connsiteX13" fmla="*/ 9844 w 24492"/>
              <a:gd name="connsiteY13" fmla="*/ 21429 h 21516"/>
              <a:gd name="connsiteX14" fmla="*/ 9136 w 24492"/>
              <a:gd name="connsiteY14" fmla="*/ 18700 h 21516"/>
              <a:gd name="connsiteX15" fmla="*/ 7789 w 24492"/>
              <a:gd name="connsiteY15" fmla="*/ 17378 h 21516"/>
              <a:gd name="connsiteX0" fmla="*/ 7789 w 24492"/>
              <a:gd name="connsiteY0" fmla="*/ 17378 h 21516"/>
              <a:gd name="connsiteX1" fmla="*/ 6733 w 24492"/>
              <a:gd name="connsiteY1" fmla="*/ 14851 h 21516"/>
              <a:gd name="connsiteX2" fmla="*/ 4240 w 24492"/>
              <a:gd name="connsiteY2" fmla="*/ 16413 h 21516"/>
              <a:gd name="connsiteX3" fmla="*/ 1556 w 24492"/>
              <a:gd name="connsiteY3" fmla="*/ 9166 h 21516"/>
              <a:gd name="connsiteX4" fmla="*/ 0 w 24492"/>
              <a:gd name="connsiteY4" fmla="*/ 7803 h 21516"/>
              <a:gd name="connsiteX5" fmla="*/ 35 w 24492"/>
              <a:gd name="connsiteY5" fmla="*/ 0 h 21516"/>
              <a:gd name="connsiteX6" fmla="*/ 16554 w 24492"/>
              <a:gd name="connsiteY6" fmla="*/ 4 h 21516"/>
              <a:gd name="connsiteX7" fmla="*/ 17448 w 24492"/>
              <a:gd name="connsiteY7" fmla="*/ 2047 h 21516"/>
              <a:gd name="connsiteX8" fmla="*/ 19152 w 24492"/>
              <a:gd name="connsiteY8" fmla="*/ 2113 h 21516"/>
              <a:gd name="connsiteX9" fmla="*/ 20772 w 24492"/>
              <a:gd name="connsiteY9" fmla="*/ 3045 h 21516"/>
              <a:gd name="connsiteX10" fmla="*/ 22220 w 24492"/>
              <a:gd name="connsiteY10" fmla="*/ 3975 h 21516"/>
              <a:gd name="connsiteX11" fmla="*/ 24492 w 24492"/>
              <a:gd name="connsiteY11" fmla="*/ 6637 h 21516"/>
              <a:gd name="connsiteX12" fmla="*/ 24471 w 24492"/>
              <a:gd name="connsiteY12" fmla="*/ 21516 h 21516"/>
              <a:gd name="connsiteX13" fmla="*/ 9844 w 24492"/>
              <a:gd name="connsiteY13" fmla="*/ 21429 h 21516"/>
              <a:gd name="connsiteX14" fmla="*/ 9370 w 24492"/>
              <a:gd name="connsiteY14" fmla="*/ 18933 h 21516"/>
              <a:gd name="connsiteX15" fmla="*/ 7789 w 24492"/>
              <a:gd name="connsiteY15" fmla="*/ 17378 h 21516"/>
              <a:gd name="connsiteX0" fmla="*/ 7789 w 24492"/>
              <a:gd name="connsiteY0" fmla="*/ 17378 h 21516"/>
              <a:gd name="connsiteX1" fmla="*/ 6733 w 24492"/>
              <a:gd name="connsiteY1" fmla="*/ 14851 h 21516"/>
              <a:gd name="connsiteX2" fmla="*/ 4240 w 24492"/>
              <a:gd name="connsiteY2" fmla="*/ 16413 h 21516"/>
              <a:gd name="connsiteX3" fmla="*/ 1556 w 24492"/>
              <a:gd name="connsiteY3" fmla="*/ 9166 h 21516"/>
              <a:gd name="connsiteX4" fmla="*/ 0 w 24492"/>
              <a:gd name="connsiteY4" fmla="*/ 7803 h 21516"/>
              <a:gd name="connsiteX5" fmla="*/ 35 w 24492"/>
              <a:gd name="connsiteY5" fmla="*/ 0 h 21516"/>
              <a:gd name="connsiteX6" fmla="*/ 16554 w 24492"/>
              <a:gd name="connsiteY6" fmla="*/ 4 h 21516"/>
              <a:gd name="connsiteX7" fmla="*/ 17448 w 24492"/>
              <a:gd name="connsiteY7" fmla="*/ 2047 h 21516"/>
              <a:gd name="connsiteX8" fmla="*/ 19152 w 24492"/>
              <a:gd name="connsiteY8" fmla="*/ 2113 h 21516"/>
              <a:gd name="connsiteX9" fmla="*/ 20772 w 24492"/>
              <a:gd name="connsiteY9" fmla="*/ 3045 h 21516"/>
              <a:gd name="connsiteX10" fmla="*/ 22220 w 24492"/>
              <a:gd name="connsiteY10" fmla="*/ 3975 h 21516"/>
              <a:gd name="connsiteX11" fmla="*/ 24492 w 24492"/>
              <a:gd name="connsiteY11" fmla="*/ 6637 h 21516"/>
              <a:gd name="connsiteX12" fmla="*/ 24471 w 24492"/>
              <a:gd name="connsiteY12" fmla="*/ 21516 h 21516"/>
              <a:gd name="connsiteX13" fmla="*/ 9844 w 24492"/>
              <a:gd name="connsiteY13" fmla="*/ 21429 h 21516"/>
              <a:gd name="connsiteX14" fmla="*/ 9370 w 24492"/>
              <a:gd name="connsiteY14" fmla="*/ 18933 h 21516"/>
              <a:gd name="connsiteX15" fmla="*/ 7789 w 24492"/>
              <a:gd name="connsiteY15" fmla="*/ 17378 h 21516"/>
              <a:gd name="connsiteX0" fmla="*/ 7789 w 24492"/>
              <a:gd name="connsiteY0" fmla="*/ 17378 h 21516"/>
              <a:gd name="connsiteX1" fmla="*/ 6733 w 24492"/>
              <a:gd name="connsiteY1" fmla="*/ 14851 h 21516"/>
              <a:gd name="connsiteX2" fmla="*/ 4240 w 24492"/>
              <a:gd name="connsiteY2" fmla="*/ 16413 h 21516"/>
              <a:gd name="connsiteX3" fmla="*/ 1556 w 24492"/>
              <a:gd name="connsiteY3" fmla="*/ 9166 h 21516"/>
              <a:gd name="connsiteX4" fmla="*/ 0 w 24492"/>
              <a:gd name="connsiteY4" fmla="*/ 7803 h 21516"/>
              <a:gd name="connsiteX5" fmla="*/ 35 w 24492"/>
              <a:gd name="connsiteY5" fmla="*/ 0 h 21516"/>
              <a:gd name="connsiteX6" fmla="*/ 16554 w 24492"/>
              <a:gd name="connsiteY6" fmla="*/ 4 h 21516"/>
              <a:gd name="connsiteX7" fmla="*/ 17448 w 24492"/>
              <a:gd name="connsiteY7" fmla="*/ 2047 h 21516"/>
              <a:gd name="connsiteX8" fmla="*/ 19152 w 24492"/>
              <a:gd name="connsiteY8" fmla="*/ 2113 h 21516"/>
              <a:gd name="connsiteX9" fmla="*/ 20772 w 24492"/>
              <a:gd name="connsiteY9" fmla="*/ 3045 h 21516"/>
              <a:gd name="connsiteX10" fmla="*/ 22220 w 24492"/>
              <a:gd name="connsiteY10" fmla="*/ 3975 h 21516"/>
              <a:gd name="connsiteX11" fmla="*/ 24492 w 24492"/>
              <a:gd name="connsiteY11" fmla="*/ 6637 h 21516"/>
              <a:gd name="connsiteX12" fmla="*/ 24471 w 24492"/>
              <a:gd name="connsiteY12" fmla="*/ 21516 h 21516"/>
              <a:gd name="connsiteX13" fmla="*/ 9844 w 24492"/>
              <a:gd name="connsiteY13" fmla="*/ 21429 h 21516"/>
              <a:gd name="connsiteX14" fmla="*/ 9370 w 24492"/>
              <a:gd name="connsiteY14" fmla="*/ 18933 h 21516"/>
              <a:gd name="connsiteX15" fmla="*/ 7789 w 24492"/>
              <a:gd name="connsiteY15" fmla="*/ 17378 h 21516"/>
              <a:gd name="connsiteX0" fmla="*/ 7789 w 24492"/>
              <a:gd name="connsiteY0" fmla="*/ 17378 h 21516"/>
              <a:gd name="connsiteX1" fmla="*/ 6733 w 24492"/>
              <a:gd name="connsiteY1" fmla="*/ 14851 h 21516"/>
              <a:gd name="connsiteX2" fmla="*/ 4240 w 24492"/>
              <a:gd name="connsiteY2" fmla="*/ 16413 h 21516"/>
              <a:gd name="connsiteX3" fmla="*/ 1556 w 24492"/>
              <a:gd name="connsiteY3" fmla="*/ 9166 h 21516"/>
              <a:gd name="connsiteX4" fmla="*/ 0 w 24492"/>
              <a:gd name="connsiteY4" fmla="*/ 7803 h 21516"/>
              <a:gd name="connsiteX5" fmla="*/ 35 w 24492"/>
              <a:gd name="connsiteY5" fmla="*/ 0 h 21516"/>
              <a:gd name="connsiteX6" fmla="*/ 16554 w 24492"/>
              <a:gd name="connsiteY6" fmla="*/ 4 h 21516"/>
              <a:gd name="connsiteX7" fmla="*/ 17448 w 24492"/>
              <a:gd name="connsiteY7" fmla="*/ 2047 h 21516"/>
              <a:gd name="connsiteX8" fmla="*/ 19152 w 24492"/>
              <a:gd name="connsiteY8" fmla="*/ 2113 h 21516"/>
              <a:gd name="connsiteX9" fmla="*/ 20772 w 24492"/>
              <a:gd name="connsiteY9" fmla="*/ 3045 h 21516"/>
              <a:gd name="connsiteX10" fmla="*/ 22220 w 24492"/>
              <a:gd name="connsiteY10" fmla="*/ 3975 h 21516"/>
              <a:gd name="connsiteX11" fmla="*/ 24492 w 24492"/>
              <a:gd name="connsiteY11" fmla="*/ 6637 h 21516"/>
              <a:gd name="connsiteX12" fmla="*/ 24471 w 24492"/>
              <a:gd name="connsiteY12" fmla="*/ 21516 h 21516"/>
              <a:gd name="connsiteX13" fmla="*/ 9780 w 24492"/>
              <a:gd name="connsiteY13" fmla="*/ 21429 h 21516"/>
              <a:gd name="connsiteX14" fmla="*/ 9370 w 24492"/>
              <a:gd name="connsiteY14" fmla="*/ 18933 h 21516"/>
              <a:gd name="connsiteX15" fmla="*/ 7789 w 24492"/>
              <a:gd name="connsiteY15" fmla="*/ 17378 h 21516"/>
              <a:gd name="connsiteX0" fmla="*/ 7789 w 24492"/>
              <a:gd name="connsiteY0" fmla="*/ 17378 h 21516"/>
              <a:gd name="connsiteX1" fmla="*/ 6733 w 24492"/>
              <a:gd name="connsiteY1" fmla="*/ 14851 h 21516"/>
              <a:gd name="connsiteX2" fmla="*/ 4240 w 24492"/>
              <a:gd name="connsiteY2" fmla="*/ 16413 h 21516"/>
              <a:gd name="connsiteX3" fmla="*/ 1556 w 24492"/>
              <a:gd name="connsiteY3" fmla="*/ 9166 h 21516"/>
              <a:gd name="connsiteX4" fmla="*/ 0 w 24492"/>
              <a:gd name="connsiteY4" fmla="*/ 7803 h 21516"/>
              <a:gd name="connsiteX5" fmla="*/ 35 w 24492"/>
              <a:gd name="connsiteY5" fmla="*/ 0 h 21516"/>
              <a:gd name="connsiteX6" fmla="*/ 16554 w 24492"/>
              <a:gd name="connsiteY6" fmla="*/ 4 h 21516"/>
              <a:gd name="connsiteX7" fmla="*/ 17448 w 24492"/>
              <a:gd name="connsiteY7" fmla="*/ 2047 h 21516"/>
              <a:gd name="connsiteX8" fmla="*/ 19152 w 24492"/>
              <a:gd name="connsiteY8" fmla="*/ 2113 h 21516"/>
              <a:gd name="connsiteX9" fmla="*/ 20772 w 24492"/>
              <a:gd name="connsiteY9" fmla="*/ 3045 h 21516"/>
              <a:gd name="connsiteX10" fmla="*/ 22220 w 24492"/>
              <a:gd name="connsiteY10" fmla="*/ 3975 h 21516"/>
              <a:gd name="connsiteX11" fmla="*/ 24492 w 24492"/>
              <a:gd name="connsiteY11" fmla="*/ 6637 h 21516"/>
              <a:gd name="connsiteX12" fmla="*/ 24471 w 24492"/>
              <a:gd name="connsiteY12" fmla="*/ 21516 h 21516"/>
              <a:gd name="connsiteX13" fmla="*/ 9780 w 24492"/>
              <a:gd name="connsiteY13" fmla="*/ 21429 h 21516"/>
              <a:gd name="connsiteX14" fmla="*/ 9370 w 24492"/>
              <a:gd name="connsiteY14" fmla="*/ 18933 h 21516"/>
              <a:gd name="connsiteX15" fmla="*/ 7789 w 24492"/>
              <a:gd name="connsiteY15" fmla="*/ 17378 h 21516"/>
              <a:gd name="connsiteX0" fmla="*/ 7789 w 24492"/>
              <a:gd name="connsiteY0" fmla="*/ 17378 h 21516"/>
              <a:gd name="connsiteX1" fmla="*/ 6733 w 24492"/>
              <a:gd name="connsiteY1" fmla="*/ 14851 h 21516"/>
              <a:gd name="connsiteX2" fmla="*/ 4240 w 24492"/>
              <a:gd name="connsiteY2" fmla="*/ 16413 h 21516"/>
              <a:gd name="connsiteX3" fmla="*/ 0 w 24492"/>
              <a:gd name="connsiteY3" fmla="*/ 7803 h 21516"/>
              <a:gd name="connsiteX4" fmla="*/ 35 w 24492"/>
              <a:gd name="connsiteY4" fmla="*/ 0 h 21516"/>
              <a:gd name="connsiteX5" fmla="*/ 16554 w 24492"/>
              <a:gd name="connsiteY5" fmla="*/ 4 h 21516"/>
              <a:gd name="connsiteX6" fmla="*/ 17448 w 24492"/>
              <a:gd name="connsiteY6" fmla="*/ 2047 h 21516"/>
              <a:gd name="connsiteX7" fmla="*/ 19152 w 24492"/>
              <a:gd name="connsiteY7" fmla="*/ 2113 h 21516"/>
              <a:gd name="connsiteX8" fmla="*/ 20772 w 24492"/>
              <a:gd name="connsiteY8" fmla="*/ 3045 h 21516"/>
              <a:gd name="connsiteX9" fmla="*/ 22220 w 24492"/>
              <a:gd name="connsiteY9" fmla="*/ 3975 h 21516"/>
              <a:gd name="connsiteX10" fmla="*/ 24492 w 24492"/>
              <a:gd name="connsiteY10" fmla="*/ 6637 h 21516"/>
              <a:gd name="connsiteX11" fmla="*/ 24471 w 24492"/>
              <a:gd name="connsiteY11" fmla="*/ 21516 h 21516"/>
              <a:gd name="connsiteX12" fmla="*/ 9780 w 24492"/>
              <a:gd name="connsiteY12" fmla="*/ 21429 h 21516"/>
              <a:gd name="connsiteX13" fmla="*/ 9370 w 24492"/>
              <a:gd name="connsiteY13" fmla="*/ 18933 h 21516"/>
              <a:gd name="connsiteX14" fmla="*/ 7789 w 24492"/>
              <a:gd name="connsiteY14" fmla="*/ 17378 h 21516"/>
              <a:gd name="connsiteX0" fmla="*/ 7789 w 24492"/>
              <a:gd name="connsiteY0" fmla="*/ 17378 h 21516"/>
              <a:gd name="connsiteX1" fmla="*/ 6733 w 24492"/>
              <a:gd name="connsiteY1" fmla="*/ 14851 h 21516"/>
              <a:gd name="connsiteX2" fmla="*/ 4240 w 24492"/>
              <a:gd name="connsiteY2" fmla="*/ 16413 h 21516"/>
              <a:gd name="connsiteX3" fmla="*/ 0 w 24492"/>
              <a:gd name="connsiteY3" fmla="*/ 7803 h 21516"/>
              <a:gd name="connsiteX4" fmla="*/ 35 w 24492"/>
              <a:gd name="connsiteY4" fmla="*/ 0 h 21516"/>
              <a:gd name="connsiteX5" fmla="*/ 16554 w 24492"/>
              <a:gd name="connsiteY5" fmla="*/ 4 h 21516"/>
              <a:gd name="connsiteX6" fmla="*/ 17448 w 24492"/>
              <a:gd name="connsiteY6" fmla="*/ 2047 h 21516"/>
              <a:gd name="connsiteX7" fmla="*/ 19152 w 24492"/>
              <a:gd name="connsiteY7" fmla="*/ 2113 h 21516"/>
              <a:gd name="connsiteX8" fmla="*/ 20772 w 24492"/>
              <a:gd name="connsiteY8" fmla="*/ 3045 h 21516"/>
              <a:gd name="connsiteX9" fmla="*/ 22220 w 24492"/>
              <a:gd name="connsiteY9" fmla="*/ 3975 h 21516"/>
              <a:gd name="connsiteX10" fmla="*/ 24492 w 24492"/>
              <a:gd name="connsiteY10" fmla="*/ 6637 h 21516"/>
              <a:gd name="connsiteX11" fmla="*/ 24471 w 24492"/>
              <a:gd name="connsiteY11" fmla="*/ 21516 h 21516"/>
              <a:gd name="connsiteX12" fmla="*/ 9780 w 24492"/>
              <a:gd name="connsiteY12" fmla="*/ 21429 h 21516"/>
              <a:gd name="connsiteX13" fmla="*/ 9370 w 24492"/>
              <a:gd name="connsiteY13" fmla="*/ 18933 h 21516"/>
              <a:gd name="connsiteX14" fmla="*/ 7789 w 24492"/>
              <a:gd name="connsiteY14" fmla="*/ 17378 h 21516"/>
              <a:gd name="connsiteX0" fmla="*/ 7789 w 24492"/>
              <a:gd name="connsiteY0" fmla="*/ 17378 h 21516"/>
              <a:gd name="connsiteX1" fmla="*/ 6733 w 24492"/>
              <a:gd name="connsiteY1" fmla="*/ 14851 h 21516"/>
              <a:gd name="connsiteX2" fmla="*/ 4176 w 24492"/>
              <a:gd name="connsiteY2" fmla="*/ 16413 h 21516"/>
              <a:gd name="connsiteX3" fmla="*/ 0 w 24492"/>
              <a:gd name="connsiteY3" fmla="*/ 7803 h 21516"/>
              <a:gd name="connsiteX4" fmla="*/ 35 w 24492"/>
              <a:gd name="connsiteY4" fmla="*/ 0 h 21516"/>
              <a:gd name="connsiteX5" fmla="*/ 16554 w 24492"/>
              <a:gd name="connsiteY5" fmla="*/ 4 h 21516"/>
              <a:gd name="connsiteX6" fmla="*/ 17448 w 24492"/>
              <a:gd name="connsiteY6" fmla="*/ 2047 h 21516"/>
              <a:gd name="connsiteX7" fmla="*/ 19152 w 24492"/>
              <a:gd name="connsiteY7" fmla="*/ 2113 h 21516"/>
              <a:gd name="connsiteX8" fmla="*/ 20772 w 24492"/>
              <a:gd name="connsiteY8" fmla="*/ 3045 h 21516"/>
              <a:gd name="connsiteX9" fmla="*/ 22220 w 24492"/>
              <a:gd name="connsiteY9" fmla="*/ 3975 h 21516"/>
              <a:gd name="connsiteX10" fmla="*/ 24492 w 24492"/>
              <a:gd name="connsiteY10" fmla="*/ 6637 h 21516"/>
              <a:gd name="connsiteX11" fmla="*/ 24471 w 24492"/>
              <a:gd name="connsiteY11" fmla="*/ 21516 h 21516"/>
              <a:gd name="connsiteX12" fmla="*/ 9780 w 24492"/>
              <a:gd name="connsiteY12" fmla="*/ 21429 h 21516"/>
              <a:gd name="connsiteX13" fmla="*/ 9370 w 24492"/>
              <a:gd name="connsiteY13" fmla="*/ 18933 h 21516"/>
              <a:gd name="connsiteX14" fmla="*/ 7789 w 24492"/>
              <a:gd name="connsiteY14" fmla="*/ 17378 h 21516"/>
              <a:gd name="connsiteX0" fmla="*/ 7789 w 24492"/>
              <a:gd name="connsiteY0" fmla="*/ 17378 h 21516"/>
              <a:gd name="connsiteX1" fmla="*/ 6733 w 24492"/>
              <a:gd name="connsiteY1" fmla="*/ 14851 h 21516"/>
              <a:gd name="connsiteX2" fmla="*/ 4176 w 24492"/>
              <a:gd name="connsiteY2" fmla="*/ 16413 h 21516"/>
              <a:gd name="connsiteX3" fmla="*/ 0 w 24492"/>
              <a:gd name="connsiteY3" fmla="*/ 7803 h 21516"/>
              <a:gd name="connsiteX4" fmla="*/ 35 w 24492"/>
              <a:gd name="connsiteY4" fmla="*/ 0 h 21516"/>
              <a:gd name="connsiteX5" fmla="*/ 16554 w 24492"/>
              <a:gd name="connsiteY5" fmla="*/ 4 h 21516"/>
              <a:gd name="connsiteX6" fmla="*/ 17448 w 24492"/>
              <a:gd name="connsiteY6" fmla="*/ 2047 h 21516"/>
              <a:gd name="connsiteX7" fmla="*/ 19152 w 24492"/>
              <a:gd name="connsiteY7" fmla="*/ 2113 h 21516"/>
              <a:gd name="connsiteX8" fmla="*/ 20772 w 24492"/>
              <a:gd name="connsiteY8" fmla="*/ 3045 h 21516"/>
              <a:gd name="connsiteX9" fmla="*/ 22220 w 24492"/>
              <a:gd name="connsiteY9" fmla="*/ 3975 h 21516"/>
              <a:gd name="connsiteX10" fmla="*/ 24492 w 24492"/>
              <a:gd name="connsiteY10" fmla="*/ 6637 h 21516"/>
              <a:gd name="connsiteX11" fmla="*/ 24471 w 24492"/>
              <a:gd name="connsiteY11" fmla="*/ 21516 h 21516"/>
              <a:gd name="connsiteX12" fmla="*/ 9780 w 24492"/>
              <a:gd name="connsiteY12" fmla="*/ 21429 h 21516"/>
              <a:gd name="connsiteX13" fmla="*/ 9370 w 24492"/>
              <a:gd name="connsiteY13" fmla="*/ 18933 h 21516"/>
              <a:gd name="connsiteX14" fmla="*/ 7789 w 24492"/>
              <a:gd name="connsiteY14" fmla="*/ 17378 h 21516"/>
              <a:gd name="connsiteX0" fmla="*/ 7789 w 24492"/>
              <a:gd name="connsiteY0" fmla="*/ 17378 h 21516"/>
              <a:gd name="connsiteX1" fmla="*/ 6733 w 24492"/>
              <a:gd name="connsiteY1" fmla="*/ 14851 h 21516"/>
              <a:gd name="connsiteX2" fmla="*/ 4176 w 24492"/>
              <a:gd name="connsiteY2" fmla="*/ 16413 h 21516"/>
              <a:gd name="connsiteX3" fmla="*/ 0 w 24492"/>
              <a:gd name="connsiteY3" fmla="*/ 7803 h 21516"/>
              <a:gd name="connsiteX4" fmla="*/ 35 w 24492"/>
              <a:gd name="connsiteY4" fmla="*/ 0 h 21516"/>
              <a:gd name="connsiteX5" fmla="*/ 16554 w 24492"/>
              <a:gd name="connsiteY5" fmla="*/ 4 h 21516"/>
              <a:gd name="connsiteX6" fmla="*/ 17448 w 24492"/>
              <a:gd name="connsiteY6" fmla="*/ 2047 h 21516"/>
              <a:gd name="connsiteX7" fmla="*/ 19152 w 24492"/>
              <a:gd name="connsiteY7" fmla="*/ 2113 h 21516"/>
              <a:gd name="connsiteX8" fmla="*/ 20772 w 24492"/>
              <a:gd name="connsiteY8" fmla="*/ 3045 h 21516"/>
              <a:gd name="connsiteX9" fmla="*/ 22220 w 24492"/>
              <a:gd name="connsiteY9" fmla="*/ 3975 h 21516"/>
              <a:gd name="connsiteX10" fmla="*/ 24492 w 24492"/>
              <a:gd name="connsiteY10" fmla="*/ 6637 h 21516"/>
              <a:gd name="connsiteX11" fmla="*/ 24471 w 24492"/>
              <a:gd name="connsiteY11" fmla="*/ 21516 h 21516"/>
              <a:gd name="connsiteX12" fmla="*/ 9780 w 24492"/>
              <a:gd name="connsiteY12" fmla="*/ 21429 h 21516"/>
              <a:gd name="connsiteX13" fmla="*/ 9370 w 24492"/>
              <a:gd name="connsiteY13" fmla="*/ 18933 h 21516"/>
              <a:gd name="connsiteX14" fmla="*/ 7789 w 24492"/>
              <a:gd name="connsiteY14" fmla="*/ 17378 h 21516"/>
              <a:gd name="connsiteX0" fmla="*/ 7789 w 24492"/>
              <a:gd name="connsiteY0" fmla="*/ 17378 h 21516"/>
              <a:gd name="connsiteX1" fmla="*/ 6733 w 24492"/>
              <a:gd name="connsiteY1" fmla="*/ 14851 h 21516"/>
              <a:gd name="connsiteX2" fmla="*/ 3707 w 24492"/>
              <a:gd name="connsiteY2" fmla="*/ 15981 h 21516"/>
              <a:gd name="connsiteX3" fmla="*/ 0 w 24492"/>
              <a:gd name="connsiteY3" fmla="*/ 7803 h 21516"/>
              <a:gd name="connsiteX4" fmla="*/ 35 w 24492"/>
              <a:gd name="connsiteY4" fmla="*/ 0 h 21516"/>
              <a:gd name="connsiteX5" fmla="*/ 16554 w 24492"/>
              <a:gd name="connsiteY5" fmla="*/ 4 h 21516"/>
              <a:gd name="connsiteX6" fmla="*/ 17448 w 24492"/>
              <a:gd name="connsiteY6" fmla="*/ 2047 h 21516"/>
              <a:gd name="connsiteX7" fmla="*/ 19152 w 24492"/>
              <a:gd name="connsiteY7" fmla="*/ 2113 h 21516"/>
              <a:gd name="connsiteX8" fmla="*/ 20772 w 24492"/>
              <a:gd name="connsiteY8" fmla="*/ 3045 h 21516"/>
              <a:gd name="connsiteX9" fmla="*/ 22220 w 24492"/>
              <a:gd name="connsiteY9" fmla="*/ 3975 h 21516"/>
              <a:gd name="connsiteX10" fmla="*/ 24492 w 24492"/>
              <a:gd name="connsiteY10" fmla="*/ 6637 h 21516"/>
              <a:gd name="connsiteX11" fmla="*/ 24471 w 24492"/>
              <a:gd name="connsiteY11" fmla="*/ 21516 h 21516"/>
              <a:gd name="connsiteX12" fmla="*/ 9780 w 24492"/>
              <a:gd name="connsiteY12" fmla="*/ 21429 h 21516"/>
              <a:gd name="connsiteX13" fmla="*/ 9370 w 24492"/>
              <a:gd name="connsiteY13" fmla="*/ 18933 h 21516"/>
              <a:gd name="connsiteX14" fmla="*/ 7789 w 24492"/>
              <a:gd name="connsiteY14" fmla="*/ 17378 h 21516"/>
              <a:gd name="connsiteX0" fmla="*/ 7789 w 24492"/>
              <a:gd name="connsiteY0" fmla="*/ 17378 h 21516"/>
              <a:gd name="connsiteX1" fmla="*/ 6733 w 24492"/>
              <a:gd name="connsiteY1" fmla="*/ 14851 h 21516"/>
              <a:gd name="connsiteX2" fmla="*/ 3707 w 24492"/>
              <a:gd name="connsiteY2" fmla="*/ 15981 h 21516"/>
              <a:gd name="connsiteX3" fmla="*/ 0 w 24492"/>
              <a:gd name="connsiteY3" fmla="*/ 7803 h 21516"/>
              <a:gd name="connsiteX4" fmla="*/ 35 w 24492"/>
              <a:gd name="connsiteY4" fmla="*/ 0 h 21516"/>
              <a:gd name="connsiteX5" fmla="*/ 16554 w 24492"/>
              <a:gd name="connsiteY5" fmla="*/ 4 h 21516"/>
              <a:gd name="connsiteX6" fmla="*/ 17448 w 24492"/>
              <a:gd name="connsiteY6" fmla="*/ 2047 h 21516"/>
              <a:gd name="connsiteX7" fmla="*/ 19152 w 24492"/>
              <a:gd name="connsiteY7" fmla="*/ 2113 h 21516"/>
              <a:gd name="connsiteX8" fmla="*/ 20772 w 24492"/>
              <a:gd name="connsiteY8" fmla="*/ 3045 h 21516"/>
              <a:gd name="connsiteX9" fmla="*/ 22220 w 24492"/>
              <a:gd name="connsiteY9" fmla="*/ 3975 h 21516"/>
              <a:gd name="connsiteX10" fmla="*/ 24492 w 24492"/>
              <a:gd name="connsiteY10" fmla="*/ 6637 h 21516"/>
              <a:gd name="connsiteX11" fmla="*/ 24471 w 24492"/>
              <a:gd name="connsiteY11" fmla="*/ 21516 h 21516"/>
              <a:gd name="connsiteX12" fmla="*/ 9780 w 24492"/>
              <a:gd name="connsiteY12" fmla="*/ 21429 h 21516"/>
              <a:gd name="connsiteX13" fmla="*/ 9370 w 24492"/>
              <a:gd name="connsiteY13" fmla="*/ 18933 h 21516"/>
              <a:gd name="connsiteX14" fmla="*/ 7789 w 24492"/>
              <a:gd name="connsiteY14" fmla="*/ 17378 h 21516"/>
              <a:gd name="connsiteX0" fmla="*/ 7789 w 24492"/>
              <a:gd name="connsiteY0" fmla="*/ 17378 h 21516"/>
              <a:gd name="connsiteX1" fmla="*/ 6733 w 24492"/>
              <a:gd name="connsiteY1" fmla="*/ 14851 h 21516"/>
              <a:gd name="connsiteX2" fmla="*/ 3324 w 24492"/>
              <a:gd name="connsiteY2" fmla="*/ 16047 h 21516"/>
              <a:gd name="connsiteX3" fmla="*/ 0 w 24492"/>
              <a:gd name="connsiteY3" fmla="*/ 7803 h 21516"/>
              <a:gd name="connsiteX4" fmla="*/ 35 w 24492"/>
              <a:gd name="connsiteY4" fmla="*/ 0 h 21516"/>
              <a:gd name="connsiteX5" fmla="*/ 16554 w 24492"/>
              <a:gd name="connsiteY5" fmla="*/ 4 h 21516"/>
              <a:gd name="connsiteX6" fmla="*/ 17448 w 24492"/>
              <a:gd name="connsiteY6" fmla="*/ 2047 h 21516"/>
              <a:gd name="connsiteX7" fmla="*/ 19152 w 24492"/>
              <a:gd name="connsiteY7" fmla="*/ 2113 h 21516"/>
              <a:gd name="connsiteX8" fmla="*/ 20772 w 24492"/>
              <a:gd name="connsiteY8" fmla="*/ 3045 h 21516"/>
              <a:gd name="connsiteX9" fmla="*/ 22220 w 24492"/>
              <a:gd name="connsiteY9" fmla="*/ 3975 h 21516"/>
              <a:gd name="connsiteX10" fmla="*/ 24492 w 24492"/>
              <a:gd name="connsiteY10" fmla="*/ 6637 h 21516"/>
              <a:gd name="connsiteX11" fmla="*/ 24471 w 24492"/>
              <a:gd name="connsiteY11" fmla="*/ 21516 h 21516"/>
              <a:gd name="connsiteX12" fmla="*/ 9780 w 24492"/>
              <a:gd name="connsiteY12" fmla="*/ 21429 h 21516"/>
              <a:gd name="connsiteX13" fmla="*/ 9370 w 24492"/>
              <a:gd name="connsiteY13" fmla="*/ 18933 h 21516"/>
              <a:gd name="connsiteX14" fmla="*/ 7789 w 24492"/>
              <a:gd name="connsiteY14" fmla="*/ 17378 h 21516"/>
              <a:gd name="connsiteX0" fmla="*/ 7789 w 24492"/>
              <a:gd name="connsiteY0" fmla="*/ 17378 h 21516"/>
              <a:gd name="connsiteX1" fmla="*/ 6733 w 24492"/>
              <a:gd name="connsiteY1" fmla="*/ 14851 h 21516"/>
              <a:gd name="connsiteX2" fmla="*/ 3324 w 24492"/>
              <a:gd name="connsiteY2" fmla="*/ 16047 h 21516"/>
              <a:gd name="connsiteX3" fmla="*/ 0 w 24492"/>
              <a:gd name="connsiteY3" fmla="*/ 7803 h 21516"/>
              <a:gd name="connsiteX4" fmla="*/ 35 w 24492"/>
              <a:gd name="connsiteY4" fmla="*/ 0 h 21516"/>
              <a:gd name="connsiteX5" fmla="*/ 16554 w 24492"/>
              <a:gd name="connsiteY5" fmla="*/ 4 h 21516"/>
              <a:gd name="connsiteX6" fmla="*/ 17448 w 24492"/>
              <a:gd name="connsiteY6" fmla="*/ 2047 h 21516"/>
              <a:gd name="connsiteX7" fmla="*/ 19152 w 24492"/>
              <a:gd name="connsiteY7" fmla="*/ 2113 h 21516"/>
              <a:gd name="connsiteX8" fmla="*/ 20772 w 24492"/>
              <a:gd name="connsiteY8" fmla="*/ 3045 h 21516"/>
              <a:gd name="connsiteX9" fmla="*/ 24492 w 24492"/>
              <a:gd name="connsiteY9" fmla="*/ 6637 h 21516"/>
              <a:gd name="connsiteX10" fmla="*/ 24471 w 24492"/>
              <a:gd name="connsiteY10" fmla="*/ 21516 h 21516"/>
              <a:gd name="connsiteX11" fmla="*/ 9780 w 24492"/>
              <a:gd name="connsiteY11" fmla="*/ 21429 h 21516"/>
              <a:gd name="connsiteX12" fmla="*/ 9370 w 24492"/>
              <a:gd name="connsiteY12" fmla="*/ 18933 h 21516"/>
              <a:gd name="connsiteX13" fmla="*/ 7789 w 24492"/>
              <a:gd name="connsiteY13" fmla="*/ 17378 h 21516"/>
              <a:gd name="connsiteX0" fmla="*/ 7789 w 24492"/>
              <a:gd name="connsiteY0" fmla="*/ 17378 h 21516"/>
              <a:gd name="connsiteX1" fmla="*/ 6733 w 24492"/>
              <a:gd name="connsiteY1" fmla="*/ 14851 h 21516"/>
              <a:gd name="connsiteX2" fmla="*/ 3324 w 24492"/>
              <a:gd name="connsiteY2" fmla="*/ 16047 h 21516"/>
              <a:gd name="connsiteX3" fmla="*/ 0 w 24492"/>
              <a:gd name="connsiteY3" fmla="*/ 7803 h 21516"/>
              <a:gd name="connsiteX4" fmla="*/ 35 w 24492"/>
              <a:gd name="connsiteY4" fmla="*/ 0 h 21516"/>
              <a:gd name="connsiteX5" fmla="*/ 16554 w 24492"/>
              <a:gd name="connsiteY5" fmla="*/ 4 h 21516"/>
              <a:gd name="connsiteX6" fmla="*/ 17448 w 24492"/>
              <a:gd name="connsiteY6" fmla="*/ 2047 h 21516"/>
              <a:gd name="connsiteX7" fmla="*/ 20772 w 24492"/>
              <a:gd name="connsiteY7" fmla="*/ 3045 h 21516"/>
              <a:gd name="connsiteX8" fmla="*/ 24492 w 24492"/>
              <a:gd name="connsiteY8" fmla="*/ 6637 h 21516"/>
              <a:gd name="connsiteX9" fmla="*/ 24471 w 24492"/>
              <a:gd name="connsiteY9" fmla="*/ 21516 h 21516"/>
              <a:gd name="connsiteX10" fmla="*/ 9780 w 24492"/>
              <a:gd name="connsiteY10" fmla="*/ 21429 h 21516"/>
              <a:gd name="connsiteX11" fmla="*/ 9370 w 24492"/>
              <a:gd name="connsiteY11" fmla="*/ 18933 h 21516"/>
              <a:gd name="connsiteX12" fmla="*/ 7789 w 24492"/>
              <a:gd name="connsiteY12" fmla="*/ 17378 h 21516"/>
              <a:gd name="connsiteX0" fmla="*/ 7789 w 24492"/>
              <a:gd name="connsiteY0" fmla="*/ 17378 h 21516"/>
              <a:gd name="connsiteX1" fmla="*/ 6733 w 24492"/>
              <a:gd name="connsiteY1" fmla="*/ 14851 h 21516"/>
              <a:gd name="connsiteX2" fmla="*/ 3324 w 24492"/>
              <a:gd name="connsiteY2" fmla="*/ 16047 h 21516"/>
              <a:gd name="connsiteX3" fmla="*/ 0 w 24492"/>
              <a:gd name="connsiteY3" fmla="*/ 7803 h 21516"/>
              <a:gd name="connsiteX4" fmla="*/ 35 w 24492"/>
              <a:gd name="connsiteY4" fmla="*/ 0 h 21516"/>
              <a:gd name="connsiteX5" fmla="*/ 16554 w 24492"/>
              <a:gd name="connsiteY5" fmla="*/ 4 h 21516"/>
              <a:gd name="connsiteX6" fmla="*/ 20772 w 24492"/>
              <a:gd name="connsiteY6" fmla="*/ 3045 h 21516"/>
              <a:gd name="connsiteX7" fmla="*/ 24492 w 24492"/>
              <a:gd name="connsiteY7" fmla="*/ 6637 h 21516"/>
              <a:gd name="connsiteX8" fmla="*/ 24471 w 24492"/>
              <a:gd name="connsiteY8" fmla="*/ 21516 h 21516"/>
              <a:gd name="connsiteX9" fmla="*/ 9780 w 24492"/>
              <a:gd name="connsiteY9" fmla="*/ 21429 h 21516"/>
              <a:gd name="connsiteX10" fmla="*/ 9370 w 24492"/>
              <a:gd name="connsiteY10" fmla="*/ 18933 h 21516"/>
              <a:gd name="connsiteX11" fmla="*/ 7789 w 24492"/>
              <a:gd name="connsiteY11" fmla="*/ 17378 h 21516"/>
              <a:gd name="connsiteX0" fmla="*/ 7789 w 24709"/>
              <a:gd name="connsiteY0" fmla="*/ 17839 h 21977"/>
              <a:gd name="connsiteX1" fmla="*/ 6733 w 24709"/>
              <a:gd name="connsiteY1" fmla="*/ 15312 h 21977"/>
              <a:gd name="connsiteX2" fmla="*/ 3324 w 24709"/>
              <a:gd name="connsiteY2" fmla="*/ 16508 h 21977"/>
              <a:gd name="connsiteX3" fmla="*/ 0 w 24709"/>
              <a:gd name="connsiteY3" fmla="*/ 8264 h 21977"/>
              <a:gd name="connsiteX4" fmla="*/ 35 w 24709"/>
              <a:gd name="connsiteY4" fmla="*/ 461 h 21977"/>
              <a:gd name="connsiteX5" fmla="*/ 16554 w 24709"/>
              <a:gd name="connsiteY5" fmla="*/ 465 h 21977"/>
              <a:gd name="connsiteX6" fmla="*/ 24408 w 24709"/>
              <a:gd name="connsiteY6" fmla="*/ 381 h 21977"/>
              <a:gd name="connsiteX7" fmla="*/ 24492 w 24709"/>
              <a:gd name="connsiteY7" fmla="*/ 7098 h 21977"/>
              <a:gd name="connsiteX8" fmla="*/ 24471 w 24709"/>
              <a:gd name="connsiteY8" fmla="*/ 21977 h 21977"/>
              <a:gd name="connsiteX9" fmla="*/ 9780 w 24709"/>
              <a:gd name="connsiteY9" fmla="*/ 21890 h 21977"/>
              <a:gd name="connsiteX10" fmla="*/ 9370 w 24709"/>
              <a:gd name="connsiteY10" fmla="*/ 19394 h 21977"/>
              <a:gd name="connsiteX11" fmla="*/ 7789 w 24709"/>
              <a:gd name="connsiteY11" fmla="*/ 17839 h 21977"/>
              <a:gd name="connsiteX0" fmla="*/ 7789 w 24709"/>
              <a:gd name="connsiteY0" fmla="*/ 17458 h 21596"/>
              <a:gd name="connsiteX1" fmla="*/ 6733 w 24709"/>
              <a:gd name="connsiteY1" fmla="*/ 14931 h 21596"/>
              <a:gd name="connsiteX2" fmla="*/ 3324 w 24709"/>
              <a:gd name="connsiteY2" fmla="*/ 16127 h 21596"/>
              <a:gd name="connsiteX3" fmla="*/ 0 w 24709"/>
              <a:gd name="connsiteY3" fmla="*/ 7883 h 21596"/>
              <a:gd name="connsiteX4" fmla="*/ 35 w 24709"/>
              <a:gd name="connsiteY4" fmla="*/ 80 h 21596"/>
              <a:gd name="connsiteX5" fmla="*/ 16554 w 24709"/>
              <a:gd name="connsiteY5" fmla="*/ 84 h 21596"/>
              <a:gd name="connsiteX6" fmla="*/ 24408 w 24709"/>
              <a:gd name="connsiteY6" fmla="*/ 0 h 21596"/>
              <a:gd name="connsiteX7" fmla="*/ 24492 w 24709"/>
              <a:gd name="connsiteY7" fmla="*/ 6717 h 21596"/>
              <a:gd name="connsiteX8" fmla="*/ 24471 w 24709"/>
              <a:gd name="connsiteY8" fmla="*/ 21596 h 21596"/>
              <a:gd name="connsiteX9" fmla="*/ 9780 w 24709"/>
              <a:gd name="connsiteY9" fmla="*/ 21509 h 21596"/>
              <a:gd name="connsiteX10" fmla="*/ 9370 w 24709"/>
              <a:gd name="connsiteY10" fmla="*/ 19013 h 21596"/>
              <a:gd name="connsiteX11" fmla="*/ 7789 w 24709"/>
              <a:gd name="connsiteY11" fmla="*/ 17458 h 21596"/>
              <a:gd name="connsiteX0" fmla="*/ 7789 w 24709"/>
              <a:gd name="connsiteY0" fmla="*/ 17458 h 21596"/>
              <a:gd name="connsiteX1" fmla="*/ 6733 w 24709"/>
              <a:gd name="connsiteY1" fmla="*/ 14931 h 21596"/>
              <a:gd name="connsiteX2" fmla="*/ 3324 w 24709"/>
              <a:gd name="connsiteY2" fmla="*/ 16127 h 21596"/>
              <a:gd name="connsiteX3" fmla="*/ 0 w 24709"/>
              <a:gd name="connsiteY3" fmla="*/ 7883 h 21596"/>
              <a:gd name="connsiteX4" fmla="*/ 35 w 24709"/>
              <a:gd name="connsiteY4" fmla="*/ 80 h 21596"/>
              <a:gd name="connsiteX5" fmla="*/ 24408 w 24709"/>
              <a:gd name="connsiteY5" fmla="*/ 0 h 21596"/>
              <a:gd name="connsiteX6" fmla="*/ 24492 w 24709"/>
              <a:gd name="connsiteY6" fmla="*/ 6717 h 21596"/>
              <a:gd name="connsiteX7" fmla="*/ 24471 w 24709"/>
              <a:gd name="connsiteY7" fmla="*/ 21596 h 21596"/>
              <a:gd name="connsiteX8" fmla="*/ 9780 w 24709"/>
              <a:gd name="connsiteY8" fmla="*/ 21509 h 21596"/>
              <a:gd name="connsiteX9" fmla="*/ 9370 w 24709"/>
              <a:gd name="connsiteY9" fmla="*/ 19013 h 21596"/>
              <a:gd name="connsiteX10" fmla="*/ 7789 w 24709"/>
              <a:gd name="connsiteY10" fmla="*/ 17458 h 21596"/>
              <a:gd name="connsiteX0" fmla="*/ 7789 w 26913"/>
              <a:gd name="connsiteY0" fmla="*/ 17458 h 21596"/>
              <a:gd name="connsiteX1" fmla="*/ 6733 w 26913"/>
              <a:gd name="connsiteY1" fmla="*/ 14931 h 21596"/>
              <a:gd name="connsiteX2" fmla="*/ 3324 w 26913"/>
              <a:gd name="connsiteY2" fmla="*/ 16127 h 21596"/>
              <a:gd name="connsiteX3" fmla="*/ 0 w 26913"/>
              <a:gd name="connsiteY3" fmla="*/ 7883 h 21596"/>
              <a:gd name="connsiteX4" fmla="*/ 35 w 26913"/>
              <a:gd name="connsiteY4" fmla="*/ 80 h 21596"/>
              <a:gd name="connsiteX5" fmla="*/ 24408 w 26913"/>
              <a:gd name="connsiteY5" fmla="*/ 0 h 21596"/>
              <a:gd name="connsiteX6" fmla="*/ 24471 w 26913"/>
              <a:gd name="connsiteY6" fmla="*/ 21596 h 21596"/>
              <a:gd name="connsiteX7" fmla="*/ 9780 w 26913"/>
              <a:gd name="connsiteY7" fmla="*/ 21509 h 21596"/>
              <a:gd name="connsiteX8" fmla="*/ 9370 w 26913"/>
              <a:gd name="connsiteY8" fmla="*/ 19013 h 21596"/>
              <a:gd name="connsiteX9" fmla="*/ 7789 w 26913"/>
              <a:gd name="connsiteY9" fmla="*/ 17458 h 21596"/>
              <a:gd name="connsiteX0" fmla="*/ 7789 w 25559"/>
              <a:gd name="connsiteY0" fmla="*/ 17458 h 21596"/>
              <a:gd name="connsiteX1" fmla="*/ 6733 w 25559"/>
              <a:gd name="connsiteY1" fmla="*/ 14931 h 21596"/>
              <a:gd name="connsiteX2" fmla="*/ 3324 w 25559"/>
              <a:gd name="connsiteY2" fmla="*/ 16127 h 21596"/>
              <a:gd name="connsiteX3" fmla="*/ 0 w 25559"/>
              <a:gd name="connsiteY3" fmla="*/ 7883 h 21596"/>
              <a:gd name="connsiteX4" fmla="*/ 35 w 25559"/>
              <a:gd name="connsiteY4" fmla="*/ 80 h 21596"/>
              <a:gd name="connsiteX5" fmla="*/ 24408 w 25559"/>
              <a:gd name="connsiteY5" fmla="*/ 0 h 21596"/>
              <a:gd name="connsiteX6" fmla="*/ 24471 w 25559"/>
              <a:gd name="connsiteY6" fmla="*/ 21596 h 21596"/>
              <a:gd name="connsiteX7" fmla="*/ 9780 w 25559"/>
              <a:gd name="connsiteY7" fmla="*/ 21509 h 21596"/>
              <a:gd name="connsiteX8" fmla="*/ 9370 w 25559"/>
              <a:gd name="connsiteY8" fmla="*/ 19013 h 21596"/>
              <a:gd name="connsiteX9" fmla="*/ 7789 w 25559"/>
              <a:gd name="connsiteY9" fmla="*/ 17458 h 21596"/>
              <a:gd name="connsiteX0" fmla="*/ 7789 w 24471"/>
              <a:gd name="connsiteY0" fmla="*/ 17458 h 21596"/>
              <a:gd name="connsiteX1" fmla="*/ 6733 w 24471"/>
              <a:gd name="connsiteY1" fmla="*/ 14931 h 21596"/>
              <a:gd name="connsiteX2" fmla="*/ 3324 w 24471"/>
              <a:gd name="connsiteY2" fmla="*/ 16127 h 21596"/>
              <a:gd name="connsiteX3" fmla="*/ 0 w 24471"/>
              <a:gd name="connsiteY3" fmla="*/ 7883 h 21596"/>
              <a:gd name="connsiteX4" fmla="*/ 35 w 24471"/>
              <a:gd name="connsiteY4" fmla="*/ 80 h 21596"/>
              <a:gd name="connsiteX5" fmla="*/ 24408 w 24471"/>
              <a:gd name="connsiteY5" fmla="*/ 0 h 21596"/>
              <a:gd name="connsiteX6" fmla="*/ 24471 w 24471"/>
              <a:gd name="connsiteY6" fmla="*/ 21596 h 21596"/>
              <a:gd name="connsiteX7" fmla="*/ 9780 w 24471"/>
              <a:gd name="connsiteY7" fmla="*/ 21509 h 21596"/>
              <a:gd name="connsiteX8" fmla="*/ 9370 w 24471"/>
              <a:gd name="connsiteY8" fmla="*/ 19013 h 21596"/>
              <a:gd name="connsiteX9" fmla="*/ 7789 w 24471"/>
              <a:gd name="connsiteY9" fmla="*/ 17458 h 21596"/>
              <a:gd name="connsiteX0" fmla="*/ 7789 w 24497"/>
              <a:gd name="connsiteY0" fmla="*/ 17378 h 21516"/>
              <a:gd name="connsiteX1" fmla="*/ 6733 w 24497"/>
              <a:gd name="connsiteY1" fmla="*/ 14851 h 21516"/>
              <a:gd name="connsiteX2" fmla="*/ 3324 w 24497"/>
              <a:gd name="connsiteY2" fmla="*/ 16047 h 21516"/>
              <a:gd name="connsiteX3" fmla="*/ 0 w 24497"/>
              <a:gd name="connsiteY3" fmla="*/ 7803 h 21516"/>
              <a:gd name="connsiteX4" fmla="*/ 35 w 24497"/>
              <a:gd name="connsiteY4" fmla="*/ 0 h 21516"/>
              <a:gd name="connsiteX5" fmla="*/ 24465 w 24497"/>
              <a:gd name="connsiteY5" fmla="*/ 75 h 21516"/>
              <a:gd name="connsiteX6" fmla="*/ 24471 w 24497"/>
              <a:gd name="connsiteY6" fmla="*/ 21516 h 21516"/>
              <a:gd name="connsiteX7" fmla="*/ 9780 w 24497"/>
              <a:gd name="connsiteY7" fmla="*/ 21429 h 21516"/>
              <a:gd name="connsiteX8" fmla="*/ 9370 w 24497"/>
              <a:gd name="connsiteY8" fmla="*/ 18933 h 21516"/>
              <a:gd name="connsiteX9" fmla="*/ 7789 w 24497"/>
              <a:gd name="connsiteY9" fmla="*/ 17378 h 21516"/>
              <a:gd name="connsiteX0" fmla="*/ 7789 w 24471"/>
              <a:gd name="connsiteY0" fmla="*/ 17378 h 21516"/>
              <a:gd name="connsiteX1" fmla="*/ 6733 w 24471"/>
              <a:gd name="connsiteY1" fmla="*/ 14851 h 21516"/>
              <a:gd name="connsiteX2" fmla="*/ 3324 w 24471"/>
              <a:gd name="connsiteY2" fmla="*/ 16047 h 21516"/>
              <a:gd name="connsiteX3" fmla="*/ 0 w 24471"/>
              <a:gd name="connsiteY3" fmla="*/ 7803 h 21516"/>
              <a:gd name="connsiteX4" fmla="*/ 35 w 24471"/>
              <a:gd name="connsiteY4" fmla="*/ 0 h 21516"/>
              <a:gd name="connsiteX5" fmla="*/ 24465 w 24471"/>
              <a:gd name="connsiteY5" fmla="*/ 75 h 21516"/>
              <a:gd name="connsiteX6" fmla="*/ 24471 w 24471"/>
              <a:gd name="connsiteY6" fmla="*/ 21516 h 21516"/>
              <a:gd name="connsiteX7" fmla="*/ 9780 w 24471"/>
              <a:gd name="connsiteY7" fmla="*/ 21429 h 21516"/>
              <a:gd name="connsiteX8" fmla="*/ 9370 w 24471"/>
              <a:gd name="connsiteY8" fmla="*/ 18933 h 21516"/>
              <a:gd name="connsiteX9" fmla="*/ 7789 w 24471"/>
              <a:gd name="connsiteY9" fmla="*/ 17378 h 21516"/>
              <a:gd name="connsiteX0" fmla="*/ 7789 w 24499"/>
              <a:gd name="connsiteY0" fmla="*/ 17378 h 21516"/>
              <a:gd name="connsiteX1" fmla="*/ 6733 w 24499"/>
              <a:gd name="connsiteY1" fmla="*/ 14851 h 21516"/>
              <a:gd name="connsiteX2" fmla="*/ 3324 w 24499"/>
              <a:gd name="connsiteY2" fmla="*/ 16047 h 21516"/>
              <a:gd name="connsiteX3" fmla="*/ 0 w 24499"/>
              <a:gd name="connsiteY3" fmla="*/ 7803 h 21516"/>
              <a:gd name="connsiteX4" fmla="*/ 35 w 24499"/>
              <a:gd name="connsiteY4" fmla="*/ 0 h 21516"/>
              <a:gd name="connsiteX5" fmla="*/ 24465 w 24499"/>
              <a:gd name="connsiteY5" fmla="*/ 75 h 21516"/>
              <a:gd name="connsiteX6" fmla="*/ 24499 w 24499"/>
              <a:gd name="connsiteY6" fmla="*/ 21516 h 21516"/>
              <a:gd name="connsiteX7" fmla="*/ 9780 w 24499"/>
              <a:gd name="connsiteY7" fmla="*/ 21429 h 21516"/>
              <a:gd name="connsiteX8" fmla="*/ 9370 w 24499"/>
              <a:gd name="connsiteY8" fmla="*/ 18933 h 21516"/>
              <a:gd name="connsiteX9" fmla="*/ 7789 w 24499"/>
              <a:gd name="connsiteY9" fmla="*/ 17378 h 21516"/>
              <a:gd name="connsiteX0" fmla="*/ 7789 w 24499"/>
              <a:gd name="connsiteY0" fmla="*/ 17392 h 21530"/>
              <a:gd name="connsiteX1" fmla="*/ 6733 w 24499"/>
              <a:gd name="connsiteY1" fmla="*/ 14865 h 21530"/>
              <a:gd name="connsiteX2" fmla="*/ 3324 w 24499"/>
              <a:gd name="connsiteY2" fmla="*/ 16061 h 21530"/>
              <a:gd name="connsiteX3" fmla="*/ 0 w 24499"/>
              <a:gd name="connsiteY3" fmla="*/ 7817 h 21530"/>
              <a:gd name="connsiteX4" fmla="*/ 35 w 24499"/>
              <a:gd name="connsiteY4" fmla="*/ 14 h 21530"/>
              <a:gd name="connsiteX5" fmla="*/ 24479 w 24499"/>
              <a:gd name="connsiteY5" fmla="*/ 0 h 21530"/>
              <a:gd name="connsiteX6" fmla="*/ 24499 w 24499"/>
              <a:gd name="connsiteY6" fmla="*/ 21530 h 21530"/>
              <a:gd name="connsiteX7" fmla="*/ 9780 w 24499"/>
              <a:gd name="connsiteY7" fmla="*/ 21443 h 21530"/>
              <a:gd name="connsiteX8" fmla="*/ 9370 w 24499"/>
              <a:gd name="connsiteY8" fmla="*/ 18947 h 21530"/>
              <a:gd name="connsiteX9" fmla="*/ 7789 w 24499"/>
              <a:gd name="connsiteY9" fmla="*/ 17392 h 21530"/>
              <a:gd name="connsiteX0" fmla="*/ 7789 w 24499"/>
              <a:gd name="connsiteY0" fmla="*/ 17392 h 21530"/>
              <a:gd name="connsiteX1" fmla="*/ 6733 w 24499"/>
              <a:gd name="connsiteY1" fmla="*/ 14865 h 21530"/>
              <a:gd name="connsiteX2" fmla="*/ 3324 w 24499"/>
              <a:gd name="connsiteY2" fmla="*/ 16061 h 21530"/>
              <a:gd name="connsiteX3" fmla="*/ 0 w 24499"/>
              <a:gd name="connsiteY3" fmla="*/ 7817 h 21530"/>
              <a:gd name="connsiteX4" fmla="*/ 35 w 24499"/>
              <a:gd name="connsiteY4" fmla="*/ 14 h 21530"/>
              <a:gd name="connsiteX5" fmla="*/ 24479 w 24499"/>
              <a:gd name="connsiteY5" fmla="*/ 0 h 21530"/>
              <a:gd name="connsiteX6" fmla="*/ 24499 w 24499"/>
              <a:gd name="connsiteY6" fmla="*/ 21530 h 21530"/>
              <a:gd name="connsiteX7" fmla="*/ 9780 w 24499"/>
              <a:gd name="connsiteY7" fmla="*/ 21443 h 21530"/>
              <a:gd name="connsiteX8" fmla="*/ 9370 w 24499"/>
              <a:gd name="connsiteY8" fmla="*/ 18947 h 21530"/>
              <a:gd name="connsiteX9" fmla="*/ 7789 w 24499"/>
              <a:gd name="connsiteY9" fmla="*/ 17392 h 21530"/>
              <a:gd name="connsiteX0" fmla="*/ 7789 w 24499"/>
              <a:gd name="connsiteY0" fmla="*/ 17392 h 21530"/>
              <a:gd name="connsiteX1" fmla="*/ 6605 w 24499"/>
              <a:gd name="connsiteY1" fmla="*/ 15353 h 21530"/>
              <a:gd name="connsiteX2" fmla="*/ 3324 w 24499"/>
              <a:gd name="connsiteY2" fmla="*/ 16061 h 21530"/>
              <a:gd name="connsiteX3" fmla="*/ 0 w 24499"/>
              <a:gd name="connsiteY3" fmla="*/ 7817 h 21530"/>
              <a:gd name="connsiteX4" fmla="*/ 35 w 24499"/>
              <a:gd name="connsiteY4" fmla="*/ 14 h 21530"/>
              <a:gd name="connsiteX5" fmla="*/ 24479 w 24499"/>
              <a:gd name="connsiteY5" fmla="*/ 0 h 21530"/>
              <a:gd name="connsiteX6" fmla="*/ 24499 w 24499"/>
              <a:gd name="connsiteY6" fmla="*/ 21530 h 21530"/>
              <a:gd name="connsiteX7" fmla="*/ 9780 w 24499"/>
              <a:gd name="connsiteY7" fmla="*/ 21443 h 21530"/>
              <a:gd name="connsiteX8" fmla="*/ 9370 w 24499"/>
              <a:gd name="connsiteY8" fmla="*/ 18947 h 21530"/>
              <a:gd name="connsiteX9" fmla="*/ 7789 w 24499"/>
              <a:gd name="connsiteY9" fmla="*/ 17392 h 21530"/>
              <a:gd name="connsiteX0" fmla="*/ 7789 w 24499"/>
              <a:gd name="connsiteY0" fmla="*/ 17392 h 21530"/>
              <a:gd name="connsiteX1" fmla="*/ 6605 w 24499"/>
              <a:gd name="connsiteY1" fmla="*/ 15353 h 21530"/>
              <a:gd name="connsiteX2" fmla="*/ 3622 w 24499"/>
              <a:gd name="connsiteY2" fmla="*/ 16061 h 21530"/>
              <a:gd name="connsiteX3" fmla="*/ 0 w 24499"/>
              <a:gd name="connsiteY3" fmla="*/ 7817 h 21530"/>
              <a:gd name="connsiteX4" fmla="*/ 35 w 24499"/>
              <a:gd name="connsiteY4" fmla="*/ 14 h 21530"/>
              <a:gd name="connsiteX5" fmla="*/ 24479 w 24499"/>
              <a:gd name="connsiteY5" fmla="*/ 0 h 21530"/>
              <a:gd name="connsiteX6" fmla="*/ 24499 w 24499"/>
              <a:gd name="connsiteY6" fmla="*/ 21530 h 21530"/>
              <a:gd name="connsiteX7" fmla="*/ 9780 w 24499"/>
              <a:gd name="connsiteY7" fmla="*/ 21443 h 21530"/>
              <a:gd name="connsiteX8" fmla="*/ 9370 w 24499"/>
              <a:gd name="connsiteY8" fmla="*/ 18947 h 21530"/>
              <a:gd name="connsiteX9" fmla="*/ 7789 w 24499"/>
              <a:gd name="connsiteY9" fmla="*/ 17392 h 21530"/>
              <a:gd name="connsiteX0" fmla="*/ 7789 w 24499"/>
              <a:gd name="connsiteY0" fmla="*/ 17392 h 21530"/>
              <a:gd name="connsiteX1" fmla="*/ 6605 w 24499"/>
              <a:gd name="connsiteY1" fmla="*/ 15353 h 21530"/>
              <a:gd name="connsiteX2" fmla="*/ 3622 w 24499"/>
              <a:gd name="connsiteY2" fmla="*/ 16061 h 21530"/>
              <a:gd name="connsiteX3" fmla="*/ 0 w 24499"/>
              <a:gd name="connsiteY3" fmla="*/ 7817 h 21530"/>
              <a:gd name="connsiteX4" fmla="*/ 35 w 24499"/>
              <a:gd name="connsiteY4" fmla="*/ 14 h 21530"/>
              <a:gd name="connsiteX5" fmla="*/ 24479 w 24499"/>
              <a:gd name="connsiteY5" fmla="*/ 0 h 21530"/>
              <a:gd name="connsiteX6" fmla="*/ 24499 w 24499"/>
              <a:gd name="connsiteY6" fmla="*/ 21530 h 21530"/>
              <a:gd name="connsiteX7" fmla="*/ 9780 w 24499"/>
              <a:gd name="connsiteY7" fmla="*/ 21443 h 21530"/>
              <a:gd name="connsiteX8" fmla="*/ 9370 w 24499"/>
              <a:gd name="connsiteY8" fmla="*/ 18947 h 21530"/>
              <a:gd name="connsiteX9" fmla="*/ 7789 w 24499"/>
              <a:gd name="connsiteY9" fmla="*/ 17392 h 21530"/>
              <a:gd name="connsiteX0" fmla="*/ 7789 w 24499"/>
              <a:gd name="connsiteY0" fmla="*/ 17392 h 21530"/>
              <a:gd name="connsiteX1" fmla="*/ 6605 w 24499"/>
              <a:gd name="connsiteY1" fmla="*/ 15353 h 21530"/>
              <a:gd name="connsiteX2" fmla="*/ 3622 w 24499"/>
              <a:gd name="connsiteY2" fmla="*/ 16061 h 21530"/>
              <a:gd name="connsiteX3" fmla="*/ 0 w 24499"/>
              <a:gd name="connsiteY3" fmla="*/ 7817 h 21530"/>
              <a:gd name="connsiteX4" fmla="*/ 35 w 24499"/>
              <a:gd name="connsiteY4" fmla="*/ 14 h 21530"/>
              <a:gd name="connsiteX5" fmla="*/ 24479 w 24499"/>
              <a:gd name="connsiteY5" fmla="*/ 0 h 21530"/>
              <a:gd name="connsiteX6" fmla="*/ 24499 w 24499"/>
              <a:gd name="connsiteY6" fmla="*/ 21530 h 21530"/>
              <a:gd name="connsiteX7" fmla="*/ 9780 w 24499"/>
              <a:gd name="connsiteY7" fmla="*/ 21443 h 21530"/>
              <a:gd name="connsiteX8" fmla="*/ 9370 w 24499"/>
              <a:gd name="connsiteY8" fmla="*/ 18947 h 21530"/>
              <a:gd name="connsiteX9" fmla="*/ 7789 w 24499"/>
              <a:gd name="connsiteY9" fmla="*/ 17392 h 21530"/>
              <a:gd name="connsiteX0" fmla="*/ 7789 w 24499"/>
              <a:gd name="connsiteY0" fmla="*/ 17392 h 21530"/>
              <a:gd name="connsiteX1" fmla="*/ 6605 w 24499"/>
              <a:gd name="connsiteY1" fmla="*/ 15353 h 21530"/>
              <a:gd name="connsiteX2" fmla="*/ 3693 w 24499"/>
              <a:gd name="connsiteY2" fmla="*/ 16172 h 21530"/>
              <a:gd name="connsiteX3" fmla="*/ 0 w 24499"/>
              <a:gd name="connsiteY3" fmla="*/ 7817 h 21530"/>
              <a:gd name="connsiteX4" fmla="*/ 35 w 24499"/>
              <a:gd name="connsiteY4" fmla="*/ 14 h 21530"/>
              <a:gd name="connsiteX5" fmla="*/ 24479 w 24499"/>
              <a:gd name="connsiteY5" fmla="*/ 0 h 21530"/>
              <a:gd name="connsiteX6" fmla="*/ 24499 w 24499"/>
              <a:gd name="connsiteY6" fmla="*/ 21530 h 21530"/>
              <a:gd name="connsiteX7" fmla="*/ 9780 w 24499"/>
              <a:gd name="connsiteY7" fmla="*/ 21443 h 21530"/>
              <a:gd name="connsiteX8" fmla="*/ 9370 w 24499"/>
              <a:gd name="connsiteY8" fmla="*/ 18947 h 21530"/>
              <a:gd name="connsiteX9" fmla="*/ 7789 w 24499"/>
              <a:gd name="connsiteY9" fmla="*/ 17392 h 21530"/>
              <a:gd name="connsiteX0" fmla="*/ 7789 w 24499"/>
              <a:gd name="connsiteY0" fmla="*/ 17392 h 21530"/>
              <a:gd name="connsiteX1" fmla="*/ 6605 w 24499"/>
              <a:gd name="connsiteY1" fmla="*/ 15353 h 21530"/>
              <a:gd name="connsiteX2" fmla="*/ 3693 w 24499"/>
              <a:gd name="connsiteY2" fmla="*/ 16172 h 21530"/>
              <a:gd name="connsiteX3" fmla="*/ 0 w 24499"/>
              <a:gd name="connsiteY3" fmla="*/ 7817 h 21530"/>
              <a:gd name="connsiteX4" fmla="*/ 35 w 24499"/>
              <a:gd name="connsiteY4" fmla="*/ 14 h 21530"/>
              <a:gd name="connsiteX5" fmla="*/ 24479 w 24499"/>
              <a:gd name="connsiteY5" fmla="*/ 0 h 21530"/>
              <a:gd name="connsiteX6" fmla="*/ 24499 w 24499"/>
              <a:gd name="connsiteY6" fmla="*/ 21530 h 21530"/>
              <a:gd name="connsiteX7" fmla="*/ 9780 w 24499"/>
              <a:gd name="connsiteY7" fmla="*/ 21443 h 21530"/>
              <a:gd name="connsiteX8" fmla="*/ 9370 w 24499"/>
              <a:gd name="connsiteY8" fmla="*/ 18947 h 21530"/>
              <a:gd name="connsiteX9" fmla="*/ 7789 w 24499"/>
              <a:gd name="connsiteY9" fmla="*/ 17392 h 21530"/>
              <a:gd name="connsiteX0" fmla="*/ 7789 w 24499"/>
              <a:gd name="connsiteY0" fmla="*/ 17392 h 21530"/>
              <a:gd name="connsiteX1" fmla="*/ 6605 w 24499"/>
              <a:gd name="connsiteY1" fmla="*/ 15353 h 21530"/>
              <a:gd name="connsiteX2" fmla="*/ 3693 w 24499"/>
              <a:gd name="connsiteY2" fmla="*/ 16172 h 21530"/>
              <a:gd name="connsiteX3" fmla="*/ 0 w 24499"/>
              <a:gd name="connsiteY3" fmla="*/ 7817 h 21530"/>
              <a:gd name="connsiteX4" fmla="*/ 35 w 24499"/>
              <a:gd name="connsiteY4" fmla="*/ 14 h 21530"/>
              <a:gd name="connsiteX5" fmla="*/ 24479 w 24499"/>
              <a:gd name="connsiteY5" fmla="*/ 0 h 21530"/>
              <a:gd name="connsiteX6" fmla="*/ 24499 w 24499"/>
              <a:gd name="connsiteY6" fmla="*/ 21530 h 21530"/>
              <a:gd name="connsiteX7" fmla="*/ 9780 w 24499"/>
              <a:gd name="connsiteY7" fmla="*/ 21443 h 21530"/>
              <a:gd name="connsiteX8" fmla="*/ 9370 w 24499"/>
              <a:gd name="connsiteY8" fmla="*/ 18947 h 21530"/>
              <a:gd name="connsiteX9" fmla="*/ 7789 w 24499"/>
              <a:gd name="connsiteY9" fmla="*/ 17392 h 21530"/>
              <a:gd name="connsiteX0" fmla="*/ 7789 w 24499"/>
              <a:gd name="connsiteY0" fmla="*/ 17392 h 21530"/>
              <a:gd name="connsiteX1" fmla="*/ 6605 w 24499"/>
              <a:gd name="connsiteY1" fmla="*/ 15353 h 21530"/>
              <a:gd name="connsiteX2" fmla="*/ 3693 w 24499"/>
              <a:gd name="connsiteY2" fmla="*/ 16172 h 21530"/>
              <a:gd name="connsiteX3" fmla="*/ 0 w 24499"/>
              <a:gd name="connsiteY3" fmla="*/ 7817 h 21530"/>
              <a:gd name="connsiteX4" fmla="*/ 35 w 24499"/>
              <a:gd name="connsiteY4" fmla="*/ 14 h 21530"/>
              <a:gd name="connsiteX5" fmla="*/ 24479 w 24499"/>
              <a:gd name="connsiteY5" fmla="*/ 0 h 21530"/>
              <a:gd name="connsiteX6" fmla="*/ 24499 w 24499"/>
              <a:gd name="connsiteY6" fmla="*/ 21530 h 21530"/>
              <a:gd name="connsiteX7" fmla="*/ 9780 w 24499"/>
              <a:gd name="connsiteY7" fmla="*/ 21509 h 21530"/>
              <a:gd name="connsiteX8" fmla="*/ 9370 w 24499"/>
              <a:gd name="connsiteY8" fmla="*/ 18947 h 21530"/>
              <a:gd name="connsiteX9" fmla="*/ 7789 w 24499"/>
              <a:gd name="connsiteY9" fmla="*/ 17392 h 21530"/>
              <a:gd name="connsiteX0" fmla="*/ 7789 w 24499"/>
              <a:gd name="connsiteY0" fmla="*/ 17392 h 21530"/>
              <a:gd name="connsiteX1" fmla="*/ 6605 w 24499"/>
              <a:gd name="connsiteY1" fmla="*/ 15353 h 21530"/>
              <a:gd name="connsiteX2" fmla="*/ 3693 w 24499"/>
              <a:gd name="connsiteY2" fmla="*/ 16172 h 21530"/>
              <a:gd name="connsiteX3" fmla="*/ 0 w 24499"/>
              <a:gd name="connsiteY3" fmla="*/ 10875 h 21530"/>
              <a:gd name="connsiteX4" fmla="*/ 35 w 24499"/>
              <a:gd name="connsiteY4" fmla="*/ 14 h 21530"/>
              <a:gd name="connsiteX5" fmla="*/ 24479 w 24499"/>
              <a:gd name="connsiteY5" fmla="*/ 0 h 21530"/>
              <a:gd name="connsiteX6" fmla="*/ 24499 w 24499"/>
              <a:gd name="connsiteY6" fmla="*/ 21530 h 21530"/>
              <a:gd name="connsiteX7" fmla="*/ 9780 w 24499"/>
              <a:gd name="connsiteY7" fmla="*/ 21509 h 21530"/>
              <a:gd name="connsiteX8" fmla="*/ 9370 w 24499"/>
              <a:gd name="connsiteY8" fmla="*/ 18947 h 21530"/>
              <a:gd name="connsiteX9" fmla="*/ 7789 w 24499"/>
              <a:gd name="connsiteY9" fmla="*/ 17392 h 21530"/>
              <a:gd name="connsiteX0" fmla="*/ 7767 w 24477"/>
              <a:gd name="connsiteY0" fmla="*/ 17392 h 21530"/>
              <a:gd name="connsiteX1" fmla="*/ 6583 w 24477"/>
              <a:gd name="connsiteY1" fmla="*/ 15353 h 21530"/>
              <a:gd name="connsiteX2" fmla="*/ 3671 w 24477"/>
              <a:gd name="connsiteY2" fmla="*/ 16172 h 21530"/>
              <a:gd name="connsiteX3" fmla="*/ 5 w 24477"/>
              <a:gd name="connsiteY3" fmla="*/ 10832 h 21530"/>
              <a:gd name="connsiteX4" fmla="*/ 13 w 24477"/>
              <a:gd name="connsiteY4" fmla="*/ 14 h 21530"/>
              <a:gd name="connsiteX5" fmla="*/ 24457 w 24477"/>
              <a:gd name="connsiteY5" fmla="*/ 0 h 21530"/>
              <a:gd name="connsiteX6" fmla="*/ 24477 w 24477"/>
              <a:gd name="connsiteY6" fmla="*/ 21530 h 21530"/>
              <a:gd name="connsiteX7" fmla="*/ 9758 w 24477"/>
              <a:gd name="connsiteY7" fmla="*/ 21509 h 21530"/>
              <a:gd name="connsiteX8" fmla="*/ 9348 w 24477"/>
              <a:gd name="connsiteY8" fmla="*/ 18947 h 21530"/>
              <a:gd name="connsiteX9" fmla="*/ 7767 w 24477"/>
              <a:gd name="connsiteY9" fmla="*/ 17392 h 21530"/>
              <a:gd name="connsiteX0" fmla="*/ 7767 w 24477"/>
              <a:gd name="connsiteY0" fmla="*/ 17392 h 21530"/>
              <a:gd name="connsiteX1" fmla="*/ 6583 w 24477"/>
              <a:gd name="connsiteY1" fmla="*/ 15353 h 21530"/>
              <a:gd name="connsiteX2" fmla="*/ 2030 w 24477"/>
              <a:gd name="connsiteY2" fmla="*/ 16449 h 21530"/>
              <a:gd name="connsiteX3" fmla="*/ 5 w 24477"/>
              <a:gd name="connsiteY3" fmla="*/ 10832 h 21530"/>
              <a:gd name="connsiteX4" fmla="*/ 13 w 24477"/>
              <a:gd name="connsiteY4" fmla="*/ 14 h 21530"/>
              <a:gd name="connsiteX5" fmla="*/ 24457 w 24477"/>
              <a:gd name="connsiteY5" fmla="*/ 0 h 21530"/>
              <a:gd name="connsiteX6" fmla="*/ 24477 w 24477"/>
              <a:gd name="connsiteY6" fmla="*/ 21530 h 21530"/>
              <a:gd name="connsiteX7" fmla="*/ 9758 w 24477"/>
              <a:gd name="connsiteY7" fmla="*/ 21509 h 21530"/>
              <a:gd name="connsiteX8" fmla="*/ 9348 w 24477"/>
              <a:gd name="connsiteY8" fmla="*/ 18947 h 21530"/>
              <a:gd name="connsiteX9" fmla="*/ 7767 w 24477"/>
              <a:gd name="connsiteY9" fmla="*/ 17392 h 21530"/>
              <a:gd name="connsiteX0" fmla="*/ 7767 w 24477"/>
              <a:gd name="connsiteY0" fmla="*/ 17392 h 21530"/>
              <a:gd name="connsiteX1" fmla="*/ 6583 w 24477"/>
              <a:gd name="connsiteY1" fmla="*/ 15353 h 21530"/>
              <a:gd name="connsiteX2" fmla="*/ 2030 w 24477"/>
              <a:gd name="connsiteY2" fmla="*/ 16449 h 21530"/>
              <a:gd name="connsiteX3" fmla="*/ 5 w 24477"/>
              <a:gd name="connsiteY3" fmla="*/ 10832 h 21530"/>
              <a:gd name="connsiteX4" fmla="*/ 13 w 24477"/>
              <a:gd name="connsiteY4" fmla="*/ 14 h 21530"/>
              <a:gd name="connsiteX5" fmla="*/ 24457 w 24477"/>
              <a:gd name="connsiteY5" fmla="*/ 0 h 21530"/>
              <a:gd name="connsiteX6" fmla="*/ 24477 w 24477"/>
              <a:gd name="connsiteY6" fmla="*/ 21530 h 21530"/>
              <a:gd name="connsiteX7" fmla="*/ 9758 w 24477"/>
              <a:gd name="connsiteY7" fmla="*/ 21509 h 21530"/>
              <a:gd name="connsiteX8" fmla="*/ 9348 w 24477"/>
              <a:gd name="connsiteY8" fmla="*/ 18947 h 21530"/>
              <a:gd name="connsiteX9" fmla="*/ 7767 w 24477"/>
              <a:gd name="connsiteY9" fmla="*/ 17392 h 21530"/>
              <a:gd name="connsiteX0" fmla="*/ 7767 w 24477"/>
              <a:gd name="connsiteY0" fmla="*/ 17392 h 21530"/>
              <a:gd name="connsiteX1" fmla="*/ 4163 w 24477"/>
              <a:gd name="connsiteY1" fmla="*/ 16100 h 21530"/>
              <a:gd name="connsiteX2" fmla="*/ 2030 w 24477"/>
              <a:gd name="connsiteY2" fmla="*/ 16449 h 21530"/>
              <a:gd name="connsiteX3" fmla="*/ 5 w 24477"/>
              <a:gd name="connsiteY3" fmla="*/ 10832 h 21530"/>
              <a:gd name="connsiteX4" fmla="*/ 13 w 24477"/>
              <a:gd name="connsiteY4" fmla="*/ 14 h 21530"/>
              <a:gd name="connsiteX5" fmla="*/ 24457 w 24477"/>
              <a:gd name="connsiteY5" fmla="*/ 0 h 21530"/>
              <a:gd name="connsiteX6" fmla="*/ 24477 w 24477"/>
              <a:gd name="connsiteY6" fmla="*/ 21530 h 21530"/>
              <a:gd name="connsiteX7" fmla="*/ 9758 w 24477"/>
              <a:gd name="connsiteY7" fmla="*/ 21509 h 21530"/>
              <a:gd name="connsiteX8" fmla="*/ 9348 w 24477"/>
              <a:gd name="connsiteY8" fmla="*/ 18947 h 21530"/>
              <a:gd name="connsiteX9" fmla="*/ 7767 w 24477"/>
              <a:gd name="connsiteY9" fmla="*/ 17392 h 21530"/>
              <a:gd name="connsiteX0" fmla="*/ 5484 w 24477"/>
              <a:gd name="connsiteY0" fmla="*/ 17691 h 21530"/>
              <a:gd name="connsiteX1" fmla="*/ 4163 w 24477"/>
              <a:gd name="connsiteY1" fmla="*/ 16100 h 21530"/>
              <a:gd name="connsiteX2" fmla="*/ 2030 w 24477"/>
              <a:gd name="connsiteY2" fmla="*/ 16449 h 21530"/>
              <a:gd name="connsiteX3" fmla="*/ 5 w 24477"/>
              <a:gd name="connsiteY3" fmla="*/ 10832 h 21530"/>
              <a:gd name="connsiteX4" fmla="*/ 13 w 24477"/>
              <a:gd name="connsiteY4" fmla="*/ 14 h 21530"/>
              <a:gd name="connsiteX5" fmla="*/ 24457 w 24477"/>
              <a:gd name="connsiteY5" fmla="*/ 0 h 21530"/>
              <a:gd name="connsiteX6" fmla="*/ 24477 w 24477"/>
              <a:gd name="connsiteY6" fmla="*/ 21530 h 21530"/>
              <a:gd name="connsiteX7" fmla="*/ 9758 w 24477"/>
              <a:gd name="connsiteY7" fmla="*/ 21509 h 21530"/>
              <a:gd name="connsiteX8" fmla="*/ 9348 w 24477"/>
              <a:gd name="connsiteY8" fmla="*/ 18947 h 21530"/>
              <a:gd name="connsiteX9" fmla="*/ 5484 w 24477"/>
              <a:gd name="connsiteY9" fmla="*/ 17691 h 21530"/>
              <a:gd name="connsiteX0" fmla="*/ 5484 w 24477"/>
              <a:gd name="connsiteY0" fmla="*/ 17691 h 21530"/>
              <a:gd name="connsiteX1" fmla="*/ 4163 w 24477"/>
              <a:gd name="connsiteY1" fmla="*/ 16100 h 21530"/>
              <a:gd name="connsiteX2" fmla="*/ 2030 w 24477"/>
              <a:gd name="connsiteY2" fmla="*/ 16449 h 21530"/>
              <a:gd name="connsiteX3" fmla="*/ 5 w 24477"/>
              <a:gd name="connsiteY3" fmla="*/ 10832 h 21530"/>
              <a:gd name="connsiteX4" fmla="*/ 13 w 24477"/>
              <a:gd name="connsiteY4" fmla="*/ 14 h 21530"/>
              <a:gd name="connsiteX5" fmla="*/ 24457 w 24477"/>
              <a:gd name="connsiteY5" fmla="*/ 0 h 21530"/>
              <a:gd name="connsiteX6" fmla="*/ 24477 w 24477"/>
              <a:gd name="connsiteY6" fmla="*/ 21530 h 21530"/>
              <a:gd name="connsiteX7" fmla="*/ 9758 w 24477"/>
              <a:gd name="connsiteY7" fmla="*/ 21509 h 21530"/>
              <a:gd name="connsiteX8" fmla="*/ 7461 w 24477"/>
              <a:gd name="connsiteY8" fmla="*/ 17731 h 21530"/>
              <a:gd name="connsiteX9" fmla="*/ 5484 w 24477"/>
              <a:gd name="connsiteY9" fmla="*/ 17691 h 21530"/>
              <a:gd name="connsiteX0" fmla="*/ 5484 w 24477"/>
              <a:gd name="connsiteY0" fmla="*/ 17691 h 21530"/>
              <a:gd name="connsiteX1" fmla="*/ 4163 w 24477"/>
              <a:gd name="connsiteY1" fmla="*/ 16100 h 21530"/>
              <a:gd name="connsiteX2" fmla="*/ 2030 w 24477"/>
              <a:gd name="connsiteY2" fmla="*/ 16449 h 21530"/>
              <a:gd name="connsiteX3" fmla="*/ 5 w 24477"/>
              <a:gd name="connsiteY3" fmla="*/ 10832 h 21530"/>
              <a:gd name="connsiteX4" fmla="*/ 13 w 24477"/>
              <a:gd name="connsiteY4" fmla="*/ 14 h 21530"/>
              <a:gd name="connsiteX5" fmla="*/ 24457 w 24477"/>
              <a:gd name="connsiteY5" fmla="*/ 0 h 21530"/>
              <a:gd name="connsiteX6" fmla="*/ 24477 w 24477"/>
              <a:gd name="connsiteY6" fmla="*/ 21530 h 21530"/>
              <a:gd name="connsiteX7" fmla="*/ 9758 w 24477"/>
              <a:gd name="connsiteY7" fmla="*/ 21509 h 21530"/>
              <a:gd name="connsiteX8" fmla="*/ 8559 w 24477"/>
              <a:gd name="connsiteY8" fmla="*/ 18801 h 21530"/>
              <a:gd name="connsiteX9" fmla="*/ 7461 w 24477"/>
              <a:gd name="connsiteY9" fmla="*/ 17731 h 21530"/>
              <a:gd name="connsiteX10" fmla="*/ 5484 w 24477"/>
              <a:gd name="connsiteY10" fmla="*/ 17691 h 21530"/>
              <a:gd name="connsiteX0" fmla="*/ 5484 w 24477"/>
              <a:gd name="connsiteY0" fmla="*/ 17691 h 21530"/>
              <a:gd name="connsiteX1" fmla="*/ 4163 w 24477"/>
              <a:gd name="connsiteY1" fmla="*/ 16100 h 21530"/>
              <a:gd name="connsiteX2" fmla="*/ 2030 w 24477"/>
              <a:gd name="connsiteY2" fmla="*/ 16449 h 21530"/>
              <a:gd name="connsiteX3" fmla="*/ 5 w 24477"/>
              <a:gd name="connsiteY3" fmla="*/ 10832 h 21530"/>
              <a:gd name="connsiteX4" fmla="*/ 13 w 24477"/>
              <a:gd name="connsiteY4" fmla="*/ 14 h 21530"/>
              <a:gd name="connsiteX5" fmla="*/ 24457 w 24477"/>
              <a:gd name="connsiteY5" fmla="*/ 0 h 21530"/>
              <a:gd name="connsiteX6" fmla="*/ 24477 w 24477"/>
              <a:gd name="connsiteY6" fmla="*/ 21530 h 21530"/>
              <a:gd name="connsiteX7" fmla="*/ 9758 w 24477"/>
              <a:gd name="connsiteY7" fmla="*/ 21509 h 21530"/>
              <a:gd name="connsiteX8" fmla="*/ 8450 w 24477"/>
              <a:gd name="connsiteY8" fmla="*/ 19100 h 21530"/>
              <a:gd name="connsiteX9" fmla="*/ 7461 w 24477"/>
              <a:gd name="connsiteY9" fmla="*/ 17731 h 21530"/>
              <a:gd name="connsiteX10" fmla="*/ 5484 w 24477"/>
              <a:gd name="connsiteY10" fmla="*/ 17691 h 21530"/>
              <a:gd name="connsiteX0" fmla="*/ 5484 w 24477"/>
              <a:gd name="connsiteY0" fmla="*/ 17691 h 21530"/>
              <a:gd name="connsiteX1" fmla="*/ 4163 w 24477"/>
              <a:gd name="connsiteY1" fmla="*/ 16100 h 21530"/>
              <a:gd name="connsiteX2" fmla="*/ 2030 w 24477"/>
              <a:gd name="connsiteY2" fmla="*/ 16449 h 21530"/>
              <a:gd name="connsiteX3" fmla="*/ 5 w 24477"/>
              <a:gd name="connsiteY3" fmla="*/ 10832 h 21530"/>
              <a:gd name="connsiteX4" fmla="*/ 13 w 24477"/>
              <a:gd name="connsiteY4" fmla="*/ 14 h 21530"/>
              <a:gd name="connsiteX5" fmla="*/ 24457 w 24477"/>
              <a:gd name="connsiteY5" fmla="*/ 0 h 21530"/>
              <a:gd name="connsiteX6" fmla="*/ 24477 w 24477"/>
              <a:gd name="connsiteY6" fmla="*/ 21530 h 21530"/>
              <a:gd name="connsiteX7" fmla="*/ 9758 w 24477"/>
              <a:gd name="connsiteY7" fmla="*/ 21509 h 21530"/>
              <a:gd name="connsiteX8" fmla="*/ 8327 w 24477"/>
              <a:gd name="connsiteY8" fmla="*/ 20783 h 21530"/>
              <a:gd name="connsiteX9" fmla="*/ 8450 w 24477"/>
              <a:gd name="connsiteY9" fmla="*/ 19100 h 21530"/>
              <a:gd name="connsiteX10" fmla="*/ 7461 w 24477"/>
              <a:gd name="connsiteY10" fmla="*/ 17731 h 21530"/>
              <a:gd name="connsiteX11" fmla="*/ 5484 w 24477"/>
              <a:gd name="connsiteY11" fmla="*/ 17691 h 21530"/>
              <a:gd name="connsiteX0" fmla="*/ 5484 w 24477"/>
              <a:gd name="connsiteY0" fmla="*/ 17691 h 21530"/>
              <a:gd name="connsiteX1" fmla="*/ 4163 w 24477"/>
              <a:gd name="connsiteY1" fmla="*/ 16100 h 21530"/>
              <a:gd name="connsiteX2" fmla="*/ 2030 w 24477"/>
              <a:gd name="connsiteY2" fmla="*/ 16449 h 21530"/>
              <a:gd name="connsiteX3" fmla="*/ 5 w 24477"/>
              <a:gd name="connsiteY3" fmla="*/ 10832 h 21530"/>
              <a:gd name="connsiteX4" fmla="*/ 13 w 24477"/>
              <a:gd name="connsiteY4" fmla="*/ 14 h 21530"/>
              <a:gd name="connsiteX5" fmla="*/ 24457 w 24477"/>
              <a:gd name="connsiteY5" fmla="*/ 0 h 21530"/>
              <a:gd name="connsiteX6" fmla="*/ 24477 w 24477"/>
              <a:gd name="connsiteY6" fmla="*/ 21530 h 21530"/>
              <a:gd name="connsiteX7" fmla="*/ 9758 w 24477"/>
              <a:gd name="connsiteY7" fmla="*/ 21509 h 21530"/>
              <a:gd name="connsiteX8" fmla="*/ 10118 w 24477"/>
              <a:gd name="connsiteY8" fmla="*/ 19866 h 21530"/>
              <a:gd name="connsiteX9" fmla="*/ 8450 w 24477"/>
              <a:gd name="connsiteY9" fmla="*/ 19100 h 21530"/>
              <a:gd name="connsiteX10" fmla="*/ 7461 w 24477"/>
              <a:gd name="connsiteY10" fmla="*/ 17731 h 21530"/>
              <a:gd name="connsiteX11" fmla="*/ 5484 w 24477"/>
              <a:gd name="connsiteY11" fmla="*/ 17691 h 21530"/>
              <a:gd name="connsiteX0" fmla="*/ 5484 w 24477"/>
              <a:gd name="connsiteY0" fmla="*/ 17691 h 21530"/>
              <a:gd name="connsiteX1" fmla="*/ 4163 w 24477"/>
              <a:gd name="connsiteY1" fmla="*/ 16100 h 21530"/>
              <a:gd name="connsiteX2" fmla="*/ 2030 w 24477"/>
              <a:gd name="connsiteY2" fmla="*/ 16449 h 21530"/>
              <a:gd name="connsiteX3" fmla="*/ 5 w 24477"/>
              <a:gd name="connsiteY3" fmla="*/ 10832 h 21530"/>
              <a:gd name="connsiteX4" fmla="*/ 13 w 24477"/>
              <a:gd name="connsiteY4" fmla="*/ 14 h 21530"/>
              <a:gd name="connsiteX5" fmla="*/ 24457 w 24477"/>
              <a:gd name="connsiteY5" fmla="*/ 0 h 21530"/>
              <a:gd name="connsiteX6" fmla="*/ 24477 w 24477"/>
              <a:gd name="connsiteY6" fmla="*/ 21530 h 21530"/>
              <a:gd name="connsiteX7" fmla="*/ 11207 w 24477"/>
              <a:gd name="connsiteY7" fmla="*/ 21509 h 21530"/>
              <a:gd name="connsiteX8" fmla="*/ 10118 w 24477"/>
              <a:gd name="connsiteY8" fmla="*/ 19866 h 21530"/>
              <a:gd name="connsiteX9" fmla="*/ 8450 w 24477"/>
              <a:gd name="connsiteY9" fmla="*/ 19100 h 21530"/>
              <a:gd name="connsiteX10" fmla="*/ 7461 w 24477"/>
              <a:gd name="connsiteY10" fmla="*/ 17731 h 21530"/>
              <a:gd name="connsiteX11" fmla="*/ 5484 w 24477"/>
              <a:gd name="connsiteY11" fmla="*/ 17691 h 21530"/>
              <a:gd name="connsiteX0" fmla="*/ 5484 w 24477"/>
              <a:gd name="connsiteY0" fmla="*/ 17691 h 21530"/>
              <a:gd name="connsiteX1" fmla="*/ 4163 w 24477"/>
              <a:gd name="connsiteY1" fmla="*/ 16100 h 21530"/>
              <a:gd name="connsiteX2" fmla="*/ 2030 w 24477"/>
              <a:gd name="connsiteY2" fmla="*/ 16449 h 21530"/>
              <a:gd name="connsiteX3" fmla="*/ 5 w 24477"/>
              <a:gd name="connsiteY3" fmla="*/ 10832 h 21530"/>
              <a:gd name="connsiteX4" fmla="*/ 13 w 24477"/>
              <a:gd name="connsiteY4" fmla="*/ 14 h 21530"/>
              <a:gd name="connsiteX5" fmla="*/ 24457 w 24477"/>
              <a:gd name="connsiteY5" fmla="*/ 0 h 21530"/>
              <a:gd name="connsiteX6" fmla="*/ 24477 w 24477"/>
              <a:gd name="connsiteY6" fmla="*/ 21530 h 21530"/>
              <a:gd name="connsiteX7" fmla="*/ 11207 w 24477"/>
              <a:gd name="connsiteY7" fmla="*/ 21509 h 21530"/>
              <a:gd name="connsiteX8" fmla="*/ 10118 w 24477"/>
              <a:gd name="connsiteY8" fmla="*/ 19866 h 21530"/>
              <a:gd name="connsiteX9" fmla="*/ 8450 w 24477"/>
              <a:gd name="connsiteY9" fmla="*/ 19100 h 21530"/>
              <a:gd name="connsiteX10" fmla="*/ 7461 w 24477"/>
              <a:gd name="connsiteY10" fmla="*/ 17731 h 21530"/>
              <a:gd name="connsiteX11" fmla="*/ 5484 w 24477"/>
              <a:gd name="connsiteY11" fmla="*/ 17691 h 21530"/>
              <a:gd name="connsiteX0" fmla="*/ 5484 w 24477"/>
              <a:gd name="connsiteY0" fmla="*/ 17691 h 21530"/>
              <a:gd name="connsiteX1" fmla="*/ 4163 w 24477"/>
              <a:gd name="connsiteY1" fmla="*/ 16100 h 21530"/>
              <a:gd name="connsiteX2" fmla="*/ 2030 w 24477"/>
              <a:gd name="connsiteY2" fmla="*/ 16449 h 21530"/>
              <a:gd name="connsiteX3" fmla="*/ 5 w 24477"/>
              <a:gd name="connsiteY3" fmla="*/ 10832 h 21530"/>
              <a:gd name="connsiteX4" fmla="*/ 13 w 24477"/>
              <a:gd name="connsiteY4" fmla="*/ 14 h 21530"/>
              <a:gd name="connsiteX5" fmla="*/ 24457 w 24477"/>
              <a:gd name="connsiteY5" fmla="*/ 0 h 21530"/>
              <a:gd name="connsiteX6" fmla="*/ 24477 w 24477"/>
              <a:gd name="connsiteY6" fmla="*/ 21530 h 21530"/>
              <a:gd name="connsiteX7" fmla="*/ 11207 w 24477"/>
              <a:gd name="connsiteY7" fmla="*/ 21509 h 21530"/>
              <a:gd name="connsiteX8" fmla="*/ 10118 w 24477"/>
              <a:gd name="connsiteY8" fmla="*/ 19866 h 21530"/>
              <a:gd name="connsiteX9" fmla="*/ 8450 w 24477"/>
              <a:gd name="connsiteY9" fmla="*/ 19100 h 21530"/>
              <a:gd name="connsiteX10" fmla="*/ 7461 w 24477"/>
              <a:gd name="connsiteY10" fmla="*/ 17731 h 21530"/>
              <a:gd name="connsiteX11" fmla="*/ 5484 w 24477"/>
              <a:gd name="connsiteY11" fmla="*/ 17691 h 21530"/>
              <a:gd name="connsiteX0" fmla="*/ 5484 w 24477"/>
              <a:gd name="connsiteY0" fmla="*/ 17691 h 21530"/>
              <a:gd name="connsiteX1" fmla="*/ 4163 w 24477"/>
              <a:gd name="connsiteY1" fmla="*/ 16100 h 21530"/>
              <a:gd name="connsiteX2" fmla="*/ 2030 w 24477"/>
              <a:gd name="connsiteY2" fmla="*/ 16449 h 21530"/>
              <a:gd name="connsiteX3" fmla="*/ 5 w 24477"/>
              <a:gd name="connsiteY3" fmla="*/ 10832 h 21530"/>
              <a:gd name="connsiteX4" fmla="*/ 13 w 24477"/>
              <a:gd name="connsiteY4" fmla="*/ 14 h 21530"/>
              <a:gd name="connsiteX5" fmla="*/ 24457 w 24477"/>
              <a:gd name="connsiteY5" fmla="*/ 0 h 21530"/>
              <a:gd name="connsiteX6" fmla="*/ 24477 w 24477"/>
              <a:gd name="connsiteY6" fmla="*/ 21530 h 21530"/>
              <a:gd name="connsiteX7" fmla="*/ 11207 w 24477"/>
              <a:gd name="connsiteY7" fmla="*/ 21509 h 21530"/>
              <a:gd name="connsiteX8" fmla="*/ 10118 w 24477"/>
              <a:gd name="connsiteY8" fmla="*/ 19866 h 21530"/>
              <a:gd name="connsiteX9" fmla="*/ 8450 w 24477"/>
              <a:gd name="connsiteY9" fmla="*/ 19100 h 21530"/>
              <a:gd name="connsiteX10" fmla="*/ 7461 w 24477"/>
              <a:gd name="connsiteY10" fmla="*/ 17731 h 21530"/>
              <a:gd name="connsiteX11" fmla="*/ 5484 w 24477"/>
              <a:gd name="connsiteY11" fmla="*/ 17691 h 21530"/>
              <a:gd name="connsiteX0" fmla="*/ 5484 w 24477"/>
              <a:gd name="connsiteY0" fmla="*/ 17691 h 21530"/>
              <a:gd name="connsiteX1" fmla="*/ 4163 w 24477"/>
              <a:gd name="connsiteY1" fmla="*/ 16100 h 21530"/>
              <a:gd name="connsiteX2" fmla="*/ 2030 w 24477"/>
              <a:gd name="connsiteY2" fmla="*/ 16449 h 21530"/>
              <a:gd name="connsiteX3" fmla="*/ 5 w 24477"/>
              <a:gd name="connsiteY3" fmla="*/ 10832 h 21530"/>
              <a:gd name="connsiteX4" fmla="*/ 13 w 24477"/>
              <a:gd name="connsiteY4" fmla="*/ 14 h 21530"/>
              <a:gd name="connsiteX5" fmla="*/ 24457 w 24477"/>
              <a:gd name="connsiteY5" fmla="*/ 0 h 21530"/>
              <a:gd name="connsiteX6" fmla="*/ 24477 w 24477"/>
              <a:gd name="connsiteY6" fmla="*/ 21530 h 21530"/>
              <a:gd name="connsiteX7" fmla="*/ 11207 w 24477"/>
              <a:gd name="connsiteY7" fmla="*/ 21509 h 21530"/>
              <a:gd name="connsiteX8" fmla="*/ 10118 w 24477"/>
              <a:gd name="connsiteY8" fmla="*/ 19866 h 21530"/>
              <a:gd name="connsiteX9" fmla="*/ 8450 w 24477"/>
              <a:gd name="connsiteY9" fmla="*/ 19100 h 21530"/>
              <a:gd name="connsiteX10" fmla="*/ 7420 w 24477"/>
              <a:gd name="connsiteY10" fmla="*/ 17795 h 21530"/>
              <a:gd name="connsiteX11" fmla="*/ 5484 w 24477"/>
              <a:gd name="connsiteY11" fmla="*/ 17691 h 21530"/>
              <a:gd name="connsiteX0" fmla="*/ 5703 w 24477"/>
              <a:gd name="connsiteY0" fmla="*/ 17798 h 21530"/>
              <a:gd name="connsiteX1" fmla="*/ 4163 w 24477"/>
              <a:gd name="connsiteY1" fmla="*/ 16100 h 21530"/>
              <a:gd name="connsiteX2" fmla="*/ 2030 w 24477"/>
              <a:gd name="connsiteY2" fmla="*/ 16449 h 21530"/>
              <a:gd name="connsiteX3" fmla="*/ 5 w 24477"/>
              <a:gd name="connsiteY3" fmla="*/ 10832 h 21530"/>
              <a:gd name="connsiteX4" fmla="*/ 13 w 24477"/>
              <a:gd name="connsiteY4" fmla="*/ 14 h 21530"/>
              <a:gd name="connsiteX5" fmla="*/ 24457 w 24477"/>
              <a:gd name="connsiteY5" fmla="*/ 0 h 21530"/>
              <a:gd name="connsiteX6" fmla="*/ 24477 w 24477"/>
              <a:gd name="connsiteY6" fmla="*/ 21530 h 21530"/>
              <a:gd name="connsiteX7" fmla="*/ 11207 w 24477"/>
              <a:gd name="connsiteY7" fmla="*/ 21509 h 21530"/>
              <a:gd name="connsiteX8" fmla="*/ 10118 w 24477"/>
              <a:gd name="connsiteY8" fmla="*/ 19866 h 21530"/>
              <a:gd name="connsiteX9" fmla="*/ 8450 w 24477"/>
              <a:gd name="connsiteY9" fmla="*/ 19100 h 21530"/>
              <a:gd name="connsiteX10" fmla="*/ 7420 w 24477"/>
              <a:gd name="connsiteY10" fmla="*/ 17795 h 21530"/>
              <a:gd name="connsiteX11" fmla="*/ 5703 w 24477"/>
              <a:gd name="connsiteY11" fmla="*/ 17798 h 21530"/>
              <a:gd name="connsiteX0" fmla="*/ 5703 w 24477"/>
              <a:gd name="connsiteY0" fmla="*/ 17798 h 21530"/>
              <a:gd name="connsiteX1" fmla="*/ 4163 w 24477"/>
              <a:gd name="connsiteY1" fmla="*/ 16100 h 21530"/>
              <a:gd name="connsiteX2" fmla="*/ 2030 w 24477"/>
              <a:gd name="connsiteY2" fmla="*/ 16449 h 21530"/>
              <a:gd name="connsiteX3" fmla="*/ 5 w 24477"/>
              <a:gd name="connsiteY3" fmla="*/ 10832 h 21530"/>
              <a:gd name="connsiteX4" fmla="*/ 13 w 24477"/>
              <a:gd name="connsiteY4" fmla="*/ 14 h 21530"/>
              <a:gd name="connsiteX5" fmla="*/ 24457 w 24477"/>
              <a:gd name="connsiteY5" fmla="*/ 0 h 21530"/>
              <a:gd name="connsiteX6" fmla="*/ 24477 w 24477"/>
              <a:gd name="connsiteY6" fmla="*/ 21530 h 21530"/>
              <a:gd name="connsiteX7" fmla="*/ 11207 w 24477"/>
              <a:gd name="connsiteY7" fmla="*/ 21509 h 21530"/>
              <a:gd name="connsiteX8" fmla="*/ 10118 w 24477"/>
              <a:gd name="connsiteY8" fmla="*/ 19866 h 21530"/>
              <a:gd name="connsiteX9" fmla="*/ 8450 w 24477"/>
              <a:gd name="connsiteY9" fmla="*/ 19100 h 21530"/>
              <a:gd name="connsiteX10" fmla="*/ 7133 w 24477"/>
              <a:gd name="connsiteY10" fmla="*/ 17731 h 21530"/>
              <a:gd name="connsiteX11" fmla="*/ 5703 w 24477"/>
              <a:gd name="connsiteY11" fmla="*/ 17798 h 21530"/>
              <a:gd name="connsiteX0" fmla="*/ 5703 w 24477"/>
              <a:gd name="connsiteY0" fmla="*/ 17798 h 21530"/>
              <a:gd name="connsiteX1" fmla="*/ 4163 w 24477"/>
              <a:gd name="connsiteY1" fmla="*/ 16100 h 21530"/>
              <a:gd name="connsiteX2" fmla="*/ 2030 w 24477"/>
              <a:gd name="connsiteY2" fmla="*/ 16449 h 21530"/>
              <a:gd name="connsiteX3" fmla="*/ 5 w 24477"/>
              <a:gd name="connsiteY3" fmla="*/ 10832 h 21530"/>
              <a:gd name="connsiteX4" fmla="*/ 13 w 24477"/>
              <a:gd name="connsiteY4" fmla="*/ 14 h 21530"/>
              <a:gd name="connsiteX5" fmla="*/ 24457 w 24477"/>
              <a:gd name="connsiteY5" fmla="*/ 0 h 21530"/>
              <a:gd name="connsiteX6" fmla="*/ 24477 w 24477"/>
              <a:gd name="connsiteY6" fmla="*/ 21530 h 21530"/>
              <a:gd name="connsiteX7" fmla="*/ 11207 w 24477"/>
              <a:gd name="connsiteY7" fmla="*/ 21509 h 21530"/>
              <a:gd name="connsiteX8" fmla="*/ 10118 w 24477"/>
              <a:gd name="connsiteY8" fmla="*/ 19866 h 21530"/>
              <a:gd name="connsiteX9" fmla="*/ 8450 w 24477"/>
              <a:gd name="connsiteY9" fmla="*/ 19100 h 21530"/>
              <a:gd name="connsiteX10" fmla="*/ 7133 w 24477"/>
              <a:gd name="connsiteY10" fmla="*/ 17731 h 21530"/>
              <a:gd name="connsiteX11" fmla="*/ 5703 w 24477"/>
              <a:gd name="connsiteY11" fmla="*/ 17798 h 21530"/>
              <a:gd name="connsiteX0" fmla="*/ 5703 w 24477"/>
              <a:gd name="connsiteY0" fmla="*/ 17798 h 21530"/>
              <a:gd name="connsiteX1" fmla="*/ 4163 w 24477"/>
              <a:gd name="connsiteY1" fmla="*/ 16100 h 21530"/>
              <a:gd name="connsiteX2" fmla="*/ 2030 w 24477"/>
              <a:gd name="connsiteY2" fmla="*/ 16449 h 21530"/>
              <a:gd name="connsiteX3" fmla="*/ 5 w 24477"/>
              <a:gd name="connsiteY3" fmla="*/ 10832 h 21530"/>
              <a:gd name="connsiteX4" fmla="*/ 13 w 24477"/>
              <a:gd name="connsiteY4" fmla="*/ 14 h 21530"/>
              <a:gd name="connsiteX5" fmla="*/ 24457 w 24477"/>
              <a:gd name="connsiteY5" fmla="*/ 0 h 21530"/>
              <a:gd name="connsiteX6" fmla="*/ 24477 w 24477"/>
              <a:gd name="connsiteY6" fmla="*/ 21530 h 21530"/>
              <a:gd name="connsiteX7" fmla="*/ 11207 w 24477"/>
              <a:gd name="connsiteY7" fmla="*/ 21509 h 21530"/>
              <a:gd name="connsiteX8" fmla="*/ 10118 w 24477"/>
              <a:gd name="connsiteY8" fmla="*/ 19866 h 21530"/>
              <a:gd name="connsiteX9" fmla="*/ 8450 w 24477"/>
              <a:gd name="connsiteY9" fmla="*/ 19100 h 21530"/>
              <a:gd name="connsiteX10" fmla="*/ 7133 w 24477"/>
              <a:gd name="connsiteY10" fmla="*/ 17731 h 21530"/>
              <a:gd name="connsiteX11" fmla="*/ 5703 w 24477"/>
              <a:gd name="connsiteY11" fmla="*/ 17798 h 21530"/>
              <a:gd name="connsiteX0" fmla="*/ 5703 w 24477"/>
              <a:gd name="connsiteY0" fmla="*/ 17798 h 21530"/>
              <a:gd name="connsiteX1" fmla="*/ 4163 w 24477"/>
              <a:gd name="connsiteY1" fmla="*/ 16100 h 21530"/>
              <a:gd name="connsiteX2" fmla="*/ 2030 w 24477"/>
              <a:gd name="connsiteY2" fmla="*/ 16449 h 21530"/>
              <a:gd name="connsiteX3" fmla="*/ 5 w 24477"/>
              <a:gd name="connsiteY3" fmla="*/ 10832 h 21530"/>
              <a:gd name="connsiteX4" fmla="*/ 13 w 24477"/>
              <a:gd name="connsiteY4" fmla="*/ 14 h 21530"/>
              <a:gd name="connsiteX5" fmla="*/ 24457 w 24477"/>
              <a:gd name="connsiteY5" fmla="*/ 0 h 21530"/>
              <a:gd name="connsiteX6" fmla="*/ 24477 w 24477"/>
              <a:gd name="connsiteY6" fmla="*/ 21530 h 21530"/>
              <a:gd name="connsiteX7" fmla="*/ 11207 w 24477"/>
              <a:gd name="connsiteY7" fmla="*/ 21509 h 21530"/>
              <a:gd name="connsiteX8" fmla="*/ 10118 w 24477"/>
              <a:gd name="connsiteY8" fmla="*/ 19866 h 21530"/>
              <a:gd name="connsiteX9" fmla="*/ 8450 w 24477"/>
              <a:gd name="connsiteY9" fmla="*/ 19100 h 21530"/>
              <a:gd name="connsiteX10" fmla="*/ 7133 w 24477"/>
              <a:gd name="connsiteY10" fmla="*/ 17731 h 21530"/>
              <a:gd name="connsiteX11" fmla="*/ 5703 w 24477"/>
              <a:gd name="connsiteY11" fmla="*/ 17798 h 21530"/>
              <a:gd name="connsiteX0" fmla="*/ 5703 w 24477"/>
              <a:gd name="connsiteY0" fmla="*/ 17798 h 21530"/>
              <a:gd name="connsiteX1" fmla="*/ 4163 w 24477"/>
              <a:gd name="connsiteY1" fmla="*/ 16100 h 21530"/>
              <a:gd name="connsiteX2" fmla="*/ 2030 w 24477"/>
              <a:gd name="connsiteY2" fmla="*/ 16449 h 21530"/>
              <a:gd name="connsiteX3" fmla="*/ 5 w 24477"/>
              <a:gd name="connsiteY3" fmla="*/ 10832 h 21530"/>
              <a:gd name="connsiteX4" fmla="*/ 13 w 24477"/>
              <a:gd name="connsiteY4" fmla="*/ 14 h 21530"/>
              <a:gd name="connsiteX5" fmla="*/ 24457 w 24477"/>
              <a:gd name="connsiteY5" fmla="*/ 0 h 21530"/>
              <a:gd name="connsiteX6" fmla="*/ 24477 w 24477"/>
              <a:gd name="connsiteY6" fmla="*/ 21530 h 21530"/>
              <a:gd name="connsiteX7" fmla="*/ 11207 w 24477"/>
              <a:gd name="connsiteY7" fmla="*/ 21509 h 21530"/>
              <a:gd name="connsiteX8" fmla="*/ 10118 w 24477"/>
              <a:gd name="connsiteY8" fmla="*/ 19866 h 21530"/>
              <a:gd name="connsiteX9" fmla="*/ 8450 w 24477"/>
              <a:gd name="connsiteY9" fmla="*/ 19100 h 21530"/>
              <a:gd name="connsiteX10" fmla="*/ 7133 w 24477"/>
              <a:gd name="connsiteY10" fmla="*/ 17731 h 21530"/>
              <a:gd name="connsiteX11" fmla="*/ 5703 w 24477"/>
              <a:gd name="connsiteY11" fmla="*/ 17798 h 21530"/>
              <a:gd name="connsiteX0" fmla="*/ 5703 w 24477"/>
              <a:gd name="connsiteY0" fmla="*/ 17798 h 21530"/>
              <a:gd name="connsiteX1" fmla="*/ 4149 w 24477"/>
              <a:gd name="connsiteY1" fmla="*/ 16249 h 21530"/>
              <a:gd name="connsiteX2" fmla="*/ 2030 w 24477"/>
              <a:gd name="connsiteY2" fmla="*/ 16449 h 21530"/>
              <a:gd name="connsiteX3" fmla="*/ 5 w 24477"/>
              <a:gd name="connsiteY3" fmla="*/ 10832 h 21530"/>
              <a:gd name="connsiteX4" fmla="*/ 13 w 24477"/>
              <a:gd name="connsiteY4" fmla="*/ 14 h 21530"/>
              <a:gd name="connsiteX5" fmla="*/ 24457 w 24477"/>
              <a:gd name="connsiteY5" fmla="*/ 0 h 21530"/>
              <a:gd name="connsiteX6" fmla="*/ 24477 w 24477"/>
              <a:gd name="connsiteY6" fmla="*/ 21530 h 21530"/>
              <a:gd name="connsiteX7" fmla="*/ 11207 w 24477"/>
              <a:gd name="connsiteY7" fmla="*/ 21509 h 21530"/>
              <a:gd name="connsiteX8" fmla="*/ 10118 w 24477"/>
              <a:gd name="connsiteY8" fmla="*/ 19866 h 21530"/>
              <a:gd name="connsiteX9" fmla="*/ 8450 w 24477"/>
              <a:gd name="connsiteY9" fmla="*/ 19100 h 21530"/>
              <a:gd name="connsiteX10" fmla="*/ 7133 w 24477"/>
              <a:gd name="connsiteY10" fmla="*/ 17731 h 21530"/>
              <a:gd name="connsiteX11" fmla="*/ 5703 w 24477"/>
              <a:gd name="connsiteY11" fmla="*/ 17798 h 21530"/>
              <a:gd name="connsiteX0" fmla="*/ 5703 w 24477"/>
              <a:gd name="connsiteY0" fmla="*/ 17798 h 21530"/>
              <a:gd name="connsiteX1" fmla="*/ 4149 w 24477"/>
              <a:gd name="connsiteY1" fmla="*/ 16249 h 21530"/>
              <a:gd name="connsiteX2" fmla="*/ 2030 w 24477"/>
              <a:gd name="connsiteY2" fmla="*/ 16449 h 21530"/>
              <a:gd name="connsiteX3" fmla="*/ 5 w 24477"/>
              <a:gd name="connsiteY3" fmla="*/ 10832 h 21530"/>
              <a:gd name="connsiteX4" fmla="*/ 13 w 24477"/>
              <a:gd name="connsiteY4" fmla="*/ 14 h 21530"/>
              <a:gd name="connsiteX5" fmla="*/ 24457 w 24477"/>
              <a:gd name="connsiteY5" fmla="*/ 0 h 21530"/>
              <a:gd name="connsiteX6" fmla="*/ 24477 w 24477"/>
              <a:gd name="connsiteY6" fmla="*/ 21530 h 21530"/>
              <a:gd name="connsiteX7" fmla="*/ 11207 w 24477"/>
              <a:gd name="connsiteY7" fmla="*/ 21509 h 21530"/>
              <a:gd name="connsiteX8" fmla="*/ 10118 w 24477"/>
              <a:gd name="connsiteY8" fmla="*/ 19866 h 21530"/>
              <a:gd name="connsiteX9" fmla="*/ 8450 w 24477"/>
              <a:gd name="connsiteY9" fmla="*/ 19100 h 21530"/>
              <a:gd name="connsiteX10" fmla="*/ 7133 w 24477"/>
              <a:gd name="connsiteY10" fmla="*/ 17731 h 21530"/>
              <a:gd name="connsiteX11" fmla="*/ 5703 w 24477"/>
              <a:gd name="connsiteY11" fmla="*/ 17798 h 21530"/>
              <a:gd name="connsiteX0" fmla="*/ 5703 w 24477"/>
              <a:gd name="connsiteY0" fmla="*/ 17798 h 21530"/>
              <a:gd name="connsiteX1" fmla="*/ 4149 w 24477"/>
              <a:gd name="connsiteY1" fmla="*/ 16249 h 21530"/>
              <a:gd name="connsiteX2" fmla="*/ 2030 w 24477"/>
              <a:gd name="connsiteY2" fmla="*/ 16449 h 21530"/>
              <a:gd name="connsiteX3" fmla="*/ 5 w 24477"/>
              <a:gd name="connsiteY3" fmla="*/ 10832 h 21530"/>
              <a:gd name="connsiteX4" fmla="*/ 13 w 24477"/>
              <a:gd name="connsiteY4" fmla="*/ 14 h 21530"/>
              <a:gd name="connsiteX5" fmla="*/ 24457 w 24477"/>
              <a:gd name="connsiteY5" fmla="*/ 0 h 21530"/>
              <a:gd name="connsiteX6" fmla="*/ 24477 w 24477"/>
              <a:gd name="connsiteY6" fmla="*/ 21530 h 21530"/>
              <a:gd name="connsiteX7" fmla="*/ 11207 w 24477"/>
              <a:gd name="connsiteY7" fmla="*/ 21509 h 21530"/>
              <a:gd name="connsiteX8" fmla="*/ 10118 w 24477"/>
              <a:gd name="connsiteY8" fmla="*/ 19866 h 21530"/>
              <a:gd name="connsiteX9" fmla="*/ 8450 w 24477"/>
              <a:gd name="connsiteY9" fmla="*/ 19100 h 21530"/>
              <a:gd name="connsiteX10" fmla="*/ 7133 w 24477"/>
              <a:gd name="connsiteY10" fmla="*/ 17731 h 21530"/>
              <a:gd name="connsiteX11" fmla="*/ 5703 w 24477"/>
              <a:gd name="connsiteY11" fmla="*/ 17798 h 21530"/>
              <a:gd name="connsiteX0" fmla="*/ 5703 w 24477"/>
              <a:gd name="connsiteY0" fmla="*/ 17798 h 21530"/>
              <a:gd name="connsiteX1" fmla="*/ 4149 w 24477"/>
              <a:gd name="connsiteY1" fmla="*/ 16249 h 21530"/>
              <a:gd name="connsiteX2" fmla="*/ 2030 w 24477"/>
              <a:gd name="connsiteY2" fmla="*/ 16449 h 21530"/>
              <a:gd name="connsiteX3" fmla="*/ 5 w 24477"/>
              <a:gd name="connsiteY3" fmla="*/ 10832 h 21530"/>
              <a:gd name="connsiteX4" fmla="*/ 13 w 24477"/>
              <a:gd name="connsiteY4" fmla="*/ 14 h 21530"/>
              <a:gd name="connsiteX5" fmla="*/ 24457 w 24477"/>
              <a:gd name="connsiteY5" fmla="*/ 0 h 21530"/>
              <a:gd name="connsiteX6" fmla="*/ 24477 w 24477"/>
              <a:gd name="connsiteY6" fmla="*/ 21530 h 21530"/>
              <a:gd name="connsiteX7" fmla="*/ 11207 w 24477"/>
              <a:gd name="connsiteY7" fmla="*/ 21509 h 21530"/>
              <a:gd name="connsiteX8" fmla="*/ 10118 w 24477"/>
              <a:gd name="connsiteY8" fmla="*/ 19866 h 21530"/>
              <a:gd name="connsiteX9" fmla="*/ 8450 w 24477"/>
              <a:gd name="connsiteY9" fmla="*/ 19100 h 21530"/>
              <a:gd name="connsiteX10" fmla="*/ 7133 w 24477"/>
              <a:gd name="connsiteY10" fmla="*/ 17731 h 21530"/>
              <a:gd name="connsiteX11" fmla="*/ 5703 w 24477"/>
              <a:gd name="connsiteY11" fmla="*/ 17798 h 21530"/>
              <a:gd name="connsiteX0" fmla="*/ 5703 w 24477"/>
              <a:gd name="connsiteY0" fmla="*/ 17798 h 21530"/>
              <a:gd name="connsiteX1" fmla="*/ 4149 w 24477"/>
              <a:gd name="connsiteY1" fmla="*/ 16249 h 21530"/>
              <a:gd name="connsiteX2" fmla="*/ 2030 w 24477"/>
              <a:gd name="connsiteY2" fmla="*/ 16449 h 21530"/>
              <a:gd name="connsiteX3" fmla="*/ 5 w 24477"/>
              <a:gd name="connsiteY3" fmla="*/ 10832 h 21530"/>
              <a:gd name="connsiteX4" fmla="*/ 13 w 24477"/>
              <a:gd name="connsiteY4" fmla="*/ 14 h 21530"/>
              <a:gd name="connsiteX5" fmla="*/ 24457 w 24477"/>
              <a:gd name="connsiteY5" fmla="*/ 0 h 21530"/>
              <a:gd name="connsiteX6" fmla="*/ 24477 w 24477"/>
              <a:gd name="connsiteY6" fmla="*/ 21530 h 21530"/>
              <a:gd name="connsiteX7" fmla="*/ 11207 w 24477"/>
              <a:gd name="connsiteY7" fmla="*/ 21509 h 21530"/>
              <a:gd name="connsiteX8" fmla="*/ 10118 w 24477"/>
              <a:gd name="connsiteY8" fmla="*/ 19866 h 21530"/>
              <a:gd name="connsiteX9" fmla="*/ 8450 w 24477"/>
              <a:gd name="connsiteY9" fmla="*/ 19100 h 21530"/>
              <a:gd name="connsiteX10" fmla="*/ 7133 w 24477"/>
              <a:gd name="connsiteY10" fmla="*/ 17731 h 21530"/>
              <a:gd name="connsiteX11" fmla="*/ 5703 w 24477"/>
              <a:gd name="connsiteY11" fmla="*/ 17798 h 21530"/>
              <a:gd name="connsiteX0" fmla="*/ 5703 w 24477"/>
              <a:gd name="connsiteY0" fmla="*/ 17798 h 21530"/>
              <a:gd name="connsiteX1" fmla="*/ 4149 w 24477"/>
              <a:gd name="connsiteY1" fmla="*/ 16249 h 21530"/>
              <a:gd name="connsiteX2" fmla="*/ 2030 w 24477"/>
              <a:gd name="connsiteY2" fmla="*/ 16449 h 21530"/>
              <a:gd name="connsiteX3" fmla="*/ 5 w 24477"/>
              <a:gd name="connsiteY3" fmla="*/ 10832 h 21530"/>
              <a:gd name="connsiteX4" fmla="*/ 13 w 24477"/>
              <a:gd name="connsiteY4" fmla="*/ 14 h 21530"/>
              <a:gd name="connsiteX5" fmla="*/ 24457 w 24477"/>
              <a:gd name="connsiteY5" fmla="*/ 0 h 21530"/>
              <a:gd name="connsiteX6" fmla="*/ 24477 w 24477"/>
              <a:gd name="connsiteY6" fmla="*/ 21530 h 21530"/>
              <a:gd name="connsiteX7" fmla="*/ 11207 w 24477"/>
              <a:gd name="connsiteY7" fmla="*/ 21509 h 21530"/>
              <a:gd name="connsiteX8" fmla="*/ 10118 w 24477"/>
              <a:gd name="connsiteY8" fmla="*/ 19866 h 21530"/>
              <a:gd name="connsiteX9" fmla="*/ 8450 w 24477"/>
              <a:gd name="connsiteY9" fmla="*/ 19100 h 21530"/>
              <a:gd name="connsiteX10" fmla="*/ 7133 w 24477"/>
              <a:gd name="connsiteY10" fmla="*/ 17731 h 21530"/>
              <a:gd name="connsiteX11" fmla="*/ 5703 w 24477"/>
              <a:gd name="connsiteY11" fmla="*/ 17798 h 21530"/>
              <a:gd name="connsiteX0" fmla="*/ 5703 w 24477"/>
              <a:gd name="connsiteY0" fmla="*/ 17798 h 21530"/>
              <a:gd name="connsiteX1" fmla="*/ 4149 w 24477"/>
              <a:gd name="connsiteY1" fmla="*/ 16249 h 21530"/>
              <a:gd name="connsiteX2" fmla="*/ 2030 w 24477"/>
              <a:gd name="connsiteY2" fmla="*/ 16449 h 21530"/>
              <a:gd name="connsiteX3" fmla="*/ 5 w 24477"/>
              <a:gd name="connsiteY3" fmla="*/ 10832 h 21530"/>
              <a:gd name="connsiteX4" fmla="*/ 13 w 24477"/>
              <a:gd name="connsiteY4" fmla="*/ 14 h 21530"/>
              <a:gd name="connsiteX5" fmla="*/ 24457 w 24477"/>
              <a:gd name="connsiteY5" fmla="*/ 0 h 21530"/>
              <a:gd name="connsiteX6" fmla="*/ 24477 w 24477"/>
              <a:gd name="connsiteY6" fmla="*/ 21530 h 21530"/>
              <a:gd name="connsiteX7" fmla="*/ 11207 w 24477"/>
              <a:gd name="connsiteY7" fmla="*/ 21509 h 21530"/>
              <a:gd name="connsiteX8" fmla="*/ 10118 w 24477"/>
              <a:gd name="connsiteY8" fmla="*/ 19866 h 21530"/>
              <a:gd name="connsiteX9" fmla="*/ 8450 w 24477"/>
              <a:gd name="connsiteY9" fmla="*/ 19100 h 21530"/>
              <a:gd name="connsiteX10" fmla="*/ 7133 w 24477"/>
              <a:gd name="connsiteY10" fmla="*/ 17731 h 21530"/>
              <a:gd name="connsiteX11" fmla="*/ 5703 w 24477"/>
              <a:gd name="connsiteY11" fmla="*/ 17798 h 21530"/>
              <a:gd name="connsiteX0" fmla="*/ 5703 w 24477"/>
              <a:gd name="connsiteY0" fmla="*/ 17798 h 21530"/>
              <a:gd name="connsiteX1" fmla="*/ 4149 w 24477"/>
              <a:gd name="connsiteY1" fmla="*/ 16249 h 21530"/>
              <a:gd name="connsiteX2" fmla="*/ 2030 w 24477"/>
              <a:gd name="connsiteY2" fmla="*/ 16449 h 21530"/>
              <a:gd name="connsiteX3" fmla="*/ 5 w 24477"/>
              <a:gd name="connsiteY3" fmla="*/ 10832 h 21530"/>
              <a:gd name="connsiteX4" fmla="*/ 13 w 24477"/>
              <a:gd name="connsiteY4" fmla="*/ 14 h 21530"/>
              <a:gd name="connsiteX5" fmla="*/ 24457 w 24477"/>
              <a:gd name="connsiteY5" fmla="*/ 0 h 21530"/>
              <a:gd name="connsiteX6" fmla="*/ 24477 w 24477"/>
              <a:gd name="connsiteY6" fmla="*/ 21530 h 21530"/>
              <a:gd name="connsiteX7" fmla="*/ 11207 w 24477"/>
              <a:gd name="connsiteY7" fmla="*/ 21509 h 21530"/>
              <a:gd name="connsiteX8" fmla="*/ 10118 w 24477"/>
              <a:gd name="connsiteY8" fmla="*/ 19866 h 21530"/>
              <a:gd name="connsiteX9" fmla="*/ 8450 w 24477"/>
              <a:gd name="connsiteY9" fmla="*/ 19100 h 21530"/>
              <a:gd name="connsiteX10" fmla="*/ 7133 w 24477"/>
              <a:gd name="connsiteY10" fmla="*/ 17731 h 21530"/>
              <a:gd name="connsiteX11" fmla="*/ 5703 w 24477"/>
              <a:gd name="connsiteY11" fmla="*/ 17798 h 21530"/>
              <a:gd name="connsiteX0" fmla="*/ 5703 w 24477"/>
              <a:gd name="connsiteY0" fmla="*/ 17798 h 21530"/>
              <a:gd name="connsiteX1" fmla="*/ 3862 w 24477"/>
              <a:gd name="connsiteY1" fmla="*/ 16420 h 21530"/>
              <a:gd name="connsiteX2" fmla="*/ 2030 w 24477"/>
              <a:gd name="connsiteY2" fmla="*/ 16449 h 21530"/>
              <a:gd name="connsiteX3" fmla="*/ 5 w 24477"/>
              <a:gd name="connsiteY3" fmla="*/ 10832 h 21530"/>
              <a:gd name="connsiteX4" fmla="*/ 13 w 24477"/>
              <a:gd name="connsiteY4" fmla="*/ 14 h 21530"/>
              <a:gd name="connsiteX5" fmla="*/ 24457 w 24477"/>
              <a:gd name="connsiteY5" fmla="*/ 0 h 21530"/>
              <a:gd name="connsiteX6" fmla="*/ 24477 w 24477"/>
              <a:gd name="connsiteY6" fmla="*/ 21530 h 21530"/>
              <a:gd name="connsiteX7" fmla="*/ 11207 w 24477"/>
              <a:gd name="connsiteY7" fmla="*/ 21509 h 21530"/>
              <a:gd name="connsiteX8" fmla="*/ 10118 w 24477"/>
              <a:gd name="connsiteY8" fmla="*/ 19866 h 21530"/>
              <a:gd name="connsiteX9" fmla="*/ 8450 w 24477"/>
              <a:gd name="connsiteY9" fmla="*/ 19100 h 21530"/>
              <a:gd name="connsiteX10" fmla="*/ 7133 w 24477"/>
              <a:gd name="connsiteY10" fmla="*/ 17731 h 21530"/>
              <a:gd name="connsiteX11" fmla="*/ 5703 w 24477"/>
              <a:gd name="connsiteY11" fmla="*/ 17798 h 21530"/>
              <a:gd name="connsiteX0" fmla="*/ 5648 w 24477"/>
              <a:gd name="connsiteY0" fmla="*/ 17713 h 21530"/>
              <a:gd name="connsiteX1" fmla="*/ 3862 w 24477"/>
              <a:gd name="connsiteY1" fmla="*/ 16420 h 21530"/>
              <a:gd name="connsiteX2" fmla="*/ 2030 w 24477"/>
              <a:gd name="connsiteY2" fmla="*/ 16449 h 21530"/>
              <a:gd name="connsiteX3" fmla="*/ 5 w 24477"/>
              <a:gd name="connsiteY3" fmla="*/ 10832 h 21530"/>
              <a:gd name="connsiteX4" fmla="*/ 13 w 24477"/>
              <a:gd name="connsiteY4" fmla="*/ 14 h 21530"/>
              <a:gd name="connsiteX5" fmla="*/ 24457 w 24477"/>
              <a:gd name="connsiteY5" fmla="*/ 0 h 21530"/>
              <a:gd name="connsiteX6" fmla="*/ 24477 w 24477"/>
              <a:gd name="connsiteY6" fmla="*/ 21530 h 21530"/>
              <a:gd name="connsiteX7" fmla="*/ 11207 w 24477"/>
              <a:gd name="connsiteY7" fmla="*/ 21509 h 21530"/>
              <a:gd name="connsiteX8" fmla="*/ 10118 w 24477"/>
              <a:gd name="connsiteY8" fmla="*/ 19866 h 21530"/>
              <a:gd name="connsiteX9" fmla="*/ 8450 w 24477"/>
              <a:gd name="connsiteY9" fmla="*/ 19100 h 21530"/>
              <a:gd name="connsiteX10" fmla="*/ 7133 w 24477"/>
              <a:gd name="connsiteY10" fmla="*/ 17731 h 21530"/>
              <a:gd name="connsiteX11" fmla="*/ 5648 w 24477"/>
              <a:gd name="connsiteY11" fmla="*/ 17713 h 21530"/>
              <a:gd name="connsiteX0" fmla="*/ 5648 w 24477"/>
              <a:gd name="connsiteY0" fmla="*/ 17713 h 21530"/>
              <a:gd name="connsiteX1" fmla="*/ 4258 w 24477"/>
              <a:gd name="connsiteY1" fmla="*/ 16313 h 21530"/>
              <a:gd name="connsiteX2" fmla="*/ 2030 w 24477"/>
              <a:gd name="connsiteY2" fmla="*/ 16449 h 21530"/>
              <a:gd name="connsiteX3" fmla="*/ 5 w 24477"/>
              <a:gd name="connsiteY3" fmla="*/ 10832 h 21530"/>
              <a:gd name="connsiteX4" fmla="*/ 13 w 24477"/>
              <a:gd name="connsiteY4" fmla="*/ 14 h 21530"/>
              <a:gd name="connsiteX5" fmla="*/ 24457 w 24477"/>
              <a:gd name="connsiteY5" fmla="*/ 0 h 21530"/>
              <a:gd name="connsiteX6" fmla="*/ 24477 w 24477"/>
              <a:gd name="connsiteY6" fmla="*/ 21530 h 21530"/>
              <a:gd name="connsiteX7" fmla="*/ 11207 w 24477"/>
              <a:gd name="connsiteY7" fmla="*/ 21509 h 21530"/>
              <a:gd name="connsiteX8" fmla="*/ 10118 w 24477"/>
              <a:gd name="connsiteY8" fmla="*/ 19866 h 21530"/>
              <a:gd name="connsiteX9" fmla="*/ 8450 w 24477"/>
              <a:gd name="connsiteY9" fmla="*/ 19100 h 21530"/>
              <a:gd name="connsiteX10" fmla="*/ 7133 w 24477"/>
              <a:gd name="connsiteY10" fmla="*/ 17731 h 21530"/>
              <a:gd name="connsiteX11" fmla="*/ 5648 w 24477"/>
              <a:gd name="connsiteY11" fmla="*/ 17713 h 21530"/>
              <a:gd name="connsiteX0" fmla="*/ 5416 w 24477"/>
              <a:gd name="connsiteY0" fmla="*/ 17777 h 21530"/>
              <a:gd name="connsiteX1" fmla="*/ 4258 w 24477"/>
              <a:gd name="connsiteY1" fmla="*/ 16313 h 21530"/>
              <a:gd name="connsiteX2" fmla="*/ 2030 w 24477"/>
              <a:gd name="connsiteY2" fmla="*/ 16449 h 21530"/>
              <a:gd name="connsiteX3" fmla="*/ 5 w 24477"/>
              <a:gd name="connsiteY3" fmla="*/ 10832 h 21530"/>
              <a:gd name="connsiteX4" fmla="*/ 13 w 24477"/>
              <a:gd name="connsiteY4" fmla="*/ 14 h 21530"/>
              <a:gd name="connsiteX5" fmla="*/ 24457 w 24477"/>
              <a:gd name="connsiteY5" fmla="*/ 0 h 21530"/>
              <a:gd name="connsiteX6" fmla="*/ 24477 w 24477"/>
              <a:gd name="connsiteY6" fmla="*/ 21530 h 21530"/>
              <a:gd name="connsiteX7" fmla="*/ 11207 w 24477"/>
              <a:gd name="connsiteY7" fmla="*/ 21509 h 21530"/>
              <a:gd name="connsiteX8" fmla="*/ 10118 w 24477"/>
              <a:gd name="connsiteY8" fmla="*/ 19866 h 21530"/>
              <a:gd name="connsiteX9" fmla="*/ 8450 w 24477"/>
              <a:gd name="connsiteY9" fmla="*/ 19100 h 21530"/>
              <a:gd name="connsiteX10" fmla="*/ 7133 w 24477"/>
              <a:gd name="connsiteY10" fmla="*/ 17731 h 21530"/>
              <a:gd name="connsiteX11" fmla="*/ 5416 w 24477"/>
              <a:gd name="connsiteY11" fmla="*/ 17777 h 21530"/>
              <a:gd name="connsiteX0" fmla="*/ 5416 w 24477"/>
              <a:gd name="connsiteY0" fmla="*/ 17777 h 21530"/>
              <a:gd name="connsiteX1" fmla="*/ 4258 w 24477"/>
              <a:gd name="connsiteY1" fmla="*/ 16313 h 21530"/>
              <a:gd name="connsiteX2" fmla="*/ 2030 w 24477"/>
              <a:gd name="connsiteY2" fmla="*/ 16449 h 21530"/>
              <a:gd name="connsiteX3" fmla="*/ 5 w 24477"/>
              <a:gd name="connsiteY3" fmla="*/ 10832 h 21530"/>
              <a:gd name="connsiteX4" fmla="*/ 13 w 24477"/>
              <a:gd name="connsiteY4" fmla="*/ 14 h 21530"/>
              <a:gd name="connsiteX5" fmla="*/ 24457 w 24477"/>
              <a:gd name="connsiteY5" fmla="*/ 0 h 21530"/>
              <a:gd name="connsiteX6" fmla="*/ 24477 w 24477"/>
              <a:gd name="connsiteY6" fmla="*/ 21530 h 21530"/>
              <a:gd name="connsiteX7" fmla="*/ 11207 w 24477"/>
              <a:gd name="connsiteY7" fmla="*/ 21509 h 21530"/>
              <a:gd name="connsiteX8" fmla="*/ 10118 w 24477"/>
              <a:gd name="connsiteY8" fmla="*/ 19866 h 21530"/>
              <a:gd name="connsiteX9" fmla="*/ 8450 w 24477"/>
              <a:gd name="connsiteY9" fmla="*/ 19100 h 21530"/>
              <a:gd name="connsiteX10" fmla="*/ 7133 w 24477"/>
              <a:gd name="connsiteY10" fmla="*/ 17731 h 21530"/>
              <a:gd name="connsiteX11" fmla="*/ 5416 w 24477"/>
              <a:gd name="connsiteY11" fmla="*/ 17777 h 21530"/>
              <a:gd name="connsiteX0" fmla="*/ 5416 w 24477"/>
              <a:gd name="connsiteY0" fmla="*/ 17777 h 21530"/>
              <a:gd name="connsiteX1" fmla="*/ 4258 w 24477"/>
              <a:gd name="connsiteY1" fmla="*/ 16313 h 21530"/>
              <a:gd name="connsiteX2" fmla="*/ 2030 w 24477"/>
              <a:gd name="connsiteY2" fmla="*/ 16449 h 21530"/>
              <a:gd name="connsiteX3" fmla="*/ 5 w 24477"/>
              <a:gd name="connsiteY3" fmla="*/ 10832 h 21530"/>
              <a:gd name="connsiteX4" fmla="*/ 13 w 24477"/>
              <a:gd name="connsiteY4" fmla="*/ 14 h 21530"/>
              <a:gd name="connsiteX5" fmla="*/ 24457 w 24477"/>
              <a:gd name="connsiteY5" fmla="*/ 0 h 21530"/>
              <a:gd name="connsiteX6" fmla="*/ 24477 w 24477"/>
              <a:gd name="connsiteY6" fmla="*/ 21530 h 21530"/>
              <a:gd name="connsiteX7" fmla="*/ 11207 w 24477"/>
              <a:gd name="connsiteY7" fmla="*/ 21509 h 21530"/>
              <a:gd name="connsiteX8" fmla="*/ 10118 w 24477"/>
              <a:gd name="connsiteY8" fmla="*/ 19866 h 21530"/>
              <a:gd name="connsiteX9" fmla="*/ 8450 w 24477"/>
              <a:gd name="connsiteY9" fmla="*/ 19100 h 21530"/>
              <a:gd name="connsiteX10" fmla="*/ 7133 w 24477"/>
              <a:gd name="connsiteY10" fmla="*/ 17731 h 21530"/>
              <a:gd name="connsiteX11" fmla="*/ 5416 w 24477"/>
              <a:gd name="connsiteY11" fmla="*/ 17777 h 21530"/>
              <a:gd name="connsiteX0" fmla="*/ 5411 w 24472"/>
              <a:gd name="connsiteY0" fmla="*/ 17777 h 21530"/>
              <a:gd name="connsiteX1" fmla="*/ 4253 w 24472"/>
              <a:gd name="connsiteY1" fmla="*/ 16313 h 21530"/>
              <a:gd name="connsiteX2" fmla="*/ 2025 w 24472"/>
              <a:gd name="connsiteY2" fmla="*/ 16449 h 21530"/>
              <a:gd name="connsiteX3" fmla="*/ 0 w 24472"/>
              <a:gd name="connsiteY3" fmla="*/ 10832 h 21530"/>
              <a:gd name="connsiteX4" fmla="*/ 65 w 24472"/>
              <a:gd name="connsiteY4" fmla="*/ 44 h 21530"/>
              <a:gd name="connsiteX5" fmla="*/ 24452 w 24472"/>
              <a:gd name="connsiteY5" fmla="*/ 0 h 21530"/>
              <a:gd name="connsiteX6" fmla="*/ 24472 w 24472"/>
              <a:gd name="connsiteY6" fmla="*/ 21530 h 21530"/>
              <a:gd name="connsiteX7" fmla="*/ 11202 w 24472"/>
              <a:gd name="connsiteY7" fmla="*/ 21509 h 21530"/>
              <a:gd name="connsiteX8" fmla="*/ 10113 w 24472"/>
              <a:gd name="connsiteY8" fmla="*/ 19866 h 21530"/>
              <a:gd name="connsiteX9" fmla="*/ 8445 w 24472"/>
              <a:gd name="connsiteY9" fmla="*/ 19100 h 21530"/>
              <a:gd name="connsiteX10" fmla="*/ 7128 w 24472"/>
              <a:gd name="connsiteY10" fmla="*/ 17731 h 21530"/>
              <a:gd name="connsiteX11" fmla="*/ 5411 w 24472"/>
              <a:gd name="connsiteY11" fmla="*/ 17777 h 21530"/>
              <a:gd name="connsiteX0" fmla="*/ 5359 w 24420"/>
              <a:gd name="connsiteY0" fmla="*/ 17777 h 21530"/>
              <a:gd name="connsiteX1" fmla="*/ 4201 w 24420"/>
              <a:gd name="connsiteY1" fmla="*/ 16313 h 21530"/>
              <a:gd name="connsiteX2" fmla="*/ 1973 w 24420"/>
              <a:gd name="connsiteY2" fmla="*/ 16449 h 21530"/>
              <a:gd name="connsiteX3" fmla="*/ 5 w 24420"/>
              <a:gd name="connsiteY3" fmla="*/ 10862 h 21530"/>
              <a:gd name="connsiteX4" fmla="*/ 13 w 24420"/>
              <a:gd name="connsiteY4" fmla="*/ 44 h 21530"/>
              <a:gd name="connsiteX5" fmla="*/ 24400 w 24420"/>
              <a:gd name="connsiteY5" fmla="*/ 0 h 21530"/>
              <a:gd name="connsiteX6" fmla="*/ 24420 w 24420"/>
              <a:gd name="connsiteY6" fmla="*/ 21530 h 21530"/>
              <a:gd name="connsiteX7" fmla="*/ 11150 w 24420"/>
              <a:gd name="connsiteY7" fmla="*/ 21509 h 21530"/>
              <a:gd name="connsiteX8" fmla="*/ 10061 w 24420"/>
              <a:gd name="connsiteY8" fmla="*/ 19866 h 21530"/>
              <a:gd name="connsiteX9" fmla="*/ 8393 w 24420"/>
              <a:gd name="connsiteY9" fmla="*/ 19100 h 21530"/>
              <a:gd name="connsiteX10" fmla="*/ 7076 w 24420"/>
              <a:gd name="connsiteY10" fmla="*/ 17731 h 21530"/>
              <a:gd name="connsiteX11" fmla="*/ 5359 w 24420"/>
              <a:gd name="connsiteY11" fmla="*/ 17777 h 21530"/>
              <a:gd name="connsiteX0" fmla="*/ 5359 w 24420"/>
              <a:gd name="connsiteY0" fmla="*/ 17777 h 21530"/>
              <a:gd name="connsiteX1" fmla="*/ 4201 w 24420"/>
              <a:gd name="connsiteY1" fmla="*/ 16313 h 21530"/>
              <a:gd name="connsiteX2" fmla="*/ 1648 w 24420"/>
              <a:gd name="connsiteY2" fmla="*/ 16126 h 21530"/>
              <a:gd name="connsiteX3" fmla="*/ 5 w 24420"/>
              <a:gd name="connsiteY3" fmla="*/ 10862 h 21530"/>
              <a:gd name="connsiteX4" fmla="*/ 13 w 24420"/>
              <a:gd name="connsiteY4" fmla="*/ 44 h 21530"/>
              <a:gd name="connsiteX5" fmla="*/ 24400 w 24420"/>
              <a:gd name="connsiteY5" fmla="*/ 0 h 21530"/>
              <a:gd name="connsiteX6" fmla="*/ 24420 w 24420"/>
              <a:gd name="connsiteY6" fmla="*/ 21530 h 21530"/>
              <a:gd name="connsiteX7" fmla="*/ 11150 w 24420"/>
              <a:gd name="connsiteY7" fmla="*/ 21509 h 21530"/>
              <a:gd name="connsiteX8" fmla="*/ 10061 w 24420"/>
              <a:gd name="connsiteY8" fmla="*/ 19866 h 21530"/>
              <a:gd name="connsiteX9" fmla="*/ 8393 w 24420"/>
              <a:gd name="connsiteY9" fmla="*/ 19100 h 21530"/>
              <a:gd name="connsiteX10" fmla="*/ 7076 w 24420"/>
              <a:gd name="connsiteY10" fmla="*/ 17731 h 21530"/>
              <a:gd name="connsiteX11" fmla="*/ 5359 w 24420"/>
              <a:gd name="connsiteY11" fmla="*/ 17777 h 21530"/>
              <a:gd name="connsiteX0" fmla="*/ 5359 w 24420"/>
              <a:gd name="connsiteY0" fmla="*/ 17777 h 21530"/>
              <a:gd name="connsiteX1" fmla="*/ 4201 w 24420"/>
              <a:gd name="connsiteY1" fmla="*/ 16313 h 21530"/>
              <a:gd name="connsiteX2" fmla="*/ 1648 w 24420"/>
              <a:gd name="connsiteY2" fmla="*/ 16126 h 21530"/>
              <a:gd name="connsiteX3" fmla="*/ 5 w 24420"/>
              <a:gd name="connsiteY3" fmla="*/ 10862 h 21530"/>
              <a:gd name="connsiteX4" fmla="*/ 13 w 24420"/>
              <a:gd name="connsiteY4" fmla="*/ 44 h 21530"/>
              <a:gd name="connsiteX5" fmla="*/ 24400 w 24420"/>
              <a:gd name="connsiteY5" fmla="*/ 0 h 21530"/>
              <a:gd name="connsiteX6" fmla="*/ 24420 w 24420"/>
              <a:gd name="connsiteY6" fmla="*/ 21530 h 21530"/>
              <a:gd name="connsiteX7" fmla="*/ 11150 w 24420"/>
              <a:gd name="connsiteY7" fmla="*/ 21509 h 21530"/>
              <a:gd name="connsiteX8" fmla="*/ 10061 w 24420"/>
              <a:gd name="connsiteY8" fmla="*/ 19866 h 21530"/>
              <a:gd name="connsiteX9" fmla="*/ 8393 w 24420"/>
              <a:gd name="connsiteY9" fmla="*/ 19100 h 21530"/>
              <a:gd name="connsiteX10" fmla="*/ 7076 w 24420"/>
              <a:gd name="connsiteY10" fmla="*/ 17731 h 21530"/>
              <a:gd name="connsiteX11" fmla="*/ 5359 w 24420"/>
              <a:gd name="connsiteY11" fmla="*/ 17777 h 21530"/>
              <a:gd name="connsiteX0" fmla="*/ 5390 w 24451"/>
              <a:gd name="connsiteY0" fmla="*/ 17793 h 21546"/>
              <a:gd name="connsiteX1" fmla="*/ 4232 w 24451"/>
              <a:gd name="connsiteY1" fmla="*/ 16329 h 21546"/>
              <a:gd name="connsiteX2" fmla="*/ 1679 w 24451"/>
              <a:gd name="connsiteY2" fmla="*/ 16142 h 21546"/>
              <a:gd name="connsiteX3" fmla="*/ 36 w 24451"/>
              <a:gd name="connsiteY3" fmla="*/ 10878 h 21546"/>
              <a:gd name="connsiteX4" fmla="*/ 6 w 24451"/>
              <a:gd name="connsiteY4" fmla="*/ 0 h 21546"/>
              <a:gd name="connsiteX5" fmla="*/ 24431 w 24451"/>
              <a:gd name="connsiteY5" fmla="*/ 16 h 21546"/>
              <a:gd name="connsiteX6" fmla="*/ 24451 w 24451"/>
              <a:gd name="connsiteY6" fmla="*/ 21546 h 21546"/>
              <a:gd name="connsiteX7" fmla="*/ 11181 w 24451"/>
              <a:gd name="connsiteY7" fmla="*/ 21525 h 21546"/>
              <a:gd name="connsiteX8" fmla="*/ 10092 w 24451"/>
              <a:gd name="connsiteY8" fmla="*/ 19882 h 21546"/>
              <a:gd name="connsiteX9" fmla="*/ 8424 w 24451"/>
              <a:gd name="connsiteY9" fmla="*/ 19116 h 21546"/>
              <a:gd name="connsiteX10" fmla="*/ 7107 w 24451"/>
              <a:gd name="connsiteY10" fmla="*/ 17747 h 21546"/>
              <a:gd name="connsiteX11" fmla="*/ 5390 w 24451"/>
              <a:gd name="connsiteY11" fmla="*/ 17793 h 21546"/>
              <a:gd name="connsiteX0" fmla="*/ 5390 w 24451"/>
              <a:gd name="connsiteY0" fmla="*/ 17793 h 21546"/>
              <a:gd name="connsiteX1" fmla="*/ 4232 w 24451"/>
              <a:gd name="connsiteY1" fmla="*/ 16329 h 21546"/>
              <a:gd name="connsiteX2" fmla="*/ 1679 w 24451"/>
              <a:gd name="connsiteY2" fmla="*/ 16142 h 21546"/>
              <a:gd name="connsiteX3" fmla="*/ 36 w 24451"/>
              <a:gd name="connsiteY3" fmla="*/ 10878 h 21546"/>
              <a:gd name="connsiteX4" fmla="*/ 6 w 24451"/>
              <a:gd name="connsiteY4" fmla="*/ 0 h 21546"/>
              <a:gd name="connsiteX5" fmla="*/ 24450 w 24451"/>
              <a:gd name="connsiteY5" fmla="*/ 16 h 21546"/>
              <a:gd name="connsiteX6" fmla="*/ 24451 w 24451"/>
              <a:gd name="connsiteY6" fmla="*/ 21546 h 21546"/>
              <a:gd name="connsiteX7" fmla="*/ 11181 w 24451"/>
              <a:gd name="connsiteY7" fmla="*/ 21525 h 21546"/>
              <a:gd name="connsiteX8" fmla="*/ 10092 w 24451"/>
              <a:gd name="connsiteY8" fmla="*/ 19882 h 21546"/>
              <a:gd name="connsiteX9" fmla="*/ 8424 w 24451"/>
              <a:gd name="connsiteY9" fmla="*/ 19116 h 21546"/>
              <a:gd name="connsiteX10" fmla="*/ 7107 w 24451"/>
              <a:gd name="connsiteY10" fmla="*/ 17747 h 21546"/>
              <a:gd name="connsiteX11" fmla="*/ 5390 w 24451"/>
              <a:gd name="connsiteY11" fmla="*/ 17793 h 21546"/>
              <a:gd name="connsiteX0" fmla="*/ 5390 w 24470"/>
              <a:gd name="connsiteY0" fmla="*/ 17793 h 21576"/>
              <a:gd name="connsiteX1" fmla="*/ 4232 w 24470"/>
              <a:gd name="connsiteY1" fmla="*/ 16329 h 21576"/>
              <a:gd name="connsiteX2" fmla="*/ 1679 w 24470"/>
              <a:gd name="connsiteY2" fmla="*/ 16142 h 21576"/>
              <a:gd name="connsiteX3" fmla="*/ 36 w 24470"/>
              <a:gd name="connsiteY3" fmla="*/ 10878 h 21576"/>
              <a:gd name="connsiteX4" fmla="*/ 6 w 24470"/>
              <a:gd name="connsiteY4" fmla="*/ 0 h 21576"/>
              <a:gd name="connsiteX5" fmla="*/ 24450 w 24470"/>
              <a:gd name="connsiteY5" fmla="*/ 16 h 21576"/>
              <a:gd name="connsiteX6" fmla="*/ 24470 w 24470"/>
              <a:gd name="connsiteY6" fmla="*/ 21576 h 21576"/>
              <a:gd name="connsiteX7" fmla="*/ 11181 w 24470"/>
              <a:gd name="connsiteY7" fmla="*/ 21525 h 21576"/>
              <a:gd name="connsiteX8" fmla="*/ 10092 w 24470"/>
              <a:gd name="connsiteY8" fmla="*/ 19882 h 21576"/>
              <a:gd name="connsiteX9" fmla="*/ 8424 w 24470"/>
              <a:gd name="connsiteY9" fmla="*/ 19116 h 21576"/>
              <a:gd name="connsiteX10" fmla="*/ 7107 w 24470"/>
              <a:gd name="connsiteY10" fmla="*/ 17747 h 21576"/>
              <a:gd name="connsiteX11" fmla="*/ 5390 w 24470"/>
              <a:gd name="connsiteY11" fmla="*/ 17793 h 21576"/>
              <a:gd name="connsiteX0" fmla="*/ 5390 w 24472"/>
              <a:gd name="connsiteY0" fmla="*/ 17793 h 21576"/>
              <a:gd name="connsiteX1" fmla="*/ 4232 w 24472"/>
              <a:gd name="connsiteY1" fmla="*/ 16329 h 21576"/>
              <a:gd name="connsiteX2" fmla="*/ 1679 w 24472"/>
              <a:gd name="connsiteY2" fmla="*/ 16142 h 21576"/>
              <a:gd name="connsiteX3" fmla="*/ 36 w 24472"/>
              <a:gd name="connsiteY3" fmla="*/ 10878 h 21576"/>
              <a:gd name="connsiteX4" fmla="*/ 6 w 24472"/>
              <a:gd name="connsiteY4" fmla="*/ 0 h 21576"/>
              <a:gd name="connsiteX5" fmla="*/ 24450 w 24472"/>
              <a:gd name="connsiteY5" fmla="*/ 16 h 21576"/>
              <a:gd name="connsiteX6" fmla="*/ 24470 w 24472"/>
              <a:gd name="connsiteY6" fmla="*/ 21576 h 21576"/>
              <a:gd name="connsiteX7" fmla="*/ 11181 w 24472"/>
              <a:gd name="connsiteY7" fmla="*/ 21525 h 21576"/>
              <a:gd name="connsiteX8" fmla="*/ 10092 w 24472"/>
              <a:gd name="connsiteY8" fmla="*/ 19882 h 21576"/>
              <a:gd name="connsiteX9" fmla="*/ 8424 w 24472"/>
              <a:gd name="connsiteY9" fmla="*/ 19116 h 21576"/>
              <a:gd name="connsiteX10" fmla="*/ 7107 w 24472"/>
              <a:gd name="connsiteY10" fmla="*/ 17747 h 21576"/>
              <a:gd name="connsiteX11" fmla="*/ 5390 w 24472"/>
              <a:gd name="connsiteY11" fmla="*/ 17793 h 21576"/>
              <a:gd name="connsiteX0" fmla="*/ 5390 w 24487"/>
              <a:gd name="connsiteY0" fmla="*/ 17793 h 21576"/>
              <a:gd name="connsiteX1" fmla="*/ 4232 w 24487"/>
              <a:gd name="connsiteY1" fmla="*/ 16329 h 21576"/>
              <a:gd name="connsiteX2" fmla="*/ 1679 w 24487"/>
              <a:gd name="connsiteY2" fmla="*/ 16142 h 21576"/>
              <a:gd name="connsiteX3" fmla="*/ 36 w 24487"/>
              <a:gd name="connsiteY3" fmla="*/ 10878 h 21576"/>
              <a:gd name="connsiteX4" fmla="*/ 6 w 24487"/>
              <a:gd name="connsiteY4" fmla="*/ 0 h 21576"/>
              <a:gd name="connsiteX5" fmla="*/ 24450 w 24487"/>
              <a:gd name="connsiteY5" fmla="*/ 16 h 21576"/>
              <a:gd name="connsiteX6" fmla="*/ 24470 w 24487"/>
              <a:gd name="connsiteY6" fmla="*/ 21576 h 21576"/>
              <a:gd name="connsiteX7" fmla="*/ 11181 w 24487"/>
              <a:gd name="connsiteY7" fmla="*/ 21525 h 21576"/>
              <a:gd name="connsiteX8" fmla="*/ 10092 w 24487"/>
              <a:gd name="connsiteY8" fmla="*/ 19882 h 21576"/>
              <a:gd name="connsiteX9" fmla="*/ 8424 w 24487"/>
              <a:gd name="connsiteY9" fmla="*/ 19116 h 21576"/>
              <a:gd name="connsiteX10" fmla="*/ 7107 w 24487"/>
              <a:gd name="connsiteY10" fmla="*/ 17747 h 21576"/>
              <a:gd name="connsiteX11" fmla="*/ 5390 w 24487"/>
              <a:gd name="connsiteY11" fmla="*/ 17793 h 21576"/>
              <a:gd name="connsiteX0" fmla="*/ 5390 w 24487"/>
              <a:gd name="connsiteY0" fmla="*/ 17793 h 21585"/>
              <a:gd name="connsiteX1" fmla="*/ 4232 w 24487"/>
              <a:gd name="connsiteY1" fmla="*/ 16329 h 21585"/>
              <a:gd name="connsiteX2" fmla="*/ 1679 w 24487"/>
              <a:gd name="connsiteY2" fmla="*/ 16142 h 21585"/>
              <a:gd name="connsiteX3" fmla="*/ 36 w 24487"/>
              <a:gd name="connsiteY3" fmla="*/ 10878 h 21585"/>
              <a:gd name="connsiteX4" fmla="*/ 6 w 24487"/>
              <a:gd name="connsiteY4" fmla="*/ 0 h 21585"/>
              <a:gd name="connsiteX5" fmla="*/ 24450 w 24487"/>
              <a:gd name="connsiteY5" fmla="*/ 16 h 21585"/>
              <a:gd name="connsiteX6" fmla="*/ 24470 w 24487"/>
              <a:gd name="connsiteY6" fmla="*/ 21576 h 21585"/>
              <a:gd name="connsiteX7" fmla="*/ 11181 w 24487"/>
              <a:gd name="connsiteY7" fmla="*/ 21585 h 21585"/>
              <a:gd name="connsiteX8" fmla="*/ 10092 w 24487"/>
              <a:gd name="connsiteY8" fmla="*/ 19882 h 21585"/>
              <a:gd name="connsiteX9" fmla="*/ 8424 w 24487"/>
              <a:gd name="connsiteY9" fmla="*/ 19116 h 21585"/>
              <a:gd name="connsiteX10" fmla="*/ 7107 w 24487"/>
              <a:gd name="connsiteY10" fmla="*/ 17747 h 21585"/>
              <a:gd name="connsiteX11" fmla="*/ 5390 w 24487"/>
              <a:gd name="connsiteY11" fmla="*/ 17793 h 21585"/>
              <a:gd name="connsiteX0" fmla="*/ 5390 w 24487"/>
              <a:gd name="connsiteY0" fmla="*/ 17793 h 21585"/>
              <a:gd name="connsiteX1" fmla="*/ 4232 w 24487"/>
              <a:gd name="connsiteY1" fmla="*/ 16329 h 21585"/>
              <a:gd name="connsiteX2" fmla="*/ 1679 w 24487"/>
              <a:gd name="connsiteY2" fmla="*/ 16142 h 21585"/>
              <a:gd name="connsiteX3" fmla="*/ 36 w 24487"/>
              <a:gd name="connsiteY3" fmla="*/ 10878 h 21585"/>
              <a:gd name="connsiteX4" fmla="*/ 6 w 24487"/>
              <a:gd name="connsiteY4" fmla="*/ 0 h 21585"/>
              <a:gd name="connsiteX5" fmla="*/ 24450 w 24487"/>
              <a:gd name="connsiteY5" fmla="*/ 16 h 21585"/>
              <a:gd name="connsiteX6" fmla="*/ 24470 w 24487"/>
              <a:gd name="connsiteY6" fmla="*/ 21576 h 21585"/>
              <a:gd name="connsiteX7" fmla="*/ 11181 w 24487"/>
              <a:gd name="connsiteY7" fmla="*/ 21585 h 21585"/>
              <a:gd name="connsiteX8" fmla="*/ 10092 w 24487"/>
              <a:gd name="connsiteY8" fmla="*/ 19882 h 21585"/>
              <a:gd name="connsiteX9" fmla="*/ 8424 w 24487"/>
              <a:gd name="connsiteY9" fmla="*/ 19116 h 21585"/>
              <a:gd name="connsiteX10" fmla="*/ 7107 w 24487"/>
              <a:gd name="connsiteY10" fmla="*/ 17747 h 21585"/>
              <a:gd name="connsiteX11" fmla="*/ 5390 w 24487"/>
              <a:gd name="connsiteY11" fmla="*/ 17793 h 21585"/>
              <a:gd name="connsiteX0" fmla="*/ 5390 w 24487"/>
              <a:gd name="connsiteY0" fmla="*/ 17793 h 21585"/>
              <a:gd name="connsiteX1" fmla="*/ 4232 w 24487"/>
              <a:gd name="connsiteY1" fmla="*/ 16329 h 21585"/>
              <a:gd name="connsiteX2" fmla="*/ 1679 w 24487"/>
              <a:gd name="connsiteY2" fmla="*/ 16142 h 21585"/>
              <a:gd name="connsiteX3" fmla="*/ 36 w 24487"/>
              <a:gd name="connsiteY3" fmla="*/ 10878 h 21585"/>
              <a:gd name="connsiteX4" fmla="*/ 6 w 24487"/>
              <a:gd name="connsiteY4" fmla="*/ 0 h 21585"/>
              <a:gd name="connsiteX5" fmla="*/ 24450 w 24487"/>
              <a:gd name="connsiteY5" fmla="*/ 16 h 21585"/>
              <a:gd name="connsiteX6" fmla="*/ 24470 w 24487"/>
              <a:gd name="connsiteY6" fmla="*/ 21576 h 21585"/>
              <a:gd name="connsiteX7" fmla="*/ 11181 w 24487"/>
              <a:gd name="connsiteY7" fmla="*/ 21585 h 21585"/>
              <a:gd name="connsiteX8" fmla="*/ 10092 w 24487"/>
              <a:gd name="connsiteY8" fmla="*/ 19882 h 21585"/>
              <a:gd name="connsiteX9" fmla="*/ 8424 w 24487"/>
              <a:gd name="connsiteY9" fmla="*/ 19116 h 21585"/>
              <a:gd name="connsiteX10" fmla="*/ 7107 w 24487"/>
              <a:gd name="connsiteY10" fmla="*/ 17747 h 21585"/>
              <a:gd name="connsiteX11" fmla="*/ 5390 w 24487"/>
              <a:gd name="connsiteY11" fmla="*/ 17793 h 21585"/>
              <a:gd name="connsiteX0" fmla="*/ 5390 w 24487"/>
              <a:gd name="connsiteY0" fmla="*/ 17793 h 21585"/>
              <a:gd name="connsiteX1" fmla="*/ 4232 w 24487"/>
              <a:gd name="connsiteY1" fmla="*/ 16329 h 21585"/>
              <a:gd name="connsiteX2" fmla="*/ 1679 w 24487"/>
              <a:gd name="connsiteY2" fmla="*/ 16142 h 21585"/>
              <a:gd name="connsiteX3" fmla="*/ 36 w 24487"/>
              <a:gd name="connsiteY3" fmla="*/ 10878 h 21585"/>
              <a:gd name="connsiteX4" fmla="*/ 6 w 24487"/>
              <a:gd name="connsiteY4" fmla="*/ 0 h 21585"/>
              <a:gd name="connsiteX5" fmla="*/ 24450 w 24487"/>
              <a:gd name="connsiteY5" fmla="*/ 16 h 21585"/>
              <a:gd name="connsiteX6" fmla="*/ 24470 w 24487"/>
              <a:gd name="connsiteY6" fmla="*/ 21576 h 21585"/>
              <a:gd name="connsiteX7" fmla="*/ 11181 w 24487"/>
              <a:gd name="connsiteY7" fmla="*/ 21585 h 21585"/>
              <a:gd name="connsiteX8" fmla="*/ 10092 w 24487"/>
              <a:gd name="connsiteY8" fmla="*/ 19882 h 21585"/>
              <a:gd name="connsiteX9" fmla="*/ 8424 w 24487"/>
              <a:gd name="connsiteY9" fmla="*/ 19116 h 21585"/>
              <a:gd name="connsiteX10" fmla="*/ 7107 w 24487"/>
              <a:gd name="connsiteY10" fmla="*/ 17747 h 21585"/>
              <a:gd name="connsiteX11" fmla="*/ 5390 w 24487"/>
              <a:gd name="connsiteY11" fmla="*/ 17793 h 21585"/>
              <a:gd name="connsiteX0" fmla="*/ 5390 w 24487"/>
              <a:gd name="connsiteY0" fmla="*/ 17793 h 21585"/>
              <a:gd name="connsiteX1" fmla="*/ 4232 w 24487"/>
              <a:gd name="connsiteY1" fmla="*/ 16329 h 21585"/>
              <a:gd name="connsiteX2" fmla="*/ 1679 w 24487"/>
              <a:gd name="connsiteY2" fmla="*/ 16142 h 21585"/>
              <a:gd name="connsiteX3" fmla="*/ 36 w 24487"/>
              <a:gd name="connsiteY3" fmla="*/ 10878 h 21585"/>
              <a:gd name="connsiteX4" fmla="*/ 6 w 24487"/>
              <a:gd name="connsiteY4" fmla="*/ 0 h 21585"/>
              <a:gd name="connsiteX5" fmla="*/ 24450 w 24487"/>
              <a:gd name="connsiteY5" fmla="*/ 16 h 21585"/>
              <a:gd name="connsiteX6" fmla="*/ 24470 w 24487"/>
              <a:gd name="connsiteY6" fmla="*/ 21576 h 21585"/>
              <a:gd name="connsiteX7" fmla="*/ 11181 w 24487"/>
              <a:gd name="connsiteY7" fmla="*/ 21585 h 21585"/>
              <a:gd name="connsiteX8" fmla="*/ 10092 w 24487"/>
              <a:gd name="connsiteY8" fmla="*/ 19882 h 21585"/>
              <a:gd name="connsiteX9" fmla="*/ 8424 w 24487"/>
              <a:gd name="connsiteY9" fmla="*/ 19116 h 21585"/>
              <a:gd name="connsiteX10" fmla="*/ 7107 w 24487"/>
              <a:gd name="connsiteY10" fmla="*/ 17747 h 21585"/>
              <a:gd name="connsiteX11" fmla="*/ 5390 w 24487"/>
              <a:gd name="connsiteY11" fmla="*/ 17793 h 21585"/>
              <a:gd name="connsiteX0" fmla="*/ 5390 w 24487"/>
              <a:gd name="connsiteY0" fmla="*/ 17793 h 21585"/>
              <a:gd name="connsiteX1" fmla="*/ 4232 w 24487"/>
              <a:gd name="connsiteY1" fmla="*/ 16329 h 21585"/>
              <a:gd name="connsiteX2" fmla="*/ 1679 w 24487"/>
              <a:gd name="connsiteY2" fmla="*/ 16142 h 21585"/>
              <a:gd name="connsiteX3" fmla="*/ 36 w 24487"/>
              <a:gd name="connsiteY3" fmla="*/ 10878 h 21585"/>
              <a:gd name="connsiteX4" fmla="*/ 6 w 24487"/>
              <a:gd name="connsiteY4" fmla="*/ 0 h 21585"/>
              <a:gd name="connsiteX5" fmla="*/ 24450 w 24487"/>
              <a:gd name="connsiteY5" fmla="*/ 16 h 21585"/>
              <a:gd name="connsiteX6" fmla="*/ 24470 w 24487"/>
              <a:gd name="connsiteY6" fmla="*/ 21576 h 21585"/>
              <a:gd name="connsiteX7" fmla="*/ 11181 w 24487"/>
              <a:gd name="connsiteY7" fmla="*/ 21585 h 21585"/>
              <a:gd name="connsiteX8" fmla="*/ 10092 w 24487"/>
              <a:gd name="connsiteY8" fmla="*/ 19882 h 21585"/>
              <a:gd name="connsiteX9" fmla="*/ 8405 w 24487"/>
              <a:gd name="connsiteY9" fmla="*/ 19266 h 21585"/>
              <a:gd name="connsiteX10" fmla="*/ 7107 w 24487"/>
              <a:gd name="connsiteY10" fmla="*/ 17747 h 21585"/>
              <a:gd name="connsiteX11" fmla="*/ 5390 w 24487"/>
              <a:gd name="connsiteY11" fmla="*/ 17793 h 21585"/>
              <a:gd name="connsiteX0" fmla="*/ 5409 w 24487"/>
              <a:gd name="connsiteY0" fmla="*/ 17883 h 21585"/>
              <a:gd name="connsiteX1" fmla="*/ 4232 w 24487"/>
              <a:gd name="connsiteY1" fmla="*/ 16329 h 21585"/>
              <a:gd name="connsiteX2" fmla="*/ 1679 w 24487"/>
              <a:gd name="connsiteY2" fmla="*/ 16142 h 21585"/>
              <a:gd name="connsiteX3" fmla="*/ 36 w 24487"/>
              <a:gd name="connsiteY3" fmla="*/ 10878 h 21585"/>
              <a:gd name="connsiteX4" fmla="*/ 6 w 24487"/>
              <a:gd name="connsiteY4" fmla="*/ 0 h 21585"/>
              <a:gd name="connsiteX5" fmla="*/ 24450 w 24487"/>
              <a:gd name="connsiteY5" fmla="*/ 16 h 21585"/>
              <a:gd name="connsiteX6" fmla="*/ 24470 w 24487"/>
              <a:gd name="connsiteY6" fmla="*/ 21576 h 21585"/>
              <a:gd name="connsiteX7" fmla="*/ 11181 w 24487"/>
              <a:gd name="connsiteY7" fmla="*/ 21585 h 21585"/>
              <a:gd name="connsiteX8" fmla="*/ 10092 w 24487"/>
              <a:gd name="connsiteY8" fmla="*/ 19882 h 21585"/>
              <a:gd name="connsiteX9" fmla="*/ 8405 w 24487"/>
              <a:gd name="connsiteY9" fmla="*/ 19266 h 21585"/>
              <a:gd name="connsiteX10" fmla="*/ 7107 w 24487"/>
              <a:gd name="connsiteY10" fmla="*/ 17747 h 21585"/>
              <a:gd name="connsiteX11" fmla="*/ 5409 w 24487"/>
              <a:gd name="connsiteY11" fmla="*/ 17883 h 21585"/>
              <a:gd name="connsiteX0" fmla="*/ 5409 w 24487"/>
              <a:gd name="connsiteY0" fmla="*/ 17883 h 21585"/>
              <a:gd name="connsiteX1" fmla="*/ 4232 w 24487"/>
              <a:gd name="connsiteY1" fmla="*/ 16329 h 21585"/>
              <a:gd name="connsiteX2" fmla="*/ 1679 w 24487"/>
              <a:gd name="connsiteY2" fmla="*/ 16142 h 21585"/>
              <a:gd name="connsiteX3" fmla="*/ 36 w 24487"/>
              <a:gd name="connsiteY3" fmla="*/ 10878 h 21585"/>
              <a:gd name="connsiteX4" fmla="*/ 6 w 24487"/>
              <a:gd name="connsiteY4" fmla="*/ 0 h 21585"/>
              <a:gd name="connsiteX5" fmla="*/ 24450 w 24487"/>
              <a:gd name="connsiteY5" fmla="*/ 16 h 21585"/>
              <a:gd name="connsiteX6" fmla="*/ 24470 w 24487"/>
              <a:gd name="connsiteY6" fmla="*/ 21576 h 21585"/>
              <a:gd name="connsiteX7" fmla="*/ 11181 w 24487"/>
              <a:gd name="connsiteY7" fmla="*/ 21585 h 21585"/>
              <a:gd name="connsiteX8" fmla="*/ 10092 w 24487"/>
              <a:gd name="connsiteY8" fmla="*/ 19882 h 21585"/>
              <a:gd name="connsiteX9" fmla="*/ 8405 w 24487"/>
              <a:gd name="connsiteY9" fmla="*/ 19266 h 21585"/>
              <a:gd name="connsiteX10" fmla="*/ 7107 w 24487"/>
              <a:gd name="connsiteY10" fmla="*/ 17747 h 21585"/>
              <a:gd name="connsiteX11" fmla="*/ 5409 w 24487"/>
              <a:gd name="connsiteY11" fmla="*/ 17883 h 21585"/>
              <a:gd name="connsiteX0" fmla="*/ 5409 w 24487"/>
              <a:gd name="connsiteY0" fmla="*/ 17883 h 21585"/>
              <a:gd name="connsiteX1" fmla="*/ 4232 w 24487"/>
              <a:gd name="connsiteY1" fmla="*/ 16329 h 21585"/>
              <a:gd name="connsiteX2" fmla="*/ 1679 w 24487"/>
              <a:gd name="connsiteY2" fmla="*/ 16142 h 21585"/>
              <a:gd name="connsiteX3" fmla="*/ 36 w 24487"/>
              <a:gd name="connsiteY3" fmla="*/ 10878 h 21585"/>
              <a:gd name="connsiteX4" fmla="*/ 6 w 24487"/>
              <a:gd name="connsiteY4" fmla="*/ 0 h 21585"/>
              <a:gd name="connsiteX5" fmla="*/ 24450 w 24487"/>
              <a:gd name="connsiteY5" fmla="*/ 16 h 21585"/>
              <a:gd name="connsiteX6" fmla="*/ 24470 w 24487"/>
              <a:gd name="connsiteY6" fmla="*/ 21576 h 21585"/>
              <a:gd name="connsiteX7" fmla="*/ 11181 w 24487"/>
              <a:gd name="connsiteY7" fmla="*/ 21585 h 21585"/>
              <a:gd name="connsiteX8" fmla="*/ 10092 w 24487"/>
              <a:gd name="connsiteY8" fmla="*/ 19882 h 21585"/>
              <a:gd name="connsiteX9" fmla="*/ 8405 w 24487"/>
              <a:gd name="connsiteY9" fmla="*/ 19266 h 21585"/>
              <a:gd name="connsiteX10" fmla="*/ 7107 w 24487"/>
              <a:gd name="connsiteY10" fmla="*/ 17747 h 21585"/>
              <a:gd name="connsiteX11" fmla="*/ 5409 w 24487"/>
              <a:gd name="connsiteY11" fmla="*/ 17883 h 21585"/>
              <a:gd name="connsiteX0" fmla="*/ 5409 w 24487"/>
              <a:gd name="connsiteY0" fmla="*/ 17883 h 21585"/>
              <a:gd name="connsiteX1" fmla="*/ 4232 w 24487"/>
              <a:gd name="connsiteY1" fmla="*/ 16329 h 21585"/>
              <a:gd name="connsiteX2" fmla="*/ 1679 w 24487"/>
              <a:gd name="connsiteY2" fmla="*/ 16142 h 21585"/>
              <a:gd name="connsiteX3" fmla="*/ 36 w 24487"/>
              <a:gd name="connsiteY3" fmla="*/ 10878 h 21585"/>
              <a:gd name="connsiteX4" fmla="*/ 6 w 24487"/>
              <a:gd name="connsiteY4" fmla="*/ 0 h 21585"/>
              <a:gd name="connsiteX5" fmla="*/ 24450 w 24487"/>
              <a:gd name="connsiteY5" fmla="*/ 16 h 21585"/>
              <a:gd name="connsiteX6" fmla="*/ 24470 w 24487"/>
              <a:gd name="connsiteY6" fmla="*/ 21576 h 21585"/>
              <a:gd name="connsiteX7" fmla="*/ 11181 w 24487"/>
              <a:gd name="connsiteY7" fmla="*/ 21585 h 21585"/>
              <a:gd name="connsiteX8" fmla="*/ 10092 w 24487"/>
              <a:gd name="connsiteY8" fmla="*/ 19882 h 21585"/>
              <a:gd name="connsiteX9" fmla="*/ 8405 w 24487"/>
              <a:gd name="connsiteY9" fmla="*/ 19266 h 21585"/>
              <a:gd name="connsiteX10" fmla="*/ 7107 w 24487"/>
              <a:gd name="connsiteY10" fmla="*/ 17747 h 21585"/>
              <a:gd name="connsiteX11" fmla="*/ 5409 w 24487"/>
              <a:gd name="connsiteY11" fmla="*/ 17883 h 21585"/>
              <a:gd name="connsiteX0" fmla="*/ 5409 w 24487"/>
              <a:gd name="connsiteY0" fmla="*/ 17883 h 21585"/>
              <a:gd name="connsiteX1" fmla="*/ 4232 w 24487"/>
              <a:gd name="connsiteY1" fmla="*/ 16329 h 21585"/>
              <a:gd name="connsiteX2" fmla="*/ 1679 w 24487"/>
              <a:gd name="connsiteY2" fmla="*/ 16142 h 21585"/>
              <a:gd name="connsiteX3" fmla="*/ 36 w 24487"/>
              <a:gd name="connsiteY3" fmla="*/ 10878 h 21585"/>
              <a:gd name="connsiteX4" fmla="*/ 6 w 24487"/>
              <a:gd name="connsiteY4" fmla="*/ 0 h 21585"/>
              <a:gd name="connsiteX5" fmla="*/ 24450 w 24487"/>
              <a:gd name="connsiteY5" fmla="*/ 16 h 21585"/>
              <a:gd name="connsiteX6" fmla="*/ 24470 w 24487"/>
              <a:gd name="connsiteY6" fmla="*/ 21576 h 21585"/>
              <a:gd name="connsiteX7" fmla="*/ 11181 w 24487"/>
              <a:gd name="connsiteY7" fmla="*/ 21585 h 21585"/>
              <a:gd name="connsiteX8" fmla="*/ 10092 w 24487"/>
              <a:gd name="connsiteY8" fmla="*/ 19946 h 21585"/>
              <a:gd name="connsiteX9" fmla="*/ 8405 w 24487"/>
              <a:gd name="connsiteY9" fmla="*/ 19266 h 21585"/>
              <a:gd name="connsiteX10" fmla="*/ 7107 w 24487"/>
              <a:gd name="connsiteY10" fmla="*/ 17747 h 21585"/>
              <a:gd name="connsiteX11" fmla="*/ 5409 w 24487"/>
              <a:gd name="connsiteY11" fmla="*/ 17883 h 21585"/>
              <a:gd name="connsiteX0" fmla="*/ 5409 w 24487"/>
              <a:gd name="connsiteY0" fmla="*/ 17883 h 21585"/>
              <a:gd name="connsiteX1" fmla="*/ 4232 w 24487"/>
              <a:gd name="connsiteY1" fmla="*/ 16329 h 21585"/>
              <a:gd name="connsiteX2" fmla="*/ 1679 w 24487"/>
              <a:gd name="connsiteY2" fmla="*/ 16142 h 21585"/>
              <a:gd name="connsiteX3" fmla="*/ 36 w 24487"/>
              <a:gd name="connsiteY3" fmla="*/ 10878 h 21585"/>
              <a:gd name="connsiteX4" fmla="*/ 6 w 24487"/>
              <a:gd name="connsiteY4" fmla="*/ 0 h 21585"/>
              <a:gd name="connsiteX5" fmla="*/ 24450 w 24487"/>
              <a:gd name="connsiteY5" fmla="*/ 16 h 21585"/>
              <a:gd name="connsiteX6" fmla="*/ 24470 w 24487"/>
              <a:gd name="connsiteY6" fmla="*/ 21576 h 21585"/>
              <a:gd name="connsiteX7" fmla="*/ 11181 w 24487"/>
              <a:gd name="connsiteY7" fmla="*/ 21585 h 21585"/>
              <a:gd name="connsiteX8" fmla="*/ 10092 w 24487"/>
              <a:gd name="connsiteY8" fmla="*/ 19946 h 21585"/>
              <a:gd name="connsiteX9" fmla="*/ 8405 w 24487"/>
              <a:gd name="connsiteY9" fmla="*/ 19266 h 21585"/>
              <a:gd name="connsiteX10" fmla="*/ 7107 w 24487"/>
              <a:gd name="connsiteY10" fmla="*/ 17747 h 21585"/>
              <a:gd name="connsiteX11" fmla="*/ 5409 w 24487"/>
              <a:gd name="connsiteY11" fmla="*/ 17883 h 21585"/>
              <a:gd name="connsiteX0" fmla="*/ 5414 w 24492"/>
              <a:gd name="connsiteY0" fmla="*/ 17883 h 21585"/>
              <a:gd name="connsiteX1" fmla="*/ 4237 w 24492"/>
              <a:gd name="connsiteY1" fmla="*/ 16329 h 21585"/>
              <a:gd name="connsiteX2" fmla="*/ 1684 w 24492"/>
              <a:gd name="connsiteY2" fmla="*/ 16142 h 21585"/>
              <a:gd name="connsiteX3" fmla="*/ 41 w 24492"/>
              <a:gd name="connsiteY3" fmla="*/ 10878 h 21585"/>
              <a:gd name="connsiteX4" fmla="*/ 11 w 24492"/>
              <a:gd name="connsiteY4" fmla="*/ 0 h 21585"/>
              <a:gd name="connsiteX5" fmla="*/ 24455 w 24492"/>
              <a:gd name="connsiteY5" fmla="*/ 16 h 21585"/>
              <a:gd name="connsiteX6" fmla="*/ 24475 w 24492"/>
              <a:gd name="connsiteY6" fmla="*/ 21576 h 21585"/>
              <a:gd name="connsiteX7" fmla="*/ 11186 w 24492"/>
              <a:gd name="connsiteY7" fmla="*/ 21585 h 21585"/>
              <a:gd name="connsiteX8" fmla="*/ 10097 w 24492"/>
              <a:gd name="connsiteY8" fmla="*/ 19946 h 21585"/>
              <a:gd name="connsiteX9" fmla="*/ 8410 w 24492"/>
              <a:gd name="connsiteY9" fmla="*/ 19266 h 21585"/>
              <a:gd name="connsiteX10" fmla="*/ 7112 w 24492"/>
              <a:gd name="connsiteY10" fmla="*/ 17747 h 21585"/>
              <a:gd name="connsiteX11" fmla="*/ 5414 w 24492"/>
              <a:gd name="connsiteY11" fmla="*/ 17883 h 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92" h="21585">
                <a:moveTo>
                  <a:pt x="5414" y="17883"/>
                </a:moveTo>
                <a:cubicBezTo>
                  <a:pt x="4935" y="17647"/>
                  <a:pt x="4725" y="16469"/>
                  <a:pt x="4237" y="16329"/>
                </a:cubicBezTo>
                <a:cubicBezTo>
                  <a:pt x="3749" y="16189"/>
                  <a:pt x="2937" y="18170"/>
                  <a:pt x="1684" y="16142"/>
                </a:cubicBezTo>
                <a:cubicBezTo>
                  <a:pt x="431" y="14114"/>
                  <a:pt x="2054" y="12602"/>
                  <a:pt x="41" y="10878"/>
                </a:cubicBezTo>
                <a:cubicBezTo>
                  <a:pt x="3" y="-31"/>
                  <a:pt x="-14" y="8314"/>
                  <a:pt x="11" y="0"/>
                </a:cubicBezTo>
                <a:lnTo>
                  <a:pt x="24455" y="16"/>
                </a:lnTo>
                <a:cubicBezTo>
                  <a:pt x="24513" y="9277"/>
                  <a:pt x="24489" y="4222"/>
                  <a:pt x="24475" y="21576"/>
                </a:cubicBezTo>
                <a:lnTo>
                  <a:pt x="11186" y="21585"/>
                </a:lnTo>
                <a:cubicBezTo>
                  <a:pt x="10791" y="20656"/>
                  <a:pt x="10383" y="20261"/>
                  <a:pt x="10097" y="19946"/>
                </a:cubicBezTo>
                <a:cubicBezTo>
                  <a:pt x="8990" y="19033"/>
                  <a:pt x="8636" y="19604"/>
                  <a:pt x="8410" y="19266"/>
                </a:cubicBezTo>
                <a:cubicBezTo>
                  <a:pt x="8266" y="18757"/>
                  <a:pt x="7611" y="17977"/>
                  <a:pt x="7112" y="17747"/>
                </a:cubicBezTo>
                <a:cubicBezTo>
                  <a:pt x="6613" y="17517"/>
                  <a:pt x="5893" y="18119"/>
                  <a:pt x="5414" y="17883"/>
                </a:cubicBezTo>
                <a:close/>
              </a:path>
            </a:pathLst>
          </a:custGeom>
          <a:ln>
            <a:noFill/>
          </a:ln>
        </p:spPr>
        <p:txBody>
          <a:bodyPr/>
          <a:lstStyle>
            <a:lvl1pPr>
              <a:defRPr/>
            </a:lvl1pPr>
          </a:lstStyle>
          <a:p>
            <a:r>
              <a:rPr lang="nb-NO"/>
              <a:t>Klikk på ikonet for å legge til et bilde</a:t>
            </a:r>
            <a:endParaRPr lang="nb-NO" dirty="0"/>
          </a:p>
        </p:txBody>
      </p:sp>
      <p:pic>
        <p:nvPicPr>
          <p:cNvPr id="3" name="Grafikk 2" descr="En økologisk hjørne figur">
            <a:extLst>
              <a:ext uri="{FF2B5EF4-FFF2-40B4-BE49-F238E27FC236}">
                <a16:creationId xmlns:a16="http://schemas.microsoft.com/office/drawing/2014/main" id="{1A2B5C42-4741-DE01-9C75-59CC4DEB0CDC}"/>
              </a:ext>
            </a:extLst>
          </p:cNvPr>
          <p:cNvPicPr>
            <a:picLocks noChangeAspect="1"/>
          </p:cNvPicPr>
          <p:nvPr userDrawn="1"/>
        </p:nvPicPr>
        <p:blipFill>
          <a:blip r:embed="rId3">
            <a:extLst>
              <a:ext uri="{96DAC541-7B7A-43D3-8B79-37D633B846F1}">
                <asvg:svgBlip xmlns:asvg="http://schemas.microsoft.com/office/drawing/2016/SVG/main" r:embed="rId4"/>
              </a:ext>
            </a:extLst>
          </a:blip>
          <a:srcRect l="12685" t="50472"/>
          <a:stretch/>
        </p:blipFill>
        <p:spPr>
          <a:xfrm>
            <a:off x="2701" y="3276600"/>
            <a:ext cx="5170235" cy="3485388"/>
          </a:xfrm>
          <a:prstGeom prst="rect">
            <a:avLst/>
          </a:prstGeom>
          <a:effectLst/>
        </p:spPr>
      </p:pic>
      <p:pic>
        <p:nvPicPr>
          <p:cNvPr id="5" name="Grafikk 63" descr="En økologisk hjørne figur">
            <a:extLst>
              <a:ext uri="{FF2B5EF4-FFF2-40B4-BE49-F238E27FC236}">
                <a16:creationId xmlns:a16="http://schemas.microsoft.com/office/drawing/2014/main" id="{4D472E7C-54FB-2B9B-5447-FF3F15AB446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824" y="4537442"/>
            <a:ext cx="6405273" cy="2320558"/>
          </a:xfrm>
          <a:prstGeom prst="rect">
            <a:avLst/>
          </a:prstGeom>
          <a:effectLst/>
        </p:spPr>
      </p:pic>
      <p:sp>
        <p:nvSpPr>
          <p:cNvPr id="11" name="Frihåndsform: figur 10">
            <a:extLst>
              <a:ext uri="{FF2B5EF4-FFF2-40B4-BE49-F238E27FC236}">
                <a16:creationId xmlns:a16="http://schemas.microsoft.com/office/drawing/2014/main" id="{67268FE7-E684-56AF-6E50-5507186E92BE}"/>
              </a:ext>
            </a:extLst>
          </p:cNvPr>
          <p:cNvSpPr/>
          <p:nvPr userDrawn="1"/>
        </p:nvSpPr>
        <p:spPr>
          <a:xfrm>
            <a:off x="1257300" y="5362575"/>
            <a:ext cx="3981450" cy="1133475"/>
          </a:xfrm>
          <a:custGeom>
            <a:avLst/>
            <a:gdLst>
              <a:gd name="connsiteX0" fmla="*/ 0 w 3981450"/>
              <a:gd name="connsiteY0" fmla="*/ 0 h 1133475"/>
              <a:gd name="connsiteX1" fmla="*/ 657225 w 3981450"/>
              <a:gd name="connsiteY1" fmla="*/ 438150 h 1133475"/>
              <a:gd name="connsiteX2" fmla="*/ 1323975 w 3981450"/>
              <a:gd name="connsiteY2" fmla="*/ 428625 h 1133475"/>
              <a:gd name="connsiteX3" fmla="*/ 1819275 w 3981450"/>
              <a:gd name="connsiteY3" fmla="*/ 904875 h 1133475"/>
              <a:gd name="connsiteX4" fmla="*/ 2695575 w 3981450"/>
              <a:gd name="connsiteY4" fmla="*/ 742950 h 1133475"/>
              <a:gd name="connsiteX5" fmla="*/ 3981450 w 3981450"/>
              <a:gd name="connsiteY5" fmla="*/ 1133475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1450" h="1133475">
                <a:moveTo>
                  <a:pt x="0" y="0"/>
                </a:moveTo>
                <a:cubicBezTo>
                  <a:pt x="218281" y="183356"/>
                  <a:pt x="436563" y="366713"/>
                  <a:pt x="657225" y="438150"/>
                </a:cubicBezTo>
                <a:cubicBezTo>
                  <a:pt x="877888" y="509588"/>
                  <a:pt x="1130300" y="350838"/>
                  <a:pt x="1323975" y="428625"/>
                </a:cubicBezTo>
                <a:cubicBezTo>
                  <a:pt x="1517650" y="506412"/>
                  <a:pt x="1590675" y="852487"/>
                  <a:pt x="1819275" y="904875"/>
                </a:cubicBezTo>
                <a:cubicBezTo>
                  <a:pt x="2047875" y="957263"/>
                  <a:pt x="2335213" y="704850"/>
                  <a:pt x="2695575" y="742950"/>
                </a:cubicBezTo>
                <a:cubicBezTo>
                  <a:pt x="3055937" y="781050"/>
                  <a:pt x="3518693" y="957262"/>
                  <a:pt x="3981450" y="1133475"/>
                </a:cubicBezTo>
              </a:path>
            </a:pathLst>
          </a:custGeom>
          <a:noFill/>
          <a:ln>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667218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e og tekstboks">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0BD8EA8A-C0C4-012C-1AB9-1ADCC5880F9C}"/>
              </a:ext>
            </a:extLst>
          </p:cNvPr>
          <p:cNvSpPr>
            <a:spLocks noGrp="1"/>
          </p:cNvSpPr>
          <p:nvPr>
            <p:ph type="pic" sz="quarter" idx="10"/>
          </p:nvPr>
        </p:nvSpPr>
        <p:spPr>
          <a:xfrm>
            <a:off x="0" y="0"/>
            <a:ext cx="7470475" cy="6858000"/>
          </a:xfrm>
        </p:spPr>
        <p:txBody>
          <a:bodyPr/>
          <a:lstStyle/>
          <a:p>
            <a:r>
              <a:rPr lang="nb-NO"/>
              <a:t>Klikk på ikonet for å legge til et bilde</a:t>
            </a:r>
          </a:p>
        </p:txBody>
      </p:sp>
      <p:sp>
        <p:nvSpPr>
          <p:cNvPr id="10" name="Rektangel 9">
            <a:extLst>
              <a:ext uri="{FF2B5EF4-FFF2-40B4-BE49-F238E27FC236}">
                <a16:creationId xmlns:a16="http://schemas.microsoft.com/office/drawing/2014/main" id="{84449F46-1E12-E123-8AA3-B322AEAA1F5D}"/>
              </a:ext>
            </a:extLst>
          </p:cNvPr>
          <p:cNvSpPr/>
          <p:nvPr userDrawn="1"/>
        </p:nvSpPr>
        <p:spPr>
          <a:xfrm>
            <a:off x="7803672" y="1876646"/>
            <a:ext cx="4038600" cy="310470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 name="Bilde 10" descr="Et bilde som inneholder sirkel, måne&#10;&#10;KI-generert innhold kan være feil.">
            <a:extLst>
              <a:ext uri="{FF2B5EF4-FFF2-40B4-BE49-F238E27FC236}">
                <a16:creationId xmlns:a16="http://schemas.microsoft.com/office/drawing/2014/main" id="{3A33068A-A229-14FD-BF5C-E053014023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7651" y="6043901"/>
            <a:ext cx="609600" cy="609022"/>
          </a:xfrm>
          <a:prstGeom prst="rect">
            <a:avLst/>
          </a:prstGeom>
        </p:spPr>
      </p:pic>
      <p:sp>
        <p:nvSpPr>
          <p:cNvPr id="13" name="Plassholder for tekst 12">
            <a:extLst>
              <a:ext uri="{FF2B5EF4-FFF2-40B4-BE49-F238E27FC236}">
                <a16:creationId xmlns:a16="http://schemas.microsoft.com/office/drawing/2014/main" id="{F9B832DC-22CD-82BF-76BE-8C9CD19AE053}"/>
              </a:ext>
            </a:extLst>
          </p:cNvPr>
          <p:cNvSpPr>
            <a:spLocks noGrp="1"/>
          </p:cNvSpPr>
          <p:nvPr>
            <p:ph type="body" sz="quarter" idx="11"/>
          </p:nvPr>
        </p:nvSpPr>
        <p:spPr>
          <a:xfrm>
            <a:off x="7965597" y="2115879"/>
            <a:ext cx="3714750" cy="2594344"/>
          </a:xfrm>
        </p:spPr>
        <p:txBody>
          <a:bodyPr>
            <a:normAutofit/>
          </a:bodyPr>
          <a:lstStyle>
            <a:lvl1pPr marL="0" indent="0">
              <a:buNone/>
              <a:defRPr sz="1600">
                <a:solidFill>
                  <a:srgbClr val="002466"/>
                </a:solidFill>
              </a:defRPr>
            </a:lvl1pPr>
          </a:lstStyle>
          <a:p>
            <a:pPr lvl="0"/>
            <a:r>
              <a:rPr lang="nb-NO"/>
              <a:t>Klikk for å redigere tekststiler i malen</a:t>
            </a:r>
          </a:p>
        </p:txBody>
      </p:sp>
    </p:spTree>
    <p:extLst>
      <p:ext uri="{BB962C8B-B14F-4D97-AF65-F5344CB8AC3E}">
        <p14:creationId xmlns:p14="http://schemas.microsoft.com/office/powerpoint/2010/main" val="814382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avn og bilde">
    <p:spTree>
      <p:nvGrpSpPr>
        <p:cNvPr id="1" name=""/>
        <p:cNvGrpSpPr/>
        <p:nvPr/>
      </p:nvGrpSpPr>
      <p:grpSpPr>
        <a:xfrm>
          <a:off x="0" y="0"/>
          <a:ext cx="0" cy="0"/>
          <a:chOff x="0" y="0"/>
          <a:chExt cx="0" cy="0"/>
        </a:xfrm>
      </p:grpSpPr>
      <p:pic>
        <p:nvPicPr>
          <p:cNvPr id="13" name="Grafikk 12" descr="En økologisk hjørne figur">
            <a:extLst>
              <a:ext uri="{FF2B5EF4-FFF2-40B4-BE49-F238E27FC236}">
                <a16:creationId xmlns:a16="http://schemas.microsoft.com/office/drawing/2014/main" id="{D95E994D-5116-6E3B-F543-88B22C327552}"/>
              </a:ext>
            </a:extLst>
          </p:cNvPr>
          <p:cNvPicPr>
            <a:picLocks noChangeAspect="1"/>
          </p:cNvPicPr>
          <p:nvPr userDrawn="1"/>
        </p:nvPicPr>
        <p:blipFill>
          <a:blip r:embed="rId2">
            <a:extLst>
              <a:ext uri="{96DAC541-7B7A-43D3-8B79-37D633B846F1}">
                <asvg:svgBlip xmlns:asvg="http://schemas.microsoft.com/office/drawing/2016/SVG/main" r:embed="rId3"/>
              </a:ext>
            </a:extLst>
          </a:blip>
          <a:srcRect l="7162" t="42105" r="6904"/>
          <a:stretch/>
        </p:blipFill>
        <p:spPr>
          <a:xfrm>
            <a:off x="0" y="647601"/>
            <a:ext cx="6222666" cy="6208295"/>
          </a:xfrm>
          <a:prstGeom prst="rect">
            <a:avLst/>
          </a:prstGeom>
          <a:effectLst/>
        </p:spPr>
      </p:pic>
      <p:pic>
        <p:nvPicPr>
          <p:cNvPr id="11" name="Grafikk 10" descr="En økologisk hjørne figur">
            <a:extLst>
              <a:ext uri="{FF2B5EF4-FFF2-40B4-BE49-F238E27FC236}">
                <a16:creationId xmlns:a16="http://schemas.microsoft.com/office/drawing/2014/main" id="{5237F46B-6B24-EB5E-9A9A-78CD84BD79D9}"/>
              </a:ext>
            </a:extLst>
          </p:cNvPr>
          <p:cNvPicPr>
            <a:picLocks noChangeAspect="1"/>
          </p:cNvPicPr>
          <p:nvPr userDrawn="1"/>
        </p:nvPicPr>
        <p:blipFill>
          <a:blip r:embed="rId4">
            <a:extLst>
              <a:ext uri="{96DAC541-7B7A-43D3-8B79-37D633B846F1}">
                <asvg:svgBlip xmlns:asvg="http://schemas.microsoft.com/office/drawing/2016/SVG/main" r:embed="rId5"/>
              </a:ext>
            </a:extLst>
          </a:blip>
          <a:srcRect l="12685" t="50658"/>
          <a:stretch/>
        </p:blipFill>
        <p:spPr>
          <a:xfrm>
            <a:off x="0" y="3429000"/>
            <a:ext cx="5170235" cy="3472252"/>
          </a:xfrm>
          <a:prstGeom prst="rect">
            <a:avLst/>
          </a:prstGeom>
          <a:effectLst/>
        </p:spPr>
      </p:pic>
      <p:pic>
        <p:nvPicPr>
          <p:cNvPr id="12" name="Grafikk 63" descr="En økologisk hjørne figur">
            <a:extLst>
              <a:ext uri="{FF2B5EF4-FFF2-40B4-BE49-F238E27FC236}">
                <a16:creationId xmlns:a16="http://schemas.microsoft.com/office/drawing/2014/main" id="{E292D11E-E0A9-3674-131D-74B2FD3405F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4545971"/>
            <a:ext cx="6405273" cy="2320558"/>
          </a:xfrm>
          <a:prstGeom prst="rect">
            <a:avLst/>
          </a:prstGeom>
          <a:effectLst/>
        </p:spPr>
      </p:pic>
      <p:sp>
        <p:nvSpPr>
          <p:cNvPr id="6" name="Plassholder for bilde 5">
            <a:extLst>
              <a:ext uri="{FF2B5EF4-FFF2-40B4-BE49-F238E27FC236}">
                <a16:creationId xmlns:a16="http://schemas.microsoft.com/office/drawing/2014/main" id="{6219CAAD-F697-D17A-99A6-A0BBCD1C5DCC}"/>
              </a:ext>
            </a:extLst>
          </p:cNvPr>
          <p:cNvSpPr>
            <a:spLocks noGrp="1"/>
          </p:cNvSpPr>
          <p:nvPr>
            <p:ph type="pic" sz="quarter" idx="10"/>
          </p:nvPr>
        </p:nvSpPr>
        <p:spPr>
          <a:xfrm>
            <a:off x="5928349" y="1867309"/>
            <a:ext cx="2193424" cy="2123691"/>
          </a:xfrm>
          <a:prstGeom prst="ellipse">
            <a:avLst/>
          </a:prstGeom>
          <a:ln>
            <a:noFill/>
          </a:ln>
        </p:spPr>
        <p:txBody>
          <a:bodyPr/>
          <a:lstStyle/>
          <a:p>
            <a:r>
              <a:rPr lang="nb-NO"/>
              <a:t>Klikk på ikonet for å legge til et bilde</a:t>
            </a:r>
            <a:endParaRPr lang="nb-NO" dirty="0"/>
          </a:p>
        </p:txBody>
      </p:sp>
      <p:sp>
        <p:nvSpPr>
          <p:cNvPr id="8" name="Plassholder for tekst 7">
            <a:extLst>
              <a:ext uri="{FF2B5EF4-FFF2-40B4-BE49-F238E27FC236}">
                <a16:creationId xmlns:a16="http://schemas.microsoft.com/office/drawing/2014/main" id="{B8F7138A-01B6-369F-3BDB-AEFE9C968020}"/>
              </a:ext>
            </a:extLst>
          </p:cNvPr>
          <p:cNvSpPr>
            <a:spLocks noGrp="1"/>
          </p:cNvSpPr>
          <p:nvPr>
            <p:ph type="body" sz="quarter" idx="11" hasCustomPrompt="1"/>
          </p:nvPr>
        </p:nvSpPr>
        <p:spPr>
          <a:xfrm>
            <a:off x="8360738" y="2887453"/>
            <a:ext cx="3351122" cy="971550"/>
          </a:xfrm>
        </p:spPr>
        <p:txBody>
          <a:bodyPr/>
          <a:lstStyle>
            <a:lvl1pPr marL="0" indent="0" algn="l">
              <a:buNone/>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nb-NO" dirty="0"/>
              <a:t>Navn </a:t>
            </a:r>
            <a:r>
              <a:rPr lang="nb-NO" dirty="0" err="1"/>
              <a:t>Navnesen</a:t>
            </a:r>
            <a:r>
              <a:rPr lang="nb-NO" dirty="0"/>
              <a:t> | Tittel</a:t>
            </a:r>
            <a:br>
              <a:rPr lang="nb-NO" dirty="0"/>
            </a:br>
            <a:r>
              <a:rPr lang="nb-NO" dirty="0"/>
              <a:t>e.post@pasientreiser.no</a:t>
            </a:r>
            <a:br>
              <a:rPr lang="nb-NO" dirty="0"/>
            </a:br>
            <a:r>
              <a:rPr lang="nb-NO" dirty="0"/>
              <a:t>99 88 77 66</a:t>
            </a:r>
          </a:p>
        </p:txBody>
      </p:sp>
      <p:sp>
        <p:nvSpPr>
          <p:cNvPr id="9" name="TekstSylinder 8">
            <a:extLst>
              <a:ext uri="{FF2B5EF4-FFF2-40B4-BE49-F238E27FC236}">
                <a16:creationId xmlns:a16="http://schemas.microsoft.com/office/drawing/2014/main" id="{9A4C87C8-BC2A-312A-6D06-B65191DB03A0}"/>
              </a:ext>
            </a:extLst>
          </p:cNvPr>
          <p:cNvSpPr txBox="1"/>
          <p:nvPr userDrawn="1"/>
        </p:nvSpPr>
        <p:spPr>
          <a:xfrm>
            <a:off x="8360739" y="2056437"/>
            <a:ext cx="3351122" cy="584775"/>
          </a:xfrm>
          <a:prstGeom prst="rect">
            <a:avLst/>
          </a:prstGeom>
          <a:noFill/>
        </p:spPr>
        <p:txBody>
          <a:bodyPr wrap="square" rtlCol="0">
            <a:spAutoFit/>
          </a:bodyPr>
          <a:lstStyle/>
          <a:p>
            <a:pPr algn="l"/>
            <a:r>
              <a:rPr lang="nb-NO" sz="3200" b="1" dirty="0">
                <a:solidFill>
                  <a:schemeClr val="tx1"/>
                </a:solidFill>
                <a:latin typeface="Calibri" panose="020F0502020204030204" pitchFamily="34" charset="0"/>
                <a:ea typeface="Calibri" panose="020F0502020204030204" pitchFamily="34" charset="0"/>
                <a:cs typeface="Calibri" panose="020F0502020204030204" pitchFamily="34" charset="0"/>
              </a:rPr>
              <a:t>Tusen takk!</a:t>
            </a:r>
          </a:p>
        </p:txBody>
      </p:sp>
      <p:sp>
        <p:nvSpPr>
          <p:cNvPr id="7" name="Rektangel 6">
            <a:extLst>
              <a:ext uri="{FF2B5EF4-FFF2-40B4-BE49-F238E27FC236}">
                <a16:creationId xmlns:a16="http://schemas.microsoft.com/office/drawing/2014/main" id="{A2304A07-5C4E-BB49-6EA6-734763D645DA}"/>
              </a:ext>
            </a:extLst>
          </p:cNvPr>
          <p:cNvSpPr/>
          <p:nvPr userDrawn="1"/>
        </p:nvSpPr>
        <p:spPr>
          <a:xfrm>
            <a:off x="10988842" y="5871411"/>
            <a:ext cx="1203158" cy="9715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Frihåndsform: figur 4">
            <a:extLst>
              <a:ext uri="{FF2B5EF4-FFF2-40B4-BE49-F238E27FC236}">
                <a16:creationId xmlns:a16="http://schemas.microsoft.com/office/drawing/2014/main" id="{1612D687-282A-B266-6F88-BB842A514973}"/>
              </a:ext>
            </a:extLst>
          </p:cNvPr>
          <p:cNvSpPr/>
          <p:nvPr userDrawn="1"/>
        </p:nvSpPr>
        <p:spPr>
          <a:xfrm>
            <a:off x="666750" y="4600575"/>
            <a:ext cx="4914900" cy="2286000"/>
          </a:xfrm>
          <a:custGeom>
            <a:avLst/>
            <a:gdLst>
              <a:gd name="connsiteX0" fmla="*/ 0 w 4914900"/>
              <a:gd name="connsiteY0" fmla="*/ 0 h 2286000"/>
              <a:gd name="connsiteX1" fmla="*/ 876300 w 4914900"/>
              <a:gd name="connsiteY1" fmla="*/ 257175 h 2286000"/>
              <a:gd name="connsiteX2" fmla="*/ 1400175 w 4914900"/>
              <a:gd name="connsiteY2" fmla="*/ 933450 h 2286000"/>
              <a:gd name="connsiteX3" fmla="*/ 2028825 w 4914900"/>
              <a:gd name="connsiteY3" fmla="*/ 1047750 h 2286000"/>
              <a:gd name="connsiteX4" fmla="*/ 2533650 w 4914900"/>
              <a:gd name="connsiteY4" fmla="*/ 1323975 h 2286000"/>
              <a:gd name="connsiteX5" fmla="*/ 3152775 w 4914900"/>
              <a:gd name="connsiteY5" fmla="*/ 1447800 h 2286000"/>
              <a:gd name="connsiteX6" fmla="*/ 3848100 w 4914900"/>
              <a:gd name="connsiteY6" fmla="*/ 1819275 h 2286000"/>
              <a:gd name="connsiteX7" fmla="*/ 4495800 w 4914900"/>
              <a:gd name="connsiteY7" fmla="*/ 1971675 h 2286000"/>
              <a:gd name="connsiteX8" fmla="*/ 4914900 w 49149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4900" h="2286000" extrusionOk="0">
                <a:moveTo>
                  <a:pt x="0" y="0"/>
                </a:moveTo>
                <a:cubicBezTo>
                  <a:pt x="328596" y="28077"/>
                  <a:pt x="680421" y="79261"/>
                  <a:pt x="876300" y="257175"/>
                </a:cubicBezTo>
                <a:cubicBezTo>
                  <a:pt x="1090826" y="379978"/>
                  <a:pt x="1207269" y="812061"/>
                  <a:pt x="1400175" y="933450"/>
                </a:cubicBezTo>
                <a:cubicBezTo>
                  <a:pt x="1602809" y="1082540"/>
                  <a:pt x="1839248" y="975914"/>
                  <a:pt x="2028825" y="1047750"/>
                </a:cubicBezTo>
                <a:cubicBezTo>
                  <a:pt x="2223916" y="1118444"/>
                  <a:pt x="2353365" y="1260452"/>
                  <a:pt x="2533650" y="1323975"/>
                </a:cubicBezTo>
                <a:cubicBezTo>
                  <a:pt x="2725217" y="1404954"/>
                  <a:pt x="2947404" y="1371411"/>
                  <a:pt x="3152775" y="1447800"/>
                </a:cubicBezTo>
                <a:cubicBezTo>
                  <a:pt x="3402513" y="1550694"/>
                  <a:pt x="3624298" y="1704117"/>
                  <a:pt x="3848100" y="1819275"/>
                </a:cubicBezTo>
                <a:cubicBezTo>
                  <a:pt x="4051703" y="1883446"/>
                  <a:pt x="4355522" y="1887087"/>
                  <a:pt x="4495800" y="1971675"/>
                </a:cubicBezTo>
                <a:cubicBezTo>
                  <a:pt x="4679221" y="2064551"/>
                  <a:pt x="4843882" y="2263330"/>
                  <a:pt x="4914900" y="2286000"/>
                </a:cubicBezTo>
              </a:path>
            </a:pathLst>
          </a:custGeom>
          <a:noFill/>
          <a:ln>
            <a:solidFill>
              <a:schemeClr val="bg1"/>
            </a:solidFill>
            <a:prstDash val="dash"/>
            <a:extLst>
              <a:ext uri="{C807C97D-BFC1-408E-A445-0C87EB9F89A2}">
                <ask:lineSketchStyleProps xmlns:ask="http://schemas.microsoft.com/office/drawing/2018/sketchyshapes" sd="331108077">
                  <a:custGeom>
                    <a:avLst/>
                    <a:gdLst>
                      <a:gd name="connsiteX0" fmla="*/ 0 w 4914900"/>
                      <a:gd name="connsiteY0" fmla="*/ 0 h 2286000"/>
                      <a:gd name="connsiteX1" fmla="*/ 876300 w 4914900"/>
                      <a:gd name="connsiteY1" fmla="*/ 257175 h 2286000"/>
                      <a:gd name="connsiteX2" fmla="*/ 1400175 w 4914900"/>
                      <a:gd name="connsiteY2" fmla="*/ 933450 h 2286000"/>
                      <a:gd name="connsiteX3" fmla="*/ 2028825 w 4914900"/>
                      <a:gd name="connsiteY3" fmla="*/ 1047750 h 2286000"/>
                      <a:gd name="connsiteX4" fmla="*/ 2533650 w 4914900"/>
                      <a:gd name="connsiteY4" fmla="*/ 1323975 h 2286000"/>
                      <a:gd name="connsiteX5" fmla="*/ 3152775 w 4914900"/>
                      <a:gd name="connsiteY5" fmla="*/ 1447800 h 2286000"/>
                      <a:gd name="connsiteX6" fmla="*/ 3848100 w 4914900"/>
                      <a:gd name="connsiteY6" fmla="*/ 1819275 h 2286000"/>
                      <a:gd name="connsiteX7" fmla="*/ 4495800 w 4914900"/>
                      <a:gd name="connsiteY7" fmla="*/ 1971675 h 2286000"/>
                      <a:gd name="connsiteX8" fmla="*/ 4914900 w 49149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4900" h="2286000">
                        <a:moveTo>
                          <a:pt x="0" y="0"/>
                        </a:moveTo>
                        <a:cubicBezTo>
                          <a:pt x="321469" y="50800"/>
                          <a:pt x="642938" y="101600"/>
                          <a:pt x="876300" y="257175"/>
                        </a:cubicBezTo>
                        <a:cubicBezTo>
                          <a:pt x="1109663" y="412750"/>
                          <a:pt x="1208088" y="801688"/>
                          <a:pt x="1400175" y="933450"/>
                        </a:cubicBezTo>
                        <a:cubicBezTo>
                          <a:pt x="1592263" y="1065213"/>
                          <a:pt x="1839913" y="982663"/>
                          <a:pt x="2028825" y="1047750"/>
                        </a:cubicBezTo>
                        <a:cubicBezTo>
                          <a:pt x="2217737" y="1112837"/>
                          <a:pt x="2346325" y="1257300"/>
                          <a:pt x="2533650" y="1323975"/>
                        </a:cubicBezTo>
                        <a:cubicBezTo>
                          <a:pt x="2720975" y="1390650"/>
                          <a:pt x="2933700" y="1365250"/>
                          <a:pt x="3152775" y="1447800"/>
                        </a:cubicBezTo>
                        <a:cubicBezTo>
                          <a:pt x="3371850" y="1530350"/>
                          <a:pt x="3624263" y="1731963"/>
                          <a:pt x="3848100" y="1819275"/>
                        </a:cubicBezTo>
                        <a:cubicBezTo>
                          <a:pt x="4071937" y="1906587"/>
                          <a:pt x="4318000" y="1893888"/>
                          <a:pt x="4495800" y="1971675"/>
                        </a:cubicBezTo>
                        <a:cubicBezTo>
                          <a:pt x="4673600" y="2049462"/>
                          <a:pt x="4835525" y="2262188"/>
                          <a:pt x="4914900" y="2286000"/>
                        </a:cubicBezTo>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Bilde 2" descr="Et bilde som inneholder Font, Grafikk, skjermbilde, grafisk design&#10;&#10;KI-generert innhold kan være feil.">
            <a:extLst>
              <a:ext uri="{FF2B5EF4-FFF2-40B4-BE49-F238E27FC236}">
                <a16:creationId xmlns:a16="http://schemas.microsoft.com/office/drawing/2014/main" id="{6F1CAC2E-6A20-0165-FA24-B9B94734BA0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501816" y="6054502"/>
            <a:ext cx="2358398" cy="502717"/>
          </a:xfrm>
          <a:prstGeom prst="rect">
            <a:avLst/>
          </a:prstGeom>
        </p:spPr>
      </p:pic>
    </p:spTree>
    <p:extLst>
      <p:ext uri="{BB962C8B-B14F-4D97-AF65-F5344CB8AC3E}">
        <p14:creationId xmlns:p14="http://schemas.microsoft.com/office/powerpoint/2010/main" val="1101632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ed bilde">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D124384C-B112-32F6-A58A-10E3CE449D61}"/>
              </a:ext>
            </a:extLst>
          </p:cNvPr>
          <p:cNvSpPr/>
          <p:nvPr userDrawn="1"/>
        </p:nvSpPr>
        <p:spPr>
          <a:xfrm>
            <a:off x="0" y="0"/>
            <a:ext cx="12192000" cy="6858000"/>
          </a:xfrm>
          <a:prstGeom prst="rect">
            <a:avLst/>
          </a:prstGeom>
          <a:solidFill>
            <a:srgbClr val="F8FB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9" name="Rektangel 8">
            <a:extLst>
              <a:ext uri="{FF2B5EF4-FFF2-40B4-BE49-F238E27FC236}">
                <a16:creationId xmlns:a16="http://schemas.microsoft.com/office/drawing/2014/main" id="{A539974D-6534-CEA6-14A8-179B896C2BC8}"/>
              </a:ext>
            </a:extLst>
          </p:cNvPr>
          <p:cNvSpPr/>
          <p:nvPr userDrawn="1"/>
        </p:nvSpPr>
        <p:spPr>
          <a:xfrm>
            <a:off x="11296650" y="5867400"/>
            <a:ext cx="704850" cy="8477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C78EDEA2-331B-C71C-947B-2D389AED24A5}"/>
              </a:ext>
            </a:extLst>
          </p:cNvPr>
          <p:cNvSpPr>
            <a:spLocks noGrp="1"/>
          </p:cNvSpPr>
          <p:nvPr>
            <p:ph type="ctrTitle"/>
          </p:nvPr>
        </p:nvSpPr>
        <p:spPr>
          <a:xfrm>
            <a:off x="557841" y="1052422"/>
            <a:ext cx="5264989" cy="1724295"/>
          </a:xfrm>
        </p:spPr>
        <p:txBody>
          <a:bodyPr anchor="b">
            <a:normAutofit/>
          </a:bodyPr>
          <a:lstStyle>
            <a:lvl1pPr algn="l">
              <a:defRPr sz="4000"/>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5ED851DB-9434-9A9C-5DAE-B606A3859EC9}"/>
              </a:ext>
            </a:extLst>
          </p:cNvPr>
          <p:cNvSpPr>
            <a:spLocks noGrp="1"/>
          </p:cNvSpPr>
          <p:nvPr>
            <p:ph type="subTitle" idx="1"/>
          </p:nvPr>
        </p:nvSpPr>
        <p:spPr>
          <a:xfrm>
            <a:off x="557841" y="2854355"/>
            <a:ext cx="5264989" cy="1655762"/>
          </a:xfrm>
        </p:spPr>
        <p:txBody>
          <a:bodyPr>
            <a:normAutofit/>
          </a:bodyPr>
          <a:lstStyle>
            <a:lvl1pPr marL="0" indent="0" algn="l">
              <a:buNone/>
              <a:defRPr sz="2000">
                <a:solidFill>
                  <a:srgbClr val="00308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4" name="Bilde 3" descr="Et bilde som inneholder Font, Grafikk, skjermbilde, grafisk design&#10;&#10;KI-generert innhold kan være feil.">
            <a:extLst>
              <a:ext uri="{FF2B5EF4-FFF2-40B4-BE49-F238E27FC236}">
                <a16:creationId xmlns:a16="http://schemas.microsoft.com/office/drawing/2014/main" id="{4A3B2EDA-6C11-7E8D-29ED-6C82732B0B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1816" y="6054502"/>
            <a:ext cx="2358398" cy="502717"/>
          </a:xfrm>
          <a:prstGeom prst="rect">
            <a:avLst/>
          </a:prstGeom>
        </p:spPr>
      </p:pic>
      <p:pic>
        <p:nvPicPr>
          <p:cNvPr id="5" name="Grafikk 4" descr="En økologisk hjørne figur">
            <a:extLst>
              <a:ext uri="{FF2B5EF4-FFF2-40B4-BE49-F238E27FC236}">
                <a16:creationId xmlns:a16="http://schemas.microsoft.com/office/drawing/2014/main" id="{7023C88A-178D-5421-9109-F09462FDE53E}"/>
              </a:ext>
            </a:extLst>
          </p:cNvPr>
          <p:cNvPicPr>
            <a:picLocks noChangeAspect="1"/>
          </p:cNvPicPr>
          <p:nvPr userDrawn="1"/>
        </p:nvPicPr>
        <p:blipFill>
          <a:blip r:embed="rId3">
            <a:extLst>
              <a:ext uri="{96DAC541-7B7A-43D3-8B79-37D633B846F1}">
                <asvg:svgBlip xmlns:asvg="http://schemas.microsoft.com/office/drawing/2016/SVG/main" r:embed="rId4"/>
              </a:ext>
            </a:extLst>
          </a:blip>
          <a:srcRect t="48281" r="10344"/>
          <a:stretch/>
        </p:blipFill>
        <p:spPr>
          <a:xfrm flipH="1">
            <a:off x="6432696" y="3514724"/>
            <a:ext cx="5795613" cy="3343277"/>
          </a:xfrm>
          <a:prstGeom prst="rect">
            <a:avLst/>
          </a:prstGeom>
        </p:spPr>
      </p:pic>
      <p:sp>
        <p:nvSpPr>
          <p:cNvPr id="8" name="Plassholder for bilde 7">
            <a:extLst>
              <a:ext uri="{FF2B5EF4-FFF2-40B4-BE49-F238E27FC236}">
                <a16:creationId xmlns:a16="http://schemas.microsoft.com/office/drawing/2014/main" id="{30AE7A10-9042-DDFC-F701-F3726180AF3E}"/>
              </a:ext>
            </a:extLst>
          </p:cNvPr>
          <p:cNvSpPr>
            <a:spLocks noGrp="1"/>
          </p:cNvSpPr>
          <p:nvPr>
            <p:ph type="pic" sz="quarter" idx="10"/>
          </p:nvPr>
        </p:nvSpPr>
        <p:spPr>
          <a:xfrm>
            <a:off x="6571422" y="-9938"/>
            <a:ext cx="5650397" cy="6867938"/>
          </a:xfrm>
          <a:custGeom>
            <a:avLst/>
            <a:gdLst>
              <a:gd name="connsiteX0" fmla="*/ 0 w 5612296"/>
              <a:gd name="connsiteY0" fmla="*/ 6858000 h 6858000"/>
              <a:gd name="connsiteX1" fmla="*/ 1403074 w 5612296"/>
              <a:gd name="connsiteY1" fmla="*/ 0 h 6858000"/>
              <a:gd name="connsiteX2" fmla="*/ 5612296 w 5612296"/>
              <a:gd name="connsiteY2" fmla="*/ 0 h 6858000"/>
              <a:gd name="connsiteX3" fmla="*/ 4209222 w 5612296"/>
              <a:gd name="connsiteY3" fmla="*/ 6858000 h 6858000"/>
              <a:gd name="connsiteX4" fmla="*/ 0 w 5612296"/>
              <a:gd name="connsiteY4" fmla="*/ 6858000 h 6858000"/>
              <a:gd name="connsiteX0" fmla="*/ 18222 w 5630518"/>
              <a:gd name="connsiteY0" fmla="*/ 6858000 h 6858000"/>
              <a:gd name="connsiteX1" fmla="*/ 0 w 5630518"/>
              <a:gd name="connsiteY1" fmla="*/ 9940 h 6858000"/>
              <a:gd name="connsiteX2" fmla="*/ 5630518 w 5630518"/>
              <a:gd name="connsiteY2" fmla="*/ 0 h 6858000"/>
              <a:gd name="connsiteX3" fmla="*/ 4227444 w 5630518"/>
              <a:gd name="connsiteY3" fmla="*/ 6858000 h 6858000"/>
              <a:gd name="connsiteX4" fmla="*/ 18222 w 5630518"/>
              <a:gd name="connsiteY4" fmla="*/ 6858000 h 6858000"/>
              <a:gd name="connsiteX0" fmla="*/ 18222 w 5630518"/>
              <a:gd name="connsiteY0" fmla="*/ 6858000 h 6858000"/>
              <a:gd name="connsiteX1" fmla="*/ 0 w 5630518"/>
              <a:gd name="connsiteY1" fmla="*/ 9940 h 6858000"/>
              <a:gd name="connsiteX2" fmla="*/ 5630518 w 5630518"/>
              <a:gd name="connsiteY2" fmla="*/ 0 h 6858000"/>
              <a:gd name="connsiteX3" fmla="*/ 5618922 w 5630518"/>
              <a:gd name="connsiteY3" fmla="*/ 3707296 h 6858000"/>
              <a:gd name="connsiteX4" fmla="*/ 18222 w 5630518"/>
              <a:gd name="connsiteY4" fmla="*/ 6858000 h 6858000"/>
              <a:gd name="connsiteX0" fmla="*/ 18222 w 5630518"/>
              <a:gd name="connsiteY0" fmla="*/ 6858000 h 6858000"/>
              <a:gd name="connsiteX1" fmla="*/ 0 w 5630518"/>
              <a:gd name="connsiteY1" fmla="*/ 9940 h 6858000"/>
              <a:gd name="connsiteX2" fmla="*/ 5630518 w 5630518"/>
              <a:gd name="connsiteY2" fmla="*/ 0 h 6858000"/>
              <a:gd name="connsiteX3" fmla="*/ 5618922 w 5630518"/>
              <a:gd name="connsiteY3" fmla="*/ 3776870 h 6858000"/>
              <a:gd name="connsiteX4" fmla="*/ 18222 w 5630518"/>
              <a:gd name="connsiteY4" fmla="*/ 6858000 h 6858000"/>
              <a:gd name="connsiteX0" fmla="*/ 18222 w 5630518"/>
              <a:gd name="connsiteY0" fmla="*/ 6858000 h 6858000"/>
              <a:gd name="connsiteX1" fmla="*/ 0 w 5630518"/>
              <a:gd name="connsiteY1" fmla="*/ 9940 h 6858000"/>
              <a:gd name="connsiteX2" fmla="*/ 5630518 w 5630518"/>
              <a:gd name="connsiteY2" fmla="*/ 0 h 6858000"/>
              <a:gd name="connsiteX3" fmla="*/ 5618922 w 5630518"/>
              <a:gd name="connsiteY3" fmla="*/ 3776870 h 6858000"/>
              <a:gd name="connsiteX4" fmla="*/ 1041953 w 5630518"/>
              <a:gd name="connsiteY4" fmla="*/ 6281530 h 6858000"/>
              <a:gd name="connsiteX5" fmla="*/ 18222 w 5630518"/>
              <a:gd name="connsiteY5" fmla="*/ 6858000 h 6858000"/>
              <a:gd name="connsiteX0" fmla="*/ 18222 w 5630518"/>
              <a:gd name="connsiteY0" fmla="*/ 6858000 h 6858000"/>
              <a:gd name="connsiteX1" fmla="*/ 0 w 5630518"/>
              <a:gd name="connsiteY1" fmla="*/ 9940 h 6858000"/>
              <a:gd name="connsiteX2" fmla="*/ 5630518 w 5630518"/>
              <a:gd name="connsiteY2" fmla="*/ 0 h 6858000"/>
              <a:gd name="connsiteX3" fmla="*/ 5618922 w 5630518"/>
              <a:gd name="connsiteY3" fmla="*/ 3776870 h 6858000"/>
              <a:gd name="connsiteX4" fmla="*/ 594692 w 5630518"/>
              <a:gd name="connsiteY4" fmla="*/ 5903843 h 6858000"/>
              <a:gd name="connsiteX5" fmla="*/ 18222 w 5630518"/>
              <a:gd name="connsiteY5" fmla="*/ 6858000 h 6858000"/>
              <a:gd name="connsiteX0" fmla="*/ 18222 w 5630518"/>
              <a:gd name="connsiteY0" fmla="*/ 6858000 h 6858000"/>
              <a:gd name="connsiteX1" fmla="*/ 0 w 5630518"/>
              <a:gd name="connsiteY1" fmla="*/ 9940 h 6858000"/>
              <a:gd name="connsiteX2" fmla="*/ 5630518 w 5630518"/>
              <a:gd name="connsiteY2" fmla="*/ 0 h 6858000"/>
              <a:gd name="connsiteX3" fmla="*/ 5618922 w 5630518"/>
              <a:gd name="connsiteY3" fmla="*/ 3776870 h 6858000"/>
              <a:gd name="connsiteX4" fmla="*/ 1926535 w 5630518"/>
              <a:gd name="connsiteY4" fmla="*/ 5357191 h 6858000"/>
              <a:gd name="connsiteX5" fmla="*/ 594692 w 5630518"/>
              <a:gd name="connsiteY5" fmla="*/ 5903843 h 6858000"/>
              <a:gd name="connsiteX6" fmla="*/ 18222 w 5630518"/>
              <a:gd name="connsiteY6" fmla="*/ 6858000 h 6858000"/>
              <a:gd name="connsiteX0" fmla="*/ 18222 w 5630518"/>
              <a:gd name="connsiteY0" fmla="*/ 6858000 h 6858000"/>
              <a:gd name="connsiteX1" fmla="*/ 0 w 5630518"/>
              <a:gd name="connsiteY1" fmla="*/ 9940 h 6858000"/>
              <a:gd name="connsiteX2" fmla="*/ 5630518 w 5630518"/>
              <a:gd name="connsiteY2" fmla="*/ 0 h 6858000"/>
              <a:gd name="connsiteX3" fmla="*/ 5618922 w 5630518"/>
              <a:gd name="connsiteY3" fmla="*/ 3776870 h 6858000"/>
              <a:gd name="connsiteX4" fmla="*/ 1847022 w 5630518"/>
              <a:gd name="connsiteY4" fmla="*/ 5854148 h 6858000"/>
              <a:gd name="connsiteX5" fmla="*/ 594692 w 5630518"/>
              <a:gd name="connsiteY5" fmla="*/ 5903843 h 6858000"/>
              <a:gd name="connsiteX6" fmla="*/ 18222 w 5630518"/>
              <a:gd name="connsiteY6" fmla="*/ 6858000 h 6858000"/>
              <a:gd name="connsiteX0" fmla="*/ 18222 w 5630518"/>
              <a:gd name="connsiteY0" fmla="*/ 6858000 h 6858000"/>
              <a:gd name="connsiteX1" fmla="*/ 0 w 5630518"/>
              <a:gd name="connsiteY1" fmla="*/ 9940 h 6858000"/>
              <a:gd name="connsiteX2" fmla="*/ 5630518 w 5630518"/>
              <a:gd name="connsiteY2" fmla="*/ 0 h 6858000"/>
              <a:gd name="connsiteX3" fmla="*/ 5618922 w 5630518"/>
              <a:gd name="connsiteY3" fmla="*/ 3776870 h 6858000"/>
              <a:gd name="connsiteX4" fmla="*/ 2572579 w 5630518"/>
              <a:gd name="connsiteY4" fmla="*/ 5476461 h 6858000"/>
              <a:gd name="connsiteX5" fmla="*/ 1847022 w 5630518"/>
              <a:gd name="connsiteY5" fmla="*/ 5854148 h 6858000"/>
              <a:gd name="connsiteX6" fmla="*/ 594692 w 5630518"/>
              <a:gd name="connsiteY6" fmla="*/ 5903843 h 6858000"/>
              <a:gd name="connsiteX7" fmla="*/ 18222 w 5630518"/>
              <a:gd name="connsiteY7" fmla="*/ 6858000 h 6858000"/>
              <a:gd name="connsiteX0" fmla="*/ 18222 w 5630518"/>
              <a:gd name="connsiteY0" fmla="*/ 6858000 h 6858000"/>
              <a:gd name="connsiteX1" fmla="*/ 0 w 5630518"/>
              <a:gd name="connsiteY1" fmla="*/ 9940 h 6858000"/>
              <a:gd name="connsiteX2" fmla="*/ 5630518 w 5630518"/>
              <a:gd name="connsiteY2" fmla="*/ 0 h 6858000"/>
              <a:gd name="connsiteX3" fmla="*/ 5618922 w 5630518"/>
              <a:gd name="connsiteY3" fmla="*/ 3776870 h 6858000"/>
              <a:gd name="connsiteX4" fmla="*/ 2493066 w 5630518"/>
              <a:gd name="connsiteY4" fmla="*/ 5416826 h 6858000"/>
              <a:gd name="connsiteX5" fmla="*/ 1847022 w 5630518"/>
              <a:gd name="connsiteY5" fmla="*/ 5854148 h 6858000"/>
              <a:gd name="connsiteX6" fmla="*/ 594692 w 5630518"/>
              <a:gd name="connsiteY6" fmla="*/ 5903843 h 6858000"/>
              <a:gd name="connsiteX7" fmla="*/ 18222 w 5630518"/>
              <a:gd name="connsiteY7" fmla="*/ 6858000 h 6858000"/>
              <a:gd name="connsiteX0" fmla="*/ 18222 w 5630518"/>
              <a:gd name="connsiteY0" fmla="*/ 6858000 h 6858000"/>
              <a:gd name="connsiteX1" fmla="*/ 0 w 5630518"/>
              <a:gd name="connsiteY1" fmla="*/ 9940 h 6858000"/>
              <a:gd name="connsiteX2" fmla="*/ 5630518 w 5630518"/>
              <a:gd name="connsiteY2" fmla="*/ 0 h 6858000"/>
              <a:gd name="connsiteX3" fmla="*/ 5618922 w 5630518"/>
              <a:gd name="connsiteY3" fmla="*/ 3776870 h 6858000"/>
              <a:gd name="connsiteX4" fmla="*/ 3397527 w 5630518"/>
              <a:gd name="connsiteY4" fmla="*/ 4909930 h 6858000"/>
              <a:gd name="connsiteX5" fmla="*/ 2493066 w 5630518"/>
              <a:gd name="connsiteY5" fmla="*/ 5416826 h 6858000"/>
              <a:gd name="connsiteX6" fmla="*/ 1847022 w 5630518"/>
              <a:gd name="connsiteY6" fmla="*/ 5854148 h 6858000"/>
              <a:gd name="connsiteX7" fmla="*/ 594692 w 5630518"/>
              <a:gd name="connsiteY7" fmla="*/ 5903843 h 6858000"/>
              <a:gd name="connsiteX8" fmla="*/ 18222 w 5630518"/>
              <a:gd name="connsiteY8" fmla="*/ 6858000 h 6858000"/>
              <a:gd name="connsiteX0" fmla="*/ 18222 w 5630518"/>
              <a:gd name="connsiteY0" fmla="*/ 6858000 h 6858000"/>
              <a:gd name="connsiteX1" fmla="*/ 0 w 5630518"/>
              <a:gd name="connsiteY1" fmla="*/ 9940 h 6858000"/>
              <a:gd name="connsiteX2" fmla="*/ 5630518 w 5630518"/>
              <a:gd name="connsiteY2" fmla="*/ 0 h 6858000"/>
              <a:gd name="connsiteX3" fmla="*/ 5618922 w 5630518"/>
              <a:gd name="connsiteY3" fmla="*/ 3776870 h 6858000"/>
              <a:gd name="connsiteX4" fmla="*/ 3586371 w 5630518"/>
              <a:gd name="connsiteY4" fmla="*/ 5575852 h 6858000"/>
              <a:gd name="connsiteX5" fmla="*/ 2493066 w 5630518"/>
              <a:gd name="connsiteY5" fmla="*/ 5416826 h 6858000"/>
              <a:gd name="connsiteX6" fmla="*/ 1847022 w 5630518"/>
              <a:gd name="connsiteY6" fmla="*/ 5854148 h 6858000"/>
              <a:gd name="connsiteX7" fmla="*/ 594692 w 5630518"/>
              <a:gd name="connsiteY7" fmla="*/ 5903843 h 6858000"/>
              <a:gd name="connsiteX8" fmla="*/ 18222 w 5630518"/>
              <a:gd name="connsiteY8" fmla="*/ 6858000 h 6858000"/>
              <a:gd name="connsiteX0" fmla="*/ 18222 w 5630518"/>
              <a:gd name="connsiteY0" fmla="*/ 6858000 h 6858000"/>
              <a:gd name="connsiteX1" fmla="*/ 0 w 5630518"/>
              <a:gd name="connsiteY1" fmla="*/ 9940 h 6858000"/>
              <a:gd name="connsiteX2" fmla="*/ 5630518 w 5630518"/>
              <a:gd name="connsiteY2" fmla="*/ 0 h 6858000"/>
              <a:gd name="connsiteX3" fmla="*/ 5618922 w 5630518"/>
              <a:gd name="connsiteY3" fmla="*/ 3776870 h 6858000"/>
              <a:gd name="connsiteX4" fmla="*/ 4828761 w 5630518"/>
              <a:gd name="connsiteY4" fmla="*/ 4492487 h 6858000"/>
              <a:gd name="connsiteX5" fmla="*/ 3586371 w 5630518"/>
              <a:gd name="connsiteY5" fmla="*/ 5575852 h 6858000"/>
              <a:gd name="connsiteX6" fmla="*/ 2493066 w 5630518"/>
              <a:gd name="connsiteY6" fmla="*/ 5416826 h 6858000"/>
              <a:gd name="connsiteX7" fmla="*/ 1847022 w 5630518"/>
              <a:gd name="connsiteY7" fmla="*/ 5854148 h 6858000"/>
              <a:gd name="connsiteX8" fmla="*/ 594692 w 5630518"/>
              <a:gd name="connsiteY8" fmla="*/ 5903843 h 6858000"/>
              <a:gd name="connsiteX9" fmla="*/ 18222 w 5630518"/>
              <a:gd name="connsiteY9" fmla="*/ 6858000 h 6858000"/>
              <a:gd name="connsiteX0" fmla="*/ 18222 w 5630518"/>
              <a:gd name="connsiteY0" fmla="*/ 6858000 h 6858000"/>
              <a:gd name="connsiteX1" fmla="*/ 0 w 5630518"/>
              <a:gd name="connsiteY1" fmla="*/ 9940 h 6858000"/>
              <a:gd name="connsiteX2" fmla="*/ 5630518 w 5630518"/>
              <a:gd name="connsiteY2" fmla="*/ 0 h 6858000"/>
              <a:gd name="connsiteX3" fmla="*/ 5618922 w 5630518"/>
              <a:gd name="connsiteY3" fmla="*/ 3776870 h 6858000"/>
              <a:gd name="connsiteX4" fmla="*/ 4520648 w 5630518"/>
              <a:gd name="connsiteY4" fmla="*/ 3945835 h 6858000"/>
              <a:gd name="connsiteX5" fmla="*/ 3586371 w 5630518"/>
              <a:gd name="connsiteY5" fmla="*/ 5575852 h 6858000"/>
              <a:gd name="connsiteX6" fmla="*/ 2493066 w 5630518"/>
              <a:gd name="connsiteY6" fmla="*/ 5416826 h 6858000"/>
              <a:gd name="connsiteX7" fmla="*/ 1847022 w 5630518"/>
              <a:gd name="connsiteY7" fmla="*/ 5854148 h 6858000"/>
              <a:gd name="connsiteX8" fmla="*/ 594692 w 5630518"/>
              <a:gd name="connsiteY8" fmla="*/ 5903843 h 6858000"/>
              <a:gd name="connsiteX9" fmla="*/ 18222 w 5630518"/>
              <a:gd name="connsiteY9" fmla="*/ 6858000 h 6858000"/>
              <a:gd name="connsiteX0" fmla="*/ 18222 w 5630518"/>
              <a:gd name="connsiteY0" fmla="*/ 6858000 h 7153297"/>
              <a:gd name="connsiteX1" fmla="*/ 0 w 5630518"/>
              <a:gd name="connsiteY1" fmla="*/ 9940 h 7153297"/>
              <a:gd name="connsiteX2" fmla="*/ 5630518 w 5630518"/>
              <a:gd name="connsiteY2" fmla="*/ 0 h 7153297"/>
              <a:gd name="connsiteX3" fmla="*/ 5618922 w 5630518"/>
              <a:gd name="connsiteY3" fmla="*/ 3776870 h 7153297"/>
              <a:gd name="connsiteX4" fmla="*/ 4520648 w 5630518"/>
              <a:gd name="connsiteY4" fmla="*/ 3945835 h 7153297"/>
              <a:gd name="connsiteX5" fmla="*/ 3586371 w 5630518"/>
              <a:gd name="connsiteY5" fmla="*/ 5575852 h 7153297"/>
              <a:gd name="connsiteX6" fmla="*/ 2493066 w 5630518"/>
              <a:gd name="connsiteY6" fmla="*/ 5416826 h 7153297"/>
              <a:gd name="connsiteX7" fmla="*/ 1847022 w 5630518"/>
              <a:gd name="connsiteY7" fmla="*/ 5854148 h 7153297"/>
              <a:gd name="connsiteX8" fmla="*/ 594692 w 5630518"/>
              <a:gd name="connsiteY8" fmla="*/ 5903843 h 7153297"/>
              <a:gd name="connsiteX9" fmla="*/ 18222 w 5630518"/>
              <a:gd name="connsiteY9" fmla="*/ 6858000 h 7153297"/>
              <a:gd name="connsiteX0" fmla="*/ 18222 w 5630518"/>
              <a:gd name="connsiteY0" fmla="*/ 6858000 h 6858000"/>
              <a:gd name="connsiteX1" fmla="*/ 0 w 5630518"/>
              <a:gd name="connsiteY1" fmla="*/ 9940 h 6858000"/>
              <a:gd name="connsiteX2" fmla="*/ 5630518 w 5630518"/>
              <a:gd name="connsiteY2" fmla="*/ 0 h 6858000"/>
              <a:gd name="connsiteX3" fmla="*/ 5618922 w 5630518"/>
              <a:gd name="connsiteY3" fmla="*/ 3776870 h 6858000"/>
              <a:gd name="connsiteX4" fmla="*/ 4520648 w 5630518"/>
              <a:gd name="connsiteY4" fmla="*/ 3945835 h 6858000"/>
              <a:gd name="connsiteX5" fmla="*/ 3586371 w 5630518"/>
              <a:gd name="connsiteY5" fmla="*/ 5575852 h 6858000"/>
              <a:gd name="connsiteX6" fmla="*/ 2493066 w 5630518"/>
              <a:gd name="connsiteY6" fmla="*/ 5416826 h 6858000"/>
              <a:gd name="connsiteX7" fmla="*/ 1847022 w 5630518"/>
              <a:gd name="connsiteY7" fmla="*/ 5854148 h 6858000"/>
              <a:gd name="connsiteX8" fmla="*/ 594692 w 5630518"/>
              <a:gd name="connsiteY8" fmla="*/ 5903843 h 6858000"/>
              <a:gd name="connsiteX9" fmla="*/ 18222 w 5630518"/>
              <a:gd name="connsiteY9" fmla="*/ 6858000 h 6858000"/>
              <a:gd name="connsiteX0" fmla="*/ 18222 w 5630518"/>
              <a:gd name="connsiteY0" fmla="*/ 6858000 h 6858000"/>
              <a:gd name="connsiteX1" fmla="*/ 0 w 5630518"/>
              <a:gd name="connsiteY1" fmla="*/ 9940 h 6858000"/>
              <a:gd name="connsiteX2" fmla="*/ 5630518 w 5630518"/>
              <a:gd name="connsiteY2" fmla="*/ 0 h 6858000"/>
              <a:gd name="connsiteX3" fmla="*/ 5618922 w 5630518"/>
              <a:gd name="connsiteY3" fmla="*/ 3776870 h 6858000"/>
              <a:gd name="connsiteX4" fmla="*/ 4520648 w 5630518"/>
              <a:gd name="connsiteY4" fmla="*/ 3945835 h 6858000"/>
              <a:gd name="connsiteX5" fmla="*/ 3586371 w 5630518"/>
              <a:gd name="connsiteY5" fmla="*/ 5575852 h 6858000"/>
              <a:gd name="connsiteX6" fmla="*/ 2493066 w 5630518"/>
              <a:gd name="connsiteY6" fmla="*/ 5416826 h 6858000"/>
              <a:gd name="connsiteX7" fmla="*/ 1847022 w 5630518"/>
              <a:gd name="connsiteY7" fmla="*/ 5854148 h 6858000"/>
              <a:gd name="connsiteX8" fmla="*/ 594692 w 5630518"/>
              <a:gd name="connsiteY8" fmla="*/ 5903843 h 6858000"/>
              <a:gd name="connsiteX9" fmla="*/ 18222 w 5630518"/>
              <a:gd name="connsiteY9" fmla="*/ 6858000 h 6858000"/>
              <a:gd name="connsiteX0" fmla="*/ 18222 w 5630518"/>
              <a:gd name="connsiteY0" fmla="*/ 6858000 h 6858000"/>
              <a:gd name="connsiteX1" fmla="*/ 0 w 5630518"/>
              <a:gd name="connsiteY1" fmla="*/ 9940 h 6858000"/>
              <a:gd name="connsiteX2" fmla="*/ 5630518 w 5630518"/>
              <a:gd name="connsiteY2" fmla="*/ 0 h 6858000"/>
              <a:gd name="connsiteX3" fmla="*/ 5618922 w 5630518"/>
              <a:gd name="connsiteY3" fmla="*/ 3776870 h 6858000"/>
              <a:gd name="connsiteX4" fmla="*/ 4520648 w 5630518"/>
              <a:gd name="connsiteY4" fmla="*/ 3945835 h 6858000"/>
              <a:gd name="connsiteX5" fmla="*/ 3586371 w 5630518"/>
              <a:gd name="connsiteY5" fmla="*/ 5575852 h 6858000"/>
              <a:gd name="connsiteX6" fmla="*/ 2493066 w 5630518"/>
              <a:gd name="connsiteY6" fmla="*/ 5416826 h 6858000"/>
              <a:gd name="connsiteX7" fmla="*/ 1847022 w 5630518"/>
              <a:gd name="connsiteY7" fmla="*/ 5854148 h 6858000"/>
              <a:gd name="connsiteX8" fmla="*/ 594692 w 5630518"/>
              <a:gd name="connsiteY8" fmla="*/ 5903843 h 6858000"/>
              <a:gd name="connsiteX9" fmla="*/ 18222 w 5630518"/>
              <a:gd name="connsiteY9" fmla="*/ 6858000 h 6858000"/>
              <a:gd name="connsiteX0" fmla="*/ 18222 w 5630518"/>
              <a:gd name="connsiteY0" fmla="*/ 6858000 h 6858000"/>
              <a:gd name="connsiteX1" fmla="*/ 0 w 5630518"/>
              <a:gd name="connsiteY1" fmla="*/ 9940 h 6858000"/>
              <a:gd name="connsiteX2" fmla="*/ 5630518 w 5630518"/>
              <a:gd name="connsiteY2" fmla="*/ 0 h 6858000"/>
              <a:gd name="connsiteX3" fmla="*/ 5618922 w 5630518"/>
              <a:gd name="connsiteY3" fmla="*/ 3776870 h 6858000"/>
              <a:gd name="connsiteX4" fmla="*/ 4520648 w 5630518"/>
              <a:gd name="connsiteY4" fmla="*/ 3945835 h 6858000"/>
              <a:gd name="connsiteX5" fmla="*/ 3586371 w 5630518"/>
              <a:gd name="connsiteY5" fmla="*/ 5575852 h 6858000"/>
              <a:gd name="connsiteX6" fmla="*/ 2493066 w 5630518"/>
              <a:gd name="connsiteY6" fmla="*/ 5416826 h 6858000"/>
              <a:gd name="connsiteX7" fmla="*/ 1847022 w 5630518"/>
              <a:gd name="connsiteY7" fmla="*/ 5854148 h 6858000"/>
              <a:gd name="connsiteX8" fmla="*/ 594692 w 5630518"/>
              <a:gd name="connsiteY8" fmla="*/ 5903843 h 6858000"/>
              <a:gd name="connsiteX9" fmla="*/ 18222 w 5630518"/>
              <a:gd name="connsiteY9" fmla="*/ 6858000 h 6858000"/>
              <a:gd name="connsiteX0" fmla="*/ 18222 w 5630518"/>
              <a:gd name="connsiteY0" fmla="*/ 6858000 h 6858000"/>
              <a:gd name="connsiteX1" fmla="*/ 0 w 5630518"/>
              <a:gd name="connsiteY1" fmla="*/ 9940 h 6858000"/>
              <a:gd name="connsiteX2" fmla="*/ 5630518 w 5630518"/>
              <a:gd name="connsiteY2" fmla="*/ 0 h 6858000"/>
              <a:gd name="connsiteX3" fmla="*/ 5618922 w 5630518"/>
              <a:gd name="connsiteY3" fmla="*/ 3776870 h 6858000"/>
              <a:gd name="connsiteX4" fmla="*/ 4520648 w 5630518"/>
              <a:gd name="connsiteY4" fmla="*/ 3945835 h 6858000"/>
              <a:gd name="connsiteX5" fmla="*/ 3586371 w 5630518"/>
              <a:gd name="connsiteY5" fmla="*/ 5575852 h 6858000"/>
              <a:gd name="connsiteX6" fmla="*/ 2493066 w 5630518"/>
              <a:gd name="connsiteY6" fmla="*/ 5416826 h 6858000"/>
              <a:gd name="connsiteX7" fmla="*/ 1847022 w 5630518"/>
              <a:gd name="connsiteY7" fmla="*/ 5854148 h 6858000"/>
              <a:gd name="connsiteX8" fmla="*/ 594692 w 5630518"/>
              <a:gd name="connsiteY8" fmla="*/ 5903843 h 6858000"/>
              <a:gd name="connsiteX9" fmla="*/ 18222 w 5630518"/>
              <a:gd name="connsiteY9" fmla="*/ 6858000 h 6858000"/>
              <a:gd name="connsiteX0" fmla="*/ 18222 w 5630518"/>
              <a:gd name="connsiteY0" fmla="*/ 6858000 h 6858000"/>
              <a:gd name="connsiteX1" fmla="*/ 0 w 5630518"/>
              <a:gd name="connsiteY1" fmla="*/ 9940 h 6858000"/>
              <a:gd name="connsiteX2" fmla="*/ 5630518 w 5630518"/>
              <a:gd name="connsiteY2" fmla="*/ 0 h 6858000"/>
              <a:gd name="connsiteX3" fmla="*/ 5618922 w 5630518"/>
              <a:gd name="connsiteY3" fmla="*/ 3776870 h 6858000"/>
              <a:gd name="connsiteX4" fmla="*/ 4520648 w 5630518"/>
              <a:gd name="connsiteY4" fmla="*/ 3945835 h 6858000"/>
              <a:gd name="connsiteX5" fmla="*/ 3586371 w 5630518"/>
              <a:gd name="connsiteY5" fmla="*/ 5575852 h 6858000"/>
              <a:gd name="connsiteX6" fmla="*/ 2493066 w 5630518"/>
              <a:gd name="connsiteY6" fmla="*/ 5416826 h 6858000"/>
              <a:gd name="connsiteX7" fmla="*/ 1847022 w 5630518"/>
              <a:gd name="connsiteY7" fmla="*/ 5854148 h 6858000"/>
              <a:gd name="connsiteX8" fmla="*/ 594692 w 5630518"/>
              <a:gd name="connsiteY8" fmla="*/ 5903843 h 6858000"/>
              <a:gd name="connsiteX9" fmla="*/ 18222 w 5630518"/>
              <a:gd name="connsiteY9" fmla="*/ 6858000 h 6858000"/>
              <a:gd name="connsiteX0" fmla="*/ 18222 w 6136433"/>
              <a:gd name="connsiteY0" fmla="*/ 6858000 h 6858000"/>
              <a:gd name="connsiteX1" fmla="*/ 0 w 6136433"/>
              <a:gd name="connsiteY1" fmla="*/ 9940 h 6858000"/>
              <a:gd name="connsiteX2" fmla="*/ 5630518 w 6136433"/>
              <a:gd name="connsiteY2" fmla="*/ 0 h 6858000"/>
              <a:gd name="connsiteX3" fmla="*/ 5618922 w 6136433"/>
              <a:gd name="connsiteY3" fmla="*/ 3776870 h 6858000"/>
              <a:gd name="connsiteX4" fmla="*/ 4520648 w 6136433"/>
              <a:gd name="connsiteY4" fmla="*/ 3945835 h 6858000"/>
              <a:gd name="connsiteX5" fmla="*/ 3586371 w 6136433"/>
              <a:gd name="connsiteY5" fmla="*/ 5575852 h 6858000"/>
              <a:gd name="connsiteX6" fmla="*/ 2493066 w 6136433"/>
              <a:gd name="connsiteY6" fmla="*/ 5416826 h 6858000"/>
              <a:gd name="connsiteX7" fmla="*/ 1847022 w 6136433"/>
              <a:gd name="connsiteY7" fmla="*/ 5854148 h 6858000"/>
              <a:gd name="connsiteX8" fmla="*/ 594692 w 6136433"/>
              <a:gd name="connsiteY8" fmla="*/ 5903843 h 6858000"/>
              <a:gd name="connsiteX9" fmla="*/ 18222 w 6136433"/>
              <a:gd name="connsiteY9" fmla="*/ 6858000 h 6858000"/>
              <a:gd name="connsiteX0" fmla="*/ 18222 w 6045573"/>
              <a:gd name="connsiteY0" fmla="*/ 6858000 h 6858000"/>
              <a:gd name="connsiteX1" fmla="*/ 0 w 6045573"/>
              <a:gd name="connsiteY1" fmla="*/ 9940 h 6858000"/>
              <a:gd name="connsiteX2" fmla="*/ 5630518 w 6045573"/>
              <a:gd name="connsiteY2" fmla="*/ 0 h 6858000"/>
              <a:gd name="connsiteX3" fmla="*/ 5618922 w 6045573"/>
              <a:gd name="connsiteY3" fmla="*/ 3776870 h 6858000"/>
              <a:gd name="connsiteX4" fmla="*/ 4520648 w 6045573"/>
              <a:gd name="connsiteY4" fmla="*/ 3945835 h 6858000"/>
              <a:gd name="connsiteX5" fmla="*/ 3586371 w 6045573"/>
              <a:gd name="connsiteY5" fmla="*/ 5575852 h 6858000"/>
              <a:gd name="connsiteX6" fmla="*/ 2493066 w 6045573"/>
              <a:gd name="connsiteY6" fmla="*/ 5416826 h 6858000"/>
              <a:gd name="connsiteX7" fmla="*/ 1847022 w 6045573"/>
              <a:gd name="connsiteY7" fmla="*/ 5854148 h 6858000"/>
              <a:gd name="connsiteX8" fmla="*/ 594692 w 6045573"/>
              <a:gd name="connsiteY8" fmla="*/ 5903843 h 6858000"/>
              <a:gd name="connsiteX9" fmla="*/ 18222 w 6045573"/>
              <a:gd name="connsiteY9" fmla="*/ 6858000 h 6858000"/>
              <a:gd name="connsiteX0" fmla="*/ 18222 w 5639328"/>
              <a:gd name="connsiteY0" fmla="*/ 6858000 h 6858000"/>
              <a:gd name="connsiteX1" fmla="*/ 0 w 5639328"/>
              <a:gd name="connsiteY1" fmla="*/ 9940 h 6858000"/>
              <a:gd name="connsiteX2" fmla="*/ 5630518 w 5639328"/>
              <a:gd name="connsiteY2" fmla="*/ 0 h 6858000"/>
              <a:gd name="connsiteX3" fmla="*/ 5618922 w 5639328"/>
              <a:gd name="connsiteY3" fmla="*/ 3776870 h 6858000"/>
              <a:gd name="connsiteX4" fmla="*/ 4520648 w 5639328"/>
              <a:gd name="connsiteY4" fmla="*/ 3945835 h 6858000"/>
              <a:gd name="connsiteX5" fmla="*/ 3586371 w 5639328"/>
              <a:gd name="connsiteY5" fmla="*/ 5575852 h 6858000"/>
              <a:gd name="connsiteX6" fmla="*/ 2493066 w 5639328"/>
              <a:gd name="connsiteY6" fmla="*/ 5416826 h 6858000"/>
              <a:gd name="connsiteX7" fmla="*/ 1847022 w 5639328"/>
              <a:gd name="connsiteY7" fmla="*/ 5854148 h 6858000"/>
              <a:gd name="connsiteX8" fmla="*/ 594692 w 5639328"/>
              <a:gd name="connsiteY8" fmla="*/ 5903843 h 6858000"/>
              <a:gd name="connsiteX9" fmla="*/ 18222 w 5639328"/>
              <a:gd name="connsiteY9" fmla="*/ 6858000 h 6858000"/>
              <a:gd name="connsiteX0" fmla="*/ 18222 w 5639328"/>
              <a:gd name="connsiteY0" fmla="*/ 6858000 h 6858000"/>
              <a:gd name="connsiteX1" fmla="*/ 0 w 5639328"/>
              <a:gd name="connsiteY1" fmla="*/ 9940 h 6858000"/>
              <a:gd name="connsiteX2" fmla="*/ 5630518 w 5639328"/>
              <a:gd name="connsiteY2" fmla="*/ 0 h 6858000"/>
              <a:gd name="connsiteX3" fmla="*/ 5618922 w 5639328"/>
              <a:gd name="connsiteY3" fmla="*/ 3776870 h 6858000"/>
              <a:gd name="connsiteX4" fmla="*/ 4520648 w 5639328"/>
              <a:gd name="connsiteY4" fmla="*/ 3945835 h 6858000"/>
              <a:gd name="connsiteX5" fmla="*/ 3586371 w 5639328"/>
              <a:gd name="connsiteY5" fmla="*/ 5575852 h 6858000"/>
              <a:gd name="connsiteX6" fmla="*/ 2493066 w 5639328"/>
              <a:gd name="connsiteY6" fmla="*/ 5416826 h 6858000"/>
              <a:gd name="connsiteX7" fmla="*/ 1847022 w 5639328"/>
              <a:gd name="connsiteY7" fmla="*/ 5854148 h 6858000"/>
              <a:gd name="connsiteX8" fmla="*/ 594692 w 5639328"/>
              <a:gd name="connsiteY8" fmla="*/ 5903843 h 6858000"/>
              <a:gd name="connsiteX9" fmla="*/ 18222 w 5639328"/>
              <a:gd name="connsiteY9" fmla="*/ 6858000 h 6858000"/>
              <a:gd name="connsiteX0" fmla="*/ 18222 w 5909001"/>
              <a:gd name="connsiteY0" fmla="*/ 6858000 h 6858000"/>
              <a:gd name="connsiteX1" fmla="*/ 0 w 5909001"/>
              <a:gd name="connsiteY1" fmla="*/ 9940 h 6858000"/>
              <a:gd name="connsiteX2" fmla="*/ 5630518 w 5909001"/>
              <a:gd name="connsiteY2" fmla="*/ 0 h 6858000"/>
              <a:gd name="connsiteX3" fmla="*/ 5618922 w 5909001"/>
              <a:gd name="connsiteY3" fmla="*/ 3776870 h 6858000"/>
              <a:gd name="connsiteX4" fmla="*/ 4520648 w 5909001"/>
              <a:gd name="connsiteY4" fmla="*/ 3945835 h 6858000"/>
              <a:gd name="connsiteX5" fmla="*/ 3586371 w 5909001"/>
              <a:gd name="connsiteY5" fmla="*/ 5575852 h 6858000"/>
              <a:gd name="connsiteX6" fmla="*/ 2493066 w 5909001"/>
              <a:gd name="connsiteY6" fmla="*/ 5416826 h 6858000"/>
              <a:gd name="connsiteX7" fmla="*/ 1847022 w 5909001"/>
              <a:gd name="connsiteY7" fmla="*/ 5854148 h 6858000"/>
              <a:gd name="connsiteX8" fmla="*/ 594692 w 5909001"/>
              <a:gd name="connsiteY8" fmla="*/ 5903843 h 6858000"/>
              <a:gd name="connsiteX9" fmla="*/ 18222 w 5909001"/>
              <a:gd name="connsiteY9" fmla="*/ 6858000 h 6858000"/>
              <a:gd name="connsiteX0" fmla="*/ 18222 w 5638901"/>
              <a:gd name="connsiteY0" fmla="*/ 6858000 h 6858000"/>
              <a:gd name="connsiteX1" fmla="*/ 0 w 5638901"/>
              <a:gd name="connsiteY1" fmla="*/ 9940 h 6858000"/>
              <a:gd name="connsiteX2" fmla="*/ 5630518 w 5638901"/>
              <a:gd name="connsiteY2" fmla="*/ 0 h 6858000"/>
              <a:gd name="connsiteX3" fmla="*/ 5618922 w 5638901"/>
              <a:gd name="connsiteY3" fmla="*/ 3776870 h 6858000"/>
              <a:gd name="connsiteX4" fmla="*/ 4520648 w 5638901"/>
              <a:gd name="connsiteY4" fmla="*/ 3945835 h 6858000"/>
              <a:gd name="connsiteX5" fmla="*/ 3586371 w 5638901"/>
              <a:gd name="connsiteY5" fmla="*/ 5575852 h 6858000"/>
              <a:gd name="connsiteX6" fmla="*/ 2493066 w 5638901"/>
              <a:gd name="connsiteY6" fmla="*/ 5416826 h 6858000"/>
              <a:gd name="connsiteX7" fmla="*/ 1847022 w 5638901"/>
              <a:gd name="connsiteY7" fmla="*/ 5854148 h 6858000"/>
              <a:gd name="connsiteX8" fmla="*/ 594692 w 5638901"/>
              <a:gd name="connsiteY8" fmla="*/ 5903843 h 6858000"/>
              <a:gd name="connsiteX9" fmla="*/ 18222 w 5638901"/>
              <a:gd name="connsiteY9" fmla="*/ 6858000 h 6858000"/>
              <a:gd name="connsiteX0" fmla="*/ 18222 w 5651534"/>
              <a:gd name="connsiteY0" fmla="*/ 6858000 h 6858000"/>
              <a:gd name="connsiteX1" fmla="*/ 0 w 5651534"/>
              <a:gd name="connsiteY1" fmla="*/ 9940 h 6858000"/>
              <a:gd name="connsiteX2" fmla="*/ 5630518 w 5651534"/>
              <a:gd name="connsiteY2" fmla="*/ 0 h 6858000"/>
              <a:gd name="connsiteX3" fmla="*/ 5648739 w 5651534"/>
              <a:gd name="connsiteY3" fmla="*/ 3766931 h 6858000"/>
              <a:gd name="connsiteX4" fmla="*/ 4520648 w 5651534"/>
              <a:gd name="connsiteY4" fmla="*/ 3945835 h 6858000"/>
              <a:gd name="connsiteX5" fmla="*/ 3586371 w 5651534"/>
              <a:gd name="connsiteY5" fmla="*/ 5575852 h 6858000"/>
              <a:gd name="connsiteX6" fmla="*/ 2493066 w 5651534"/>
              <a:gd name="connsiteY6" fmla="*/ 5416826 h 6858000"/>
              <a:gd name="connsiteX7" fmla="*/ 1847022 w 5651534"/>
              <a:gd name="connsiteY7" fmla="*/ 5854148 h 6858000"/>
              <a:gd name="connsiteX8" fmla="*/ 594692 w 5651534"/>
              <a:gd name="connsiteY8" fmla="*/ 5903843 h 6858000"/>
              <a:gd name="connsiteX9" fmla="*/ 18222 w 5651534"/>
              <a:gd name="connsiteY9" fmla="*/ 6858000 h 6858000"/>
              <a:gd name="connsiteX0" fmla="*/ 18222 w 5651534"/>
              <a:gd name="connsiteY0" fmla="*/ 6858000 h 6858000"/>
              <a:gd name="connsiteX1" fmla="*/ 0 w 5651534"/>
              <a:gd name="connsiteY1" fmla="*/ 9940 h 6858000"/>
              <a:gd name="connsiteX2" fmla="*/ 5630518 w 5651534"/>
              <a:gd name="connsiteY2" fmla="*/ 0 h 6858000"/>
              <a:gd name="connsiteX3" fmla="*/ 5648739 w 5651534"/>
              <a:gd name="connsiteY3" fmla="*/ 3766931 h 6858000"/>
              <a:gd name="connsiteX4" fmla="*/ 4480892 w 5651534"/>
              <a:gd name="connsiteY4" fmla="*/ 4075043 h 6858000"/>
              <a:gd name="connsiteX5" fmla="*/ 3586371 w 5651534"/>
              <a:gd name="connsiteY5" fmla="*/ 5575852 h 6858000"/>
              <a:gd name="connsiteX6" fmla="*/ 2493066 w 5651534"/>
              <a:gd name="connsiteY6" fmla="*/ 5416826 h 6858000"/>
              <a:gd name="connsiteX7" fmla="*/ 1847022 w 5651534"/>
              <a:gd name="connsiteY7" fmla="*/ 5854148 h 6858000"/>
              <a:gd name="connsiteX8" fmla="*/ 594692 w 5651534"/>
              <a:gd name="connsiteY8" fmla="*/ 5903843 h 6858000"/>
              <a:gd name="connsiteX9" fmla="*/ 18222 w 5651534"/>
              <a:gd name="connsiteY9" fmla="*/ 6858000 h 6858000"/>
              <a:gd name="connsiteX0" fmla="*/ 18222 w 5651534"/>
              <a:gd name="connsiteY0" fmla="*/ 6858000 h 6858000"/>
              <a:gd name="connsiteX1" fmla="*/ 0 w 5651534"/>
              <a:gd name="connsiteY1" fmla="*/ 9940 h 6858000"/>
              <a:gd name="connsiteX2" fmla="*/ 5630518 w 5651534"/>
              <a:gd name="connsiteY2" fmla="*/ 0 h 6858000"/>
              <a:gd name="connsiteX3" fmla="*/ 5648739 w 5651534"/>
              <a:gd name="connsiteY3" fmla="*/ 3766931 h 6858000"/>
              <a:gd name="connsiteX4" fmla="*/ 4480892 w 5651534"/>
              <a:gd name="connsiteY4" fmla="*/ 4075043 h 6858000"/>
              <a:gd name="connsiteX5" fmla="*/ 3834849 w 5651534"/>
              <a:gd name="connsiteY5" fmla="*/ 5496339 h 6858000"/>
              <a:gd name="connsiteX6" fmla="*/ 2493066 w 5651534"/>
              <a:gd name="connsiteY6" fmla="*/ 5416826 h 6858000"/>
              <a:gd name="connsiteX7" fmla="*/ 1847022 w 5651534"/>
              <a:gd name="connsiteY7" fmla="*/ 5854148 h 6858000"/>
              <a:gd name="connsiteX8" fmla="*/ 594692 w 5651534"/>
              <a:gd name="connsiteY8" fmla="*/ 5903843 h 6858000"/>
              <a:gd name="connsiteX9" fmla="*/ 18222 w 5651534"/>
              <a:gd name="connsiteY9" fmla="*/ 6858000 h 6858000"/>
              <a:gd name="connsiteX0" fmla="*/ 18222 w 5651534"/>
              <a:gd name="connsiteY0" fmla="*/ 6858000 h 6858000"/>
              <a:gd name="connsiteX1" fmla="*/ 0 w 5651534"/>
              <a:gd name="connsiteY1" fmla="*/ 9940 h 6858000"/>
              <a:gd name="connsiteX2" fmla="*/ 5630518 w 5651534"/>
              <a:gd name="connsiteY2" fmla="*/ 0 h 6858000"/>
              <a:gd name="connsiteX3" fmla="*/ 5648739 w 5651534"/>
              <a:gd name="connsiteY3" fmla="*/ 3766931 h 6858000"/>
              <a:gd name="connsiteX4" fmla="*/ 4480892 w 5651534"/>
              <a:gd name="connsiteY4" fmla="*/ 4075043 h 6858000"/>
              <a:gd name="connsiteX5" fmla="*/ 3834849 w 5651534"/>
              <a:gd name="connsiteY5" fmla="*/ 5496339 h 6858000"/>
              <a:gd name="connsiteX6" fmla="*/ 2493066 w 5651534"/>
              <a:gd name="connsiteY6" fmla="*/ 5416826 h 6858000"/>
              <a:gd name="connsiteX7" fmla="*/ 1847022 w 5651534"/>
              <a:gd name="connsiteY7" fmla="*/ 5854148 h 6858000"/>
              <a:gd name="connsiteX8" fmla="*/ 594692 w 5651534"/>
              <a:gd name="connsiteY8" fmla="*/ 5903843 h 6858000"/>
              <a:gd name="connsiteX9" fmla="*/ 18222 w 5651534"/>
              <a:gd name="connsiteY9" fmla="*/ 6858000 h 6858000"/>
              <a:gd name="connsiteX0" fmla="*/ 18222 w 5651534"/>
              <a:gd name="connsiteY0" fmla="*/ 6858000 h 6858000"/>
              <a:gd name="connsiteX1" fmla="*/ 0 w 5651534"/>
              <a:gd name="connsiteY1" fmla="*/ 9940 h 6858000"/>
              <a:gd name="connsiteX2" fmla="*/ 5630518 w 5651534"/>
              <a:gd name="connsiteY2" fmla="*/ 0 h 6858000"/>
              <a:gd name="connsiteX3" fmla="*/ 5648739 w 5651534"/>
              <a:gd name="connsiteY3" fmla="*/ 3766931 h 6858000"/>
              <a:gd name="connsiteX4" fmla="*/ 4480892 w 5651534"/>
              <a:gd name="connsiteY4" fmla="*/ 4075043 h 6858000"/>
              <a:gd name="connsiteX5" fmla="*/ 3834849 w 5651534"/>
              <a:gd name="connsiteY5" fmla="*/ 5496339 h 6858000"/>
              <a:gd name="connsiteX6" fmla="*/ 2493066 w 5651534"/>
              <a:gd name="connsiteY6" fmla="*/ 5416826 h 6858000"/>
              <a:gd name="connsiteX7" fmla="*/ 1847022 w 5651534"/>
              <a:gd name="connsiteY7" fmla="*/ 5854148 h 6858000"/>
              <a:gd name="connsiteX8" fmla="*/ 594692 w 5651534"/>
              <a:gd name="connsiteY8" fmla="*/ 5903843 h 6858000"/>
              <a:gd name="connsiteX9" fmla="*/ 18222 w 5651534"/>
              <a:gd name="connsiteY9" fmla="*/ 6858000 h 6858000"/>
              <a:gd name="connsiteX0" fmla="*/ 18222 w 5651534"/>
              <a:gd name="connsiteY0" fmla="*/ 6858000 h 6858000"/>
              <a:gd name="connsiteX1" fmla="*/ 0 w 5651534"/>
              <a:gd name="connsiteY1" fmla="*/ 9940 h 6858000"/>
              <a:gd name="connsiteX2" fmla="*/ 5630518 w 5651534"/>
              <a:gd name="connsiteY2" fmla="*/ 0 h 6858000"/>
              <a:gd name="connsiteX3" fmla="*/ 5648739 w 5651534"/>
              <a:gd name="connsiteY3" fmla="*/ 3766931 h 6858000"/>
              <a:gd name="connsiteX4" fmla="*/ 4480892 w 5651534"/>
              <a:gd name="connsiteY4" fmla="*/ 4075043 h 6858000"/>
              <a:gd name="connsiteX5" fmla="*/ 3834849 w 5651534"/>
              <a:gd name="connsiteY5" fmla="*/ 5496339 h 6858000"/>
              <a:gd name="connsiteX6" fmla="*/ 2493066 w 5651534"/>
              <a:gd name="connsiteY6" fmla="*/ 5575853 h 6858000"/>
              <a:gd name="connsiteX7" fmla="*/ 1847022 w 5651534"/>
              <a:gd name="connsiteY7" fmla="*/ 5854148 h 6858000"/>
              <a:gd name="connsiteX8" fmla="*/ 594692 w 5651534"/>
              <a:gd name="connsiteY8" fmla="*/ 5903843 h 6858000"/>
              <a:gd name="connsiteX9" fmla="*/ 18222 w 5651534"/>
              <a:gd name="connsiteY9" fmla="*/ 6858000 h 6858000"/>
              <a:gd name="connsiteX0" fmla="*/ 18222 w 5651534"/>
              <a:gd name="connsiteY0" fmla="*/ 6858000 h 6858000"/>
              <a:gd name="connsiteX1" fmla="*/ 0 w 5651534"/>
              <a:gd name="connsiteY1" fmla="*/ 9940 h 6858000"/>
              <a:gd name="connsiteX2" fmla="*/ 5630518 w 5651534"/>
              <a:gd name="connsiteY2" fmla="*/ 0 h 6858000"/>
              <a:gd name="connsiteX3" fmla="*/ 5648739 w 5651534"/>
              <a:gd name="connsiteY3" fmla="*/ 3766931 h 6858000"/>
              <a:gd name="connsiteX4" fmla="*/ 4480892 w 5651534"/>
              <a:gd name="connsiteY4" fmla="*/ 4075043 h 6858000"/>
              <a:gd name="connsiteX5" fmla="*/ 3814971 w 5651534"/>
              <a:gd name="connsiteY5" fmla="*/ 5536096 h 6858000"/>
              <a:gd name="connsiteX6" fmla="*/ 2493066 w 5651534"/>
              <a:gd name="connsiteY6" fmla="*/ 5575853 h 6858000"/>
              <a:gd name="connsiteX7" fmla="*/ 1847022 w 5651534"/>
              <a:gd name="connsiteY7" fmla="*/ 5854148 h 6858000"/>
              <a:gd name="connsiteX8" fmla="*/ 594692 w 5651534"/>
              <a:gd name="connsiteY8" fmla="*/ 5903843 h 6858000"/>
              <a:gd name="connsiteX9" fmla="*/ 18222 w 5651534"/>
              <a:gd name="connsiteY9" fmla="*/ 6858000 h 6858000"/>
              <a:gd name="connsiteX0" fmla="*/ 18222 w 5651534"/>
              <a:gd name="connsiteY0" fmla="*/ 6858000 h 6858000"/>
              <a:gd name="connsiteX1" fmla="*/ 0 w 5651534"/>
              <a:gd name="connsiteY1" fmla="*/ 9940 h 6858000"/>
              <a:gd name="connsiteX2" fmla="*/ 5630518 w 5651534"/>
              <a:gd name="connsiteY2" fmla="*/ 0 h 6858000"/>
              <a:gd name="connsiteX3" fmla="*/ 5648739 w 5651534"/>
              <a:gd name="connsiteY3" fmla="*/ 3766931 h 6858000"/>
              <a:gd name="connsiteX4" fmla="*/ 4480892 w 5651534"/>
              <a:gd name="connsiteY4" fmla="*/ 4075043 h 6858000"/>
              <a:gd name="connsiteX5" fmla="*/ 3814971 w 5651534"/>
              <a:gd name="connsiteY5" fmla="*/ 5536096 h 6858000"/>
              <a:gd name="connsiteX6" fmla="*/ 2493066 w 5651534"/>
              <a:gd name="connsiteY6" fmla="*/ 5575853 h 6858000"/>
              <a:gd name="connsiteX7" fmla="*/ 1866900 w 5651534"/>
              <a:gd name="connsiteY7" fmla="*/ 5903844 h 6858000"/>
              <a:gd name="connsiteX8" fmla="*/ 594692 w 5651534"/>
              <a:gd name="connsiteY8" fmla="*/ 5903843 h 6858000"/>
              <a:gd name="connsiteX9" fmla="*/ 18222 w 5651534"/>
              <a:gd name="connsiteY9" fmla="*/ 6858000 h 6858000"/>
              <a:gd name="connsiteX0" fmla="*/ 18222 w 5651534"/>
              <a:gd name="connsiteY0" fmla="*/ 6858000 h 6858000"/>
              <a:gd name="connsiteX1" fmla="*/ 0 w 5651534"/>
              <a:gd name="connsiteY1" fmla="*/ 9940 h 6858000"/>
              <a:gd name="connsiteX2" fmla="*/ 5630518 w 5651534"/>
              <a:gd name="connsiteY2" fmla="*/ 0 h 6858000"/>
              <a:gd name="connsiteX3" fmla="*/ 5648739 w 5651534"/>
              <a:gd name="connsiteY3" fmla="*/ 3766931 h 6858000"/>
              <a:gd name="connsiteX4" fmla="*/ 4480892 w 5651534"/>
              <a:gd name="connsiteY4" fmla="*/ 4075043 h 6858000"/>
              <a:gd name="connsiteX5" fmla="*/ 3814971 w 5651534"/>
              <a:gd name="connsiteY5" fmla="*/ 5536096 h 6858000"/>
              <a:gd name="connsiteX6" fmla="*/ 2493066 w 5651534"/>
              <a:gd name="connsiteY6" fmla="*/ 5575853 h 6858000"/>
              <a:gd name="connsiteX7" fmla="*/ 1866900 w 5651534"/>
              <a:gd name="connsiteY7" fmla="*/ 5903844 h 6858000"/>
              <a:gd name="connsiteX8" fmla="*/ 614571 w 5651534"/>
              <a:gd name="connsiteY8" fmla="*/ 5973417 h 6858000"/>
              <a:gd name="connsiteX9" fmla="*/ 18222 w 5651534"/>
              <a:gd name="connsiteY9" fmla="*/ 6858000 h 6858000"/>
              <a:gd name="connsiteX0" fmla="*/ 18222 w 5668718"/>
              <a:gd name="connsiteY0" fmla="*/ 6858000 h 6858000"/>
              <a:gd name="connsiteX1" fmla="*/ 0 w 5668718"/>
              <a:gd name="connsiteY1" fmla="*/ 9940 h 6858000"/>
              <a:gd name="connsiteX2" fmla="*/ 5660336 w 5668718"/>
              <a:gd name="connsiteY2" fmla="*/ 0 h 6858000"/>
              <a:gd name="connsiteX3" fmla="*/ 5648739 w 5668718"/>
              <a:gd name="connsiteY3" fmla="*/ 3766931 h 6858000"/>
              <a:gd name="connsiteX4" fmla="*/ 4480892 w 5668718"/>
              <a:gd name="connsiteY4" fmla="*/ 4075043 h 6858000"/>
              <a:gd name="connsiteX5" fmla="*/ 3814971 w 5668718"/>
              <a:gd name="connsiteY5" fmla="*/ 5536096 h 6858000"/>
              <a:gd name="connsiteX6" fmla="*/ 2493066 w 5668718"/>
              <a:gd name="connsiteY6" fmla="*/ 5575853 h 6858000"/>
              <a:gd name="connsiteX7" fmla="*/ 1866900 w 5668718"/>
              <a:gd name="connsiteY7" fmla="*/ 5903844 h 6858000"/>
              <a:gd name="connsiteX8" fmla="*/ 614571 w 5668718"/>
              <a:gd name="connsiteY8" fmla="*/ 5973417 h 6858000"/>
              <a:gd name="connsiteX9" fmla="*/ 18222 w 5668718"/>
              <a:gd name="connsiteY9" fmla="*/ 6858000 h 6858000"/>
              <a:gd name="connsiteX0" fmla="*/ 18222 w 5660336"/>
              <a:gd name="connsiteY0" fmla="*/ 6858000 h 6858000"/>
              <a:gd name="connsiteX1" fmla="*/ 0 w 5660336"/>
              <a:gd name="connsiteY1" fmla="*/ 9940 h 6858000"/>
              <a:gd name="connsiteX2" fmla="*/ 5660336 w 5660336"/>
              <a:gd name="connsiteY2" fmla="*/ 0 h 6858000"/>
              <a:gd name="connsiteX3" fmla="*/ 5648739 w 5660336"/>
              <a:gd name="connsiteY3" fmla="*/ 3766931 h 6858000"/>
              <a:gd name="connsiteX4" fmla="*/ 4480892 w 5660336"/>
              <a:gd name="connsiteY4" fmla="*/ 4075043 h 6858000"/>
              <a:gd name="connsiteX5" fmla="*/ 3814971 w 5660336"/>
              <a:gd name="connsiteY5" fmla="*/ 5536096 h 6858000"/>
              <a:gd name="connsiteX6" fmla="*/ 2493066 w 5660336"/>
              <a:gd name="connsiteY6" fmla="*/ 5575853 h 6858000"/>
              <a:gd name="connsiteX7" fmla="*/ 1866900 w 5660336"/>
              <a:gd name="connsiteY7" fmla="*/ 5903844 h 6858000"/>
              <a:gd name="connsiteX8" fmla="*/ 614571 w 5660336"/>
              <a:gd name="connsiteY8" fmla="*/ 5973417 h 6858000"/>
              <a:gd name="connsiteX9" fmla="*/ 18222 w 5660336"/>
              <a:gd name="connsiteY9" fmla="*/ 6858000 h 6858000"/>
              <a:gd name="connsiteX0" fmla="*/ 8283 w 5650397"/>
              <a:gd name="connsiteY0" fmla="*/ 6867938 h 6867938"/>
              <a:gd name="connsiteX1" fmla="*/ 0 w 5650397"/>
              <a:gd name="connsiteY1" fmla="*/ 0 h 6867938"/>
              <a:gd name="connsiteX2" fmla="*/ 5650397 w 5650397"/>
              <a:gd name="connsiteY2" fmla="*/ 9938 h 6867938"/>
              <a:gd name="connsiteX3" fmla="*/ 5638800 w 5650397"/>
              <a:gd name="connsiteY3" fmla="*/ 3776869 h 6867938"/>
              <a:gd name="connsiteX4" fmla="*/ 4470953 w 5650397"/>
              <a:gd name="connsiteY4" fmla="*/ 4084981 h 6867938"/>
              <a:gd name="connsiteX5" fmla="*/ 3805032 w 5650397"/>
              <a:gd name="connsiteY5" fmla="*/ 5546034 h 6867938"/>
              <a:gd name="connsiteX6" fmla="*/ 2483127 w 5650397"/>
              <a:gd name="connsiteY6" fmla="*/ 5585791 h 6867938"/>
              <a:gd name="connsiteX7" fmla="*/ 1856961 w 5650397"/>
              <a:gd name="connsiteY7" fmla="*/ 5913782 h 6867938"/>
              <a:gd name="connsiteX8" fmla="*/ 604632 w 5650397"/>
              <a:gd name="connsiteY8" fmla="*/ 5983355 h 6867938"/>
              <a:gd name="connsiteX9" fmla="*/ 8283 w 5650397"/>
              <a:gd name="connsiteY9" fmla="*/ 6867938 h 6867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0397" h="6867938">
                <a:moveTo>
                  <a:pt x="8283" y="6867938"/>
                </a:moveTo>
                <a:lnTo>
                  <a:pt x="0" y="0"/>
                </a:lnTo>
                <a:lnTo>
                  <a:pt x="5650397" y="9938"/>
                </a:lnTo>
                <a:cubicBezTo>
                  <a:pt x="5632728" y="1601856"/>
                  <a:pt x="5644598" y="1888434"/>
                  <a:pt x="5638800" y="3776869"/>
                </a:cubicBezTo>
                <a:cubicBezTo>
                  <a:pt x="5004352" y="3694044"/>
                  <a:pt x="4776581" y="3790120"/>
                  <a:pt x="4470953" y="4084981"/>
                </a:cubicBezTo>
                <a:cubicBezTo>
                  <a:pt x="4165325" y="4379842"/>
                  <a:pt x="4136336" y="5295899"/>
                  <a:pt x="3805032" y="5546034"/>
                </a:cubicBezTo>
                <a:cubicBezTo>
                  <a:pt x="3473728" y="5796169"/>
                  <a:pt x="2807805" y="5524500"/>
                  <a:pt x="2483127" y="5585791"/>
                </a:cubicBezTo>
                <a:cubicBezTo>
                  <a:pt x="2158449" y="5647082"/>
                  <a:pt x="2170044" y="5847521"/>
                  <a:pt x="1856961" y="5913782"/>
                </a:cubicBezTo>
                <a:cubicBezTo>
                  <a:pt x="1543879" y="5980043"/>
                  <a:pt x="912745" y="5824329"/>
                  <a:pt x="604632" y="5983355"/>
                </a:cubicBezTo>
                <a:cubicBezTo>
                  <a:pt x="296519" y="6142381"/>
                  <a:pt x="186911" y="6359386"/>
                  <a:pt x="8283" y="6867938"/>
                </a:cubicBezTo>
                <a:close/>
              </a:path>
            </a:pathLst>
          </a:custGeom>
        </p:spPr>
        <p:txBody>
          <a:bodyPr/>
          <a:lstStyle/>
          <a:p>
            <a:r>
              <a:rPr lang="nb-NO"/>
              <a:t>Klikk på ikonet for å legge til et bilde</a:t>
            </a:r>
          </a:p>
        </p:txBody>
      </p:sp>
      <p:pic>
        <p:nvPicPr>
          <p:cNvPr id="10" name="Bilde 9" descr="Et bilde som inneholder Font, Grafikk, skjermbilde, grafisk design&#10;&#10;KI-generert innhold kan være feil.">
            <a:extLst>
              <a:ext uri="{FF2B5EF4-FFF2-40B4-BE49-F238E27FC236}">
                <a16:creationId xmlns:a16="http://schemas.microsoft.com/office/drawing/2014/main" id="{536D485D-A1E0-1ACF-2F91-5FCC72305C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4216" y="6206902"/>
            <a:ext cx="2358398" cy="502717"/>
          </a:xfrm>
          <a:prstGeom prst="rect">
            <a:avLst/>
          </a:prstGeom>
        </p:spPr>
      </p:pic>
    </p:spTree>
    <p:extLst>
      <p:ext uri="{BB962C8B-B14F-4D97-AF65-F5344CB8AC3E}">
        <p14:creationId xmlns:p14="http://schemas.microsoft.com/office/powerpoint/2010/main" val="2107344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avn og bilde 2">
    <p:spTree>
      <p:nvGrpSpPr>
        <p:cNvPr id="1" name=""/>
        <p:cNvGrpSpPr/>
        <p:nvPr/>
      </p:nvGrpSpPr>
      <p:grpSpPr>
        <a:xfrm>
          <a:off x="0" y="0"/>
          <a:ext cx="0" cy="0"/>
          <a:chOff x="0" y="0"/>
          <a:chExt cx="0" cy="0"/>
        </a:xfrm>
      </p:grpSpPr>
      <p:pic>
        <p:nvPicPr>
          <p:cNvPr id="11" name="Grafikk 10" descr="En økologisk hjørne figur">
            <a:extLst>
              <a:ext uri="{FF2B5EF4-FFF2-40B4-BE49-F238E27FC236}">
                <a16:creationId xmlns:a16="http://schemas.microsoft.com/office/drawing/2014/main" id="{5237F46B-6B24-EB5E-9A9A-78CD84BD79D9}"/>
              </a:ext>
            </a:extLst>
          </p:cNvPr>
          <p:cNvPicPr>
            <a:picLocks noChangeAspect="1"/>
          </p:cNvPicPr>
          <p:nvPr userDrawn="1"/>
        </p:nvPicPr>
        <p:blipFill>
          <a:blip r:embed="rId2">
            <a:extLst>
              <a:ext uri="{96DAC541-7B7A-43D3-8B79-37D633B846F1}">
                <asvg:svgBlip xmlns:asvg="http://schemas.microsoft.com/office/drawing/2016/SVG/main" r:embed="rId3"/>
              </a:ext>
            </a:extLst>
          </a:blip>
          <a:srcRect l="12685" t="50658"/>
          <a:stretch/>
        </p:blipFill>
        <p:spPr>
          <a:xfrm>
            <a:off x="0" y="3429000"/>
            <a:ext cx="5170235" cy="3472252"/>
          </a:xfrm>
          <a:prstGeom prst="rect">
            <a:avLst/>
          </a:prstGeom>
          <a:effectLst/>
        </p:spPr>
      </p:pic>
      <p:pic>
        <p:nvPicPr>
          <p:cNvPr id="12" name="Grafikk 63" descr="En økologisk hjørne figur">
            <a:extLst>
              <a:ext uri="{FF2B5EF4-FFF2-40B4-BE49-F238E27FC236}">
                <a16:creationId xmlns:a16="http://schemas.microsoft.com/office/drawing/2014/main" id="{E292D11E-E0A9-3674-131D-74B2FD3405F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588499"/>
            <a:ext cx="6405273" cy="2320558"/>
          </a:xfrm>
          <a:prstGeom prst="rect">
            <a:avLst/>
          </a:prstGeom>
          <a:effectLst/>
        </p:spPr>
      </p:pic>
      <p:sp>
        <p:nvSpPr>
          <p:cNvPr id="6" name="Plassholder for bilde 5">
            <a:extLst>
              <a:ext uri="{FF2B5EF4-FFF2-40B4-BE49-F238E27FC236}">
                <a16:creationId xmlns:a16="http://schemas.microsoft.com/office/drawing/2014/main" id="{6219CAAD-F697-D17A-99A6-A0BBCD1C5DCC}"/>
              </a:ext>
            </a:extLst>
          </p:cNvPr>
          <p:cNvSpPr>
            <a:spLocks noGrp="1"/>
          </p:cNvSpPr>
          <p:nvPr>
            <p:ph type="pic" sz="quarter" idx="10"/>
          </p:nvPr>
        </p:nvSpPr>
        <p:spPr>
          <a:xfrm>
            <a:off x="5928349" y="1867309"/>
            <a:ext cx="2193424" cy="2123691"/>
          </a:xfrm>
          <a:prstGeom prst="ellipse">
            <a:avLst/>
          </a:prstGeom>
          <a:ln>
            <a:noFill/>
          </a:ln>
        </p:spPr>
        <p:txBody>
          <a:bodyPr/>
          <a:lstStyle/>
          <a:p>
            <a:r>
              <a:rPr lang="nb-NO"/>
              <a:t>Klikk på ikonet for å legge til et bilde</a:t>
            </a:r>
            <a:endParaRPr lang="nb-NO" dirty="0"/>
          </a:p>
        </p:txBody>
      </p:sp>
      <p:sp>
        <p:nvSpPr>
          <p:cNvPr id="8" name="Plassholder for tekst 7">
            <a:extLst>
              <a:ext uri="{FF2B5EF4-FFF2-40B4-BE49-F238E27FC236}">
                <a16:creationId xmlns:a16="http://schemas.microsoft.com/office/drawing/2014/main" id="{B8F7138A-01B6-369F-3BDB-AEFE9C968020}"/>
              </a:ext>
            </a:extLst>
          </p:cNvPr>
          <p:cNvSpPr>
            <a:spLocks noGrp="1"/>
          </p:cNvSpPr>
          <p:nvPr>
            <p:ph type="body" sz="quarter" idx="11" hasCustomPrompt="1"/>
          </p:nvPr>
        </p:nvSpPr>
        <p:spPr>
          <a:xfrm>
            <a:off x="8360738" y="2887453"/>
            <a:ext cx="3351122" cy="971550"/>
          </a:xfrm>
        </p:spPr>
        <p:txBody>
          <a:bodyPr/>
          <a:lstStyle>
            <a:lvl1pPr marL="0" indent="0" algn="l">
              <a:buNone/>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nb-NO" dirty="0"/>
              <a:t>Navn </a:t>
            </a:r>
            <a:r>
              <a:rPr lang="nb-NO" dirty="0" err="1"/>
              <a:t>Navnesen</a:t>
            </a:r>
            <a:r>
              <a:rPr lang="nb-NO" dirty="0"/>
              <a:t> | Tittel</a:t>
            </a:r>
            <a:br>
              <a:rPr lang="nb-NO" dirty="0"/>
            </a:br>
            <a:r>
              <a:rPr lang="nb-NO" dirty="0"/>
              <a:t>e.post@pasientreiser.no</a:t>
            </a:r>
            <a:br>
              <a:rPr lang="nb-NO" dirty="0"/>
            </a:br>
            <a:r>
              <a:rPr lang="nb-NO" dirty="0"/>
              <a:t>99 88 77 66</a:t>
            </a:r>
          </a:p>
        </p:txBody>
      </p:sp>
      <p:sp>
        <p:nvSpPr>
          <p:cNvPr id="9" name="TekstSylinder 8">
            <a:extLst>
              <a:ext uri="{FF2B5EF4-FFF2-40B4-BE49-F238E27FC236}">
                <a16:creationId xmlns:a16="http://schemas.microsoft.com/office/drawing/2014/main" id="{9A4C87C8-BC2A-312A-6D06-B65191DB03A0}"/>
              </a:ext>
            </a:extLst>
          </p:cNvPr>
          <p:cNvSpPr txBox="1"/>
          <p:nvPr userDrawn="1"/>
        </p:nvSpPr>
        <p:spPr>
          <a:xfrm>
            <a:off x="8360739" y="2056437"/>
            <a:ext cx="3351122" cy="584775"/>
          </a:xfrm>
          <a:prstGeom prst="rect">
            <a:avLst/>
          </a:prstGeom>
          <a:noFill/>
        </p:spPr>
        <p:txBody>
          <a:bodyPr wrap="square" rtlCol="0">
            <a:spAutoFit/>
          </a:bodyPr>
          <a:lstStyle/>
          <a:p>
            <a:pPr algn="l"/>
            <a:r>
              <a:rPr lang="nb-NO" sz="3200" b="1" dirty="0">
                <a:solidFill>
                  <a:schemeClr val="tx1"/>
                </a:solidFill>
                <a:latin typeface="Calibri" panose="020F0502020204030204" pitchFamily="34" charset="0"/>
                <a:ea typeface="Calibri" panose="020F0502020204030204" pitchFamily="34" charset="0"/>
                <a:cs typeface="Calibri" panose="020F0502020204030204" pitchFamily="34" charset="0"/>
              </a:rPr>
              <a:t>Tusen takk!</a:t>
            </a:r>
          </a:p>
        </p:txBody>
      </p:sp>
      <p:sp>
        <p:nvSpPr>
          <p:cNvPr id="7" name="Rektangel 6">
            <a:extLst>
              <a:ext uri="{FF2B5EF4-FFF2-40B4-BE49-F238E27FC236}">
                <a16:creationId xmlns:a16="http://schemas.microsoft.com/office/drawing/2014/main" id="{A2304A07-5C4E-BB49-6EA6-734763D645DA}"/>
              </a:ext>
            </a:extLst>
          </p:cNvPr>
          <p:cNvSpPr/>
          <p:nvPr userDrawn="1"/>
        </p:nvSpPr>
        <p:spPr>
          <a:xfrm>
            <a:off x="10988842" y="5871411"/>
            <a:ext cx="1203158" cy="9715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Frihåndsform: figur 2">
            <a:extLst>
              <a:ext uri="{FF2B5EF4-FFF2-40B4-BE49-F238E27FC236}">
                <a16:creationId xmlns:a16="http://schemas.microsoft.com/office/drawing/2014/main" id="{BA572EDB-0C53-E3BB-0584-2A68F5883F3D}"/>
              </a:ext>
            </a:extLst>
          </p:cNvPr>
          <p:cNvSpPr/>
          <p:nvPr userDrawn="1"/>
        </p:nvSpPr>
        <p:spPr>
          <a:xfrm>
            <a:off x="981075" y="5391151"/>
            <a:ext cx="4429125" cy="1295400"/>
          </a:xfrm>
          <a:custGeom>
            <a:avLst/>
            <a:gdLst>
              <a:gd name="connsiteX0" fmla="*/ 0 w 3981450"/>
              <a:gd name="connsiteY0" fmla="*/ 0 h 1133475"/>
              <a:gd name="connsiteX1" fmla="*/ 657225 w 3981450"/>
              <a:gd name="connsiteY1" fmla="*/ 438150 h 1133475"/>
              <a:gd name="connsiteX2" fmla="*/ 1323975 w 3981450"/>
              <a:gd name="connsiteY2" fmla="*/ 428625 h 1133475"/>
              <a:gd name="connsiteX3" fmla="*/ 1819275 w 3981450"/>
              <a:gd name="connsiteY3" fmla="*/ 904875 h 1133475"/>
              <a:gd name="connsiteX4" fmla="*/ 2695575 w 3981450"/>
              <a:gd name="connsiteY4" fmla="*/ 742950 h 1133475"/>
              <a:gd name="connsiteX5" fmla="*/ 3981450 w 3981450"/>
              <a:gd name="connsiteY5" fmla="*/ 1133475 h 1133475"/>
              <a:gd name="connsiteX0" fmla="*/ 0 w 4429125"/>
              <a:gd name="connsiteY0" fmla="*/ 0 h 1295400"/>
              <a:gd name="connsiteX1" fmla="*/ 657225 w 4429125"/>
              <a:gd name="connsiteY1" fmla="*/ 438150 h 1295400"/>
              <a:gd name="connsiteX2" fmla="*/ 1323975 w 4429125"/>
              <a:gd name="connsiteY2" fmla="*/ 428625 h 1295400"/>
              <a:gd name="connsiteX3" fmla="*/ 1819275 w 4429125"/>
              <a:gd name="connsiteY3" fmla="*/ 904875 h 1295400"/>
              <a:gd name="connsiteX4" fmla="*/ 2695575 w 4429125"/>
              <a:gd name="connsiteY4" fmla="*/ 742950 h 1295400"/>
              <a:gd name="connsiteX5" fmla="*/ 4429125 w 4429125"/>
              <a:gd name="connsiteY5" fmla="*/ 129540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9125" h="1295400">
                <a:moveTo>
                  <a:pt x="0" y="0"/>
                </a:moveTo>
                <a:cubicBezTo>
                  <a:pt x="218281" y="183356"/>
                  <a:pt x="436563" y="366713"/>
                  <a:pt x="657225" y="438150"/>
                </a:cubicBezTo>
                <a:cubicBezTo>
                  <a:pt x="877888" y="509588"/>
                  <a:pt x="1130300" y="350838"/>
                  <a:pt x="1323975" y="428625"/>
                </a:cubicBezTo>
                <a:cubicBezTo>
                  <a:pt x="1517650" y="506412"/>
                  <a:pt x="1590675" y="852487"/>
                  <a:pt x="1819275" y="904875"/>
                </a:cubicBezTo>
                <a:cubicBezTo>
                  <a:pt x="2047875" y="957263"/>
                  <a:pt x="2335213" y="704850"/>
                  <a:pt x="2695575" y="742950"/>
                </a:cubicBezTo>
                <a:cubicBezTo>
                  <a:pt x="3055937" y="781050"/>
                  <a:pt x="3966368" y="1119187"/>
                  <a:pt x="4429125" y="1295400"/>
                </a:cubicBezTo>
              </a:path>
            </a:pathLst>
          </a:custGeom>
          <a:noFill/>
          <a:ln>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Frihåndsform: figur 3">
            <a:extLst>
              <a:ext uri="{FF2B5EF4-FFF2-40B4-BE49-F238E27FC236}">
                <a16:creationId xmlns:a16="http://schemas.microsoft.com/office/drawing/2014/main" id="{7FF61C56-ACF6-07D7-6864-12C7BA4F59F5}"/>
              </a:ext>
            </a:extLst>
          </p:cNvPr>
          <p:cNvSpPr/>
          <p:nvPr userDrawn="1"/>
        </p:nvSpPr>
        <p:spPr>
          <a:xfrm>
            <a:off x="0" y="0"/>
            <a:ext cx="12201525" cy="1144413"/>
          </a:xfrm>
          <a:custGeom>
            <a:avLst/>
            <a:gdLst>
              <a:gd name="connsiteX0" fmla="*/ 0 w 12201525"/>
              <a:gd name="connsiteY0" fmla="*/ 904177 h 1144413"/>
              <a:gd name="connsiteX1" fmla="*/ 3190875 w 12201525"/>
              <a:gd name="connsiteY1" fmla="*/ 502320 h 1144413"/>
              <a:gd name="connsiteX2" fmla="*/ 6353175 w 12201525"/>
              <a:gd name="connsiteY2" fmla="*/ 1143745 h 1144413"/>
              <a:gd name="connsiteX3" fmla="*/ 8829675 w 12201525"/>
              <a:gd name="connsiteY3" fmla="*/ 625968 h 1144413"/>
              <a:gd name="connsiteX4" fmla="*/ 10953750 w 12201525"/>
              <a:gd name="connsiteY4" fmla="*/ 687792 h 1144413"/>
              <a:gd name="connsiteX5" fmla="*/ 12201525 w 12201525"/>
              <a:gd name="connsiteY5" fmla="*/ 0 h 114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1525" h="1144413" extrusionOk="0">
                <a:moveTo>
                  <a:pt x="0" y="904177"/>
                </a:moveTo>
                <a:cubicBezTo>
                  <a:pt x="1107896" y="814760"/>
                  <a:pt x="1931945" y="476512"/>
                  <a:pt x="3190875" y="502320"/>
                </a:cubicBezTo>
                <a:cubicBezTo>
                  <a:pt x="4255723" y="448465"/>
                  <a:pt x="5445312" y="1064511"/>
                  <a:pt x="6353175" y="1143745"/>
                </a:cubicBezTo>
                <a:cubicBezTo>
                  <a:pt x="7399853" y="1089111"/>
                  <a:pt x="8000577" y="808769"/>
                  <a:pt x="8829675" y="625968"/>
                </a:cubicBezTo>
                <a:cubicBezTo>
                  <a:pt x="9576935" y="466535"/>
                  <a:pt x="10382820" y="840794"/>
                  <a:pt x="10953750" y="687792"/>
                </a:cubicBezTo>
                <a:cubicBezTo>
                  <a:pt x="11458932" y="619550"/>
                  <a:pt x="11912319" y="104655"/>
                  <a:pt x="12201525" y="0"/>
                </a:cubicBezTo>
              </a:path>
            </a:pathLst>
          </a:custGeom>
          <a:noFill/>
          <a:ln>
            <a:solidFill>
              <a:schemeClr val="bg2">
                <a:lumMod val="90000"/>
              </a:schemeClr>
            </a:solidFill>
            <a:prstDash val="dash"/>
            <a:extLst>
              <a:ext uri="{C807C97D-BFC1-408E-A445-0C87EB9F89A2}">
                <ask:lineSketchStyleProps xmlns:ask="http://schemas.microsoft.com/office/drawing/2018/sketchyshapes" sd="3301086107">
                  <a:custGeom>
                    <a:avLst/>
                    <a:gdLst>
                      <a:gd name="connsiteX0" fmla="*/ 0 w 12201525"/>
                      <a:gd name="connsiteY0" fmla="*/ 1114425 h 1410523"/>
                      <a:gd name="connsiteX1" fmla="*/ 3190875 w 12201525"/>
                      <a:gd name="connsiteY1" fmla="*/ 619125 h 1410523"/>
                      <a:gd name="connsiteX2" fmla="*/ 6353175 w 12201525"/>
                      <a:gd name="connsiteY2" fmla="*/ 1409700 h 1410523"/>
                      <a:gd name="connsiteX3" fmla="*/ 8829675 w 12201525"/>
                      <a:gd name="connsiteY3" fmla="*/ 771525 h 1410523"/>
                      <a:gd name="connsiteX4" fmla="*/ 10953750 w 12201525"/>
                      <a:gd name="connsiteY4" fmla="*/ 847725 h 1410523"/>
                      <a:gd name="connsiteX5" fmla="*/ 12201525 w 12201525"/>
                      <a:gd name="connsiteY5" fmla="*/ 0 h 14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1525" h="1410523">
                        <a:moveTo>
                          <a:pt x="0" y="1114425"/>
                        </a:moveTo>
                        <a:cubicBezTo>
                          <a:pt x="1066006" y="842169"/>
                          <a:pt x="2132013" y="569913"/>
                          <a:pt x="3190875" y="619125"/>
                        </a:cubicBezTo>
                        <a:cubicBezTo>
                          <a:pt x="4249737" y="668337"/>
                          <a:pt x="5413375" y="1384300"/>
                          <a:pt x="6353175" y="1409700"/>
                        </a:cubicBezTo>
                        <a:cubicBezTo>
                          <a:pt x="7292975" y="1435100"/>
                          <a:pt x="8062913" y="865187"/>
                          <a:pt x="8829675" y="771525"/>
                        </a:cubicBezTo>
                        <a:cubicBezTo>
                          <a:pt x="9596437" y="677863"/>
                          <a:pt x="10391775" y="976312"/>
                          <a:pt x="10953750" y="847725"/>
                        </a:cubicBezTo>
                        <a:cubicBezTo>
                          <a:pt x="11515725" y="719138"/>
                          <a:pt x="11885613" y="144462"/>
                          <a:pt x="12201525" y="0"/>
                        </a:cubicBezTo>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Bilde 4" descr="Et bilde som inneholder Font, Grafikk, skjermbilde, grafisk design&#10;&#10;KI-generert innhold kan være feil.">
            <a:extLst>
              <a:ext uri="{FF2B5EF4-FFF2-40B4-BE49-F238E27FC236}">
                <a16:creationId xmlns:a16="http://schemas.microsoft.com/office/drawing/2014/main" id="{F4281789-E40E-A3BE-4C32-BDDD7419EFA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501816" y="6054502"/>
            <a:ext cx="2358398" cy="502717"/>
          </a:xfrm>
          <a:prstGeom prst="rect">
            <a:avLst/>
          </a:prstGeom>
        </p:spPr>
      </p:pic>
    </p:spTree>
    <p:extLst>
      <p:ext uri="{BB962C8B-B14F-4D97-AF65-F5344CB8AC3E}">
        <p14:creationId xmlns:p14="http://schemas.microsoft.com/office/powerpoint/2010/main" val="159343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side med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72226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sid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C530119-001F-A0DA-6C16-5A4699F9C0C4}"/>
              </a:ext>
            </a:extLst>
          </p:cNvPr>
          <p:cNvSpPr/>
          <p:nvPr userDrawn="1"/>
        </p:nvSpPr>
        <p:spPr>
          <a:xfrm>
            <a:off x="11106150" y="5934075"/>
            <a:ext cx="1000125" cy="8096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5210855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ndskapsbakgrunn">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DF07B2C6-C84E-F506-A339-157AAEF5C9C2}"/>
              </a:ext>
            </a:extLst>
          </p:cNvPr>
          <p:cNvSpPr>
            <a:spLocks/>
          </p:cNvSpPr>
          <p:nvPr userDrawn="1"/>
        </p:nvSpPr>
        <p:spPr>
          <a:xfrm>
            <a:off x="0" y="-21876"/>
            <a:ext cx="12192000" cy="6858000"/>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8" name="Grafikk 7" descr="En økologisk hjørne figur">
            <a:extLst>
              <a:ext uri="{FF2B5EF4-FFF2-40B4-BE49-F238E27FC236}">
                <a16:creationId xmlns:a16="http://schemas.microsoft.com/office/drawing/2014/main" id="{9CD24E8B-4120-D93A-2E11-72DC7E8C0713}"/>
              </a:ext>
            </a:extLst>
          </p:cNvPr>
          <p:cNvPicPr>
            <a:picLocks noChangeAspect="1"/>
          </p:cNvPicPr>
          <p:nvPr userDrawn="1"/>
        </p:nvPicPr>
        <p:blipFill>
          <a:blip r:embed="rId2">
            <a:extLst>
              <a:ext uri="{96DAC541-7B7A-43D3-8B79-37D633B846F1}">
                <asvg:svgBlip xmlns:asvg="http://schemas.microsoft.com/office/drawing/2016/SVG/main" r:embed="rId3"/>
              </a:ext>
            </a:extLst>
          </a:blip>
          <a:srcRect l="12685" t="50472"/>
          <a:stretch/>
        </p:blipFill>
        <p:spPr>
          <a:xfrm>
            <a:off x="-9525" y="3276600"/>
            <a:ext cx="5170235" cy="3485388"/>
          </a:xfrm>
          <a:prstGeom prst="rect">
            <a:avLst/>
          </a:prstGeom>
          <a:effectLst>
            <a:outerShdw blurRad="50800" dist="38100" dir="18900000" algn="bl" rotWithShape="0">
              <a:prstClr val="black">
                <a:alpha val="40000"/>
              </a:prstClr>
            </a:outerShdw>
          </a:effectLst>
        </p:spPr>
      </p:pic>
      <p:pic>
        <p:nvPicPr>
          <p:cNvPr id="9" name="Grafikk 63" descr="En økologisk hjørne figur">
            <a:extLst>
              <a:ext uri="{FF2B5EF4-FFF2-40B4-BE49-F238E27FC236}">
                <a16:creationId xmlns:a16="http://schemas.microsoft.com/office/drawing/2014/main" id="{B8D8BE1D-5CC2-6D4B-AD6B-C0E17AFFB65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9050" y="4537442"/>
            <a:ext cx="6405273" cy="2320558"/>
          </a:xfrm>
          <a:prstGeom prst="rect">
            <a:avLst/>
          </a:prstGeom>
          <a:effectLst>
            <a:outerShdw blurRad="50800" dist="38100" dir="18900000" algn="bl" rotWithShape="0">
              <a:prstClr val="black">
                <a:alpha val="40000"/>
              </a:prstClr>
            </a:outerShdw>
          </a:effectLst>
        </p:spPr>
      </p:pic>
      <p:sp>
        <p:nvSpPr>
          <p:cNvPr id="13" name="Frihåndsform: figur 12">
            <a:extLst>
              <a:ext uri="{FF2B5EF4-FFF2-40B4-BE49-F238E27FC236}">
                <a16:creationId xmlns:a16="http://schemas.microsoft.com/office/drawing/2014/main" id="{629F8941-79BD-96D5-95C4-C02F2926EEF8}"/>
              </a:ext>
            </a:extLst>
          </p:cNvPr>
          <p:cNvSpPr/>
          <p:nvPr userDrawn="1"/>
        </p:nvSpPr>
        <p:spPr>
          <a:xfrm>
            <a:off x="5246857" y="6340597"/>
            <a:ext cx="2562229" cy="531632"/>
          </a:xfrm>
          <a:custGeom>
            <a:avLst/>
            <a:gdLst>
              <a:gd name="connsiteX0" fmla="*/ 115904 w 1781180"/>
              <a:gd name="connsiteY0" fmla="*/ 60939 h 608931"/>
              <a:gd name="connsiteX1" fmla="*/ 934051 w 1781180"/>
              <a:gd name="connsiteY1" fmla="*/ 24844 h 608931"/>
              <a:gd name="connsiteX2" fmla="*/ 1667978 w 1781180"/>
              <a:gd name="connsiteY2" fmla="*/ 205318 h 608931"/>
              <a:gd name="connsiteX3" fmla="*/ 1619851 w 1781180"/>
              <a:gd name="connsiteY3" fmla="*/ 542202 h 608931"/>
              <a:gd name="connsiteX4" fmla="*/ 164030 w 1781180"/>
              <a:gd name="connsiteY4" fmla="*/ 566265 h 608931"/>
              <a:gd name="connsiteX5" fmla="*/ 115904 w 1781180"/>
              <a:gd name="connsiteY5" fmla="*/ 60939 h 608931"/>
              <a:gd name="connsiteX0" fmla="*/ 115904 w 1765029"/>
              <a:gd name="connsiteY0" fmla="*/ 60939 h 608931"/>
              <a:gd name="connsiteX1" fmla="*/ 934051 w 1765029"/>
              <a:gd name="connsiteY1" fmla="*/ 24844 h 608931"/>
              <a:gd name="connsiteX2" fmla="*/ 1667978 w 1765029"/>
              <a:gd name="connsiteY2" fmla="*/ 205318 h 608931"/>
              <a:gd name="connsiteX3" fmla="*/ 1619851 w 1765029"/>
              <a:gd name="connsiteY3" fmla="*/ 542202 h 608931"/>
              <a:gd name="connsiteX4" fmla="*/ 164030 w 1765029"/>
              <a:gd name="connsiteY4" fmla="*/ 566265 h 608931"/>
              <a:gd name="connsiteX5" fmla="*/ 115904 w 1765029"/>
              <a:gd name="connsiteY5" fmla="*/ 60939 h 608931"/>
              <a:gd name="connsiteX0" fmla="*/ 118997 w 1791533"/>
              <a:gd name="connsiteY0" fmla="*/ 60939 h 608214"/>
              <a:gd name="connsiteX1" fmla="*/ 937144 w 1791533"/>
              <a:gd name="connsiteY1" fmla="*/ 24844 h 608214"/>
              <a:gd name="connsiteX2" fmla="*/ 1671071 w 1791533"/>
              <a:gd name="connsiteY2" fmla="*/ 205318 h 608214"/>
              <a:gd name="connsiteX3" fmla="*/ 1634871 w 1791533"/>
              <a:gd name="connsiteY3" fmla="*/ 538227 h 608214"/>
              <a:gd name="connsiteX4" fmla="*/ 167123 w 1791533"/>
              <a:gd name="connsiteY4" fmla="*/ 566265 h 608214"/>
              <a:gd name="connsiteX5" fmla="*/ 118997 w 1791533"/>
              <a:gd name="connsiteY5" fmla="*/ 60939 h 608214"/>
              <a:gd name="connsiteX0" fmla="*/ 118997 w 1719083"/>
              <a:gd name="connsiteY0" fmla="*/ 60939 h 608214"/>
              <a:gd name="connsiteX1" fmla="*/ 937144 w 1719083"/>
              <a:gd name="connsiteY1" fmla="*/ 24844 h 608214"/>
              <a:gd name="connsiteX2" fmla="*/ 1671071 w 1719083"/>
              <a:gd name="connsiteY2" fmla="*/ 205318 h 608214"/>
              <a:gd name="connsiteX3" fmla="*/ 1634871 w 1719083"/>
              <a:gd name="connsiteY3" fmla="*/ 538227 h 608214"/>
              <a:gd name="connsiteX4" fmla="*/ 167123 w 1719083"/>
              <a:gd name="connsiteY4" fmla="*/ 566265 h 608214"/>
              <a:gd name="connsiteX5" fmla="*/ 118997 w 1719083"/>
              <a:gd name="connsiteY5" fmla="*/ 60939 h 608214"/>
              <a:gd name="connsiteX0" fmla="*/ 118997 w 1728517"/>
              <a:gd name="connsiteY0" fmla="*/ 60939 h 608214"/>
              <a:gd name="connsiteX1" fmla="*/ 937144 w 1728517"/>
              <a:gd name="connsiteY1" fmla="*/ 24844 h 608214"/>
              <a:gd name="connsiteX2" fmla="*/ 1682998 w 1728517"/>
              <a:gd name="connsiteY2" fmla="*/ 205318 h 608214"/>
              <a:gd name="connsiteX3" fmla="*/ 1634871 w 1728517"/>
              <a:gd name="connsiteY3" fmla="*/ 538227 h 608214"/>
              <a:gd name="connsiteX4" fmla="*/ 167123 w 1728517"/>
              <a:gd name="connsiteY4" fmla="*/ 566265 h 608214"/>
              <a:gd name="connsiteX5" fmla="*/ 118997 w 1728517"/>
              <a:gd name="connsiteY5" fmla="*/ 60939 h 608214"/>
              <a:gd name="connsiteX0" fmla="*/ 118997 w 1683744"/>
              <a:gd name="connsiteY0" fmla="*/ 60939 h 608214"/>
              <a:gd name="connsiteX1" fmla="*/ 937144 w 1683744"/>
              <a:gd name="connsiteY1" fmla="*/ 24844 h 608214"/>
              <a:gd name="connsiteX2" fmla="*/ 1682998 w 1683744"/>
              <a:gd name="connsiteY2" fmla="*/ 205318 h 608214"/>
              <a:gd name="connsiteX3" fmla="*/ 1634871 w 1683744"/>
              <a:gd name="connsiteY3" fmla="*/ 538227 h 608214"/>
              <a:gd name="connsiteX4" fmla="*/ 167123 w 1683744"/>
              <a:gd name="connsiteY4" fmla="*/ 566265 h 608214"/>
              <a:gd name="connsiteX5" fmla="*/ 118997 w 1683744"/>
              <a:gd name="connsiteY5" fmla="*/ 60939 h 608214"/>
              <a:gd name="connsiteX0" fmla="*/ 126114 w 1690861"/>
              <a:gd name="connsiteY0" fmla="*/ 59980 h 596967"/>
              <a:gd name="connsiteX1" fmla="*/ 944261 w 1690861"/>
              <a:gd name="connsiteY1" fmla="*/ 23885 h 596967"/>
              <a:gd name="connsiteX2" fmla="*/ 1690115 w 1690861"/>
              <a:gd name="connsiteY2" fmla="*/ 204359 h 596967"/>
              <a:gd name="connsiteX3" fmla="*/ 1641988 w 1690861"/>
              <a:gd name="connsiteY3" fmla="*/ 537268 h 596967"/>
              <a:gd name="connsiteX4" fmla="*/ 162313 w 1690861"/>
              <a:gd name="connsiteY4" fmla="*/ 549403 h 596967"/>
              <a:gd name="connsiteX5" fmla="*/ 126114 w 1690861"/>
              <a:gd name="connsiteY5" fmla="*/ 59980 h 596967"/>
              <a:gd name="connsiteX0" fmla="*/ 126114 w 1690861"/>
              <a:gd name="connsiteY0" fmla="*/ 59980 h 596967"/>
              <a:gd name="connsiteX1" fmla="*/ 944261 w 1690861"/>
              <a:gd name="connsiteY1" fmla="*/ 23885 h 596967"/>
              <a:gd name="connsiteX2" fmla="*/ 1690115 w 1690861"/>
              <a:gd name="connsiteY2" fmla="*/ 204359 h 596967"/>
              <a:gd name="connsiteX3" fmla="*/ 1641988 w 1690861"/>
              <a:gd name="connsiteY3" fmla="*/ 537268 h 596967"/>
              <a:gd name="connsiteX4" fmla="*/ 162313 w 1690861"/>
              <a:gd name="connsiteY4" fmla="*/ 549403 h 596967"/>
              <a:gd name="connsiteX5" fmla="*/ 126114 w 1690861"/>
              <a:gd name="connsiteY5" fmla="*/ 59980 h 596967"/>
              <a:gd name="connsiteX0" fmla="*/ 126114 w 1690861"/>
              <a:gd name="connsiteY0" fmla="*/ 59980 h 568683"/>
              <a:gd name="connsiteX1" fmla="*/ 944261 w 1690861"/>
              <a:gd name="connsiteY1" fmla="*/ 23885 h 568683"/>
              <a:gd name="connsiteX2" fmla="*/ 1690115 w 1690861"/>
              <a:gd name="connsiteY2" fmla="*/ 204359 h 568683"/>
              <a:gd name="connsiteX3" fmla="*/ 1641988 w 1690861"/>
              <a:gd name="connsiteY3" fmla="*/ 537268 h 568683"/>
              <a:gd name="connsiteX4" fmla="*/ 162313 w 1690861"/>
              <a:gd name="connsiteY4" fmla="*/ 549403 h 568683"/>
              <a:gd name="connsiteX5" fmla="*/ 126114 w 1690861"/>
              <a:gd name="connsiteY5" fmla="*/ 59980 h 568683"/>
              <a:gd name="connsiteX0" fmla="*/ 126114 w 1690861"/>
              <a:gd name="connsiteY0" fmla="*/ 59980 h 568683"/>
              <a:gd name="connsiteX1" fmla="*/ 944261 w 1690861"/>
              <a:gd name="connsiteY1" fmla="*/ 23885 h 568683"/>
              <a:gd name="connsiteX2" fmla="*/ 1690115 w 1690861"/>
              <a:gd name="connsiteY2" fmla="*/ 204359 h 568683"/>
              <a:gd name="connsiteX3" fmla="*/ 1641988 w 1690861"/>
              <a:gd name="connsiteY3" fmla="*/ 537268 h 568683"/>
              <a:gd name="connsiteX4" fmla="*/ 162313 w 1690861"/>
              <a:gd name="connsiteY4" fmla="*/ 549403 h 568683"/>
              <a:gd name="connsiteX5" fmla="*/ 126114 w 1690861"/>
              <a:gd name="connsiteY5" fmla="*/ 59980 h 568683"/>
              <a:gd name="connsiteX0" fmla="*/ 126114 w 1690861"/>
              <a:gd name="connsiteY0" fmla="*/ 59980 h 555472"/>
              <a:gd name="connsiteX1" fmla="*/ 944261 w 1690861"/>
              <a:gd name="connsiteY1" fmla="*/ 23885 h 555472"/>
              <a:gd name="connsiteX2" fmla="*/ 1690115 w 1690861"/>
              <a:gd name="connsiteY2" fmla="*/ 204359 h 555472"/>
              <a:gd name="connsiteX3" fmla="*/ 1641988 w 1690861"/>
              <a:gd name="connsiteY3" fmla="*/ 537268 h 555472"/>
              <a:gd name="connsiteX4" fmla="*/ 162313 w 1690861"/>
              <a:gd name="connsiteY4" fmla="*/ 549403 h 555472"/>
              <a:gd name="connsiteX5" fmla="*/ 126114 w 1690861"/>
              <a:gd name="connsiteY5" fmla="*/ 59980 h 555472"/>
              <a:gd name="connsiteX0" fmla="*/ 48209 w 1612956"/>
              <a:gd name="connsiteY0" fmla="*/ 59980 h 555472"/>
              <a:gd name="connsiteX1" fmla="*/ 866356 w 1612956"/>
              <a:gd name="connsiteY1" fmla="*/ 23885 h 555472"/>
              <a:gd name="connsiteX2" fmla="*/ 1612210 w 1612956"/>
              <a:gd name="connsiteY2" fmla="*/ 204359 h 555472"/>
              <a:gd name="connsiteX3" fmla="*/ 1564083 w 1612956"/>
              <a:gd name="connsiteY3" fmla="*/ 537268 h 555472"/>
              <a:gd name="connsiteX4" fmla="*/ 84408 w 1612956"/>
              <a:gd name="connsiteY4" fmla="*/ 549403 h 555472"/>
              <a:gd name="connsiteX5" fmla="*/ 48209 w 1612956"/>
              <a:gd name="connsiteY5" fmla="*/ 59980 h 555472"/>
              <a:gd name="connsiteX0" fmla="*/ 3655 w 1568402"/>
              <a:gd name="connsiteY0" fmla="*/ 105568 h 601060"/>
              <a:gd name="connsiteX1" fmla="*/ 821802 w 1568402"/>
              <a:gd name="connsiteY1" fmla="*/ 69473 h 601060"/>
              <a:gd name="connsiteX2" fmla="*/ 1567656 w 1568402"/>
              <a:gd name="connsiteY2" fmla="*/ 249947 h 601060"/>
              <a:gd name="connsiteX3" fmla="*/ 1519529 w 1568402"/>
              <a:gd name="connsiteY3" fmla="*/ 582856 h 601060"/>
              <a:gd name="connsiteX4" fmla="*/ 39854 w 1568402"/>
              <a:gd name="connsiteY4" fmla="*/ 594991 h 601060"/>
              <a:gd name="connsiteX5" fmla="*/ 3655 w 1568402"/>
              <a:gd name="connsiteY5" fmla="*/ 105568 h 601060"/>
              <a:gd name="connsiteX0" fmla="*/ 3665 w 1580325"/>
              <a:gd name="connsiteY0" fmla="*/ 105762 h 601254"/>
              <a:gd name="connsiteX1" fmla="*/ 821812 w 1580325"/>
              <a:gd name="connsiteY1" fmla="*/ 69667 h 601254"/>
              <a:gd name="connsiteX2" fmla="*/ 1579593 w 1580325"/>
              <a:gd name="connsiteY2" fmla="*/ 254117 h 601254"/>
              <a:gd name="connsiteX3" fmla="*/ 1519539 w 1580325"/>
              <a:gd name="connsiteY3" fmla="*/ 583050 h 601254"/>
              <a:gd name="connsiteX4" fmla="*/ 39864 w 1580325"/>
              <a:gd name="connsiteY4" fmla="*/ 595185 h 601254"/>
              <a:gd name="connsiteX5" fmla="*/ 3665 w 1580325"/>
              <a:gd name="connsiteY5" fmla="*/ 105762 h 601254"/>
              <a:gd name="connsiteX0" fmla="*/ 11067 w 1587727"/>
              <a:gd name="connsiteY0" fmla="*/ 114344 h 609836"/>
              <a:gd name="connsiteX1" fmla="*/ 829214 w 1587727"/>
              <a:gd name="connsiteY1" fmla="*/ 78249 h 609836"/>
              <a:gd name="connsiteX2" fmla="*/ 1586995 w 1587727"/>
              <a:gd name="connsiteY2" fmla="*/ 262699 h 609836"/>
              <a:gd name="connsiteX3" fmla="*/ 1526941 w 1587727"/>
              <a:gd name="connsiteY3" fmla="*/ 591632 h 609836"/>
              <a:gd name="connsiteX4" fmla="*/ 47266 w 1587727"/>
              <a:gd name="connsiteY4" fmla="*/ 603767 h 609836"/>
              <a:gd name="connsiteX5" fmla="*/ 11067 w 1587727"/>
              <a:gd name="connsiteY5" fmla="*/ 114344 h 609836"/>
              <a:gd name="connsiteX0" fmla="*/ 6363 w 1583023"/>
              <a:gd name="connsiteY0" fmla="*/ 135109 h 630601"/>
              <a:gd name="connsiteX1" fmla="*/ 824510 w 1583023"/>
              <a:gd name="connsiteY1" fmla="*/ 99014 h 630601"/>
              <a:gd name="connsiteX2" fmla="*/ 1582291 w 1583023"/>
              <a:gd name="connsiteY2" fmla="*/ 283464 h 630601"/>
              <a:gd name="connsiteX3" fmla="*/ 1522237 w 1583023"/>
              <a:gd name="connsiteY3" fmla="*/ 612397 h 630601"/>
              <a:gd name="connsiteX4" fmla="*/ 42562 w 1583023"/>
              <a:gd name="connsiteY4" fmla="*/ 624532 h 630601"/>
              <a:gd name="connsiteX5" fmla="*/ 6363 w 1583023"/>
              <a:gd name="connsiteY5" fmla="*/ 135109 h 630601"/>
              <a:gd name="connsiteX0" fmla="*/ 5222 w 1762720"/>
              <a:gd name="connsiteY0" fmla="*/ 193369 h 545560"/>
              <a:gd name="connsiteX1" fmla="*/ 1004164 w 1762720"/>
              <a:gd name="connsiteY1" fmla="*/ 13973 h 545560"/>
              <a:gd name="connsiteX2" fmla="*/ 1761945 w 1762720"/>
              <a:gd name="connsiteY2" fmla="*/ 198423 h 545560"/>
              <a:gd name="connsiteX3" fmla="*/ 1701891 w 1762720"/>
              <a:gd name="connsiteY3" fmla="*/ 527356 h 545560"/>
              <a:gd name="connsiteX4" fmla="*/ 222216 w 1762720"/>
              <a:gd name="connsiteY4" fmla="*/ 539491 h 545560"/>
              <a:gd name="connsiteX5" fmla="*/ 5222 w 1762720"/>
              <a:gd name="connsiteY5" fmla="*/ 193369 h 545560"/>
              <a:gd name="connsiteX0" fmla="*/ 5222 w 1762720"/>
              <a:gd name="connsiteY0" fmla="*/ 193369 h 545560"/>
              <a:gd name="connsiteX1" fmla="*/ 1004164 w 1762720"/>
              <a:gd name="connsiteY1" fmla="*/ 13973 h 545560"/>
              <a:gd name="connsiteX2" fmla="*/ 1761945 w 1762720"/>
              <a:gd name="connsiteY2" fmla="*/ 198423 h 545560"/>
              <a:gd name="connsiteX3" fmla="*/ 1701891 w 1762720"/>
              <a:gd name="connsiteY3" fmla="*/ 527356 h 545560"/>
              <a:gd name="connsiteX4" fmla="*/ 222216 w 1762720"/>
              <a:gd name="connsiteY4" fmla="*/ 539491 h 545560"/>
              <a:gd name="connsiteX5" fmla="*/ 5222 w 1762720"/>
              <a:gd name="connsiteY5" fmla="*/ 193369 h 545560"/>
              <a:gd name="connsiteX0" fmla="*/ 5222 w 1762720"/>
              <a:gd name="connsiteY0" fmla="*/ 193369 h 545560"/>
              <a:gd name="connsiteX1" fmla="*/ 1004164 w 1762720"/>
              <a:gd name="connsiteY1" fmla="*/ 13973 h 545560"/>
              <a:gd name="connsiteX2" fmla="*/ 1761945 w 1762720"/>
              <a:gd name="connsiteY2" fmla="*/ 198423 h 545560"/>
              <a:gd name="connsiteX3" fmla="*/ 1701891 w 1762720"/>
              <a:gd name="connsiteY3" fmla="*/ 527356 h 545560"/>
              <a:gd name="connsiteX4" fmla="*/ 222216 w 1762720"/>
              <a:gd name="connsiteY4" fmla="*/ 539491 h 545560"/>
              <a:gd name="connsiteX5" fmla="*/ 5222 w 1762720"/>
              <a:gd name="connsiteY5" fmla="*/ 193369 h 545560"/>
              <a:gd name="connsiteX0" fmla="*/ 5198 w 1767455"/>
              <a:gd name="connsiteY0" fmla="*/ 206128 h 537848"/>
              <a:gd name="connsiteX1" fmla="*/ 1008898 w 1767455"/>
              <a:gd name="connsiteY1" fmla="*/ 6261 h 537848"/>
              <a:gd name="connsiteX2" fmla="*/ 1766679 w 1767455"/>
              <a:gd name="connsiteY2" fmla="*/ 190711 h 537848"/>
              <a:gd name="connsiteX3" fmla="*/ 1706625 w 1767455"/>
              <a:gd name="connsiteY3" fmla="*/ 519644 h 537848"/>
              <a:gd name="connsiteX4" fmla="*/ 226950 w 1767455"/>
              <a:gd name="connsiteY4" fmla="*/ 531779 h 537848"/>
              <a:gd name="connsiteX5" fmla="*/ 5198 w 1767455"/>
              <a:gd name="connsiteY5" fmla="*/ 206128 h 537848"/>
              <a:gd name="connsiteX0" fmla="*/ 5126 w 1781660"/>
              <a:gd name="connsiteY0" fmla="*/ 206128 h 537848"/>
              <a:gd name="connsiteX1" fmla="*/ 1023099 w 1781660"/>
              <a:gd name="connsiteY1" fmla="*/ 6261 h 537848"/>
              <a:gd name="connsiteX2" fmla="*/ 1780880 w 1781660"/>
              <a:gd name="connsiteY2" fmla="*/ 190711 h 537848"/>
              <a:gd name="connsiteX3" fmla="*/ 1720826 w 1781660"/>
              <a:gd name="connsiteY3" fmla="*/ 519644 h 537848"/>
              <a:gd name="connsiteX4" fmla="*/ 241151 w 1781660"/>
              <a:gd name="connsiteY4" fmla="*/ 531779 h 537848"/>
              <a:gd name="connsiteX5" fmla="*/ 5126 w 1781660"/>
              <a:gd name="connsiteY5" fmla="*/ 206128 h 537848"/>
              <a:gd name="connsiteX0" fmla="*/ 5126 w 1781660"/>
              <a:gd name="connsiteY0" fmla="*/ 206128 h 537848"/>
              <a:gd name="connsiteX1" fmla="*/ 1023099 w 1781660"/>
              <a:gd name="connsiteY1" fmla="*/ 6261 h 537848"/>
              <a:gd name="connsiteX2" fmla="*/ 1780880 w 1781660"/>
              <a:gd name="connsiteY2" fmla="*/ 190711 h 537848"/>
              <a:gd name="connsiteX3" fmla="*/ 1720826 w 1781660"/>
              <a:gd name="connsiteY3" fmla="*/ 519644 h 537848"/>
              <a:gd name="connsiteX4" fmla="*/ 241151 w 1781660"/>
              <a:gd name="connsiteY4" fmla="*/ 531779 h 537848"/>
              <a:gd name="connsiteX5" fmla="*/ 5126 w 1781660"/>
              <a:gd name="connsiteY5" fmla="*/ 206128 h 537848"/>
              <a:gd name="connsiteX0" fmla="*/ 9903 w 1786437"/>
              <a:gd name="connsiteY0" fmla="*/ 199912 h 531632"/>
              <a:gd name="connsiteX1" fmla="*/ 1027876 w 1786437"/>
              <a:gd name="connsiteY1" fmla="*/ 45 h 531632"/>
              <a:gd name="connsiteX2" fmla="*/ 1785657 w 1786437"/>
              <a:gd name="connsiteY2" fmla="*/ 184495 h 531632"/>
              <a:gd name="connsiteX3" fmla="*/ 1725603 w 1786437"/>
              <a:gd name="connsiteY3" fmla="*/ 513428 h 531632"/>
              <a:gd name="connsiteX4" fmla="*/ 245928 w 1786437"/>
              <a:gd name="connsiteY4" fmla="*/ 525563 h 531632"/>
              <a:gd name="connsiteX5" fmla="*/ 9903 w 1786437"/>
              <a:gd name="connsiteY5" fmla="*/ 199912 h 531632"/>
              <a:gd name="connsiteX0" fmla="*/ 9903 w 1786437"/>
              <a:gd name="connsiteY0" fmla="*/ 199912 h 531632"/>
              <a:gd name="connsiteX1" fmla="*/ 1027876 w 1786437"/>
              <a:gd name="connsiteY1" fmla="*/ 45 h 531632"/>
              <a:gd name="connsiteX2" fmla="*/ 1785657 w 1786437"/>
              <a:gd name="connsiteY2" fmla="*/ 184495 h 531632"/>
              <a:gd name="connsiteX3" fmla="*/ 1725603 w 1786437"/>
              <a:gd name="connsiteY3" fmla="*/ 513428 h 531632"/>
              <a:gd name="connsiteX4" fmla="*/ 245928 w 1786437"/>
              <a:gd name="connsiteY4" fmla="*/ 525563 h 531632"/>
              <a:gd name="connsiteX5" fmla="*/ 9903 w 1786437"/>
              <a:gd name="connsiteY5" fmla="*/ 199912 h 531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6437" h="531632">
                <a:moveTo>
                  <a:pt x="9903" y="199912"/>
                </a:moveTo>
                <a:cubicBezTo>
                  <a:pt x="-99809" y="-11987"/>
                  <a:pt x="731917" y="2614"/>
                  <a:pt x="1027876" y="45"/>
                </a:cubicBezTo>
                <a:cubicBezTo>
                  <a:pt x="1323835" y="-2524"/>
                  <a:pt x="1808517" y="106883"/>
                  <a:pt x="1785657" y="184495"/>
                </a:cubicBezTo>
                <a:cubicBezTo>
                  <a:pt x="1762797" y="262107"/>
                  <a:pt x="1749649" y="250512"/>
                  <a:pt x="1725603" y="513428"/>
                </a:cubicBezTo>
                <a:cubicBezTo>
                  <a:pt x="890525" y="541781"/>
                  <a:pt x="534355" y="529574"/>
                  <a:pt x="245928" y="525563"/>
                </a:cubicBezTo>
                <a:cubicBezTo>
                  <a:pt x="165279" y="531523"/>
                  <a:pt x="171950" y="500521"/>
                  <a:pt x="9903" y="199912"/>
                </a:cubicBezTo>
                <a:close/>
              </a:path>
            </a:pathLst>
          </a:custGeom>
          <a:solidFill>
            <a:schemeClr val="tx2">
              <a:lumMod val="25000"/>
              <a:lumOff val="75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Grafikk 4" descr="En økologisk hjørne figur">
            <a:extLst>
              <a:ext uri="{FF2B5EF4-FFF2-40B4-BE49-F238E27FC236}">
                <a16:creationId xmlns:a16="http://schemas.microsoft.com/office/drawing/2014/main" id="{77C0CBD7-093C-8D62-E6DD-B629DDDC198E}"/>
              </a:ext>
            </a:extLst>
          </p:cNvPr>
          <p:cNvSpPr/>
          <p:nvPr/>
        </p:nvSpPr>
        <p:spPr>
          <a:xfrm flipH="1" flipV="1">
            <a:off x="6867525" y="2404727"/>
            <a:ext cx="5334000" cy="4457700"/>
          </a:xfrm>
          <a:custGeom>
            <a:avLst/>
            <a:gdLst>
              <a:gd name="connsiteX0" fmla="*/ 0 w 5334098"/>
              <a:gd name="connsiteY0" fmla="*/ 0 h 5334000"/>
              <a:gd name="connsiteX1" fmla="*/ 5334000 w 5334098"/>
              <a:gd name="connsiteY1" fmla="*/ 0 h 5334000"/>
              <a:gd name="connsiteX2" fmla="*/ 4959122 w 5334098"/>
              <a:gd name="connsiteY2" fmla="*/ 1447800 h 5334000"/>
              <a:gd name="connsiteX3" fmla="*/ 3333521 w 5334098"/>
              <a:gd name="connsiteY3" fmla="*/ 1193800 h 5334000"/>
              <a:gd name="connsiteX4" fmla="*/ 1879600 w 5334098"/>
              <a:gd name="connsiteY4" fmla="*/ 4000500 h 5334000"/>
              <a:gd name="connsiteX5" fmla="*/ 0 w 5334098"/>
              <a:gd name="connsiteY5" fmla="*/ 5334000 h 5334000"/>
              <a:gd name="connsiteX6" fmla="*/ 0 w 5334098"/>
              <a:gd name="connsiteY6" fmla="*/ 0 h 5334000"/>
              <a:gd name="connsiteX0" fmla="*/ 0 w 5334098"/>
              <a:gd name="connsiteY0" fmla="*/ 0 h 4601110"/>
              <a:gd name="connsiteX1" fmla="*/ 5334000 w 5334098"/>
              <a:gd name="connsiteY1" fmla="*/ 0 h 4601110"/>
              <a:gd name="connsiteX2" fmla="*/ 4959122 w 5334098"/>
              <a:gd name="connsiteY2" fmla="*/ 1447800 h 4601110"/>
              <a:gd name="connsiteX3" fmla="*/ 3333521 w 5334098"/>
              <a:gd name="connsiteY3" fmla="*/ 1193800 h 4601110"/>
              <a:gd name="connsiteX4" fmla="*/ 1879600 w 5334098"/>
              <a:gd name="connsiteY4" fmla="*/ 4000500 h 4601110"/>
              <a:gd name="connsiteX5" fmla="*/ 9525 w 5334098"/>
              <a:gd name="connsiteY5" fmla="*/ 4457700 h 4601110"/>
              <a:gd name="connsiteX6" fmla="*/ 0 w 5334098"/>
              <a:gd name="connsiteY6" fmla="*/ 0 h 4601110"/>
              <a:gd name="connsiteX0" fmla="*/ 0 w 5334098"/>
              <a:gd name="connsiteY0" fmla="*/ 0 h 4457700"/>
              <a:gd name="connsiteX1" fmla="*/ 5334000 w 5334098"/>
              <a:gd name="connsiteY1" fmla="*/ 0 h 4457700"/>
              <a:gd name="connsiteX2" fmla="*/ 4959122 w 5334098"/>
              <a:gd name="connsiteY2" fmla="*/ 1447800 h 4457700"/>
              <a:gd name="connsiteX3" fmla="*/ 3333521 w 5334098"/>
              <a:gd name="connsiteY3" fmla="*/ 1193800 h 4457700"/>
              <a:gd name="connsiteX4" fmla="*/ 1803400 w 5334098"/>
              <a:gd name="connsiteY4" fmla="*/ 3228975 h 4457700"/>
              <a:gd name="connsiteX5" fmla="*/ 9525 w 5334098"/>
              <a:gd name="connsiteY5" fmla="*/ 4457700 h 4457700"/>
              <a:gd name="connsiteX6" fmla="*/ 0 w 5334098"/>
              <a:gd name="connsiteY6" fmla="*/ 0 h 4457700"/>
              <a:gd name="connsiteX0" fmla="*/ 0 w 5334000"/>
              <a:gd name="connsiteY0" fmla="*/ 0 h 4457700"/>
              <a:gd name="connsiteX1" fmla="*/ 5334000 w 5334000"/>
              <a:gd name="connsiteY1" fmla="*/ 0 h 4457700"/>
              <a:gd name="connsiteX2" fmla="*/ 4930547 w 5334000"/>
              <a:gd name="connsiteY2" fmla="*/ 1238250 h 4457700"/>
              <a:gd name="connsiteX3" fmla="*/ 3333521 w 5334000"/>
              <a:gd name="connsiteY3" fmla="*/ 1193800 h 4457700"/>
              <a:gd name="connsiteX4" fmla="*/ 1803400 w 5334000"/>
              <a:gd name="connsiteY4" fmla="*/ 3228975 h 4457700"/>
              <a:gd name="connsiteX5" fmla="*/ 9525 w 5334000"/>
              <a:gd name="connsiteY5" fmla="*/ 4457700 h 4457700"/>
              <a:gd name="connsiteX6" fmla="*/ 0 w 5334000"/>
              <a:gd name="connsiteY6" fmla="*/ 0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000" h="4457700">
                <a:moveTo>
                  <a:pt x="0" y="0"/>
                </a:moveTo>
                <a:lnTo>
                  <a:pt x="5334000" y="0"/>
                </a:lnTo>
                <a:cubicBezTo>
                  <a:pt x="5334000" y="0"/>
                  <a:pt x="5321846" y="1024014"/>
                  <a:pt x="4930547" y="1238250"/>
                </a:cubicBezTo>
                <a:cubicBezTo>
                  <a:pt x="4454259" y="1499019"/>
                  <a:pt x="3854712" y="862012"/>
                  <a:pt x="3333521" y="1193800"/>
                </a:cubicBezTo>
                <a:cubicBezTo>
                  <a:pt x="2812330" y="1525588"/>
                  <a:pt x="2617711" y="2018729"/>
                  <a:pt x="1803400" y="3228975"/>
                </a:cubicBezTo>
                <a:cubicBezTo>
                  <a:pt x="1136879" y="4219575"/>
                  <a:pt x="9525" y="4457700"/>
                  <a:pt x="9525" y="4457700"/>
                </a:cubicBezTo>
                <a:lnTo>
                  <a:pt x="0" y="0"/>
                </a:lnTo>
                <a:close/>
              </a:path>
            </a:pathLst>
          </a:custGeom>
          <a:solidFill>
            <a:schemeClr val="accent1">
              <a:lumMod val="60000"/>
              <a:lumOff val="40000"/>
            </a:schemeClr>
          </a:solidFill>
          <a:ln w="12700" cap="flat">
            <a:noFill/>
            <a:prstDash val="solid"/>
            <a:miter/>
          </a:ln>
          <a:effectLst>
            <a:outerShdw blurRad="50800" dist="38100" dir="18900000" algn="bl" rotWithShape="0">
              <a:prstClr val="black">
                <a:alpha val="40000"/>
              </a:prstClr>
            </a:outerShdw>
          </a:effectLst>
        </p:spPr>
        <p:txBody>
          <a:bodyPr rtlCol="0" anchor="ctr"/>
          <a:lstStyle/>
          <a:p>
            <a:endParaRPr lang="nb-NO" dirty="0"/>
          </a:p>
        </p:txBody>
      </p:sp>
      <p:pic>
        <p:nvPicPr>
          <p:cNvPr id="6" name="Grafikk 5" descr="En økologisk hjørne figur">
            <a:extLst>
              <a:ext uri="{FF2B5EF4-FFF2-40B4-BE49-F238E27FC236}">
                <a16:creationId xmlns:a16="http://schemas.microsoft.com/office/drawing/2014/main" id="{980E5E0F-A194-8225-6BB4-F6AC3038D9E8}"/>
              </a:ext>
            </a:extLst>
          </p:cNvPr>
          <p:cNvPicPr>
            <a:picLocks noChangeAspect="1"/>
          </p:cNvPicPr>
          <p:nvPr userDrawn="1"/>
        </p:nvPicPr>
        <p:blipFill>
          <a:blip r:embed="rId2">
            <a:extLst>
              <a:ext uri="{96DAC541-7B7A-43D3-8B79-37D633B846F1}">
                <asvg:svgBlip xmlns:asvg="http://schemas.microsoft.com/office/drawing/2016/SVG/main" r:embed="rId3"/>
              </a:ext>
            </a:extLst>
          </a:blip>
          <a:srcRect l="18240"/>
          <a:stretch/>
        </p:blipFill>
        <p:spPr>
          <a:xfrm flipH="1">
            <a:off x="6906793" y="391594"/>
            <a:ext cx="5285207" cy="6464302"/>
          </a:xfrm>
          <a:prstGeom prst="rect">
            <a:avLst/>
          </a:prstGeom>
          <a:effectLst>
            <a:outerShdw blurRad="50800" dist="38100" dir="13500000" algn="br" rotWithShape="0">
              <a:prstClr val="black">
                <a:alpha val="40000"/>
              </a:prstClr>
            </a:outerShdw>
          </a:effectLst>
        </p:spPr>
      </p:pic>
      <p:pic>
        <p:nvPicPr>
          <p:cNvPr id="4" name="Grafikk 63" descr="En økologisk hjørne figur">
            <a:extLst>
              <a:ext uri="{FF2B5EF4-FFF2-40B4-BE49-F238E27FC236}">
                <a16:creationId xmlns:a16="http://schemas.microsoft.com/office/drawing/2014/main" id="{C4A545B9-3433-CEF9-D9F3-5303912F0FBD}"/>
              </a:ext>
            </a:extLst>
          </p:cNvPr>
          <p:cNvPicPr>
            <a:picLocks noChangeAspect="1"/>
          </p:cNvPicPr>
          <p:nvPr userDrawn="1"/>
        </p:nvPicPr>
        <p:blipFill>
          <a:blip r:embed="rId6">
            <a:extLst>
              <a:ext uri="{96DAC541-7B7A-43D3-8B79-37D633B846F1}">
                <asvg:svgBlip xmlns:asvg="http://schemas.microsoft.com/office/drawing/2016/SVG/main" r:embed="rId7"/>
              </a:ext>
            </a:extLst>
          </a:blip>
          <a:srcRect l="21417"/>
          <a:stretch/>
        </p:blipFill>
        <p:spPr>
          <a:xfrm flipH="1">
            <a:off x="7865729" y="4036826"/>
            <a:ext cx="4326271" cy="2825601"/>
          </a:xfrm>
          <a:prstGeom prst="rect">
            <a:avLst/>
          </a:prstGeom>
          <a:effectLst>
            <a:outerShdw blurRad="50800" dist="38100" dir="18900000" algn="bl" rotWithShape="0">
              <a:prstClr val="black">
                <a:alpha val="40000"/>
              </a:prstClr>
            </a:outerShdw>
          </a:effectLst>
        </p:spPr>
      </p:pic>
      <p:sp>
        <p:nvSpPr>
          <p:cNvPr id="23" name="Frihåndsform: figur 22">
            <a:extLst>
              <a:ext uri="{FF2B5EF4-FFF2-40B4-BE49-F238E27FC236}">
                <a16:creationId xmlns:a16="http://schemas.microsoft.com/office/drawing/2014/main" id="{42D98593-E8CC-BA1E-BC99-76431BE30B1D}"/>
              </a:ext>
            </a:extLst>
          </p:cNvPr>
          <p:cNvSpPr/>
          <p:nvPr userDrawn="1"/>
        </p:nvSpPr>
        <p:spPr>
          <a:xfrm>
            <a:off x="5229224" y="6511120"/>
            <a:ext cx="1647825" cy="167088"/>
          </a:xfrm>
          <a:custGeom>
            <a:avLst/>
            <a:gdLst>
              <a:gd name="connsiteX0" fmla="*/ 0 w 1647825"/>
              <a:gd name="connsiteY0" fmla="*/ 0 h 167088"/>
              <a:gd name="connsiteX1" fmla="*/ 847725 w 1647825"/>
              <a:gd name="connsiteY1" fmla="*/ 32555 h 167088"/>
              <a:gd name="connsiteX2" fmla="*/ 1276350 w 1647825"/>
              <a:gd name="connsiteY2" fmla="*/ 165905 h 167088"/>
              <a:gd name="connsiteX3" fmla="*/ 1647825 w 1647825"/>
              <a:gd name="connsiteY3" fmla="*/ 156380 h 167088"/>
            </a:gdLst>
            <a:ahLst/>
            <a:cxnLst>
              <a:cxn ang="0">
                <a:pos x="connsiteX0" y="connsiteY0"/>
              </a:cxn>
              <a:cxn ang="0">
                <a:pos x="connsiteX1" y="connsiteY1"/>
              </a:cxn>
              <a:cxn ang="0">
                <a:pos x="connsiteX2" y="connsiteY2"/>
              </a:cxn>
              <a:cxn ang="0">
                <a:pos x="connsiteX3" y="connsiteY3"/>
              </a:cxn>
            </a:cxnLst>
            <a:rect l="l" t="t" r="r" b="b"/>
            <a:pathLst>
              <a:path w="1647825" h="167088" extrusionOk="0">
                <a:moveTo>
                  <a:pt x="0" y="0"/>
                </a:moveTo>
                <a:cubicBezTo>
                  <a:pt x="281940" y="109030"/>
                  <a:pt x="512269" y="17886"/>
                  <a:pt x="847725" y="32555"/>
                </a:cubicBezTo>
                <a:cubicBezTo>
                  <a:pt x="1094701" y="5949"/>
                  <a:pt x="1137806" y="203645"/>
                  <a:pt x="1276350" y="165905"/>
                </a:cubicBezTo>
                <a:cubicBezTo>
                  <a:pt x="1396956" y="151840"/>
                  <a:pt x="1517376" y="114316"/>
                  <a:pt x="1647825" y="156380"/>
                </a:cubicBezTo>
              </a:path>
            </a:pathLst>
          </a:custGeom>
          <a:noFill/>
          <a:ln>
            <a:solidFill>
              <a:schemeClr val="tx1">
                <a:lumMod val="75000"/>
              </a:schemeClr>
            </a:solidFill>
            <a:prstDash val="dash"/>
            <a:extLst>
              <a:ext uri="{C807C97D-BFC1-408E-A445-0C87EB9F89A2}">
                <ask:lineSketchStyleProps xmlns:ask="http://schemas.microsoft.com/office/drawing/2018/sketchyshapes" sd="2526786510">
                  <a:custGeom>
                    <a:avLst/>
                    <a:gdLst>
                      <a:gd name="connsiteX0" fmla="*/ 0 w 1647825"/>
                      <a:gd name="connsiteY0" fmla="*/ 0 h 201724"/>
                      <a:gd name="connsiteX1" fmla="*/ 847725 w 1647825"/>
                      <a:gd name="connsiteY1" fmla="*/ 66675 h 201724"/>
                      <a:gd name="connsiteX2" fmla="*/ 1276350 w 1647825"/>
                      <a:gd name="connsiteY2" fmla="*/ 200025 h 201724"/>
                      <a:gd name="connsiteX3" fmla="*/ 1647825 w 1647825"/>
                      <a:gd name="connsiteY3" fmla="*/ 190500 h 201724"/>
                      <a:gd name="connsiteX0" fmla="*/ 0 w 1647825"/>
                      <a:gd name="connsiteY0" fmla="*/ 0 h 167088"/>
                      <a:gd name="connsiteX1" fmla="*/ 847725 w 1647825"/>
                      <a:gd name="connsiteY1" fmla="*/ 32555 h 167088"/>
                      <a:gd name="connsiteX2" fmla="*/ 1276350 w 1647825"/>
                      <a:gd name="connsiteY2" fmla="*/ 165905 h 167088"/>
                      <a:gd name="connsiteX3" fmla="*/ 1647825 w 1647825"/>
                      <a:gd name="connsiteY3" fmla="*/ 156380 h 167088"/>
                    </a:gdLst>
                    <a:ahLst/>
                    <a:cxnLst>
                      <a:cxn ang="0">
                        <a:pos x="connsiteX0" y="connsiteY0"/>
                      </a:cxn>
                      <a:cxn ang="0">
                        <a:pos x="connsiteX1" y="connsiteY1"/>
                      </a:cxn>
                      <a:cxn ang="0">
                        <a:pos x="connsiteX2" y="connsiteY2"/>
                      </a:cxn>
                      <a:cxn ang="0">
                        <a:pos x="connsiteX3" y="connsiteY3"/>
                      </a:cxn>
                    </a:cxnLst>
                    <a:rect l="l" t="t" r="r" b="b"/>
                    <a:pathLst>
                      <a:path w="1647825" h="167088" extrusionOk="0">
                        <a:moveTo>
                          <a:pt x="0" y="0"/>
                        </a:moveTo>
                        <a:cubicBezTo>
                          <a:pt x="285521" y="73816"/>
                          <a:pt x="543233" y="12098"/>
                          <a:pt x="847725" y="32555"/>
                        </a:cubicBezTo>
                        <a:cubicBezTo>
                          <a:pt x="1086387" y="18099"/>
                          <a:pt x="1139684" y="182541"/>
                          <a:pt x="1276350" y="165905"/>
                        </a:cubicBezTo>
                        <a:cubicBezTo>
                          <a:pt x="1399693" y="159292"/>
                          <a:pt x="1523632" y="106939"/>
                          <a:pt x="1647825" y="156380"/>
                        </a:cubicBezTo>
                      </a:path>
                    </a:pathLst>
                  </a:cu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Frihåndsform: figur 4">
            <a:extLst>
              <a:ext uri="{FF2B5EF4-FFF2-40B4-BE49-F238E27FC236}">
                <a16:creationId xmlns:a16="http://schemas.microsoft.com/office/drawing/2014/main" id="{F308693E-94FB-7526-D1F6-D1C82C1A41D4}"/>
              </a:ext>
            </a:extLst>
          </p:cNvPr>
          <p:cNvSpPr/>
          <p:nvPr userDrawn="1"/>
        </p:nvSpPr>
        <p:spPr>
          <a:xfrm>
            <a:off x="0" y="265579"/>
            <a:ext cx="12201525" cy="1410523"/>
          </a:xfrm>
          <a:custGeom>
            <a:avLst/>
            <a:gdLst>
              <a:gd name="connsiteX0" fmla="*/ 0 w 12201525"/>
              <a:gd name="connsiteY0" fmla="*/ 1114425 h 1410523"/>
              <a:gd name="connsiteX1" fmla="*/ 3190875 w 12201525"/>
              <a:gd name="connsiteY1" fmla="*/ 619125 h 1410523"/>
              <a:gd name="connsiteX2" fmla="*/ 6353175 w 12201525"/>
              <a:gd name="connsiteY2" fmla="*/ 1409700 h 1410523"/>
              <a:gd name="connsiteX3" fmla="*/ 8829675 w 12201525"/>
              <a:gd name="connsiteY3" fmla="*/ 771525 h 1410523"/>
              <a:gd name="connsiteX4" fmla="*/ 10953750 w 12201525"/>
              <a:gd name="connsiteY4" fmla="*/ 847725 h 1410523"/>
              <a:gd name="connsiteX5" fmla="*/ 12201525 w 12201525"/>
              <a:gd name="connsiteY5" fmla="*/ 0 h 14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1525" h="1410523" extrusionOk="0">
                <a:moveTo>
                  <a:pt x="0" y="1114425"/>
                </a:moveTo>
                <a:cubicBezTo>
                  <a:pt x="1086390" y="906147"/>
                  <a:pt x="2069021" y="574359"/>
                  <a:pt x="3190875" y="619125"/>
                </a:cubicBezTo>
                <a:cubicBezTo>
                  <a:pt x="4255197" y="582800"/>
                  <a:pt x="5499400" y="1226386"/>
                  <a:pt x="6353175" y="1409700"/>
                </a:cubicBezTo>
                <a:cubicBezTo>
                  <a:pt x="7392211" y="1365237"/>
                  <a:pt x="8050795" y="885951"/>
                  <a:pt x="8829675" y="771525"/>
                </a:cubicBezTo>
                <a:cubicBezTo>
                  <a:pt x="9590735" y="653465"/>
                  <a:pt x="10381764" y="1030728"/>
                  <a:pt x="10953750" y="847725"/>
                </a:cubicBezTo>
                <a:cubicBezTo>
                  <a:pt x="11458843" y="755280"/>
                  <a:pt x="11908478" y="133715"/>
                  <a:pt x="12201525" y="0"/>
                </a:cubicBezTo>
              </a:path>
            </a:pathLst>
          </a:custGeom>
          <a:noFill/>
          <a:ln>
            <a:solidFill>
              <a:schemeClr val="bg1"/>
            </a:solidFill>
            <a:prstDash val="dash"/>
            <a:extLst>
              <a:ext uri="{C807C97D-BFC1-408E-A445-0C87EB9F89A2}">
                <ask:lineSketchStyleProps xmlns:ask="http://schemas.microsoft.com/office/drawing/2018/sketchyshapes" sd="3301086107">
                  <a:custGeom>
                    <a:avLst/>
                    <a:gdLst>
                      <a:gd name="connsiteX0" fmla="*/ 0 w 12201525"/>
                      <a:gd name="connsiteY0" fmla="*/ 1114425 h 1410523"/>
                      <a:gd name="connsiteX1" fmla="*/ 3190875 w 12201525"/>
                      <a:gd name="connsiteY1" fmla="*/ 619125 h 1410523"/>
                      <a:gd name="connsiteX2" fmla="*/ 6353175 w 12201525"/>
                      <a:gd name="connsiteY2" fmla="*/ 1409700 h 1410523"/>
                      <a:gd name="connsiteX3" fmla="*/ 8829675 w 12201525"/>
                      <a:gd name="connsiteY3" fmla="*/ 771525 h 1410523"/>
                      <a:gd name="connsiteX4" fmla="*/ 10953750 w 12201525"/>
                      <a:gd name="connsiteY4" fmla="*/ 847725 h 1410523"/>
                      <a:gd name="connsiteX5" fmla="*/ 12201525 w 12201525"/>
                      <a:gd name="connsiteY5" fmla="*/ 0 h 14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1525" h="1410523">
                        <a:moveTo>
                          <a:pt x="0" y="1114425"/>
                        </a:moveTo>
                        <a:cubicBezTo>
                          <a:pt x="1066006" y="842169"/>
                          <a:pt x="2132013" y="569913"/>
                          <a:pt x="3190875" y="619125"/>
                        </a:cubicBezTo>
                        <a:cubicBezTo>
                          <a:pt x="4249737" y="668337"/>
                          <a:pt x="5413375" y="1384300"/>
                          <a:pt x="6353175" y="1409700"/>
                        </a:cubicBezTo>
                        <a:cubicBezTo>
                          <a:pt x="7292975" y="1435100"/>
                          <a:pt x="8062913" y="865187"/>
                          <a:pt x="8829675" y="771525"/>
                        </a:cubicBezTo>
                        <a:cubicBezTo>
                          <a:pt x="9596437" y="677863"/>
                          <a:pt x="10391775" y="976312"/>
                          <a:pt x="10953750" y="847725"/>
                        </a:cubicBezTo>
                        <a:cubicBezTo>
                          <a:pt x="11515725" y="719138"/>
                          <a:pt x="11885613" y="144462"/>
                          <a:pt x="12201525" y="0"/>
                        </a:cubicBezTo>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Frihåndsform: figur 6">
            <a:extLst>
              <a:ext uri="{FF2B5EF4-FFF2-40B4-BE49-F238E27FC236}">
                <a16:creationId xmlns:a16="http://schemas.microsoft.com/office/drawing/2014/main" id="{45114AEB-8877-5B6D-1E23-4D9F6BDD6432}"/>
              </a:ext>
            </a:extLst>
          </p:cNvPr>
          <p:cNvSpPr/>
          <p:nvPr userDrawn="1"/>
        </p:nvSpPr>
        <p:spPr>
          <a:xfrm>
            <a:off x="1238250" y="5362575"/>
            <a:ext cx="3981450" cy="1133475"/>
          </a:xfrm>
          <a:custGeom>
            <a:avLst/>
            <a:gdLst>
              <a:gd name="connsiteX0" fmla="*/ 0 w 3981450"/>
              <a:gd name="connsiteY0" fmla="*/ 0 h 1133475"/>
              <a:gd name="connsiteX1" fmla="*/ 657225 w 3981450"/>
              <a:gd name="connsiteY1" fmla="*/ 438150 h 1133475"/>
              <a:gd name="connsiteX2" fmla="*/ 1323975 w 3981450"/>
              <a:gd name="connsiteY2" fmla="*/ 428625 h 1133475"/>
              <a:gd name="connsiteX3" fmla="*/ 1819275 w 3981450"/>
              <a:gd name="connsiteY3" fmla="*/ 904875 h 1133475"/>
              <a:gd name="connsiteX4" fmla="*/ 2695575 w 3981450"/>
              <a:gd name="connsiteY4" fmla="*/ 742950 h 1133475"/>
              <a:gd name="connsiteX5" fmla="*/ 3981450 w 3981450"/>
              <a:gd name="connsiteY5" fmla="*/ 1133475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1450" h="1133475">
                <a:moveTo>
                  <a:pt x="0" y="0"/>
                </a:moveTo>
                <a:cubicBezTo>
                  <a:pt x="218281" y="183356"/>
                  <a:pt x="436563" y="366713"/>
                  <a:pt x="657225" y="438150"/>
                </a:cubicBezTo>
                <a:cubicBezTo>
                  <a:pt x="877888" y="509588"/>
                  <a:pt x="1130300" y="350838"/>
                  <a:pt x="1323975" y="428625"/>
                </a:cubicBezTo>
                <a:cubicBezTo>
                  <a:pt x="1517650" y="506412"/>
                  <a:pt x="1590675" y="852487"/>
                  <a:pt x="1819275" y="904875"/>
                </a:cubicBezTo>
                <a:cubicBezTo>
                  <a:pt x="2047875" y="957263"/>
                  <a:pt x="2335213" y="704850"/>
                  <a:pt x="2695575" y="742950"/>
                </a:cubicBezTo>
                <a:cubicBezTo>
                  <a:pt x="3055937" y="781050"/>
                  <a:pt x="3518693" y="957262"/>
                  <a:pt x="3981450" y="1133475"/>
                </a:cubicBezTo>
              </a:path>
            </a:pathLst>
          </a:custGeom>
          <a:noFill/>
          <a:ln>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Frihåndsform: figur 11">
            <a:extLst>
              <a:ext uri="{FF2B5EF4-FFF2-40B4-BE49-F238E27FC236}">
                <a16:creationId xmlns:a16="http://schemas.microsoft.com/office/drawing/2014/main" id="{70AA2608-425D-A2F3-1CD5-7DCE145F8E8D}"/>
              </a:ext>
            </a:extLst>
          </p:cNvPr>
          <p:cNvSpPr/>
          <p:nvPr userDrawn="1"/>
        </p:nvSpPr>
        <p:spPr>
          <a:xfrm>
            <a:off x="6886575" y="5410200"/>
            <a:ext cx="5305425" cy="1264159"/>
          </a:xfrm>
          <a:custGeom>
            <a:avLst/>
            <a:gdLst>
              <a:gd name="connsiteX0" fmla="*/ 0 w 5305425"/>
              <a:gd name="connsiteY0" fmla="*/ 1257300 h 1264159"/>
              <a:gd name="connsiteX1" fmla="*/ 666750 w 5305425"/>
              <a:gd name="connsiteY1" fmla="*/ 1009650 h 1264159"/>
              <a:gd name="connsiteX2" fmla="*/ 1609725 w 5305425"/>
              <a:gd name="connsiteY2" fmla="*/ 1104900 h 1264159"/>
              <a:gd name="connsiteX3" fmla="*/ 2562225 w 5305425"/>
              <a:gd name="connsiteY3" fmla="*/ 790575 h 1264159"/>
              <a:gd name="connsiteX4" fmla="*/ 3209925 w 5305425"/>
              <a:gd name="connsiteY4" fmla="*/ 847725 h 1264159"/>
              <a:gd name="connsiteX5" fmla="*/ 3990975 w 5305425"/>
              <a:gd name="connsiteY5" fmla="*/ 600075 h 1264159"/>
              <a:gd name="connsiteX6" fmla="*/ 4733925 w 5305425"/>
              <a:gd name="connsiteY6" fmla="*/ 771525 h 1264159"/>
              <a:gd name="connsiteX7" fmla="*/ 5305425 w 5305425"/>
              <a:gd name="connsiteY7" fmla="*/ 0 h 126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5425" h="1264159" extrusionOk="0">
                <a:moveTo>
                  <a:pt x="0" y="1257300"/>
                </a:moveTo>
                <a:cubicBezTo>
                  <a:pt x="248546" y="1278480"/>
                  <a:pt x="432940" y="1019777"/>
                  <a:pt x="666750" y="1009650"/>
                </a:cubicBezTo>
                <a:cubicBezTo>
                  <a:pt x="835022" y="1036030"/>
                  <a:pt x="1402793" y="1132193"/>
                  <a:pt x="1609725" y="1104900"/>
                </a:cubicBezTo>
                <a:cubicBezTo>
                  <a:pt x="1973423" y="1030327"/>
                  <a:pt x="2353372" y="828998"/>
                  <a:pt x="2562225" y="790575"/>
                </a:cubicBezTo>
                <a:cubicBezTo>
                  <a:pt x="2803591" y="685455"/>
                  <a:pt x="3005474" y="912580"/>
                  <a:pt x="3209925" y="847725"/>
                </a:cubicBezTo>
                <a:cubicBezTo>
                  <a:pt x="3419213" y="885143"/>
                  <a:pt x="3749052" y="637032"/>
                  <a:pt x="3990975" y="600075"/>
                </a:cubicBezTo>
                <a:cubicBezTo>
                  <a:pt x="4254467" y="538912"/>
                  <a:pt x="4578087" y="913173"/>
                  <a:pt x="4733925" y="771525"/>
                </a:cubicBezTo>
                <a:cubicBezTo>
                  <a:pt x="4957775" y="645616"/>
                  <a:pt x="5197729" y="93913"/>
                  <a:pt x="5305425" y="0"/>
                </a:cubicBezTo>
              </a:path>
            </a:pathLst>
          </a:custGeom>
          <a:noFill/>
          <a:ln>
            <a:solidFill>
              <a:schemeClr val="bg1"/>
            </a:solidFill>
            <a:prstDash val="dash"/>
            <a:extLst>
              <a:ext uri="{C807C97D-BFC1-408E-A445-0C87EB9F89A2}">
                <ask:lineSketchStyleProps xmlns:ask="http://schemas.microsoft.com/office/drawing/2018/sketchyshapes" sd="1545560482">
                  <a:custGeom>
                    <a:avLst/>
                    <a:gdLst>
                      <a:gd name="connsiteX0" fmla="*/ 0 w 5305425"/>
                      <a:gd name="connsiteY0" fmla="*/ 1257300 h 1257300"/>
                      <a:gd name="connsiteX1" fmla="*/ 666750 w 5305425"/>
                      <a:gd name="connsiteY1" fmla="*/ 1009650 h 1257300"/>
                      <a:gd name="connsiteX2" fmla="*/ 1609725 w 5305425"/>
                      <a:gd name="connsiteY2" fmla="*/ 1104900 h 1257300"/>
                      <a:gd name="connsiteX3" fmla="*/ 2562225 w 5305425"/>
                      <a:gd name="connsiteY3" fmla="*/ 790575 h 1257300"/>
                      <a:gd name="connsiteX4" fmla="*/ 3209925 w 5305425"/>
                      <a:gd name="connsiteY4" fmla="*/ 847725 h 1257300"/>
                      <a:gd name="connsiteX5" fmla="*/ 3990975 w 5305425"/>
                      <a:gd name="connsiteY5" fmla="*/ 600075 h 1257300"/>
                      <a:gd name="connsiteX6" fmla="*/ 4733925 w 5305425"/>
                      <a:gd name="connsiteY6" fmla="*/ 771525 h 1257300"/>
                      <a:gd name="connsiteX7" fmla="*/ 5305425 w 5305425"/>
                      <a:gd name="connsiteY7" fmla="*/ 0 h 1257300"/>
                      <a:gd name="connsiteX0" fmla="*/ 0 w 5305425"/>
                      <a:gd name="connsiteY0" fmla="*/ 1257300 h 1264159"/>
                      <a:gd name="connsiteX1" fmla="*/ 666750 w 5305425"/>
                      <a:gd name="connsiteY1" fmla="*/ 1009650 h 1264159"/>
                      <a:gd name="connsiteX2" fmla="*/ 1609725 w 5305425"/>
                      <a:gd name="connsiteY2" fmla="*/ 1104900 h 1264159"/>
                      <a:gd name="connsiteX3" fmla="*/ 2562225 w 5305425"/>
                      <a:gd name="connsiteY3" fmla="*/ 790575 h 1264159"/>
                      <a:gd name="connsiteX4" fmla="*/ 3209925 w 5305425"/>
                      <a:gd name="connsiteY4" fmla="*/ 847725 h 1264159"/>
                      <a:gd name="connsiteX5" fmla="*/ 3990975 w 5305425"/>
                      <a:gd name="connsiteY5" fmla="*/ 600075 h 1264159"/>
                      <a:gd name="connsiteX6" fmla="*/ 4733925 w 5305425"/>
                      <a:gd name="connsiteY6" fmla="*/ 771525 h 1264159"/>
                      <a:gd name="connsiteX7" fmla="*/ 5305425 w 5305425"/>
                      <a:gd name="connsiteY7" fmla="*/ 0 h 126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5425" h="1264159" extrusionOk="0">
                        <a:moveTo>
                          <a:pt x="0" y="1257300"/>
                        </a:moveTo>
                        <a:cubicBezTo>
                          <a:pt x="287335" y="1310981"/>
                          <a:pt x="403845" y="1032666"/>
                          <a:pt x="666750" y="1009650"/>
                        </a:cubicBezTo>
                        <a:cubicBezTo>
                          <a:pt x="878608" y="1013465"/>
                          <a:pt x="1356856" y="1136079"/>
                          <a:pt x="1609725" y="1104900"/>
                        </a:cubicBezTo>
                        <a:cubicBezTo>
                          <a:pt x="1941125" y="1056052"/>
                          <a:pt x="2338340" y="830152"/>
                          <a:pt x="2562225" y="790575"/>
                        </a:cubicBezTo>
                        <a:cubicBezTo>
                          <a:pt x="2817664" y="720040"/>
                          <a:pt x="2988620" y="896011"/>
                          <a:pt x="3209925" y="847725"/>
                        </a:cubicBezTo>
                        <a:cubicBezTo>
                          <a:pt x="3434589" y="848263"/>
                          <a:pt x="3746992" y="632895"/>
                          <a:pt x="3990975" y="600075"/>
                        </a:cubicBezTo>
                        <a:cubicBezTo>
                          <a:pt x="4251413" y="554505"/>
                          <a:pt x="4546135" y="892135"/>
                          <a:pt x="4733925" y="771525"/>
                        </a:cubicBezTo>
                        <a:cubicBezTo>
                          <a:pt x="4954612" y="662769"/>
                          <a:pt x="5191645" y="122026"/>
                          <a:pt x="5305425" y="0"/>
                        </a:cubicBezTo>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777296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ndskapsbakgrunn med logo">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DF07B2C6-C84E-F506-A339-157AAEF5C9C2}"/>
              </a:ext>
            </a:extLst>
          </p:cNvPr>
          <p:cNvSpPr>
            <a:spLocks/>
          </p:cNvSpPr>
          <p:nvPr userDrawn="1"/>
        </p:nvSpPr>
        <p:spPr>
          <a:xfrm>
            <a:off x="0" y="-21876"/>
            <a:ext cx="12192000" cy="6858000"/>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8" name="Grafikk 7" descr="En økologisk hjørne figur">
            <a:extLst>
              <a:ext uri="{FF2B5EF4-FFF2-40B4-BE49-F238E27FC236}">
                <a16:creationId xmlns:a16="http://schemas.microsoft.com/office/drawing/2014/main" id="{9CD24E8B-4120-D93A-2E11-72DC7E8C0713}"/>
              </a:ext>
            </a:extLst>
          </p:cNvPr>
          <p:cNvPicPr>
            <a:picLocks noChangeAspect="1"/>
          </p:cNvPicPr>
          <p:nvPr userDrawn="1"/>
        </p:nvPicPr>
        <p:blipFill>
          <a:blip r:embed="rId2">
            <a:extLst>
              <a:ext uri="{96DAC541-7B7A-43D3-8B79-37D633B846F1}">
                <asvg:svgBlip xmlns:asvg="http://schemas.microsoft.com/office/drawing/2016/SVG/main" r:embed="rId3"/>
              </a:ext>
            </a:extLst>
          </a:blip>
          <a:srcRect l="12685"/>
          <a:stretch/>
        </p:blipFill>
        <p:spPr>
          <a:xfrm>
            <a:off x="-9525" y="-275190"/>
            <a:ext cx="5170235" cy="7037178"/>
          </a:xfrm>
          <a:prstGeom prst="rect">
            <a:avLst/>
          </a:prstGeom>
          <a:effectLst>
            <a:outerShdw blurRad="50800" dist="38100" dir="18900000" algn="bl" rotWithShape="0">
              <a:prstClr val="black">
                <a:alpha val="40000"/>
              </a:prstClr>
            </a:outerShdw>
          </a:effectLst>
        </p:spPr>
      </p:pic>
      <p:pic>
        <p:nvPicPr>
          <p:cNvPr id="9" name="Grafikk 63" descr="En økologisk hjørne figur">
            <a:extLst>
              <a:ext uri="{FF2B5EF4-FFF2-40B4-BE49-F238E27FC236}">
                <a16:creationId xmlns:a16="http://schemas.microsoft.com/office/drawing/2014/main" id="{B8D8BE1D-5CC2-6D4B-AD6B-C0E17AFFB65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9050" y="4537442"/>
            <a:ext cx="6405273" cy="2320558"/>
          </a:xfrm>
          <a:prstGeom prst="rect">
            <a:avLst/>
          </a:prstGeom>
          <a:effectLst>
            <a:outerShdw blurRad="50800" dist="38100" dir="18900000" algn="bl" rotWithShape="0">
              <a:prstClr val="black">
                <a:alpha val="40000"/>
              </a:prstClr>
            </a:outerShdw>
          </a:effectLst>
        </p:spPr>
      </p:pic>
      <p:sp>
        <p:nvSpPr>
          <p:cNvPr id="13" name="Frihåndsform: figur 12">
            <a:extLst>
              <a:ext uri="{FF2B5EF4-FFF2-40B4-BE49-F238E27FC236}">
                <a16:creationId xmlns:a16="http://schemas.microsoft.com/office/drawing/2014/main" id="{629F8941-79BD-96D5-95C4-C02F2926EEF8}"/>
              </a:ext>
            </a:extLst>
          </p:cNvPr>
          <p:cNvSpPr/>
          <p:nvPr userDrawn="1"/>
        </p:nvSpPr>
        <p:spPr>
          <a:xfrm>
            <a:off x="5246857" y="6340597"/>
            <a:ext cx="2562229" cy="531632"/>
          </a:xfrm>
          <a:custGeom>
            <a:avLst/>
            <a:gdLst>
              <a:gd name="connsiteX0" fmla="*/ 115904 w 1781180"/>
              <a:gd name="connsiteY0" fmla="*/ 60939 h 608931"/>
              <a:gd name="connsiteX1" fmla="*/ 934051 w 1781180"/>
              <a:gd name="connsiteY1" fmla="*/ 24844 h 608931"/>
              <a:gd name="connsiteX2" fmla="*/ 1667978 w 1781180"/>
              <a:gd name="connsiteY2" fmla="*/ 205318 h 608931"/>
              <a:gd name="connsiteX3" fmla="*/ 1619851 w 1781180"/>
              <a:gd name="connsiteY3" fmla="*/ 542202 h 608931"/>
              <a:gd name="connsiteX4" fmla="*/ 164030 w 1781180"/>
              <a:gd name="connsiteY4" fmla="*/ 566265 h 608931"/>
              <a:gd name="connsiteX5" fmla="*/ 115904 w 1781180"/>
              <a:gd name="connsiteY5" fmla="*/ 60939 h 608931"/>
              <a:gd name="connsiteX0" fmla="*/ 115904 w 1765029"/>
              <a:gd name="connsiteY0" fmla="*/ 60939 h 608931"/>
              <a:gd name="connsiteX1" fmla="*/ 934051 w 1765029"/>
              <a:gd name="connsiteY1" fmla="*/ 24844 h 608931"/>
              <a:gd name="connsiteX2" fmla="*/ 1667978 w 1765029"/>
              <a:gd name="connsiteY2" fmla="*/ 205318 h 608931"/>
              <a:gd name="connsiteX3" fmla="*/ 1619851 w 1765029"/>
              <a:gd name="connsiteY3" fmla="*/ 542202 h 608931"/>
              <a:gd name="connsiteX4" fmla="*/ 164030 w 1765029"/>
              <a:gd name="connsiteY4" fmla="*/ 566265 h 608931"/>
              <a:gd name="connsiteX5" fmla="*/ 115904 w 1765029"/>
              <a:gd name="connsiteY5" fmla="*/ 60939 h 608931"/>
              <a:gd name="connsiteX0" fmla="*/ 118997 w 1791533"/>
              <a:gd name="connsiteY0" fmla="*/ 60939 h 608214"/>
              <a:gd name="connsiteX1" fmla="*/ 937144 w 1791533"/>
              <a:gd name="connsiteY1" fmla="*/ 24844 h 608214"/>
              <a:gd name="connsiteX2" fmla="*/ 1671071 w 1791533"/>
              <a:gd name="connsiteY2" fmla="*/ 205318 h 608214"/>
              <a:gd name="connsiteX3" fmla="*/ 1634871 w 1791533"/>
              <a:gd name="connsiteY3" fmla="*/ 538227 h 608214"/>
              <a:gd name="connsiteX4" fmla="*/ 167123 w 1791533"/>
              <a:gd name="connsiteY4" fmla="*/ 566265 h 608214"/>
              <a:gd name="connsiteX5" fmla="*/ 118997 w 1791533"/>
              <a:gd name="connsiteY5" fmla="*/ 60939 h 608214"/>
              <a:gd name="connsiteX0" fmla="*/ 118997 w 1719083"/>
              <a:gd name="connsiteY0" fmla="*/ 60939 h 608214"/>
              <a:gd name="connsiteX1" fmla="*/ 937144 w 1719083"/>
              <a:gd name="connsiteY1" fmla="*/ 24844 h 608214"/>
              <a:gd name="connsiteX2" fmla="*/ 1671071 w 1719083"/>
              <a:gd name="connsiteY2" fmla="*/ 205318 h 608214"/>
              <a:gd name="connsiteX3" fmla="*/ 1634871 w 1719083"/>
              <a:gd name="connsiteY3" fmla="*/ 538227 h 608214"/>
              <a:gd name="connsiteX4" fmla="*/ 167123 w 1719083"/>
              <a:gd name="connsiteY4" fmla="*/ 566265 h 608214"/>
              <a:gd name="connsiteX5" fmla="*/ 118997 w 1719083"/>
              <a:gd name="connsiteY5" fmla="*/ 60939 h 608214"/>
              <a:gd name="connsiteX0" fmla="*/ 118997 w 1728517"/>
              <a:gd name="connsiteY0" fmla="*/ 60939 h 608214"/>
              <a:gd name="connsiteX1" fmla="*/ 937144 w 1728517"/>
              <a:gd name="connsiteY1" fmla="*/ 24844 h 608214"/>
              <a:gd name="connsiteX2" fmla="*/ 1682998 w 1728517"/>
              <a:gd name="connsiteY2" fmla="*/ 205318 h 608214"/>
              <a:gd name="connsiteX3" fmla="*/ 1634871 w 1728517"/>
              <a:gd name="connsiteY3" fmla="*/ 538227 h 608214"/>
              <a:gd name="connsiteX4" fmla="*/ 167123 w 1728517"/>
              <a:gd name="connsiteY4" fmla="*/ 566265 h 608214"/>
              <a:gd name="connsiteX5" fmla="*/ 118997 w 1728517"/>
              <a:gd name="connsiteY5" fmla="*/ 60939 h 608214"/>
              <a:gd name="connsiteX0" fmla="*/ 118997 w 1683744"/>
              <a:gd name="connsiteY0" fmla="*/ 60939 h 608214"/>
              <a:gd name="connsiteX1" fmla="*/ 937144 w 1683744"/>
              <a:gd name="connsiteY1" fmla="*/ 24844 h 608214"/>
              <a:gd name="connsiteX2" fmla="*/ 1682998 w 1683744"/>
              <a:gd name="connsiteY2" fmla="*/ 205318 h 608214"/>
              <a:gd name="connsiteX3" fmla="*/ 1634871 w 1683744"/>
              <a:gd name="connsiteY3" fmla="*/ 538227 h 608214"/>
              <a:gd name="connsiteX4" fmla="*/ 167123 w 1683744"/>
              <a:gd name="connsiteY4" fmla="*/ 566265 h 608214"/>
              <a:gd name="connsiteX5" fmla="*/ 118997 w 1683744"/>
              <a:gd name="connsiteY5" fmla="*/ 60939 h 608214"/>
              <a:gd name="connsiteX0" fmla="*/ 126114 w 1690861"/>
              <a:gd name="connsiteY0" fmla="*/ 59980 h 596967"/>
              <a:gd name="connsiteX1" fmla="*/ 944261 w 1690861"/>
              <a:gd name="connsiteY1" fmla="*/ 23885 h 596967"/>
              <a:gd name="connsiteX2" fmla="*/ 1690115 w 1690861"/>
              <a:gd name="connsiteY2" fmla="*/ 204359 h 596967"/>
              <a:gd name="connsiteX3" fmla="*/ 1641988 w 1690861"/>
              <a:gd name="connsiteY3" fmla="*/ 537268 h 596967"/>
              <a:gd name="connsiteX4" fmla="*/ 162313 w 1690861"/>
              <a:gd name="connsiteY4" fmla="*/ 549403 h 596967"/>
              <a:gd name="connsiteX5" fmla="*/ 126114 w 1690861"/>
              <a:gd name="connsiteY5" fmla="*/ 59980 h 596967"/>
              <a:gd name="connsiteX0" fmla="*/ 126114 w 1690861"/>
              <a:gd name="connsiteY0" fmla="*/ 59980 h 596967"/>
              <a:gd name="connsiteX1" fmla="*/ 944261 w 1690861"/>
              <a:gd name="connsiteY1" fmla="*/ 23885 h 596967"/>
              <a:gd name="connsiteX2" fmla="*/ 1690115 w 1690861"/>
              <a:gd name="connsiteY2" fmla="*/ 204359 h 596967"/>
              <a:gd name="connsiteX3" fmla="*/ 1641988 w 1690861"/>
              <a:gd name="connsiteY3" fmla="*/ 537268 h 596967"/>
              <a:gd name="connsiteX4" fmla="*/ 162313 w 1690861"/>
              <a:gd name="connsiteY4" fmla="*/ 549403 h 596967"/>
              <a:gd name="connsiteX5" fmla="*/ 126114 w 1690861"/>
              <a:gd name="connsiteY5" fmla="*/ 59980 h 596967"/>
              <a:gd name="connsiteX0" fmla="*/ 126114 w 1690861"/>
              <a:gd name="connsiteY0" fmla="*/ 59980 h 568683"/>
              <a:gd name="connsiteX1" fmla="*/ 944261 w 1690861"/>
              <a:gd name="connsiteY1" fmla="*/ 23885 h 568683"/>
              <a:gd name="connsiteX2" fmla="*/ 1690115 w 1690861"/>
              <a:gd name="connsiteY2" fmla="*/ 204359 h 568683"/>
              <a:gd name="connsiteX3" fmla="*/ 1641988 w 1690861"/>
              <a:gd name="connsiteY3" fmla="*/ 537268 h 568683"/>
              <a:gd name="connsiteX4" fmla="*/ 162313 w 1690861"/>
              <a:gd name="connsiteY4" fmla="*/ 549403 h 568683"/>
              <a:gd name="connsiteX5" fmla="*/ 126114 w 1690861"/>
              <a:gd name="connsiteY5" fmla="*/ 59980 h 568683"/>
              <a:gd name="connsiteX0" fmla="*/ 126114 w 1690861"/>
              <a:gd name="connsiteY0" fmla="*/ 59980 h 568683"/>
              <a:gd name="connsiteX1" fmla="*/ 944261 w 1690861"/>
              <a:gd name="connsiteY1" fmla="*/ 23885 h 568683"/>
              <a:gd name="connsiteX2" fmla="*/ 1690115 w 1690861"/>
              <a:gd name="connsiteY2" fmla="*/ 204359 h 568683"/>
              <a:gd name="connsiteX3" fmla="*/ 1641988 w 1690861"/>
              <a:gd name="connsiteY3" fmla="*/ 537268 h 568683"/>
              <a:gd name="connsiteX4" fmla="*/ 162313 w 1690861"/>
              <a:gd name="connsiteY4" fmla="*/ 549403 h 568683"/>
              <a:gd name="connsiteX5" fmla="*/ 126114 w 1690861"/>
              <a:gd name="connsiteY5" fmla="*/ 59980 h 568683"/>
              <a:gd name="connsiteX0" fmla="*/ 126114 w 1690861"/>
              <a:gd name="connsiteY0" fmla="*/ 59980 h 555472"/>
              <a:gd name="connsiteX1" fmla="*/ 944261 w 1690861"/>
              <a:gd name="connsiteY1" fmla="*/ 23885 h 555472"/>
              <a:gd name="connsiteX2" fmla="*/ 1690115 w 1690861"/>
              <a:gd name="connsiteY2" fmla="*/ 204359 h 555472"/>
              <a:gd name="connsiteX3" fmla="*/ 1641988 w 1690861"/>
              <a:gd name="connsiteY3" fmla="*/ 537268 h 555472"/>
              <a:gd name="connsiteX4" fmla="*/ 162313 w 1690861"/>
              <a:gd name="connsiteY4" fmla="*/ 549403 h 555472"/>
              <a:gd name="connsiteX5" fmla="*/ 126114 w 1690861"/>
              <a:gd name="connsiteY5" fmla="*/ 59980 h 555472"/>
              <a:gd name="connsiteX0" fmla="*/ 48209 w 1612956"/>
              <a:gd name="connsiteY0" fmla="*/ 59980 h 555472"/>
              <a:gd name="connsiteX1" fmla="*/ 866356 w 1612956"/>
              <a:gd name="connsiteY1" fmla="*/ 23885 h 555472"/>
              <a:gd name="connsiteX2" fmla="*/ 1612210 w 1612956"/>
              <a:gd name="connsiteY2" fmla="*/ 204359 h 555472"/>
              <a:gd name="connsiteX3" fmla="*/ 1564083 w 1612956"/>
              <a:gd name="connsiteY3" fmla="*/ 537268 h 555472"/>
              <a:gd name="connsiteX4" fmla="*/ 84408 w 1612956"/>
              <a:gd name="connsiteY4" fmla="*/ 549403 h 555472"/>
              <a:gd name="connsiteX5" fmla="*/ 48209 w 1612956"/>
              <a:gd name="connsiteY5" fmla="*/ 59980 h 555472"/>
              <a:gd name="connsiteX0" fmla="*/ 3655 w 1568402"/>
              <a:gd name="connsiteY0" fmla="*/ 105568 h 601060"/>
              <a:gd name="connsiteX1" fmla="*/ 821802 w 1568402"/>
              <a:gd name="connsiteY1" fmla="*/ 69473 h 601060"/>
              <a:gd name="connsiteX2" fmla="*/ 1567656 w 1568402"/>
              <a:gd name="connsiteY2" fmla="*/ 249947 h 601060"/>
              <a:gd name="connsiteX3" fmla="*/ 1519529 w 1568402"/>
              <a:gd name="connsiteY3" fmla="*/ 582856 h 601060"/>
              <a:gd name="connsiteX4" fmla="*/ 39854 w 1568402"/>
              <a:gd name="connsiteY4" fmla="*/ 594991 h 601060"/>
              <a:gd name="connsiteX5" fmla="*/ 3655 w 1568402"/>
              <a:gd name="connsiteY5" fmla="*/ 105568 h 601060"/>
              <a:gd name="connsiteX0" fmla="*/ 3665 w 1580325"/>
              <a:gd name="connsiteY0" fmla="*/ 105762 h 601254"/>
              <a:gd name="connsiteX1" fmla="*/ 821812 w 1580325"/>
              <a:gd name="connsiteY1" fmla="*/ 69667 h 601254"/>
              <a:gd name="connsiteX2" fmla="*/ 1579593 w 1580325"/>
              <a:gd name="connsiteY2" fmla="*/ 254117 h 601254"/>
              <a:gd name="connsiteX3" fmla="*/ 1519539 w 1580325"/>
              <a:gd name="connsiteY3" fmla="*/ 583050 h 601254"/>
              <a:gd name="connsiteX4" fmla="*/ 39864 w 1580325"/>
              <a:gd name="connsiteY4" fmla="*/ 595185 h 601254"/>
              <a:gd name="connsiteX5" fmla="*/ 3665 w 1580325"/>
              <a:gd name="connsiteY5" fmla="*/ 105762 h 601254"/>
              <a:gd name="connsiteX0" fmla="*/ 11067 w 1587727"/>
              <a:gd name="connsiteY0" fmla="*/ 114344 h 609836"/>
              <a:gd name="connsiteX1" fmla="*/ 829214 w 1587727"/>
              <a:gd name="connsiteY1" fmla="*/ 78249 h 609836"/>
              <a:gd name="connsiteX2" fmla="*/ 1586995 w 1587727"/>
              <a:gd name="connsiteY2" fmla="*/ 262699 h 609836"/>
              <a:gd name="connsiteX3" fmla="*/ 1526941 w 1587727"/>
              <a:gd name="connsiteY3" fmla="*/ 591632 h 609836"/>
              <a:gd name="connsiteX4" fmla="*/ 47266 w 1587727"/>
              <a:gd name="connsiteY4" fmla="*/ 603767 h 609836"/>
              <a:gd name="connsiteX5" fmla="*/ 11067 w 1587727"/>
              <a:gd name="connsiteY5" fmla="*/ 114344 h 609836"/>
              <a:gd name="connsiteX0" fmla="*/ 6363 w 1583023"/>
              <a:gd name="connsiteY0" fmla="*/ 135109 h 630601"/>
              <a:gd name="connsiteX1" fmla="*/ 824510 w 1583023"/>
              <a:gd name="connsiteY1" fmla="*/ 99014 h 630601"/>
              <a:gd name="connsiteX2" fmla="*/ 1582291 w 1583023"/>
              <a:gd name="connsiteY2" fmla="*/ 283464 h 630601"/>
              <a:gd name="connsiteX3" fmla="*/ 1522237 w 1583023"/>
              <a:gd name="connsiteY3" fmla="*/ 612397 h 630601"/>
              <a:gd name="connsiteX4" fmla="*/ 42562 w 1583023"/>
              <a:gd name="connsiteY4" fmla="*/ 624532 h 630601"/>
              <a:gd name="connsiteX5" fmla="*/ 6363 w 1583023"/>
              <a:gd name="connsiteY5" fmla="*/ 135109 h 630601"/>
              <a:gd name="connsiteX0" fmla="*/ 5222 w 1762720"/>
              <a:gd name="connsiteY0" fmla="*/ 193369 h 545560"/>
              <a:gd name="connsiteX1" fmla="*/ 1004164 w 1762720"/>
              <a:gd name="connsiteY1" fmla="*/ 13973 h 545560"/>
              <a:gd name="connsiteX2" fmla="*/ 1761945 w 1762720"/>
              <a:gd name="connsiteY2" fmla="*/ 198423 h 545560"/>
              <a:gd name="connsiteX3" fmla="*/ 1701891 w 1762720"/>
              <a:gd name="connsiteY3" fmla="*/ 527356 h 545560"/>
              <a:gd name="connsiteX4" fmla="*/ 222216 w 1762720"/>
              <a:gd name="connsiteY4" fmla="*/ 539491 h 545560"/>
              <a:gd name="connsiteX5" fmla="*/ 5222 w 1762720"/>
              <a:gd name="connsiteY5" fmla="*/ 193369 h 545560"/>
              <a:gd name="connsiteX0" fmla="*/ 5222 w 1762720"/>
              <a:gd name="connsiteY0" fmla="*/ 193369 h 545560"/>
              <a:gd name="connsiteX1" fmla="*/ 1004164 w 1762720"/>
              <a:gd name="connsiteY1" fmla="*/ 13973 h 545560"/>
              <a:gd name="connsiteX2" fmla="*/ 1761945 w 1762720"/>
              <a:gd name="connsiteY2" fmla="*/ 198423 h 545560"/>
              <a:gd name="connsiteX3" fmla="*/ 1701891 w 1762720"/>
              <a:gd name="connsiteY3" fmla="*/ 527356 h 545560"/>
              <a:gd name="connsiteX4" fmla="*/ 222216 w 1762720"/>
              <a:gd name="connsiteY4" fmla="*/ 539491 h 545560"/>
              <a:gd name="connsiteX5" fmla="*/ 5222 w 1762720"/>
              <a:gd name="connsiteY5" fmla="*/ 193369 h 545560"/>
              <a:gd name="connsiteX0" fmla="*/ 5222 w 1762720"/>
              <a:gd name="connsiteY0" fmla="*/ 193369 h 545560"/>
              <a:gd name="connsiteX1" fmla="*/ 1004164 w 1762720"/>
              <a:gd name="connsiteY1" fmla="*/ 13973 h 545560"/>
              <a:gd name="connsiteX2" fmla="*/ 1761945 w 1762720"/>
              <a:gd name="connsiteY2" fmla="*/ 198423 h 545560"/>
              <a:gd name="connsiteX3" fmla="*/ 1701891 w 1762720"/>
              <a:gd name="connsiteY3" fmla="*/ 527356 h 545560"/>
              <a:gd name="connsiteX4" fmla="*/ 222216 w 1762720"/>
              <a:gd name="connsiteY4" fmla="*/ 539491 h 545560"/>
              <a:gd name="connsiteX5" fmla="*/ 5222 w 1762720"/>
              <a:gd name="connsiteY5" fmla="*/ 193369 h 545560"/>
              <a:gd name="connsiteX0" fmla="*/ 5198 w 1767455"/>
              <a:gd name="connsiteY0" fmla="*/ 206128 h 537848"/>
              <a:gd name="connsiteX1" fmla="*/ 1008898 w 1767455"/>
              <a:gd name="connsiteY1" fmla="*/ 6261 h 537848"/>
              <a:gd name="connsiteX2" fmla="*/ 1766679 w 1767455"/>
              <a:gd name="connsiteY2" fmla="*/ 190711 h 537848"/>
              <a:gd name="connsiteX3" fmla="*/ 1706625 w 1767455"/>
              <a:gd name="connsiteY3" fmla="*/ 519644 h 537848"/>
              <a:gd name="connsiteX4" fmla="*/ 226950 w 1767455"/>
              <a:gd name="connsiteY4" fmla="*/ 531779 h 537848"/>
              <a:gd name="connsiteX5" fmla="*/ 5198 w 1767455"/>
              <a:gd name="connsiteY5" fmla="*/ 206128 h 537848"/>
              <a:gd name="connsiteX0" fmla="*/ 5126 w 1781660"/>
              <a:gd name="connsiteY0" fmla="*/ 206128 h 537848"/>
              <a:gd name="connsiteX1" fmla="*/ 1023099 w 1781660"/>
              <a:gd name="connsiteY1" fmla="*/ 6261 h 537848"/>
              <a:gd name="connsiteX2" fmla="*/ 1780880 w 1781660"/>
              <a:gd name="connsiteY2" fmla="*/ 190711 h 537848"/>
              <a:gd name="connsiteX3" fmla="*/ 1720826 w 1781660"/>
              <a:gd name="connsiteY3" fmla="*/ 519644 h 537848"/>
              <a:gd name="connsiteX4" fmla="*/ 241151 w 1781660"/>
              <a:gd name="connsiteY4" fmla="*/ 531779 h 537848"/>
              <a:gd name="connsiteX5" fmla="*/ 5126 w 1781660"/>
              <a:gd name="connsiteY5" fmla="*/ 206128 h 537848"/>
              <a:gd name="connsiteX0" fmla="*/ 5126 w 1781660"/>
              <a:gd name="connsiteY0" fmla="*/ 206128 h 537848"/>
              <a:gd name="connsiteX1" fmla="*/ 1023099 w 1781660"/>
              <a:gd name="connsiteY1" fmla="*/ 6261 h 537848"/>
              <a:gd name="connsiteX2" fmla="*/ 1780880 w 1781660"/>
              <a:gd name="connsiteY2" fmla="*/ 190711 h 537848"/>
              <a:gd name="connsiteX3" fmla="*/ 1720826 w 1781660"/>
              <a:gd name="connsiteY3" fmla="*/ 519644 h 537848"/>
              <a:gd name="connsiteX4" fmla="*/ 241151 w 1781660"/>
              <a:gd name="connsiteY4" fmla="*/ 531779 h 537848"/>
              <a:gd name="connsiteX5" fmla="*/ 5126 w 1781660"/>
              <a:gd name="connsiteY5" fmla="*/ 206128 h 537848"/>
              <a:gd name="connsiteX0" fmla="*/ 9903 w 1786437"/>
              <a:gd name="connsiteY0" fmla="*/ 199912 h 531632"/>
              <a:gd name="connsiteX1" fmla="*/ 1027876 w 1786437"/>
              <a:gd name="connsiteY1" fmla="*/ 45 h 531632"/>
              <a:gd name="connsiteX2" fmla="*/ 1785657 w 1786437"/>
              <a:gd name="connsiteY2" fmla="*/ 184495 h 531632"/>
              <a:gd name="connsiteX3" fmla="*/ 1725603 w 1786437"/>
              <a:gd name="connsiteY3" fmla="*/ 513428 h 531632"/>
              <a:gd name="connsiteX4" fmla="*/ 245928 w 1786437"/>
              <a:gd name="connsiteY4" fmla="*/ 525563 h 531632"/>
              <a:gd name="connsiteX5" fmla="*/ 9903 w 1786437"/>
              <a:gd name="connsiteY5" fmla="*/ 199912 h 531632"/>
              <a:gd name="connsiteX0" fmla="*/ 9903 w 1786437"/>
              <a:gd name="connsiteY0" fmla="*/ 199912 h 531632"/>
              <a:gd name="connsiteX1" fmla="*/ 1027876 w 1786437"/>
              <a:gd name="connsiteY1" fmla="*/ 45 h 531632"/>
              <a:gd name="connsiteX2" fmla="*/ 1785657 w 1786437"/>
              <a:gd name="connsiteY2" fmla="*/ 184495 h 531632"/>
              <a:gd name="connsiteX3" fmla="*/ 1725603 w 1786437"/>
              <a:gd name="connsiteY3" fmla="*/ 513428 h 531632"/>
              <a:gd name="connsiteX4" fmla="*/ 245928 w 1786437"/>
              <a:gd name="connsiteY4" fmla="*/ 525563 h 531632"/>
              <a:gd name="connsiteX5" fmla="*/ 9903 w 1786437"/>
              <a:gd name="connsiteY5" fmla="*/ 199912 h 531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6437" h="531632">
                <a:moveTo>
                  <a:pt x="9903" y="199912"/>
                </a:moveTo>
                <a:cubicBezTo>
                  <a:pt x="-99809" y="-11987"/>
                  <a:pt x="731917" y="2614"/>
                  <a:pt x="1027876" y="45"/>
                </a:cubicBezTo>
                <a:cubicBezTo>
                  <a:pt x="1323835" y="-2524"/>
                  <a:pt x="1808517" y="106883"/>
                  <a:pt x="1785657" y="184495"/>
                </a:cubicBezTo>
                <a:cubicBezTo>
                  <a:pt x="1762797" y="262107"/>
                  <a:pt x="1749649" y="250512"/>
                  <a:pt x="1725603" y="513428"/>
                </a:cubicBezTo>
                <a:cubicBezTo>
                  <a:pt x="890525" y="541781"/>
                  <a:pt x="534355" y="529574"/>
                  <a:pt x="245928" y="525563"/>
                </a:cubicBezTo>
                <a:cubicBezTo>
                  <a:pt x="165279" y="531523"/>
                  <a:pt x="171950" y="500521"/>
                  <a:pt x="9903" y="199912"/>
                </a:cubicBezTo>
                <a:close/>
              </a:path>
            </a:pathLst>
          </a:custGeom>
          <a:solidFill>
            <a:schemeClr val="tx2">
              <a:lumMod val="25000"/>
              <a:lumOff val="75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Grafikk 4" descr="En økologisk hjørne figur">
            <a:extLst>
              <a:ext uri="{FF2B5EF4-FFF2-40B4-BE49-F238E27FC236}">
                <a16:creationId xmlns:a16="http://schemas.microsoft.com/office/drawing/2014/main" id="{77C0CBD7-093C-8D62-E6DD-B629DDDC198E}"/>
              </a:ext>
            </a:extLst>
          </p:cNvPr>
          <p:cNvSpPr/>
          <p:nvPr/>
        </p:nvSpPr>
        <p:spPr>
          <a:xfrm flipH="1" flipV="1">
            <a:off x="6867525" y="2404727"/>
            <a:ext cx="5334000" cy="4457700"/>
          </a:xfrm>
          <a:custGeom>
            <a:avLst/>
            <a:gdLst>
              <a:gd name="connsiteX0" fmla="*/ 0 w 5334098"/>
              <a:gd name="connsiteY0" fmla="*/ 0 h 5334000"/>
              <a:gd name="connsiteX1" fmla="*/ 5334000 w 5334098"/>
              <a:gd name="connsiteY1" fmla="*/ 0 h 5334000"/>
              <a:gd name="connsiteX2" fmla="*/ 4959122 w 5334098"/>
              <a:gd name="connsiteY2" fmla="*/ 1447800 h 5334000"/>
              <a:gd name="connsiteX3" fmla="*/ 3333521 w 5334098"/>
              <a:gd name="connsiteY3" fmla="*/ 1193800 h 5334000"/>
              <a:gd name="connsiteX4" fmla="*/ 1879600 w 5334098"/>
              <a:gd name="connsiteY4" fmla="*/ 4000500 h 5334000"/>
              <a:gd name="connsiteX5" fmla="*/ 0 w 5334098"/>
              <a:gd name="connsiteY5" fmla="*/ 5334000 h 5334000"/>
              <a:gd name="connsiteX6" fmla="*/ 0 w 5334098"/>
              <a:gd name="connsiteY6" fmla="*/ 0 h 5334000"/>
              <a:gd name="connsiteX0" fmla="*/ 0 w 5334098"/>
              <a:gd name="connsiteY0" fmla="*/ 0 h 4601110"/>
              <a:gd name="connsiteX1" fmla="*/ 5334000 w 5334098"/>
              <a:gd name="connsiteY1" fmla="*/ 0 h 4601110"/>
              <a:gd name="connsiteX2" fmla="*/ 4959122 w 5334098"/>
              <a:gd name="connsiteY2" fmla="*/ 1447800 h 4601110"/>
              <a:gd name="connsiteX3" fmla="*/ 3333521 w 5334098"/>
              <a:gd name="connsiteY3" fmla="*/ 1193800 h 4601110"/>
              <a:gd name="connsiteX4" fmla="*/ 1879600 w 5334098"/>
              <a:gd name="connsiteY4" fmla="*/ 4000500 h 4601110"/>
              <a:gd name="connsiteX5" fmla="*/ 9525 w 5334098"/>
              <a:gd name="connsiteY5" fmla="*/ 4457700 h 4601110"/>
              <a:gd name="connsiteX6" fmla="*/ 0 w 5334098"/>
              <a:gd name="connsiteY6" fmla="*/ 0 h 4601110"/>
              <a:gd name="connsiteX0" fmla="*/ 0 w 5334098"/>
              <a:gd name="connsiteY0" fmla="*/ 0 h 4457700"/>
              <a:gd name="connsiteX1" fmla="*/ 5334000 w 5334098"/>
              <a:gd name="connsiteY1" fmla="*/ 0 h 4457700"/>
              <a:gd name="connsiteX2" fmla="*/ 4959122 w 5334098"/>
              <a:gd name="connsiteY2" fmla="*/ 1447800 h 4457700"/>
              <a:gd name="connsiteX3" fmla="*/ 3333521 w 5334098"/>
              <a:gd name="connsiteY3" fmla="*/ 1193800 h 4457700"/>
              <a:gd name="connsiteX4" fmla="*/ 1803400 w 5334098"/>
              <a:gd name="connsiteY4" fmla="*/ 3228975 h 4457700"/>
              <a:gd name="connsiteX5" fmla="*/ 9525 w 5334098"/>
              <a:gd name="connsiteY5" fmla="*/ 4457700 h 4457700"/>
              <a:gd name="connsiteX6" fmla="*/ 0 w 5334098"/>
              <a:gd name="connsiteY6" fmla="*/ 0 h 4457700"/>
              <a:gd name="connsiteX0" fmla="*/ 0 w 5334000"/>
              <a:gd name="connsiteY0" fmla="*/ 0 h 4457700"/>
              <a:gd name="connsiteX1" fmla="*/ 5334000 w 5334000"/>
              <a:gd name="connsiteY1" fmla="*/ 0 h 4457700"/>
              <a:gd name="connsiteX2" fmla="*/ 4930547 w 5334000"/>
              <a:gd name="connsiteY2" fmla="*/ 1238250 h 4457700"/>
              <a:gd name="connsiteX3" fmla="*/ 3333521 w 5334000"/>
              <a:gd name="connsiteY3" fmla="*/ 1193800 h 4457700"/>
              <a:gd name="connsiteX4" fmla="*/ 1803400 w 5334000"/>
              <a:gd name="connsiteY4" fmla="*/ 3228975 h 4457700"/>
              <a:gd name="connsiteX5" fmla="*/ 9525 w 5334000"/>
              <a:gd name="connsiteY5" fmla="*/ 4457700 h 4457700"/>
              <a:gd name="connsiteX6" fmla="*/ 0 w 5334000"/>
              <a:gd name="connsiteY6" fmla="*/ 0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000" h="4457700">
                <a:moveTo>
                  <a:pt x="0" y="0"/>
                </a:moveTo>
                <a:lnTo>
                  <a:pt x="5334000" y="0"/>
                </a:lnTo>
                <a:cubicBezTo>
                  <a:pt x="5334000" y="0"/>
                  <a:pt x="5321846" y="1024014"/>
                  <a:pt x="4930547" y="1238250"/>
                </a:cubicBezTo>
                <a:cubicBezTo>
                  <a:pt x="4454259" y="1499019"/>
                  <a:pt x="3854712" y="862012"/>
                  <a:pt x="3333521" y="1193800"/>
                </a:cubicBezTo>
                <a:cubicBezTo>
                  <a:pt x="2812330" y="1525588"/>
                  <a:pt x="2617711" y="2018729"/>
                  <a:pt x="1803400" y="3228975"/>
                </a:cubicBezTo>
                <a:cubicBezTo>
                  <a:pt x="1136879" y="4219575"/>
                  <a:pt x="9525" y="4457700"/>
                  <a:pt x="9525" y="4457700"/>
                </a:cubicBezTo>
                <a:lnTo>
                  <a:pt x="0" y="0"/>
                </a:lnTo>
                <a:close/>
              </a:path>
            </a:pathLst>
          </a:custGeom>
          <a:solidFill>
            <a:schemeClr val="accent1">
              <a:lumMod val="60000"/>
              <a:lumOff val="40000"/>
            </a:schemeClr>
          </a:solidFill>
          <a:ln w="12700" cap="flat">
            <a:noFill/>
            <a:prstDash val="solid"/>
            <a:miter/>
          </a:ln>
          <a:effectLst>
            <a:outerShdw blurRad="50800" dist="38100" dir="18900000" algn="bl" rotWithShape="0">
              <a:prstClr val="black">
                <a:alpha val="40000"/>
              </a:prstClr>
            </a:outerShdw>
          </a:effectLst>
        </p:spPr>
        <p:txBody>
          <a:bodyPr rtlCol="0" anchor="ctr"/>
          <a:lstStyle/>
          <a:p>
            <a:endParaRPr lang="nb-NO" dirty="0"/>
          </a:p>
        </p:txBody>
      </p:sp>
      <p:pic>
        <p:nvPicPr>
          <p:cNvPr id="6" name="Grafikk 5" descr="En økologisk hjørne figur">
            <a:extLst>
              <a:ext uri="{FF2B5EF4-FFF2-40B4-BE49-F238E27FC236}">
                <a16:creationId xmlns:a16="http://schemas.microsoft.com/office/drawing/2014/main" id="{980E5E0F-A194-8225-6BB4-F6AC3038D9E8}"/>
              </a:ext>
            </a:extLst>
          </p:cNvPr>
          <p:cNvPicPr>
            <a:picLocks noChangeAspect="1"/>
          </p:cNvPicPr>
          <p:nvPr userDrawn="1"/>
        </p:nvPicPr>
        <p:blipFill>
          <a:blip r:embed="rId2">
            <a:extLst>
              <a:ext uri="{96DAC541-7B7A-43D3-8B79-37D633B846F1}">
                <asvg:svgBlip xmlns:asvg="http://schemas.microsoft.com/office/drawing/2016/SVG/main" r:embed="rId3"/>
              </a:ext>
            </a:extLst>
          </a:blip>
          <a:srcRect l="18240"/>
          <a:stretch/>
        </p:blipFill>
        <p:spPr>
          <a:xfrm flipH="1">
            <a:off x="6906793" y="391594"/>
            <a:ext cx="5285207" cy="6464302"/>
          </a:xfrm>
          <a:prstGeom prst="rect">
            <a:avLst/>
          </a:prstGeom>
          <a:effectLst>
            <a:outerShdw blurRad="50800" dist="38100" dir="13500000" algn="br" rotWithShape="0">
              <a:prstClr val="black">
                <a:alpha val="40000"/>
              </a:prstClr>
            </a:outerShdw>
          </a:effectLst>
        </p:spPr>
      </p:pic>
      <p:pic>
        <p:nvPicPr>
          <p:cNvPr id="4" name="Grafikk 63" descr="En økologisk hjørne figur">
            <a:extLst>
              <a:ext uri="{FF2B5EF4-FFF2-40B4-BE49-F238E27FC236}">
                <a16:creationId xmlns:a16="http://schemas.microsoft.com/office/drawing/2014/main" id="{C4A545B9-3433-CEF9-D9F3-5303912F0FBD}"/>
              </a:ext>
            </a:extLst>
          </p:cNvPr>
          <p:cNvPicPr>
            <a:picLocks noChangeAspect="1"/>
          </p:cNvPicPr>
          <p:nvPr userDrawn="1"/>
        </p:nvPicPr>
        <p:blipFill>
          <a:blip r:embed="rId6">
            <a:extLst>
              <a:ext uri="{96DAC541-7B7A-43D3-8B79-37D633B846F1}">
                <asvg:svgBlip xmlns:asvg="http://schemas.microsoft.com/office/drawing/2016/SVG/main" r:embed="rId7"/>
              </a:ext>
            </a:extLst>
          </a:blip>
          <a:srcRect l="21417"/>
          <a:stretch/>
        </p:blipFill>
        <p:spPr>
          <a:xfrm flipH="1">
            <a:off x="7865729" y="4036826"/>
            <a:ext cx="4326271" cy="2825601"/>
          </a:xfrm>
          <a:prstGeom prst="rect">
            <a:avLst/>
          </a:prstGeom>
          <a:effectLst>
            <a:outerShdw blurRad="50800" dist="38100" dir="18900000" algn="bl" rotWithShape="0">
              <a:prstClr val="black">
                <a:alpha val="40000"/>
              </a:prstClr>
            </a:outerShdw>
          </a:effectLst>
        </p:spPr>
      </p:pic>
      <p:sp>
        <p:nvSpPr>
          <p:cNvPr id="22" name="Frihåndsform: figur 21">
            <a:extLst>
              <a:ext uri="{FF2B5EF4-FFF2-40B4-BE49-F238E27FC236}">
                <a16:creationId xmlns:a16="http://schemas.microsoft.com/office/drawing/2014/main" id="{2F11741C-C581-1A31-114D-4511CBEF7BB5}"/>
              </a:ext>
            </a:extLst>
          </p:cNvPr>
          <p:cNvSpPr/>
          <p:nvPr userDrawn="1"/>
        </p:nvSpPr>
        <p:spPr>
          <a:xfrm>
            <a:off x="6877050" y="5562600"/>
            <a:ext cx="5363993" cy="1104900"/>
          </a:xfrm>
          <a:custGeom>
            <a:avLst/>
            <a:gdLst>
              <a:gd name="connsiteX0" fmla="*/ 0 w 5363993"/>
              <a:gd name="connsiteY0" fmla="*/ 1104900 h 1104900"/>
              <a:gd name="connsiteX1" fmla="*/ 820820 w 5363993"/>
              <a:gd name="connsiteY1" fmla="*/ 838200 h 1104900"/>
              <a:gd name="connsiteX2" fmla="*/ 1689362 w 5363993"/>
              <a:gd name="connsiteY2" fmla="*/ 923925 h 1104900"/>
              <a:gd name="connsiteX3" fmla="*/ 2443371 w 5363993"/>
              <a:gd name="connsiteY3" fmla="*/ 685800 h 1104900"/>
              <a:gd name="connsiteX4" fmla="*/ 3922756 w 5363993"/>
              <a:gd name="connsiteY4" fmla="*/ 857250 h 1104900"/>
              <a:gd name="connsiteX5" fmla="*/ 4524054 w 5363993"/>
              <a:gd name="connsiteY5" fmla="*/ 228600 h 1104900"/>
              <a:gd name="connsiteX6" fmla="*/ 5354419 w 5363993"/>
              <a:gd name="connsiteY6" fmla="*/ 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3993" h="1104900" extrusionOk="0">
                <a:moveTo>
                  <a:pt x="0" y="1104900"/>
                </a:moveTo>
                <a:cubicBezTo>
                  <a:pt x="267230" y="1061170"/>
                  <a:pt x="532424" y="881572"/>
                  <a:pt x="820820" y="838200"/>
                </a:cubicBezTo>
                <a:cubicBezTo>
                  <a:pt x="1082364" y="842993"/>
                  <a:pt x="1394245" y="932312"/>
                  <a:pt x="1689362" y="923925"/>
                </a:cubicBezTo>
                <a:cubicBezTo>
                  <a:pt x="1925939" y="929313"/>
                  <a:pt x="2052424" y="647228"/>
                  <a:pt x="2443371" y="685800"/>
                </a:cubicBezTo>
                <a:cubicBezTo>
                  <a:pt x="2741911" y="693828"/>
                  <a:pt x="3611119" y="860495"/>
                  <a:pt x="3922756" y="857250"/>
                </a:cubicBezTo>
                <a:cubicBezTo>
                  <a:pt x="4339025" y="749143"/>
                  <a:pt x="4280121" y="379319"/>
                  <a:pt x="4524054" y="228600"/>
                </a:cubicBezTo>
                <a:cubicBezTo>
                  <a:pt x="4711420" y="114611"/>
                  <a:pt x="5458977" y="355322"/>
                  <a:pt x="5354419" y="0"/>
                </a:cubicBezTo>
              </a:path>
            </a:pathLst>
          </a:custGeom>
          <a:noFill/>
          <a:ln>
            <a:solidFill>
              <a:schemeClr val="bg1"/>
            </a:solidFill>
            <a:prstDash val="dash"/>
            <a:extLst>
              <a:ext uri="{C807C97D-BFC1-408E-A445-0C87EB9F89A2}">
                <ask:lineSketchStyleProps xmlns:ask="http://schemas.microsoft.com/office/drawing/2018/sketchyshapes" sd="2442187303">
                  <a:custGeom>
                    <a:avLst/>
                    <a:gdLst>
                      <a:gd name="connsiteX0" fmla="*/ 0 w 5353079"/>
                      <a:gd name="connsiteY0" fmla="*/ 1104900 h 1104900"/>
                      <a:gd name="connsiteX1" fmla="*/ 819150 w 5353079"/>
                      <a:gd name="connsiteY1" fmla="*/ 838200 h 1104900"/>
                      <a:gd name="connsiteX2" fmla="*/ 1685925 w 5353079"/>
                      <a:gd name="connsiteY2" fmla="*/ 923925 h 1104900"/>
                      <a:gd name="connsiteX3" fmla="*/ 2438400 w 5353079"/>
                      <a:gd name="connsiteY3" fmla="*/ 685800 h 1104900"/>
                      <a:gd name="connsiteX4" fmla="*/ 3914775 w 5353079"/>
                      <a:gd name="connsiteY4" fmla="*/ 857250 h 1104900"/>
                      <a:gd name="connsiteX5" fmla="*/ 4514850 w 5353079"/>
                      <a:gd name="connsiteY5" fmla="*/ 228600 h 1104900"/>
                      <a:gd name="connsiteX6" fmla="*/ 5343525 w 5353079"/>
                      <a:gd name="connsiteY6" fmla="*/ 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3079" h="1104900">
                        <a:moveTo>
                          <a:pt x="0" y="1104900"/>
                        </a:moveTo>
                        <a:cubicBezTo>
                          <a:pt x="269081" y="986631"/>
                          <a:pt x="538163" y="868362"/>
                          <a:pt x="819150" y="838200"/>
                        </a:cubicBezTo>
                        <a:cubicBezTo>
                          <a:pt x="1100137" y="808038"/>
                          <a:pt x="1416050" y="949325"/>
                          <a:pt x="1685925" y="923925"/>
                        </a:cubicBezTo>
                        <a:cubicBezTo>
                          <a:pt x="1955800" y="898525"/>
                          <a:pt x="2066925" y="696912"/>
                          <a:pt x="2438400" y="685800"/>
                        </a:cubicBezTo>
                        <a:cubicBezTo>
                          <a:pt x="2809875" y="674688"/>
                          <a:pt x="3568700" y="933450"/>
                          <a:pt x="3914775" y="857250"/>
                        </a:cubicBezTo>
                        <a:cubicBezTo>
                          <a:pt x="4260850" y="781050"/>
                          <a:pt x="4276725" y="371475"/>
                          <a:pt x="4514850" y="228600"/>
                        </a:cubicBezTo>
                        <a:cubicBezTo>
                          <a:pt x="4752975" y="85725"/>
                          <a:pt x="5441950" y="319087"/>
                          <a:pt x="5343525" y="0"/>
                        </a:cubicBezTo>
                      </a:path>
                    </a:pathLst>
                  </a:cu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Frihåndsform: figur 22">
            <a:extLst>
              <a:ext uri="{FF2B5EF4-FFF2-40B4-BE49-F238E27FC236}">
                <a16:creationId xmlns:a16="http://schemas.microsoft.com/office/drawing/2014/main" id="{42D98593-E8CC-BA1E-BC99-76431BE30B1D}"/>
              </a:ext>
            </a:extLst>
          </p:cNvPr>
          <p:cNvSpPr/>
          <p:nvPr userDrawn="1"/>
        </p:nvSpPr>
        <p:spPr>
          <a:xfrm>
            <a:off x="5229224" y="6511120"/>
            <a:ext cx="1647825" cy="167088"/>
          </a:xfrm>
          <a:custGeom>
            <a:avLst/>
            <a:gdLst>
              <a:gd name="connsiteX0" fmla="*/ 0 w 1647825"/>
              <a:gd name="connsiteY0" fmla="*/ 0 h 167088"/>
              <a:gd name="connsiteX1" fmla="*/ 847725 w 1647825"/>
              <a:gd name="connsiteY1" fmla="*/ 32555 h 167088"/>
              <a:gd name="connsiteX2" fmla="*/ 1276350 w 1647825"/>
              <a:gd name="connsiteY2" fmla="*/ 165905 h 167088"/>
              <a:gd name="connsiteX3" fmla="*/ 1647825 w 1647825"/>
              <a:gd name="connsiteY3" fmla="*/ 156380 h 167088"/>
            </a:gdLst>
            <a:ahLst/>
            <a:cxnLst>
              <a:cxn ang="0">
                <a:pos x="connsiteX0" y="connsiteY0"/>
              </a:cxn>
              <a:cxn ang="0">
                <a:pos x="connsiteX1" y="connsiteY1"/>
              </a:cxn>
              <a:cxn ang="0">
                <a:pos x="connsiteX2" y="connsiteY2"/>
              </a:cxn>
              <a:cxn ang="0">
                <a:pos x="connsiteX3" y="connsiteY3"/>
              </a:cxn>
            </a:cxnLst>
            <a:rect l="l" t="t" r="r" b="b"/>
            <a:pathLst>
              <a:path w="1647825" h="167088" extrusionOk="0">
                <a:moveTo>
                  <a:pt x="0" y="0"/>
                </a:moveTo>
                <a:cubicBezTo>
                  <a:pt x="281940" y="109030"/>
                  <a:pt x="512269" y="17886"/>
                  <a:pt x="847725" y="32555"/>
                </a:cubicBezTo>
                <a:cubicBezTo>
                  <a:pt x="1094701" y="5949"/>
                  <a:pt x="1137806" y="203645"/>
                  <a:pt x="1276350" y="165905"/>
                </a:cubicBezTo>
                <a:cubicBezTo>
                  <a:pt x="1396956" y="151840"/>
                  <a:pt x="1517376" y="114316"/>
                  <a:pt x="1647825" y="156380"/>
                </a:cubicBezTo>
              </a:path>
            </a:pathLst>
          </a:custGeom>
          <a:noFill/>
          <a:ln>
            <a:solidFill>
              <a:schemeClr val="tx1">
                <a:lumMod val="75000"/>
              </a:schemeClr>
            </a:solidFill>
            <a:prstDash val="dash"/>
            <a:extLst>
              <a:ext uri="{C807C97D-BFC1-408E-A445-0C87EB9F89A2}">
                <ask:lineSketchStyleProps xmlns:ask="http://schemas.microsoft.com/office/drawing/2018/sketchyshapes" sd="2526786510">
                  <a:custGeom>
                    <a:avLst/>
                    <a:gdLst>
                      <a:gd name="connsiteX0" fmla="*/ 0 w 1647825"/>
                      <a:gd name="connsiteY0" fmla="*/ 0 h 201724"/>
                      <a:gd name="connsiteX1" fmla="*/ 847725 w 1647825"/>
                      <a:gd name="connsiteY1" fmla="*/ 66675 h 201724"/>
                      <a:gd name="connsiteX2" fmla="*/ 1276350 w 1647825"/>
                      <a:gd name="connsiteY2" fmla="*/ 200025 h 201724"/>
                      <a:gd name="connsiteX3" fmla="*/ 1647825 w 1647825"/>
                      <a:gd name="connsiteY3" fmla="*/ 190500 h 201724"/>
                      <a:gd name="connsiteX0" fmla="*/ 0 w 1647825"/>
                      <a:gd name="connsiteY0" fmla="*/ 0 h 167088"/>
                      <a:gd name="connsiteX1" fmla="*/ 847725 w 1647825"/>
                      <a:gd name="connsiteY1" fmla="*/ 32555 h 167088"/>
                      <a:gd name="connsiteX2" fmla="*/ 1276350 w 1647825"/>
                      <a:gd name="connsiteY2" fmla="*/ 165905 h 167088"/>
                      <a:gd name="connsiteX3" fmla="*/ 1647825 w 1647825"/>
                      <a:gd name="connsiteY3" fmla="*/ 156380 h 167088"/>
                    </a:gdLst>
                    <a:ahLst/>
                    <a:cxnLst>
                      <a:cxn ang="0">
                        <a:pos x="connsiteX0" y="connsiteY0"/>
                      </a:cxn>
                      <a:cxn ang="0">
                        <a:pos x="connsiteX1" y="connsiteY1"/>
                      </a:cxn>
                      <a:cxn ang="0">
                        <a:pos x="connsiteX2" y="connsiteY2"/>
                      </a:cxn>
                      <a:cxn ang="0">
                        <a:pos x="connsiteX3" y="connsiteY3"/>
                      </a:cxn>
                    </a:cxnLst>
                    <a:rect l="l" t="t" r="r" b="b"/>
                    <a:pathLst>
                      <a:path w="1647825" h="167088" extrusionOk="0">
                        <a:moveTo>
                          <a:pt x="0" y="0"/>
                        </a:moveTo>
                        <a:cubicBezTo>
                          <a:pt x="285521" y="73816"/>
                          <a:pt x="543233" y="12098"/>
                          <a:pt x="847725" y="32555"/>
                        </a:cubicBezTo>
                        <a:cubicBezTo>
                          <a:pt x="1086387" y="18099"/>
                          <a:pt x="1139684" y="182541"/>
                          <a:pt x="1276350" y="165905"/>
                        </a:cubicBezTo>
                        <a:cubicBezTo>
                          <a:pt x="1399693" y="159292"/>
                          <a:pt x="1523632" y="106939"/>
                          <a:pt x="1647825" y="156380"/>
                        </a:cubicBezTo>
                      </a:path>
                    </a:pathLst>
                  </a:cu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Frihåndsform: figur 4">
            <a:extLst>
              <a:ext uri="{FF2B5EF4-FFF2-40B4-BE49-F238E27FC236}">
                <a16:creationId xmlns:a16="http://schemas.microsoft.com/office/drawing/2014/main" id="{F308693E-94FB-7526-D1F6-D1C82C1A41D4}"/>
              </a:ext>
            </a:extLst>
          </p:cNvPr>
          <p:cNvSpPr/>
          <p:nvPr userDrawn="1"/>
        </p:nvSpPr>
        <p:spPr>
          <a:xfrm>
            <a:off x="0" y="265579"/>
            <a:ext cx="12201525" cy="1410523"/>
          </a:xfrm>
          <a:custGeom>
            <a:avLst/>
            <a:gdLst>
              <a:gd name="connsiteX0" fmla="*/ 0 w 12201525"/>
              <a:gd name="connsiteY0" fmla="*/ 1114425 h 1410523"/>
              <a:gd name="connsiteX1" fmla="*/ 3190875 w 12201525"/>
              <a:gd name="connsiteY1" fmla="*/ 619125 h 1410523"/>
              <a:gd name="connsiteX2" fmla="*/ 6353175 w 12201525"/>
              <a:gd name="connsiteY2" fmla="*/ 1409700 h 1410523"/>
              <a:gd name="connsiteX3" fmla="*/ 8829675 w 12201525"/>
              <a:gd name="connsiteY3" fmla="*/ 771525 h 1410523"/>
              <a:gd name="connsiteX4" fmla="*/ 10953750 w 12201525"/>
              <a:gd name="connsiteY4" fmla="*/ 847725 h 1410523"/>
              <a:gd name="connsiteX5" fmla="*/ 12201525 w 12201525"/>
              <a:gd name="connsiteY5" fmla="*/ 0 h 14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1525" h="1410523" extrusionOk="0">
                <a:moveTo>
                  <a:pt x="0" y="1114425"/>
                </a:moveTo>
                <a:cubicBezTo>
                  <a:pt x="1086390" y="906147"/>
                  <a:pt x="2069021" y="574359"/>
                  <a:pt x="3190875" y="619125"/>
                </a:cubicBezTo>
                <a:cubicBezTo>
                  <a:pt x="4255197" y="582800"/>
                  <a:pt x="5499400" y="1226386"/>
                  <a:pt x="6353175" y="1409700"/>
                </a:cubicBezTo>
                <a:cubicBezTo>
                  <a:pt x="7392211" y="1365237"/>
                  <a:pt x="8050795" y="885951"/>
                  <a:pt x="8829675" y="771525"/>
                </a:cubicBezTo>
                <a:cubicBezTo>
                  <a:pt x="9590735" y="653465"/>
                  <a:pt x="10381764" y="1030728"/>
                  <a:pt x="10953750" y="847725"/>
                </a:cubicBezTo>
                <a:cubicBezTo>
                  <a:pt x="11458843" y="755280"/>
                  <a:pt x="11908478" y="133715"/>
                  <a:pt x="12201525" y="0"/>
                </a:cubicBezTo>
              </a:path>
            </a:pathLst>
          </a:custGeom>
          <a:noFill/>
          <a:ln>
            <a:solidFill>
              <a:schemeClr val="bg1"/>
            </a:solidFill>
            <a:prstDash val="dash"/>
            <a:extLst>
              <a:ext uri="{C807C97D-BFC1-408E-A445-0C87EB9F89A2}">
                <ask:lineSketchStyleProps xmlns:ask="http://schemas.microsoft.com/office/drawing/2018/sketchyshapes" sd="3301086107">
                  <a:custGeom>
                    <a:avLst/>
                    <a:gdLst>
                      <a:gd name="connsiteX0" fmla="*/ 0 w 12201525"/>
                      <a:gd name="connsiteY0" fmla="*/ 1114425 h 1410523"/>
                      <a:gd name="connsiteX1" fmla="*/ 3190875 w 12201525"/>
                      <a:gd name="connsiteY1" fmla="*/ 619125 h 1410523"/>
                      <a:gd name="connsiteX2" fmla="*/ 6353175 w 12201525"/>
                      <a:gd name="connsiteY2" fmla="*/ 1409700 h 1410523"/>
                      <a:gd name="connsiteX3" fmla="*/ 8829675 w 12201525"/>
                      <a:gd name="connsiteY3" fmla="*/ 771525 h 1410523"/>
                      <a:gd name="connsiteX4" fmla="*/ 10953750 w 12201525"/>
                      <a:gd name="connsiteY4" fmla="*/ 847725 h 1410523"/>
                      <a:gd name="connsiteX5" fmla="*/ 12201525 w 12201525"/>
                      <a:gd name="connsiteY5" fmla="*/ 0 h 14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1525" h="1410523">
                        <a:moveTo>
                          <a:pt x="0" y="1114425"/>
                        </a:moveTo>
                        <a:cubicBezTo>
                          <a:pt x="1066006" y="842169"/>
                          <a:pt x="2132013" y="569913"/>
                          <a:pt x="3190875" y="619125"/>
                        </a:cubicBezTo>
                        <a:cubicBezTo>
                          <a:pt x="4249737" y="668337"/>
                          <a:pt x="5413375" y="1384300"/>
                          <a:pt x="6353175" y="1409700"/>
                        </a:cubicBezTo>
                        <a:cubicBezTo>
                          <a:pt x="7292975" y="1435100"/>
                          <a:pt x="8062913" y="865187"/>
                          <a:pt x="8829675" y="771525"/>
                        </a:cubicBezTo>
                        <a:cubicBezTo>
                          <a:pt x="9596437" y="677863"/>
                          <a:pt x="10391775" y="976312"/>
                          <a:pt x="10953750" y="847725"/>
                        </a:cubicBezTo>
                        <a:cubicBezTo>
                          <a:pt x="11515725" y="719138"/>
                          <a:pt x="11885613" y="144462"/>
                          <a:pt x="12201525" y="0"/>
                        </a:cubicBezTo>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Frihåndsform: figur 6">
            <a:extLst>
              <a:ext uri="{FF2B5EF4-FFF2-40B4-BE49-F238E27FC236}">
                <a16:creationId xmlns:a16="http://schemas.microsoft.com/office/drawing/2014/main" id="{45114AEB-8877-5B6D-1E23-4D9F6BDD6432}"/>
              </a:ext>
            </a:extLst>
          </p:cNvPr>
          <p:cNvSpPr/>
          <p:nvPr userDrawn="1"/>
        </p:nvSpPr>
        <p:spPr>
          <a:xfrm>
            <a:off x="1238250" y="5362575"/>
            <a:ext cx="3981450" cy="1133475"/>
          </a:xfrm>
          <a:custGeom>
            <a:avLst/>
            <a:gdLst>
              <a:gd name="connsiteX0" fmla="*/ 0 w 3981450"/>
              <a:gd name="connsiteY0" fmla="*/ 0 h 1133475"/>
              <a:gd name="connsiteX1" fmla="*/ 657225 w 3981450"/>
              <a:gd name="connsiteY1" fmla="*/ 438150 h 1133475"/>
              <a:gd name="connsiteX2" fmla="*/ 1323975 w 3981450"/>
              <a:gd name="connsiteY2" fmla="*/ 428625 h 1133475"/>
              <a:gd name="connsiteX3" fmla="*/ 1819275 w 3981450"/>
              <a:gd name="connsiteY3" fmla="*/ 904875 h 1133475"/>
              <a:gd name="connsiteX4" fmla="*/ 2695575 w 3981450"/>
              <a:gd name="connsiteY4" fmla="*/ 742950 h 1133475"/>
              <a:gd name="connsiteX5" fmla="*/ 3981450 w 3981450"/>
              <a:gd name="connsiteY5" fmla="*/ 1133475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1450" h="1133475">
                <a:moveTo>
                  <a:pt x="0" y="0"/>
                </a:moveTo>
                <a:cubicBezTo>
                  <a:pt x="218281" y="183356"/>
                  <a:pt x="436563" y="366713"/>
                  <a:pt x="657225" y="438150"/>
                </a:cubicBezTo>
                <a:cubicBezTo>
                  <a:pt x="877888" y="509588"/>
                  <a:pt x="1130300" y="350838"/>
                  <a:pt x="1323975" y="428625"/>
                </a:cubicBezTo>
                <a:cubicBezTo>
                  <a:pt x="1517650" y="506412"/>
                  <a:pt x="1590675" y="852487"/>
                  <a:pt x="1819275" y="904875"/>
                </a:cubicBezTo>
                <a:cubicBezTo>
                  <a:pt x="2047875" y="957263"/>
                  <a:pt x="2335213" y="704850"/>
                  <a:pt x="2695575" y="742950"/>
                </a:cubicBezTo>
                <a:cubicBezTo>
                  <a:pt x="3055937" y="781050"/>
                  <a:pt x="3518693" y="957262"/>
                  <a:pt x="3981450" y="1133475"/>
                </a:cubicBezTo>
              </a:path>
            </a:pathLst>
          </a:custGeom>
          <a:noFill/>
          <a:ln>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 name="Bilde 1" descr="Et bilde som inneholder Font, Grafikk, skjermbilde, grafisk design&#10;&#10;KI-generert innhold kan være feil.">
            <a:extLst>
              <a:ext uri="{FF2B5EF4-FFF2-40B4-BE49-F238E27FC236}">
                <a16:creationId xmlns:a16="http://schemas.microsoft.com/office/drawing/2014/main" id="{D0759BCE-8728-6866-27C8-0E4313F86EB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452060" y="3082597"/>
            <a:ext cx="3288799" cy="701041"/>
          </a:xfrm>
          <a:prstGeom prst="rect">
            <a:avLst/>
          </a:prstGeom>
        </p:spPr>
      </p:pic>
    </p:spTree>
    <p:extLst>
      <p:ext uri="{BB962C8B-B14F-4D97-AF65-F5344CB8AC3E}">
        <p14:creationId xmlns:p14="http://schemas.microsoft.com/office/powerpoint/2010/main" val="40473637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vslutning med logo">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D39C55DF-1DE9-6514-7BEC-861D12E0FECE}"/>
              </a:ext>
            </a:extLst>
          </p:cNvPr>
          <p:cNvSpPr/>
          <p:nvPr userDrawn="1"/>
        </p:nvSpPr>
        <p:spPr>
          <a:xfrm>
            <a:off x="0" y="0"/>
            <a:ext cx="12192000" cy="6858000"/>
          </a:xfrm>
          <a:prstGeom prst="rect">
            <a:avLst/>
          </a:prstGeom>
          <a:solidFill>
            <a:srgbClr val="0030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Bilde 4" descr="Et bilde som inneholder Font, Grafikk, grafisk design, hvit&#10;&#10;KI-generert innhold kan være feil.">
            <a:extLst>
              <a:ext uri="{FF2B5EF4-FFF2-40B4-BE49-F238E27FC236}">
                <a16:creationId xmlns:a16="http://schemas.microsoft.com/office/drawing/2014/main" id="{1C4646F8-2FCB-A8D8-98B3-D8034CAD20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07417" y="3111693"/>
            <a:ext cx="2977165" cy="634613"/>
          </a:xfrm>
          <a:prstGeom prst="rect">
            <a:avLst/>
          </a:prstGeom>
        </p:spPr>
      </p:pic>
    </p:spTree>
    <p:extLst>
      <p:ext uri="{BB962C8B-B14F-4D97-AF65-F5344CB8AC3E}">
        <p14:creationId xmlns:p14="http://schemas.microsoft.com/office/powerpoint/2010/main" val="37991688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687908AC-6A53-9358-2AB5-DB19571DC06F}"/>
              </a:ext>
            </a:extLst>
          </p:cNvPr>
          <p:cNvSpPr>
            <a:spLocks noGrp="1"/>
          </p:cNvSpPr>
          <p:nvPr>
            <p:ph type="dt" sz="half" idx="10"/>
          </p:nvPr>
        </p:nvSpPr>
        <p:spPr/>
        <p:txBody>
          <a:bodyPr/>
          <a:lstStyle/>
          <a:p>
            <a:fld id="{74CC5025-553E-4A68-9D52-17A429840378}" type="datetimeFigureOut">
              <a:rPr lang="nb-NO" smtClean="0"/>
              <a:t>10.09.2025</a:t>
            </a:fld>
            <a:endParaRPr lang="nb-NO"/>
          </a:p>
        </p:txBody>
      </p:sp>
      <p:sp>
        <p:nvSpPr>
          <p:cNvPr id="3" name="Plassholder for bunntekst 2">
            <a:extLst>
              <a:ext uri="{FF2B5EF4-FFF2-40B4-BE49-F238E27FC236}">
                <a16:creationId xmlns:a16="http://schemas.microsoft.com/office/drawing/2014/main" id="{D824CB90-0A6A-5FCC-45EE-FF7B386AD676}"/>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5EE2658F-D6AC-1667-159E-9A5D06D5A5F9}"/>
              </a:ext>
            </a:extLst>
          </p:cNvPr>
          <p:cNvSpPr>
            <a:spLocks noGrp="1"/>
          </p:cNvSpPr>
          <p:nvPr>
            <p:ph type="sldNum" sz="quarter" idx="12"/>
          </p:nvPr>
        </p:nvSpPr>
        <p:spPr/>
        <p:txBody>
          <a:bodyPr/>
          <a:lstStyle/>
          <a:p>
            <a:fld id="{99DFE86F-8528-4142-ADEA-23D0D59C131D}" type="slidenum">
              <a:rPr lang="nb-NO" smtClean="0"/>
              <a:t>‹#›</a:t>
            </a:fld>
            <a:endParaRPr lang="nb-NO"/>
          </a:p>
        </p:txBody>
      </p:sp>
    </p:spTree>
    <p:extLst>
      <p:ext uri="{BB962C8B-B14F-4D97-AF65-F5344CB8AC3E}">
        <p14:creationId xmlns:p14="http://schemas.microsoft.com/office/powerpoint/2010/main" val="29472881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tel og full teks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BC4580CB-D6E0-1B47-A53A-D3808AD8BB1A}"/>
              </a:ext>
            </a:extLst>
          </p:cNvPr>
          <p:cNvSpPr>
            <a:spLocks noGrp="1"/>
          </p:cNvSpPr>
          <p:nvPr>
            <p:ph sz="half" idx="1" hasCustomPrompt="1"/>
          </p:nvPr>
        </p:nvSpPr>
        <p:spPr>
          <a:xfrm>
            <a:off x="576000" y="1872000"/>
            <a:ext cx="10945067" cy="1138773"/>
          </a:xfrm>
          <a:prstGeom prst="rect">
            <a:avLst/>
          </a:prstGeom>
        </p:spPr>
        <p:txBody>
          <a:bodyPr lIns="90000">
            <a:spAutoFit/>
          </a:bodyPr>
          <a:lstStyle>
            <a:lvl1pPr marL="134938" indent="-134938">
              <a:lnSpc>
                <a:spcPct val="100000"/>
              </a:lnSpc>
              <a:buSzPct val="100000"/>
              <a:buFont typeface="Arial" panose="020B0604020202020204" pitchFamily="34" charset="0"/>
              <a:buChar char="•"/>
              <a:tabLst/>
              <a:defRPr sz="1600" spc="0">
                <a:solidFill>
                  <a:schemeClr val="bg2">
                    <a:lumMod val="10000"/>
                  </a:schemeClr>
                </a:solidFill>
              </a:defRPr>
            </a:lvl1pPr>
          </a:lstStyle>
          <a:p>
            <a:pPr lvl="0"/>
            <a:r>
              <a:rPr lang="en-US" err="1"/>
              <a:t>Undertittel</a:t>
            </a:r>
            <a:r>
              <a:rPr lang="en-US"/>
              <a:t> </a:t>
            </a:r>
            <a:r>
              <a:rPr lang="en-US" err="1"/>
              <a:t>eller</a:t>
            </a:r>
            <a:r>
              <a:rPr lang="en-US"/>
              <a:t> </a:t>
            </a:r>
            <a:r>
              <a:rPr lang="en-US" err="1"/>
              <a:t>tekst</a:t>
            </a:r>
            <a:endParaRPr lang="en-US"/>
          </a:p>
          <a:p>
            <a:pPr lvl="0"/>
            <a:r>
              <a:rPr lang="en-US" err="1"/>
              <a:t>Maks</a:t>
            </a:r>
            <a:r>
              <a:rPr lang="en-US"/>
              <a:t> 1-2 </a:t>
            </a:r>
            <a:r>
              <a:rPr lang="en-US" err="1"/>
              <a:t>setninger</a:t>
            </a:r>
            <a:endParaRPr lang="en-US"/>
          </a:p>
          <a:p>
            <a:pPr lvl="0"/>
            <a:r>
              <a:rPr lang="en-US" err="1"/>
              <a:t>Pkt</a:t>
            </a:r>
            <a:r>
              <a:rPr lang="en-US"/>
              <a:t> 16</a:t>
            </a:r>
          </a:p>
        </p:txBody>
      </p:sp>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30813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med heldekkende bilde">
    <p:spTree>
      <p:nvGrpSpPr>
        <p:cNvPr id="1" name=""/>
        <p:cNvGrpSpPr/>
        <p:nvPr/>
      </p:nvGrpSpPr>
      <p:grpSpPr>
        <a:xfrm>
          <a:off x="0" y="0"/>
          <a:ext cx="0" cy="0"/>
          <a:chOff x="0" y="0"/>
          <a:chExt cx="0" cy="0"/>
        </a:xfrm>
      </p:grpSpPr>
      <p:sp>
        <p:nvSpPr>
          <p:cNvPr id="12" name="Plassholder for bilde 11">
            <a:extLst>
              <a:ext uri="{FF2B5EF4-FFF2-40B4-BE49-F238E27FC236}">
                <a16:creationId xmlns:a16="http://schemas.microsoft.com/office/drawing/2014/main" id="{9DEA352B-1AC5-909E-6B7B-FC8738313612}"/>
              </a:ext>
            </a:extLst>
          </p:cNvPr>
          <p:cNvSpPr>
            <a:spLocks noGrp="1" noRot="1" noMove="1" noResize="1" noEditPoints="1" noAdjustHandles="1" noChangeArrowheads="1" noChangeShapeType="1"/>
          </p:cNvSpPr>
          <p:nvPr>
            <p:ph type="pic" sz="quarter" idx="10"/>
          </p:nvPr>
        </p:nvSpPr>
        <p:spPr>
          <a:xfrm>
            <a:off x="0" y="0"/>
            <a:ext cx="12192000" cy="6858000"/>
          </a:xfrm>
        </p:spPr>
        <p:txBody>
          <a:bodyPr/>
          <a:lstStyle/>
          <a:p>
            <a:r>
              <a:rPr lang="nb-NO"/>
              <a:t>Klikk på ikonet for å legge til et bilde</a:t>
            </a:r>
            <a:endParaRPr lang="nb-NO" dirty="0"/>
          </a:p>
        </p:txBody>
      </p:sp>
      <p:sp>
        <p:nvSpPr>
          <p:cNvPr id="9" name="Rektangel 8">
            <a:extLst>
              <a:ext uri="{FF2B5EF4-FFF2-40B4-BE49-F238E27FC236}">
                <a16:creationId xmlns:a16="http://schemas.microsoft.com/office/drawing/2014/main" id="{A539974D-6534-CEA6-14A8-179B896C2BC8}"/>
              </a:ext>
            </a:extLst>
          </p:cNvPr>
          <p:cNvSpPr/>
          <p:nvPr userDrawn="1"/>
        </p:nvSpPr>
        <p:spPr>
          <a:xfrm>
            <a:off x="11296650" y="5867400"/>
            <a:ext cx="704850" cy="8477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C78EDEA2-331B-C71C-947B-2D389AED24A5}"/>
              </a:ext>
            </a:extLst>
          </p:cNvPr>
          <p:cNvSpPr>
            <a:spLocks noGrp="1"/>
          </p:cNvSpPr>
          <p:nvPr>
            <p:ph type="ctrTitle"/>
          </p:nvPr>
        </p:nvSpPr>
        <p:spPr>
          <a:xfrm>
            <a:off x="557841" y="1052422"/>
            <a:ext cx="6464061" cy="1724295"/>
          </a:xfrm>
        </p:spPr>
        <p:txBody>
          <a:bodyPr anchor="b">
            <a:normAutofit/>
          </a:bodyPr>
          <a:lstStyle>
            <a:lvl1pPr algn="l">
              <a:defRPr sz="4000"/>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5ED851DB-9434-9A9C-5DAE-B606A3859EC9}"/>
              </a:ext>
            </a:extLst>
          </p:cNvPr>
          <p:cNvSpPr>
            <a:spLocks noGrp="1"/>
          </p:cNvSpPr>
          <p:nvPr>
            <p:ph type="subTitle" idx="1"/>
          </p:nvPr>
        </p:nvSpPr>
        <p:spPr>
          <a:xfrm>
            <a:off x="557841" y="2854355"/>
            <a:ext cx="5264989" cy="1655762"/>
          </a:xfrm>
        </p:spPr>
        <p:txBody>
          <a:bodyPr>
            <a:normAutofit/>
          </a:bodyPr>
          <a:lstStyle>
            <a:lvl1pPr marL="0" indent="0" algn="l">
              <a:buNone/>
              <a:defRPr sz="2000">
                <a:solidFill>
                  <a:srgbClr val="00308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4" name="Bilde 3" descr="Et bilde som inneholder Font, Grafikk, skjermbilde, grafisk design&#10;&#10;KI-generert innhold kan være feil.">
            <a:extLst>
              <a:ext uri="{FF2B5EF4-FFF2-40B4-BE49-F238E27FC236}">
                <a16:creationId xmlns:a16="http://schemas.microsoft.com/office/drawing/2014/main" id="{4A3B2EDA-6C11-7E8D-29ED-6C82732B0B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1816" y="6054502"/>
            <a:ext cx="2358398" cy="502717"/>
          </a:xfrm>
          <a:prstGeom prst="rect">
            <a:avLst/>
          </a:prstGeom>
        </p:spPr>
      </p:pic>
    </p:spTree>
    <p:extLst>
      <p:ext uri="{BB962C8B-B14F-4D97-AF65-F5344CB8AC3E}">
        <p14:creationId xmlns:p14="http://schemas.microsoft.com/office/powerpoint/2010/main" val="377937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8" name="Grafikk 4" descr="En økologisk hjørne figur">
            <a:extLst>
              <a:ext uri="{FF2B5EF4-FFF2-40B4-BE49-F238E27FC236}">
                <a16:creationId xmlns:a16="http://schemas.microsoft.com/office/drawing/2014/main" id="{C452E9C0-98DF-0E1D-6C39-BA7DB123B462}"/>
              </a:ext>
            </a:extLst>
          </p:cNvPr>
          <p:cNvSpPr/>
          <p:nvPr userDrawn="1"/>
        </p:nvSpPr>
        <p:spPr>
          <a:xfrm flipH="1" flipV="1">
            <a:off x="6867525" y="2404727"/>
            <a:ext cx="5334000" cy="4457700"/>
          </a:xfrm>
          <a:custGeom>
            <a:avLst/>
            <a:gdLst>
              <a:gd name="connsiteX0" fmla="*/ 0 w 5334098"/>
              <a:gd name="connsiteY0" fmla="*/ 0 h 5334000"/>
              <a:gd name="connsiteX1" fmla="*/ 5334000 w 5334098"/>
              <a:gd name="connsiteY1" fmla="*/ 0 h 5334000"/>
              <a:gd name="connsiteX2" fmla="*/ 4959122 w 5334098"/>
              <a:gd name="connsiteY2" fmla="*/ 1447800 h 5334000"/>
              <a:gd name="connsiteX3" fmla="*/ 3333521 w 5334098"/>
              <a:gd name="connsiteY3" fmla="*/ 1193800 h 5334000"/>
              <a:gd name="connsiteX4" fmla="*/ 1879600 w 5334098"/>
              <a:gd name="connsiteY4" fmla="*/ 4000500 h 5334000"/>
              <a:gd name="connsiteX5" fmla="*/ 0 w 5334098"/>
              <a:gd name="connsiteY5" fmla="*/ 5334000 h 5334000"/>
              <a:gd name="connsiteX6" fmla="*/ 0 w 5334098"/>
              <a:gd name="connsiteY6" fmla="*/ 0 h 5334000"/>
              <a:gd name="connsiteX0" fmla="*/ 0 w 5334098"/>
              <a:gd name="connsiteY0" fmla="*/ 0 h 4601110"/>
              <a:gd name="connsiteX1" fmla="*/ 5334000 w 5334098"/>
              <a:gd name="connsiteY1" fmla="*/ 0 h 4601110"/>
              <a:gd name="connsiteX2" fmla="*/ 4959122 w 5334098"/>
              <a:gd name="connsiteY2" fmla="*/ 1447800 h 4601110"/>
              <a:gd name="connsiteX3" fmla="*/ 3333521 w 5334098"/>
              <a:gd name="connsiteY3" fmla="*/ 1193800 h 4601110"/>
              <a:gd name="connsiteX4" fmla="*/ 1879600 w 5334098"/>
              <a:gd name="connsiteY4" fmla="*/ 4000500 h 4601110"/>
              <a:gd name="connsiteX5" fmla="*/ 9525 w 5334098"/>
              <a:gd name="connsiteY5" fmla="*/ 4457700 h 4601110"/>
              <a:gd name="connsiteX6" fmla="*/ 0 w 5334098"/>
              <a:gd name="connsiteY6" fmla="*/ 0 h 4601110"/>
              <a:gd name="connsiteX0" fmla="*/ 0 w 5334098"/>
              <a:gd name="connsiteY0" fmla="*/ 0 h 4457700"/>
              <a:gd name="connsiteX1" fmla="*/ 5334000 w 5334098"/>
              <a:gd name="connsiteY1" fmla="*/ 0 h 4457700"/>
              <a:gd name="connsiteX2" fmla="*/ 4959122 w 5334098"/>
              <a:gd name="connsiteY2" fmla="*/ 1447800 h 4457700"/>
              <a:gd name="connsiteX3" fmla="*/ 3333521 w 5334098"/>
              <a:gd name="connsiteY3" fmla="*/ 1193800 h 4457700"/>
              <a:gd name="connsiteX4" fmla="*/ 1803400 w 5334098"/>
              <a:gd name="connsiteY4" fmla="*/ 3228975 h 4457700"/>
              <a:gd name="connsiteX5" fmla="*/ 9525 w 5334098"/>
              <a:gd name="connsiteY5" fmla="*/ 4457700 h 4457700"/>
              <a:gd name="connsiteX6" fmla="*/ 0 w 5334098"/>
              <a:gd name="connsiteY6" fmla="*/ 0 h 4457700"/>
              <a:gd name="connsiteX0" fmla="*/ 0 w 5334000"/>
              <a:gd name="connsiteY0" fmla="*/ 0 h 4457700"/>
              <a:gd name="connsiteX1" fmla="*/ 5334000 w 5334000"/>
              <a:gd name="connsiteY1" fmla="*/ 0 h 4457700"/>
              <a:gd name="connsiteX2" fmla="*/ 4930547 w 5334000"/>
              <a:gd name="connsiteY2" fmla="*/ 1238250 h 4457700"/>
              <a:gd name="connsiteX3" fmla="*/ 3333521 w 5334000"/>
              <a:gd name="connsiteY3" fmla="*/ 1193800 h 4457700"/>
              <a:gd name="connsiteX4" fmla="*/ 1803400 w 5334000"/>
              <a:gd name="connsiteY4" fmla="*/ 3228975 h 4457700"/>
              <a:gd name="connsiteX5" fmla="*/ 9525 w 5334000"/>
              <a:gd name="connsiteY5" fmla="*/ 4457700 h 4457700"/>
              <a:gd name="connsiteX6" fmla="*/ 0 w 5334000"/>
              <a:gd name="connsiteY6" fmla="*/ 0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000" h="4457700">
                <a:moveTo>
                  <a:pt x="0" y="0"/>
                </a:moveTo>
                <a:lnTo>
                  <a:pt x="5334000" y="0"/>
                </a:lnTo>
                <a:cubicBezTo>
                  <a:pt x="5334000" y="0"/>
                  <a:pt x="5321846" y="1024014"/>
                  <a:pt x="4930547" y="1238250"/>
                </a:cubicBezTo>
                <a:cubicBezTo>
                  <a:pt x="4454259" y="1499019"/>
                  <a:pt x="3854712" y="862012"/>
                  <a:pt x="3333521" y="1193800"/>
                </a:cubicBezTo>
                <a:cubicBezTo>
                  <a:pt x="2812330" y="1525588"/>
                  <a:pt x="2617711" y="2018729"/>
                  <a:pt x="1803400" y="3228975"/>
                </a:cubicBezTo>
                <a:cubicBezTo>
                  <a:pt x="1136879" y="4219575"/>
                  <a:pt x="9525" y="4457700"/>
                  <a:pt x="9525" y="4457700"/>
                </a:cubicBezTo>
                <a:lnTo>
                  <a:pt x="0" y="0"/>
                </a:lnTo>
                <a:close/>
              </a:path>
            </a:pathLst>
          </a:custGeom>
          <a:solidFill>
            <a:schemeClr val="accent1">
              <a:lumMod val="20000"/>
              <a:lumOff val="80000"/>
            </a:schemeClr>
          </a:solidFill>
          <a:ln w="12700" cap="flat">
            <a:noFill/>
            <a:prstDash val="solid"/>
            <a:miter/>
          </a:ln>
          <a:effectLst/>
        </p:spPr>
        <p:txBody>
          <a:bodyPr rtlCol="0" anchor="ctr"/>
          <a:lstStyle/>
          <a:p>
            <a:endParaRPr lang="nb-NO" dirty="0"/>
          </a:p>
        </p:txBody>
      </p:sp>
      <p:pic>
        <p:nvPicPr>
          <p:cNvPr id="10" name="Grafikk 9" descr="En økologisk hjørne figur">
            <a:extLst>
              <a:ext uri="{FF2B5EF4-FFF2-40B4-BE49-F238E27FC236}">
                <a16:creationId xmlns:a16="http://schemas.microsoft.com/office/drawing/2014/main" id="{05B78A61-9CA7-5EEC-3353-8ED9C9B82E65}"/>
              </a:ext>
            </a:extLst>
          </p:cNvPr>
          <p:cNvPicPr>
            <a:picLocks noChangeAspect="1"/>
          </p:cNvPicPr>
          <p:nvPr userDrawn="1"/>
        </p:nvPicPr>
        <p:blipFill>
          <a:blip r:embed="rId2">
            <a:extLst>
              <a:ext uri="{96DAC541-7B7A-43D3-8B79-37D633B846F1}">
                <asvg:svgBlip xmlns:asvg="http://schemas.microsoft.com/office/drawing/2016/SVG/main" r:embed="rId3"/>
              </a:ext>
            </a:extLst>
          </a:blip>
          <a:srcRect l="18240" t="52439"/>
          <a:stretch/>
        </p:blipFill>
        <p:spPr>
          <a:xfrm flipH="1">
            <a:off x="6448425" y="3514786"/>
            <a:ext cx="5743574" cy="3341109"/>
          </a:xfrm>
          <a:prstGeom prst="rect">
            <a:avLst/>
          </a:prstGeom>
          <a:effectLst/>
        </p:spPr>
      </p:pic>
      <p:sp>
        <p:nvSpPr>
          <p:cNvPr id="2" name="Plassholder for tekst 7">
            <a:extLst>
              <a:ext uri="{FF2B5EF4-FFF2-40B4-BE49-F238E27FC236}">
                <a16:creationId xmlns:a16="http://schemas.microsoft.com/office/drawing/2014/main" id="{EB35C4E0-64A0-C1CD-59A9-B3DB1784DF1E}"/>
              </a:ext>
            </a:extLst>
          </p:cNvPr>
          <p:cNvSpPr>
            <a:spLocks noGrp="1"/>
          </p:cNvSpPr>
          <p:nvPr>
            <p:ph type="body" sz="quarter" idx="10"/>
          </p:nvPr>
        </p:nvSpPr>
        <p:spPr>
          <a:xfrm>
            <a:off x="707600" y="1684427"/>
            <a:ext cx="4771976" cy="3292592"/>
          </a:xfrm>
        </p:spPr>
        <p:txBody>
          <a:bodyPr>
            <a:normAutofit/>
          </a:bodyPr>
          <a:lstStyle>
            <a:lvl1pPr marL="285750" indent="-285750">
              <a:buFont typeface="Arial" panose="020B0604020202020204" pitchFamily="34" charset="0"/>
              <a:buChar char="•"/>
              <a:defRPr sz="1600">
                <a:solidFill>
                  <a:schemeClr val="tx1"/>
                </a:solidFill>
              </a:defRPr>
            </a:lvl1pPr>
            <a:lvl2pPr marL="742950" indent="-285750">
              <a:buFont typeface="Arial" panose="020B0604020202020204" pitchFamily="34" charset="0"/>
              <a:buChar char="•"/>
              <a:defRPr sz="1400">
                <a:solidFill>
                  <a:schemeClr val="tx1"/>
                </a:solidFill>
              </a:defRPr>
            </a:lvl2pPr>
            <a:lvl3pPr marL="1200150" indent="-285750">
              <a:buFont typeface="Arial" panose="020B0604020202020204" pitchFamily="34" charset="0"/>
              <a:buChar char="•"/>
              <a:defRPr sz="1200">
                <a:solidFill>
                  <a:schemeClr val="tx1"/>
                </a:solidFill>
              </a:defRPr>
            </a:lvl3pPr>
            <a:lvl4pPr marL="1543050" indent="-171450">
              <a:buFont typeface="Arial" panose="020B0604020202020204" pitchFamily="34" charset="0"/>
              <a:buChar char="•"/>
              <a:defRPr sz="1100">
                <a:solidFill>
                  <a:schemeClr val="tx1"/>
                </a:solidFill>
              </a:defRPr>
            </a:lvl4pPr>
            <a:lvl5pPr marL="2000250" indent="-171450">
              <a:buFont typeface="Arial" panose="020B0604020202020204" pitchFamily="34" charset="0"/>
              <a:buChar char="•"/>
              <a:defRPr sz="1100">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Frihåndsform: figur 5">
            <a:extLst>
              <a:ext uri="{FF2B5EF4-FFF2-40B4-BE49-F238E27FC236}">
                <a16:creationId xmlns:a16="http://schemas.microsoft.com/office/drawing/2014/main" id="{099B8D86-2C88-5BF6-C316-29457FD73C3A}"/>
              </a:ext>
            </a:extLst>
          </p:cNvPr>
          <p:cNvSpPr/>
          <p:nvPr userDrawn="1"/>
        </p:nvSpPr>
        <p:spPr>
          <a:xfrm>
            <a:off x="0" y="0"/>
            <a:ext cx="12201525" cy="1144413"/>
          </a:xfrm>
          <a:custGeom>
            <a:avLst/>
            <a:gdLst>
              <a:gd name="connsiteX0" fmla="*/ 0 w 12201525"/>
              <a:gd name="connsiteY0" fmla="*/ 904177 h 1144413"/>
              <a:gd name="connsiteX1" fmla="*/ 3190875 w 12201525"/>
              <a:gd name="connsiteY1" fmla="*/ 502320 h 1144413"/>
              <a:gd name="connsiteX2" fmla="*/ 6353175 w 12201525"/>
              <a:gd name="connsiteY2" fmla="*/ 1143745 h 1144413"/>
              <a:gd name="connsiteX3" fmla="*/ 8829675 w 12201525"/>
              <a:gd name="connsiteY3" fmla="*/ 625968 h 1144413"/>
              <a:gd name="connsiteX4" fmla="*/ 10953750 w 12201525"/>
              <a:gd name="connsiteY4" fmla="*/ 687792 h 1144413"/>
              <a:gd name="connsiteX5" fmla="*/ 12201525 w 12201525"/>
              <a:gd name="connsiteY5" fmla="*/ 0 h 114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1525" h="1144413" extrusionOk="0">
                <a:moveTo>
                  <a:pt x="0" y="904177"/>
                </a:moveTo>
                <a:cubicBezTo>
                  <a:pt x="1107896" y="814760"/>
                  <a:pt x="1931945" y="476512"/>
                  <a:pt x="3190875" y="502320"/>
                </a:cubicBezTo>
                <a:cubicBezTo>
                  <a:pt x="4255723" y="448465"/>
                  <a:pt x="5445312" y="1064511"/>
                  <a:pt x="6353175" y="1143745"/>
                </a:cubicBezTo>
                <a:cubicBezTo>
                  <a:pt x="7399853" y="1089111"/>
                  <a:pt x="8000577" y="808769"/>
                  <a:pt x="8829675" y="625968"/>
                </a:cubicBezTo>
                <a:cubicBezTo>
                  <a:pt x="9576935" y="466535"/>
                  <a:pt x="10382820" y="840794"/>
                  <a:pt x="10953750" y="687792"/>
                </a:cubicBezTo>
                <a:cubicBezTo>
                  <a:pt x="11458932" y="619550"/>
                  <a:pt x="11912319" y="104655"/>
                  <a:pt x="12201525" y="0"/>
                </a:cubicBezTo>
              </a:path>
            </a:pathLst>
          </a:custGeom>
          <a:noFill/>
          <a:ln>
            <a:solidFill>
              <a:schemeClr val="bg2">
                <a:lumMod val="90000"/>
              </a:schemeClr>
            </a:solidFill>
            <a:prstDash val="dash"/>
            <a:extLst>
              <a:ext uri="{C807C97D-BFC1-408E-A445-0C87EB9F89A2}">
                <ask:lineSketchStyleProps xmlns:ask="http://schemas.microsoft.com/office/drawing/2018/sketchyshapes" sd="3301086107">
                  <a:custGeom>
                    <a:avLst/>
                    <a:gdLst>
                      <a:gd name="connsiteX0" fmla="*/ 0 w 12201525"/>
                      <a:gd name="connsiteY0" fmla="*/ 1114425 h 1410523"/>
                      <a:gd name="connsiteX1" fmla="*/ 3190875 w 12201525"/>
                      <a:gd name="connsiteY1" fmla="*/ 619125 h 1410523"/>
                      <a:gd name="connsiteX2" fmla="*/ 6353175 w 12201525"/>
                      <a:gd name="connsiteY2" fmla="*/ 1409700 h 1410523"/>
                      <a:gd name="connsiteX3" fmla="*/ 8829675 w 12201525"/>
                      <a:gd name="connsiteY3" fmla="*/ 771525 h 1410523"/>
                      <a:gd name="connsiteX4" fmla="*/ 10953750 w 12201525"/>
                      <a:gd name="connsiteY4" fmla="*/ 847725 h 1410523"/>
                      <a:gd name="connsiteX5" fmla="*/ 12201525 w 12201525"/>
                      <a:gd name="connsiteY5" fmla="*/ 0 h 14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1525" h="1410523">
                        <a:moveTo>
                          <a:pt x="0" y="1114425"/>
                        </a:moveTo>
                        <a:cubicBezTo>
                          <a:pt x="1066006" y="842169"/>
                          <a:pt x="2132013" y="569913"/>
                          <a:pt x="3190875" y="619125"/>
                        </a:cubicBezTo>
                        <a:cubicBezTo>
                          <a:pt x="4249737" y="668337"/>
                          <a:pt x="5413375" y="1384300"/>
                          <a:pt x="6353175" y="1409700"/>
                        </a:cubicBezTo>
                        <a:cubicBezTo>
                          <a:pt x="7292975" y="1435100"/>
                          <a:pt x="8062913" y="865187"/>
                          <a:pt x="8829675" y="771525"/>
                        </a:cubicBezTo>
                        <a:cubicBezTo>
                          <a:pt x="9596437" y="677863"/>
                          <a:pt x="10391775" y="976312"/>
                          <a:pt x="10953750" y="847725"/>
                        </a:cubicBezTo>
                        <a:cubicBezTo>
                          <a:pt x="11515725" y="719138"/>
                          <a:pt x="11885613" y="144462"/>
                          <a:pt x="12201525" y="0"/>
                        </a:cubicBezTo>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ekstSylinder 8">
            <a:extLst>
              <a:ext uri="{FF2B5EF4-FFF2-40B4-BE49-F238E27FC236}">
                <a16:creationId xmlns:a16="http://schemas.microsoft.com/office/drawing/2014/main" id="{9A4C87C8-BC2A-312A-6D06-B65191DB03A0}"/>
              </a:ext>
            </a:extLst>
          </p:cNvPr>
          <p:cNvSpPr txBox="1"/>
          <p:nvPr userDrawn="1"/>
        </p:nvSpPr>
        <p:spPr>
          <a:xfrm>
            <a:off x="707600" y="870081"/>
            <a:ext cx="3171825" cy="584775"/>
          </a:xfrm>
          <a:prstGeom prst="rect">
            <a:avLst/>
          </a:prstGeom>
          <a:noFill/>
        </p:spPr>
        <p:txBody>
          <a:bodyPr wrap="square" rtlCol="0">
            <a:spAutoFit/>
          </a:bodyPr>
          <a:lstStyle/>
          <a:p>
            <a:pPr algn="l"/>
            <a:r>
              <a:rPr lang="nb-NO" sz="3200" b="1" dirty="0">
                <a:solidFill>
                  <a:schemeClr val="tx1"/>
                </a:solidFill>
                <a:latin typeface="Calibri" panose="020F0502020204030204" pitchFamily="34" charset="0"/>
                <a:ea typeface="Calibri" panose="020F0502020204030204" pitchFamily="34" charset="0"/>
                <a:cs typeface="Calibri" panose="020F0502020204030204" pitchFamily="34" charset="0"/>
              </a:rPr>
              <a:t>Agenda</a:t>
            </a:r>
          </a:p>
        </p:txBody>
      </p:sp>
      <p:pic>
        <p:nvPicPr>
          <p:cNvPr id="13" name="Bilde 12" descr="Et bilde som inneholder Font, Grafikk, grafisk design, hvit&#10;&#10;KI-generert innhold kan være feil.">
            <a:extLst>
              <a:ext uri="{FF2B5EF4-FFF2-40B4-BE49-F238E27FC236}">
                <a16:creationId xmlns:a16="http://schemas.microsoft.com/office/drawing/2014/main" id="{4066F424-3E06-2928-6CB9-9FF89C7CF9B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05809" y="6093257"/>
            <a:ext cx="2301624" cy="490615"/>
          </a:xfrm>
          <a:prstGeom prst="rect">
            <a:avLst/>
          </a:prstGeom>
        </p:spPr>
      </p:pic>
    </p:spTree>
    <p:extLst>
      <p:ext uri="{BB962C8B-B14F-4D97-AF65-F5344CB8AC3E}">
        <p14:creationId xmlns:p14="http://schemas.microsoft.com/office/powerpoint/2010/main" val="803607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DF07B2C6-C84E-F506-A339-157AAEF5C9C2}"/>
              </a:ext>
            </a:extLst>
          </p:cNvPr>
          <p:cNvSpPr>
            <a:spLocks/>
          </p:cNvSpPr>
          <p:nvPr userDrawn="1"/>
        </p:nvSpPr>
        <p:spPr>
          <a:xfrm>
            <a:off x="0" y="-21876"/>
            <a:ext cx="12192000" cy="6858000"/>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8" name="Grafikk 7" descr="En økologisk hjørne figur">
            <a:extLst>
              <a:ext uri="{FF2B5EF4-FFF2-40B4-BE49-F238E27FC236}">
                <a16:creationId xmlns:a16="http://schemas.microsoft.com/office/drawing/2014/main" id="{9CD24E8B-4120-D93A-2E11-72DC7E8C0713}"/>
              </a:ext>
            </a:extLst>
          </p:cNvPr>
          <p:cNvPicPr>
            <a:picLocks noChangeAspect="1"/>
          </p:cNvPicPr>
          <p:nvPr userDrawn="1"/>
        </p:nvPicPr>
        <p:blipFill>
          <a:blip r:embed="rId2">
            <a:extLst>
              <a:ext uri="{96DAC541-7B7A-43D3-8B79-37D633B846F1}">
                <asvg:svgBlip xmlns:asvg="http://schemas.microsoft.com/office/drawing/2016/SVG/main" r:embed="rId3"/>
              </a:ext>
            </a:extLst>
          </a:blip>
          <a:srcRect l="12685"/>
          <a:stretch/>
        </p:blipFill>
        <p:spPr>
          <a:xfrm>
            <a:off x="-9525" y="-275190"/>
            <a:ext cx="5170235" cy="7037178"/>
          </a:xfrm>
          <a:prstGeom prst="rect">
            <a:avLst/>
          </a:prstGeom>
          <a:effectLst>
            <a:outerShdw blurRad="50800" dist="38100" dir="18900000" algn="bl" rotWithShape="0">
              <a:prstClr val="black">
                <a:alpha val="40000"/>
              </a:prstClr>
            </a:outerShdw>
          </a:effectLst>
        </p:spPr>
      </p:pic>
      <p:pic>
        <p:nvPicPr>
          <p:cNvPr id="9" name="Grafikk 63" descr="En økologisk hjørne figur">
            <a:extLst>
              <a:ext uri="{FF2B5EF4-FFF2-40B4-BE49-F238E27FC236}">
                <a16:creationId xmlns:a16="http://schemas.microsoft.com/office/drawing/2014/main" id="{B8D8BE1D-5CC2-6D4B-AD6B-C0E17AFFB65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9050" y="4537442"/>
            <a:ext cx="6405273" cy="2320558"/>
          </a:xfrm>
          <a:prstGeom prst="rect">
            <a:avLst/>
          </a:prstGeom>
          <a:effectLst>
            <a:outerShdw blurRad="50800" dist="38100" dir="18900000" algn="bl" rotWithShape="0">
              <a:prstClr val="black">
                <a:alpha val="40000"/>
              </a:prstClr>
            </a:outerShdw>
          </a:effectLst>
        </p:spPr>
      </p:pic>
      <p:sp>
        <p:nvSpPr>
          <p:cNvPr id="13" name="Frihåndsform: figur 12">
            <a:extLst>
              <a:ext uri="{FF2B5EF4-FFF2-40B4-BE49-F238E27FC236}">
                <a16:creationId xmlns:a16="http://schemas.microsoft.com/office/drawing/2014/main" id="{629F8941-79BD-96D5-95C4-C02F2926EEF8}"/>
              </a:ext>
            </a:extLst>
          </p:cNvPr>
          <p:cNvSpPr/>
          <p:nvPr userDrawn="1"/>
        </p:nvSpPr>
        <p:spPr>
          <a:xfrm>
            <a:off x="5246857" y="6340597"/>
            <a:ext cx="2562229" cy="531632"/>
          </a:xfrm>
          <a:custGeom>
            <a:avLst/>
            <a:gdLst>
              <a:gd name="connsiteX0" fmla="*/ 115904 w 1781180"/>
              <a:gd name="connsiteY0" fmla="*/ 60939 h 608931"/>
              <a:gd name="connsiteX1" fmla="*/ 934051 w 1781180"/>
              <a:gd name="connsiteY1" fmla="*/ 24844 h 608931"/>
              <a:gd name="connsiteX2" fmla="*/ 1667978 w 1781180"/>
              <a:gd name="connsiteY2" fmla="*/ 205318 h 608931"/>
              <a:gd name="connsiteX3" fmla="*/ 1619851 w 1781180"/>
              <a:gd name="connsiteY3" fmla="*/ 542202 h 608931"/>
              <a:gd name="connsiteX4" fmla="*/ 164030 w 1781180"/>
              <a:gd name="connsiteY4" fmla="*/ 566265 h 608931"/>
              <a:gd name="connsiteX5" fmla="*/ 115904 w 1781180"/>
              <a:gd name="connsiteY5" fmla="*/ 60939 h 608931"/>
              <a:gd name="connsiteX0" fmla="*/ 115904 w 1765029"/>
              <a:gd name="connsiteY0" fmla="*/ 60939 h 608931"/>
              <a:gd name="connsiteX1" fmla="*/ 934051 w 1765029"/>
              <a:gd name="connsiteY1" fmla="*/ 24844 h 608931"/>
              <a:gd name="connsiteX2" fmla="*/ 1667978 w 1765029"/>
              <a:gd name="connsiteY2" fmla="*/ 205318 h 608931"/>
              <a:gd name="connsiteX3" fmla="*/ 1619851 w 1765029"/>
              <a:gd name="connsiteY3" fmla="*/ 542202 h 608931"/>
              <a:gd name="connsiteX4" fmla="*/ 164030 w 1765029"/>
              <a:gd name="connsiteY4" fmla="*/ 566265 h 608931"/>
              <a:gd name="connsiteX5" fmla="*/ 115904 w 1765029"/>
              <a:gd name="connsiteY5" fmla="*/ 60939 h 608931"/>
              <a:gd name="connsiteX0" fmla="*/ 118997 w 1791533"/>
              <a:gd name="connsiteY0" fmla="*/ 60939 h 608214"/>
              <a:gd name="connsiteX1" fmla="*/ 937144 w 1791533"/>
              <a:gd name="connsiteY1" fmla="*/ 24844 h 608214"/>
              <a:gd name="connsiteX2" fmla="*/ 1671071 w 1791533"/>
              <a:gd name="connsiteY2" fmla="*/ 205318 h 608214"/>
              <a:gd name="connsiteX3" fmla="*/ 1634871 w 1791533"/>
              <a:gd name="connsiteY3" fmla="*/ 538227 h 608214"/>
              <a:gd name="connsiteX4" fmla="*/ 167123 w 1791533"/>
              <a:gd name="connsiteY4" fmla="*/ 566265 h 608214"/>
              <a:gd name="connsiteX5" fmla="*/ 118997 w 1791533"/>
              <a:gd name="connsiteY5" fmla="*/ 60939 h 608214"/>
              <a:gd name="connsiteX0" fmla="*/ 118997 w 1719083"/>
              <a:gd name="connsiteY0" fmla="*/ 60939 h 608214"/>
              <a:gd name="connsiteX1" fmla="*/ 937144 w 1719083"/>
              <a:gd name="connsiteY1" fmla="*/ 24844 h 608214"/>
              <a:gd name="connsiteX2" fmla="*/ 1671071 w 1719083"/>
              <a:gd name="connsiteY2" fmla="*/ 205318 h 608214"/>
              <a:gd name="connsiteX3" fmla="*/ 1634871 w 1719083"/>
              <a:gd name="connsiteY3" fmla="*/ 538227 h 608214"/>
              <a:gd name="connsiteX4" fmla="*/ 167123 w 1719083"/>
              <a:gd name="connsiteY4" fmla="*/ 566265 h 608214"/>
              <a:gd name="connsiteX5" fmla="*/ 118997 w 1719083"/>
              <a:gd name="connsiteY5" fmla="*/ 60939 h 608214"/>
              <a:gd name="connsiteX0" fmla="*/ 118997 w 1728517"/>
              <a:gd name="connsiteY0" fmla="*/ 60939 h 608214"/>
              <a:gd name="connsiteX1" fmla="*/ 937144 w 1728517"/>
              <a:gd name="connsiteY1" fmla="*/ 24844 h 608214"/>
              <a:gd name="connsiteX2" fmla="*/ 1682998 w 1728517"/>
              <a:gd name="connsiteY2" fmla="*/ 205318 h 608214"/>
              <a:gd name="connsiteX3" fmla="*/ 1634871 w 1728517"/>
              <a:gd name="connsiteY3" fmla="*/ 538227 h 608214"/>
              <a:gd name="connsiteX4" fmla="*/ 167123 w 1728517"/>
              <a:gd name="connsiteY4" fmla="*/ 566265 h 608214"/>
              <a:gd name="connsiteX5" fmla="*/ 118997 w 1728517"/>
              <a:gd name="connsiteY5" fmla="*/ 60939 h 608214"/>
              <a:gd name="connsiteX0" fmla="*/ 118997 w 1683744"/>
              <a:gd name="connsiteY0" fmla="*/ 60939 h 608214"/>
              <a:gd name="connsiteX1" fmla="*/ 937144 w 1683744"/>
              <a:gd name="connsiteY1" fmla="*/ 24844 h 608214"/>
              <a:gd name="connsiteX2" fmla="*/ 1682998 w 1683744"/>
              <a:gd name="connsiteY2" fmla="*/ 205318 h 608214"/>
              <a:gd name="connsiteX3" fmla="*/ 1634871 w 1683744"/>
              <a:gd name="connsiteY3" fmla="*/ 538227 h 608214"/>
              <a:gd name="connsiteX4" fmla="*/ 167123 w 1683744"/>
              <a:gd name="connsiteY4" fmla="*/ 566265 h 608214"/>
              <a:gd name="connsiteX5" fmla="*/ 118997 w 1683744"/>
              <a:gd name="connsiteY5" fmla="*/ 60939 h 608214"/>
              <a:gd name="connsiteX0" fmla="*/ 126114 w 1690861"/>
              <a:gd name="connsiteY0" fmla="*/ 59980 h 596967"/>
              <a:gd name="connsiteX1" fmla="*/ 944261 w 1690861"/>
              <a:gd name="connsiteY1" fmla="*/ 23885 h 596967"/>
              <a:gd name="connsiteX2" fmla="*/ 1690115 w 1690861"/>
              <a:gd name="connsiteY2" fmla="*/ 204359 h 596967"/>
              <a:gd name="connsiteX3" fmla="*/ 1641988 w 1690861"/>
              <a:gd name="connsiteY3" fmla="*/ 537268 h 596967"/>
              <a:gd name="connsiteX4" fmla="*/ 162313 w 1690861"/>
              <a:gd name="connsiteY4" fmla="*/ 549403 h 596967"/>
              <a:gd name="connsiteX5" fmla="*/ 126114 w 1690861"/>
              <a:gd name="connsiteY5" fmla="*/ 59980 h 596967"/>
              <a:gd name="connsiteX0" fmla="*/ 126114 w 1690861"/>
              <a:gd name="connsiteY0" fmla="*/ 59980 h 596967"/>
              <a:gd name="connsiteX1" fmla="*/ 944261 w 1690861"/>
              <a:gd name="connsiteY1" fmla="*/ 23885 h 596967"/>
              <a:gd name="connsiteX2" fmla="*/ 1690115 w 1690861"/>
              <a:gd name="connsiteY2" fmla="*/ 204359 h 596967"/>
              <a:gd name="connsiteX3" fmla="*/ 1641988 w 1690861"/>
              <a:gd name="connsiteY3" fmla="*/ 537268 h 596967"/>
              <a:gd name="connsiteX4" fmla="*/ 162313 w 1690861"/>
              <a:gd name="connsiteY4" fmla="*/ 549403 h 596967"/>
              <a:gd name="connsiteX5" fmla="*/ 126114 w 1690861"/>
              <a:gd name="connsiteY5" fmla="*/ 59980 h 596967"/>
              <a:gd name="connsiteX0" fmla="*/ 126114 w 1690861"/>
              <a:gd name="connsiteY0" fmla="*/ 59980 h 568683"/>
              <a:gd name="connsiteX1" fmla="*/ 944261 w 1690861"/>
              <a:gd name="connsiteY1" fmla="*/ 23885 h 568683"/>
              <a:gd name="connsiteX2" fmla="*/ 1690115 w 1690861"/>
              <a:gd name="connsiteY2" fmla="*/ 204359 h 568683"/>
              <a:gd name="connsiteX3" fmla="*/ 1641988 w 1690861"/>
              <a:gd name="connsiteY3" fmla="*/ 537268 h 568683"/>
              <a:gd name="connsiteX4" fmla="*/ 162313 w 1690861"/>
              <a:gd name="connsiteY4" fmla="*/ 549403 h 568683"/>
              <a:gd name="connsiteX5" fmla="*/ 126114 w 1690861"/>
              <a:gd name="connsiteY5" fmla="*/ 59980 h 568683"/>
              <a:gd name="connsiteX0" fmla="*/ 126114 w 1690861"/>
              <a:gd name="connsiteY0" fmla="*/ 59980 h 568683"/>
              <a:gd name="connsiteX1" fmla="*/ 944261 w 1690861"/>
              <a:gd name="connsiteY1" fmla="*/ 23885 h 568683"/>
              <a:gd name="connsiteX2" fmla="*/ 1690115 w 1690861"/>
              <a:gd name="connsiteY2" fmla="*/ 204359 h 568683"/>
              <a:gd name="connsiteX3" fmla="*/ 1641988 w 1690861"/>
              <a:gd name="connsiteY3" fmla="*/ 537268 h 568683"/>
              <a:gd name="connsiteX4" fmla="*/ 162313 w 1690861"/>
              <a:gd name="connsiteY4" fmla="*/ 549403 h 568683"/>
              <a:gd name="connsiteX5" fmla="*/ 126114 w 1690861"/>
              <a:gd name="connsiteY5" fmla="*/ 59980 h 568683"/>
              <a:gd name="connsiteX0" fmla="*/ 126114 w 1690861"/>
              <a:gd name="connsiteY0" fmla="*/ 59980 h 555472"/>
              <a:gd name="connsiteX1" fmla="*/ 944261 w 1690861"/>
              <a:gd name="connsiteY1" fmla="*/ 23885 h 555472"/>
              <a:gd name="connsiteX2" fmla="*/ 1690115 w 1690861"/>
              <a:gd name="connsiteY2" fmla="*/ 204359 h 555472"/>
              <a:gd name="connsiteX3" fmla="*/ 1641988 w 1690861"/>
              <a:gd name="connsiteY3" fmla="*/ 537268 h 555472"/>
              <a:gd name="connsiteX4" fmla="*/ 162313 w 1690861"/>
              <a:gd name="connsiteY4" fmla="*/ 549403 h 555472"/>
              <a:gd name="connsiteX5" fmla="*/ 126114 w 1690861"/>
              <a:gd name="connsiteY5" fmla="*/ 59980 h 555472"/>
              <a:gd name="connsiteX0" fmla="*/ 48209 w 1612956"/>
              <a:gd name="connsiteY0" fmla="*/ 59980 h 555472"/>
              <a:gd name="connsiteX1" fmla="*/ 866356 w 1612956"/>
              <a:gd name="connsiteY1" fmla="*/ 23885 h 555472"/>
              <a:gd name="connsiteX2" fmla="*/ 1612210 w 1612956"/>
              <a:gd name="connsiteY2" fmla="*/ 204359 h 555472"/>
              <a:gd name="connsiteX3" fmla="*/ 1564083 w 1612956"/>
              <a:gd name="connsiteY3" fmla="*/ 537268 h 555472"/>
              <a:gd name="connsiteX4" fmla="*/ 84408 w 1612956"/>
              <a:gd name="connsiteY4" fmla="*/ 549403 h 555472"/>
              <a:gd name="connsiteX5" fmla="*/ 48209 w 1612956"/>
              <a:gd name="connsiteY5" fmla="*/ 59980 h 555472"/>
              <a:gd name="connsiteX0" fmla="*/ 3655 w 1568402"/>
              <a:gd name="connsiteY0" fmla="*/ 105568 h 601060"/>
              <a:gd name="connsiteX1" fmla="*/ 821802 w 1568402"/>
              <a:gd name="connsiteY1" fmla="*/ 69473 h 601060"/>
              <a:gd name="connsiteX2" fmla="*/ 1567656 w 1568402"/>
              <a:gd name="connsiteY2" fmla="*/ 249947 h 601060"/>
              <a:gd name="connsiteX3" fmla="*/ 1519529 w 1568402"/>
              <a:gd name="connsiteY3" fmla="*/ 582856 h 601060"/>
              <a:gd name="connsiteX4" fmla="*/ 39854 w 1568402"/>
              <a:gd name="connsiteY4" fmla="*/ 594991 h 601060"/>
              <a:gd name="connsiteX5" fmla="*/ 3655 w 1568402"/>
              <a:gd name="connsiteY5" fmla="*/ 105568 h 601060"/>
              <a:gd name="connsiteX0" fmla="*/ 3665 w 1580325"/>
              <a:gd name="connsiteY0" fmla="*/ 105762 h 601254"/>
              <a:gd name="connsiteX1" fmla="*/ 821812 w 1580325"/>
              <a:gd name="connsiteY1" fmla="*/ 69667 h 601254"/>
              <a:gd name="connsiteX2" fmla="*/ 1579593 w 1580325"/>
              <a:gd name="connsiteY2" fmla="*/ 254117 h 601254"/>
              <a:gd name="connsiteX3" fmla="*/ 1519539 w 1580325"/>
              <a:gd name="connsiteY3" fmla="*/ 583050 h 601254"/>
              <a:gd name="connsiteX4" fmla="*/ 39864 w 1580325"/>
              <a:gd name="connsiteY4" fmla="*/ 595185 h 601254"/>
              <a:gd name="connsiteX5" fmla="*/ 3665 w 1580325"/>
              <a:gd name="connsiteY5" fmla="*/ 105762 h 601254"/>
              <a:gd name="connsiteX0" fmla="*/ 11067 w 1587727"/>
              <a:gd name="connsiteY0" fmla="*/ 114344 h 609836"/>
              <a:gd name="connsiteX1" fmla="*/ 829214 w 1587727"/>
              <a:gd name="connsiteY1" fmla="*/ 78249 h 609836"/>
              <a:gd name="connsiteX2" fmla="*/ 1586995 w 1587727"/>
              <a:gd name="connsiteY2" fmla="*/ 262699 h 609836"/>
              <a:gd name="connsiteX3" fmla="*/ 1526941 w 1587727"/>
              <a:gd name="connsiteY3" fmla="*/ 591632 h 609836"/>
              <a:gd name="connsiteX4" fmla="*/ 47266 w 1587727"/>
              <a:gd name="connsiteY4" fmla="*/ 603767 h 609836"/>
              <a:gd name="connsiteX5" fmla="*/ 11067 w 1587727"/>
              <a:gd name="connsiteY5" fmla="*/ 114344 h 609836"/>
              <a:gd name="connsiteX0" fmla="*/ 6363 w 1583023"/>
              <a:gd name="connsiteY0" fmla="*/ 135109 h 630601"/>
              <a:gd name="connsiteX1" fmla="*/ 824510 w 1583023"/>
              <a:gd name="connsiteY1" fmla="*/ 99014 h 630601"/>
              <a:gd name="connsiteX2" fmla="*/ 1582291 w 1583023"/>
              <a:gd name="connsiteY2" fmla="*/ 283464 h 630601"/>
              <a:gd name="connsiteX3" fmla="*/ 1522237 w 1583023"/>
              <a:gd name="connsiteY3" fmla="*/ 612397 h 630601"/>
              <a:gd name="connsiteX4" fmla="*/ 42562 w 1583023"/>
              <a:gd name="connsiteY4" fmla="*/ 624532 h 630601"/>
              <a:gd name="connsiteX5" fmla="*/ 6363 w 1583023"/>
              <a:gd name="connsiteY5" fmla="*/ 135109 h 630601"/>
              <a:gd name="connsiteX0" fmla="*/ 5222 w 1762720"/>
              <a:gd name="connsiteY0" fmla="*/ 193369 h 545560"/>
              <a:gd name="connsiteX1" fmla="*/ 1004164 w 1762720"/>
              <a:gd name="connsiteY1" fmla="*/ 13973 h 545560"/>
              <a:gd name="connsiteX2" fmla="*/ 1761945 w 1762720"/>
              <a:gd name="connsiteY2" fmla="*/ 198423 h 545560"/>
              <a:gd name="connsiteX3" fmla="*/ 1701891 w 1762720"/>
              <a:gd name="connsiteY3" fmla="*/ 527356 h 545560"/>
              <a:gd name="connsiteX4" fmla="*/ 222216 w 1762720"/>
              <a:gd name="connsiteY4" fmla="*/ 539491 h 545560"/>
              <a:gd name="connsiteX5" fmla="*/ 5222 w 1762720"/>
              <a:gd name="connsiteY5" fmla="*/ 193369 h 545560"/>
              <a:gd name="connsiteX0" fmla="*/ 5222 w 1762720"/>
              <a:gd name="connsiteY0" fmla="*/ 193369 h 545560"/>
              <a:gd name="connsiteX1" fmla="*/ 1004164 w 1762720"/>
              <a:gd name="connsiteY1" fmla="*/ 13973 h 545560"/>
              <a:gd name="connsiteX2" fmla="*/ 1761945 w 1762720"/>
              <a:gd name="connsiteY2" fmla="*/ 198423 h 545560"/>
              <a:gd name="connsiteX3" fmla="*/ 1701891 w 1762720"/>
              <a:gd name="connsiteY3" fmla="*/ 527356 h 545560"/>
              <a:gd name="connsiteX4" fmla="*/ 222216 w 1762720"/>
              <a:gd name="connsiteY4" fmla="*/ 539491 h 545560"/>
              <a:gd name="connsiteX5" fmla="*/ 5222 w 1762720"/>
              <a:gd name="connsiteY5" fmla="*/ 193369 h 545560"/>
              <a:gd name="connsiteX0" fmla="*/ 5222 w 1762720"/>
              <a:gd name="connsiteY0" fmla="*/ 193369 h 545560"/>
              <a:gd name="connsiteX1" fmla="*/ 1004164 w 1762720"/>
              <a:gd name="connsiteY1" fmla="*/ 13973 h 545560"/>
              <a:gd name="connsiteX2" fmla="*/ 1761945 w 1762720"/>
              <a:gd name="connsiteY2" fmla="*/ 198423 h 545560"/>
              <a:gd name="connsiteX3" fmla="*/ 1701891 w 1762720"/>
              <a:gd name="connsiteY3" fmla="*/ 527356 h 545560"/>
              <a:gd name="connsiteX4" fmla="*/ 222216 w 1762720"/>
              <a:gd name="connsiteY4" fmla="*/ 539491 h 545560"/>
              <a:gd name="connsiteX5" fmla="*/ 5222 w 1762720"/>
              <a:gd name="connsiteY5" fmla="*/ 193369 h 545560"/>
              <a:gd name="connsiteX0" fmla="*/ 5198 w 1767455"/>
              <a:gd name="connsiteY0" fmla="*/ 206128 h 537848"/>
              <a:gd name="connsiteX1" fmla="*/ 1008898 w 1767455"/>
              <a:gd name="connsiteY1" fmla="*/ 6261 h 537848"/>
              <a:gd name="connsiteX2" fmla="*/ 1766679 w 1767455"/>
              <a:gd name="connsiteY2" fmla="*/ 190711 h 537848"/>
              <a:gd name="connsiteX3" fmla="*/ 1706625 w 1767455"/>
              <a:gd name="connsiteY3" fmla="*/ 519644 h 537848"/>
              <a:gd name="connsiteX4" fmla="*/ 226950 w 1767455"/>
              <a:gd name="connsiteY4" fmla="*/ 531779 h 537848"/>
              <a:gd name="connsiteX5" fmla="*/ 5198 w 1767455"/>
              <a:gd name="connsiteY5" fmla="*/ 206128 h 537848"/>
              <a:gd name="connsiteX0" fmla="*/ 5126 w 1781660"/>
              <a:gd name="connsiteY0" fmla="*/ 206128 h 537848"/>
              <a:gd name="connsiteX1" fmla="*/ 1023099 w 1781660"/>
              <a:gd name="connsiteY1" fmla="*/ 6261 h 537848"/>
              <a:gd name="connsiteX2" fmla="*/ 1780880 w 1781660"/>
              <a:gd name="connsiteY2" fmla="*/ 190711 h 537848"/>
              <a:gd name="connsiteX3" fmla="*/ 1720826 w 1781660"/>
              <a:gd name="connsiteY3" fmla="*/ 519644 h 537848"/>
              <a:gd name="connsiteX4" fmla="*/ 241151 w 1781660"/>
              <a:gd name="connsiteY4" fmla="*/ 531779 h 537848"/>
              <a:gd name="connsiteX5" fmla="*/ 5126 w 1781660"/>
              <a:gd name="connsiteY5" fmla="*/ 206128 h 537848"/>
              <a:gd name="connsiteX0" fmla="*/ 5126 w 1781660"/>
              <a:gd name="connsiteY0" fmla="*/ 206128 h 537848"/>
              <a:gd name="connsiteX1" fmla="*/ 1023099 w 1781660"/>
              <a:gd name="connsiteY1" fmla="*/ 6261 h 537848"/>
              <a:gd name="connsiteX2" fmla="*/ 1780880 w 1781660"/>
              <a:gd name="connsiteY2" fmla="*/ 190711 h 537848"/>
              <a:gd name="connsiteX3" fmla="*/ 1720826 w 1781660"/>
              <a:gd name="connsiteY3" fmla="*/ 519644 h 537848"/>
              <a:gd name="connsiteX4" fmla="*/ 241151 w 1781660"/>
              <a:gd name="connsiteY4" fmla="*/ 531779 h 537848"/>
              <a:gd name="connsiteX5" fmla="*/ 5126 w 1781660"/>
              <a:gd name="connsiteY5" fmla="*/ 206128 h 537848"/>
              <a:gd name="connsiteX0" fmla="*/ 9903 w 1786437"/>
              <a:gd name="connsiteY0" fmla="*/ 199912 h 531632"/>
              <a:gd name="connsiteX1" fmla="*/ 1027876 w 1786437"/>
              <a:gd name="connsiteY1" fmla="*/ 45 h 531632"/>
              <a:gd name="connsiteX2" fmla="*/ 1785657 w 1786437"/>
              <a:gd name="connsiteY2" fmla="*/ 184495 h 531632"/>
              <a:gd name="connsiteX3" fmla="*/ 1725603 w 1786437"/>
              <a:gd name="connsiteY3" fmla="*/ 513428 h 531632"/>
              <a:gd name="connsiteX4" fmla="*/ 245928 w 1786437"/>
              <a:gd name="connsiteY4" fmla="*/ 525563 h 531632"/>
              <a:gd name="connsiteX5" fmla="*/ 9903 w 1786437"/>
              <a:gd name="connsiteY5" fmla="*/ 199912 h 531632"/>
              <a:gd name="connsiteX0" fmla="*/ 9903 w 1786437"/>
              <a:gd name="connsiteY0" fmla="*/ 199912 h 531632"/>
              <a:gd name="connsiteX1" fmla="*/ 1027876 w 1786437"/>
              <a:gd name="connsiteY1" fmla="*/ 45 h 531632"/>
              <a:gd name="connsiteX2" fmla="*/ 1785657 w 1786437"/>
              <a:gd name="connsiteY2" fmla="*/ 184495 h 531632"/>
              <a:gd name="connsiteX3" fmla="*/ 1725603 w 1786437"/>
              <a:gd name="connsiteY3" fmla="*/ 513428 h 531632"/>
              <a:gd name="connsiteX4" fmla="*/ 245928 w 1786437"/>
              <a:gd name="connsiteY4" fmla="*/ 525563 h 531632"/>
              <a:gd name="connsiteX5" fmla="*/ 9903 w 1786437"/>
              <a:gd name="connsiteY5" fmla="*/ 199912 h 531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6437" h="531632">
                <a:moveTo>
                  <a:pt x="9903" y="199912"/>
                </a:moveTo>
                <a:cubicBezTo>
                  <a:pt x="-99809" y="-11987"/>
                  <a:pt x="731917" y="2614"/>
                  <a:pt x="1027876" y="45"/>
                </a:cubicBezTo>
                <a:cubicBezTo>
                  <a:pt x="1323835" y="-2524"/>
                  <a:pt x="1808517" y="106883"/>
                  <a:pt x="1785657" y="184495"/>
                </a:cubicBezTo>
                <a:cubicBezTo>
                  <a:pt x="1762797" y="262107"/>
                  <a:pt x="1749649" y="250512"/>
                  <a:pt x="1725603" y="513428"/>
                </a:cubicBezTo>
                <a:cubicBezTo>
                  <a:pt x="890525" y="541781"/>
                  <a:pt x="534355" y="529574"/>
                  <a:pt x="245928" y="525563"/>
                </a:cubicBezTo>
                <a:cubicBezTo>
                  <a:pt x="165279" y="531523"/>
                  <a:pt x="171950" y="500521"/>
                  <a:pt x="9903" y="199912"/>
                </a:cubicBezTo>
                <a:close/>
              </a:path>
            </a:pathLst>
          </a:custGeom>
          <a:solidFill>
            <a:schemeClr val="tx2">
              <a:lumMod val="25000"/>
              <a:lumOff val="75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Grafikk 4" descr="En økologisk hjørne figur">
            <a:extLst>
              <a:ext uri="{FF2B5EF4-FFF2-40B4-BE49-F238E27FC236}">
                <a16:creationId xmlns:a16="http://schemas.microsoft.com/office/drawing/2014/main" id="{77C0CBD7-093C-8D62-E6DD-B629DDDC198E}"/>
              </a:ext>
            </a:extLst>
          </p:cNvPr>
          <p:cNvSpPr/>
          <p:nvPr/>
        </p:nvSpPr>
        <p:spPr>
          <a:xfrm flipH="1" flipV="1">
            <a:off x="6867525" y="2404727"/>
            <a:ext cx="5334000" cy="4457700"/>
          </a:xfrm>
          <a:custGeom>
            <a:avLst/>
            <a:gdLst>
              <a:gd name="connsiteX0" fmla="*/ 0 w 5334098"/>
              <a:gd name="connsiteY0" fmla="*/ 0 h 5334000"/>
              <a:gd name="connsiteX1" fmla="*/ 5334000 w 5334098"/>
              <a:gd name="connsiteY1" fmla="*/ 0 h 5334000"/>
              <a:gd name="connsiteX2" fmla="*/ 4959122 w 5334098"/>
              <a:gd name="connsiteY2" fmla="*/ 1447800 h 5334000"/>
              <a:gd name="connsiteX3" fmla="*/ 3333521 w 5334098"/>
              <a:gd name="connsiteY3" fmla="*/ 1193800 h 5334000"/>
              <a:gd name="connsiteX4" fmla="*/ 1879600 w 5334098"/>
              <a:gd name="connsiteY4" fmla="*/ 4000500 h 5334000"/>
              <a:gd name="connsiteX5" fmla="*/ 0 w 5334098"/>
              <a:gd name="connsiteY5" fmla="*/ 5334000 h 5334000"/>
              <a:gd name="connsiteX6" fmla="*/ 0 w 5334098"/>
              <a:gd name="connsiteY6" fmla="*/ 0 h 5334000"/>
              <a:gd name="connsiteX0" fmla="*/ 0 w 5334098"/>
              <a:gd name="connsiteY0" fmla="*/ 0 h 4601110"/>
              <a:gd name="connsiteX1" fmla="*/ 5334000 w 5334098"/>
              <a:gd name="connsiteY1" fmla="*/ 0 h 4601110"/>
              <a:gd name="connsiteX2" fmla="*/ 4959122 w 5334098"/>
              <a:gd name="connsiteY2" fmla="*/ 1447800 h 4601110"/>
              <a:gd name="connsiteX3" fmla="*/ 3333521 w 5334098"/>
              <a:gd name="connsiteY3" fmla="*/ 1193800 h 4601110"/>
              <a:gd name="connsiteX4" fmla="*/ 1879600 w 5334098"/>
              <a:gd name="connsiteY4" fmla="*/ 4000500 h 4601110"/>
              <a:gd name="connsiteX5" fmla="*/ 9525 w 5334098"/>
              <a:gd name="connsiteY5" fmla="*/ 4457700 h 4601110"/>
              <a:gd name="connsiteX6" fmla="*/ 0 w 5334098"/>
              <a:gd name="connsiteY6" fmla="*/ 0 h 4601110"/>
              <a:gd name="connsiteX0" fmla="*/ 0 w 5334098"/>
              <a:gd name="connsiteY0" fmla="*/ 0 h 4457700"/>
              <a:gd name="connsiteX1" fmla="*/ 5334000 w 5334098"/>
              <a:gd name="connsiteY1" fmla="*/ 0 h 4457700"/>
              <a:gd name="connsiteX2" fmla="*/ 4959122 w 5334098"/>
              <a:gd name="connsiteY2" fmla="*/ 1447800 h 4457700"/>
              <a:gd name="connsiteX3" fmla="*/ 3333521 w 5334098"/>
              <a:gd name="connsiteY3" fmla="*/ 1193800 h 4457700"/>
              <a:gd name="connsiteX4" fmla="*/ 1803400 w 5334098"/>
              <a:gd name="connsiteY4" fmla="*/ 3228975 h 4457700"/>
              <a:gd name="connsiteX5" fmla="*/ 9525 w 5334098"/>
              <a:gd name="connsiteY5" fmla="*/ 4457700 h 4457700"/>
              <a:gd name="connsiteX6" fmla="*/ 0 w 5334098"/>
              <a:gd name="connsiteY6" fmla="*/ 0 h 4457700"/>
              <a:gd name="connsiteX0" fmla="*/ 0 w 5334000"/>
              <a:gd name="connsiteY0" fmla="*/ 0 h 4457700"/>
              <a:gd name="connsiteX1" fmla="*/ 5334000 w 5334000"/>
              <a:gd name="connsiteY1" fmla="*/ 0 h 4457700"/>
              <a:gd name="connsiteX2" fmla="*/ 4930547 w 5334000"/>
              <a:gd name="connsiteY2" fmla="*/ 1238250 h 4457700"/>
              <a:gd name="connsiteX3" fmla="*/ 3333521 w 5334000"/>
              <a:gd name="connsiteY3" fmla="*/ 1193800 h 4457700"/>
              <a:gd name="connsiteX4" fmla="*/ 1803400 w 5334000"/>
              <a:gd name="connsiteY4" fmla="*/ 3228975 h 4457700"/>
              <a:gd name="connsiteX5" fmla="*/ 9525 w 5334000"/>
              <a:gd name="connsiteY5" fmla="*/ 4457700 h 4457700"/>
              <a:gd name="connsiteX6" fmla="*/ 0 w 5334000"/>
              <a:gd name="connsiteY6" fmla="*/ 0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000" h="4457700">
                <a:moveTo>
                  <a:pt x="0" y="0"/>
                </a:moveTo>
                <a:lnTo>
                  <a:pt x="5334000" y="0"/>
                </a:lnTo>
                <a:cubicBezTo>
                  <a:pt x="5334000" y="0"/>
                  <a:pt x="5321846" y="1024014"/>
                  <a:pt x="4930547" y="1238250"/>
                </a:cubicBezTo>
                <a:cubicBezTo>
                  <a:pt x="4454259" y="1499019"/>
                  <a:pt x="3854712" y="862012"/>
                  <a:pt x="3333521" y="1193800"/>
                </a:cubicBezTo>
                <a:cubicBezTo>
                  <a:pt x="2812330" y="1525588"/>
                  <a:pt x="2617711" y="2018729"/>
                  <a:pt x="1803400" y="3228975"/>
                </a:cubicBezTo>
                <a:cubicBezTo>
                  <a:pt x="1136879" y="4219575"/>
                  <a:pt x="9525" y="4457700"/>
                  <a:pt x="9525" y="4457700"/>
                </a:cubicBezTo>
                <a:lnTo>
                  <a:pt x="0" y="0"/>
                </a:lnTo>
                <a:close/>
              </a:path>
            </a:pathLst>
          </a:custGeom>
          <a:solidFill>
            <a:schemeClr val="accent1">
              <a:lumMod val="60000"/>
              <a:lumOff val="40000"/>
            </a:schemeClr>
          </a:solidFill>
          <a:ln w="12700" cap="flat">
            <a:noFill/>
            <a:prstDash val="solid"/>
            <a:miter/>
          </a:ln>
          <a:effectLst>
            <a:outerShdw blurRad="50800" dist="38100" dir="18900000" algn="bl" rotWithShape="0">
              <a:prstClr val="black">
                <a:alpha val="40000"/>
              </a:prstClr>
            </a:outerShdw>
          </a:effectLst>
        </p:spPr>
        <p:txBody>
          <a:bodyPr rtlCol="0" anchor="ctr"/>
          <a:lstStyle/>
          <a:p>
            <a:endParaRPr lang="nb-NO" dirty="0"/>
          </a:p>
        </p:txBody>
      </p:sp>
      <p:pic>
        <p:nvPicPr>
          <p:cNvPr id="6" name="Grafikk 5" descr="En økologisk hjørne figur">
            <a:extLst>
              <a:ext uri="{FF2B5EF4-FFF2-40B4-BE49-F238E27FC236}">
                <a16:creationId xmlns:a16="http://schemas.microsoft.com/office/drawing/2014/main" id="{980E5E0F-A194-8225-6BB4-F6AC3038D9E8}"/>
              </a:ext>
            </a:extLst>
          </p:cNvPr>
          <p:cNvPicPr>
            <a:picLocks noChangeAspect="1"/>
          </p:cNvPicPr>
          <p:nvPr userDrawn="1"/>
        </p:nvPicPr>
        <p:blipFill>
          <a:blip r:embed="rId2">
            <a:extLst>
              <a:ext uri="{96DAC541-7B7A-43D3-8B79-37D633B846F1}">
                <asvg:svgBlip xmlns:asvg="http://schemas.microsoft.com/office/drawing/2016/SVG/main" r:embed="rId3"/>
              </a:ext>
            </a:extLst>
          </a:blip>
          <a:srcRect l="18240"/>
          <a:stretch/>
        </p:blipFill>
        <p:spPr>
          <a:xfrm flipH="1">
            <a:off x="6906793" y="391594"/>
            <a:ext cx="5285207" cy="6464302"/>
          </a:xfrm>
          <a:prstGeom prst="rect">
            <a:avLst/>
          </a:prstGeom>
          <a:effectLst>
            <a:outerShdw blurRad="50800" dist="38100" dir="13500000" algn="br" rotWithShape="0">
              <a:prstClr val="black">
                <a:alpha val="40000"/>
              </a:prstClr>
            </a:outerShdw>
          </a:effectLst>
        </p:spPr>
      </p:pic>
      <p:pic>
        <p:nvPicPr>
          <p:cNvPr id="4" name="Grafikk 63" descr="En økologisk hjørne figur">
            <a:extLst>
              <a:ext uri="{FF2B5EF4-FFF2-40B4-BE49-F238E27FC236}">
                <a16:creationId xmlns:a16="http://schemas.microsoft.com/office/drawing/2014/main" id="{C4A545B9-3433-CEF9-D9F3-5303912F0FBD}"/>
              </a:ext>
            </a:extLst>
          </p:cNvPr>
          <p:cNvPicPr>
            <a:picLocks noChangeAspect="1"/>
          </p:cNvPicPr>
          <p:nvPr userDrawn="1"/>
        </p:nvPicPr>
        <p:blipFill>
          <a:blip r:embed="rId6">
            <a:extLst>
              <a:ext uri="{96DAC541-7B7A-43D3-8B79-37D633B846F1}">
                <asvg:svgBlip xmlns:asvg="http://schemas.microsoft.com/office/drawing/2016/SVG/main" r:embed="rId7"/>
              </a:ext>
            </a:extLst>
          </a:blip>
          <a:srcRect l="21417"/>
          <a:stretch/>
        </p:blipFill>
        <p:spPr>
          <a:xfrm flipH="1">
            <a:off x="7865729" y="4036826"/>
            <a:ext cx="4326271" cy="2825601"/>
          </a:xfrm>
          <a:prstGeom prst="rect">
            <a:avLst/>
          </a:prstGeom>
          <a:effectLst>
            <a:outerShdw blurRad="50800" dist="38100" dir="18900000" algn="bl" rotWithShape="0">
              <a:prstClr val="black">
                <a:alpha val="40000"/>
              </a:prstClr>
            </a:outerShdw>
          </a:effectLst>
        </p:spPr>
      </p:pic>
      <p:sp>
        <p:nvSpPr>
          <p:cNvPr id="23" name="Frihåndsform: figur 22">
            <a:extLst>
              <a:ext uri="{FF2B5EF4-FFF2-40B4-BE49-F238E27FC236}">
                <a16:creationId xmlns:a16="http://schemas.microsoft.com/office/drawing/2014/main" id="{42D98593-E8CC-BA1E-BC99-76431BE30B1D}"/>
              </a:ext>
            </a:extLst>
          </p:cNvPr>
          <p:cNvSpPr/>
          <p:nvPr userDrawn="1"/>
        </p:nvSpPr>
        <p:spPr>
          <a:xfrm>
            <a:off x="5229224" y="6511120"/>
            <a:ext cx="1647825" cy="167088"/>
          </a:xfrm>
          <a:custGeom>
            <a:avLst/>
            <a:gdLst>
              <a:gd name="connsiteX0" fmla="*/ 0 w 1647825"/>
              <a:gd name="connsiteY0" fmla="*/ 0 h 167088"/>
              <a:gd name="connsiteX1" fmla="*/ 847725 w 1647825"/>
              <a:gd name="connsiteY1" fmla="*/ 32555 h 167088"/>
              <a:gd name="connsiteX2" fmla="*/ 1276350 w 1647825"/>
              <a:gd name="connsiteY2" fmla="*/ 165905 h 167088"/>
              <a:gd name="connsiteX3" fmla="*/ 1647825 w 1647825"/>
              <a:gd name="connsiteY3" fmla="*/ 156380 h 167088"/>
            </a:gdLst>
            <a:ahLst/>
            <a:cxnLst>
              <a:cxn ang="0">
                <a:pos x="connsiteX0" y="connsiteY0"/>
              </a:cxn>
              <a:cxn ang="0">
                <a:pos x="connsiteX1" y="connsiteY1"/>
              </a:cxn>
              <a:cxn ang="0">
                <a:pos x="connsiteX2" y="connsiteY2"/>
              </a:cxn>
              <a:cxn ang="0">
                <a:pos x="connsiteX3" y="connsiteY3"/>
              </a:cxn>
            </a:cxnLst>
            <a:rect l="l" t="t" r="r" b="b"/>
            <a:pathLst>
              <a:path w="1647825" h="167088" extrusionOk="0">
                <a:moveTo>
                  <a:pt x="0" y="0"/>
                </a:moveTo>
                <a:cubicBezTo>
                  <a:pt x="281940" y="109030"/>
                  <a:pt x="512269" y="17886"/>
                  <a:pt x="847725" y="32555"/>
                </a:cubicBezTo>
                <a:cubicBezTo>
                  <a:pt x="1094701" y="5949"/>
                  <a:pt x="1137806" y="203645"/>
                  <a:pt x="1276350" y="165905"/>
                </a:cubicBezTo>
                <a:cubicBezTo>
                  <a:pt x="1396956" y="151840"/>
                  <a:pt x="1517376" y="114316"/>
                  <a:pt x="1647825" y="156380"/>
                </a:cubicBezTo>
              </a:path>
            </a:pathLst>
          </a:custGeom>
          <a:noFill/>
          <a:ln>
            <a:solidFill>
              <a:schemeClr val="tx1">
                <a:lumMod val="75000"/>
              </a:schemeClr>
            </a:solidFill>
            <a:prstDash val="dash"/>
            <a:extLst>
              <a:ext uri="{C807C97D-BFC1-408E-A445-0C87EB9F89A2}">
                <ask:lineSketchStyleProps xmlns:ask="http://schemas.microsoft.com/office/drawing/2018/sketchyshapes" sd="2526786510">
                  <a:custGeom>
                    <a:avLst/>
                    <a:gdLst>
                      <a:gd name="connsiteX0" fmla="*/ 0 w 1647825"/>
                      <a:gd name="connsiteY0" fmla="*/ 0 h 201724"/>
                      <a:gd name="connsiteX1" fmla="*/ 847725 w 1647825"/>
                      <a:gd name="connsiteY1" fmla="*/ 66675 h 201724"/>
                      <a:gd name="connsiteX2" fmla="*/ 1276350 w 1647825"/>
                      <a:gd name="connsiteY2" fmla="*/ 200025 h 201724"/>
                      <a:gd name="connsiteX3" fmla="*/ 1647825 w 1647825"/>
                      <a:gd name="connsiteY3" fmla="*/ 190500 h 201724"/>
                      <a:gd name="connsiteX0" fmla="*/ 0 w 1647825"/>
                      <a:gd name="connsiteY0" fmla="*/ 0 h 167088"/>
                      <a:gd name="connsiteX1" fmla="*/ 847725 w 1647825"/>
                      <a:gd name="connsiteY1" fmla="*/ 32555 h 167088"/>
                      <a:gd name="connsiteX2" fmla="*/ 1276350 w 1647825"/>
                      <a:gd name="connsiteY2" fmla="*/ 165905 h 167088"/>
                      <a:gd name="connsiteX3" fmla="*/ 1647825 w 1647825"/>
                      <a:gd name="connsiteY3" fmla="*/ 156380 h 167088"/>
                    </a:gdLst>
                    <a:ahLst/>
                    <a:cxnLst>
                      <a:cxn ang="0">
                        <a:pos x="connsiteX0" y="connsiteY0"/>
                      </a:cxn>
                      <a:cxn ang="0">
                        <a:pos x="connsiteX1" y="connsiteY1"/>
                      </a:cxn>
                      <a:cxn ang="0">
                        <a:pos x="connsiteX2" y="connsiteY2"/>
                      </a:cxn>
                      <a:cxn ang="0">
                        <a:pos x="connsiteX3" y="connsiteY3"/>
                      </a:cxn>
                    </a:cxnLst>
                    <a:rect l="l" t="t" r="r" b="b"/>
                    <a:pathLst>
                      <a:path w="1647825" h="167088" extrusionOk="0">
                        <a:moveTo>
                          <a:pt x="0" y="0"/>
                        </a:moveTo>
                        <a:cubicBezTo>
                          <a:pt x="285521" y="73816"/>
                          <a:pt x="543233" y="12098"/>
                          <a:pt x="847725" y="32555"/>
                        </a:cubicBezTo>
                        <a:cubicBezTo>
                          <a:pt x="1086387" y="18099"/>
                          <a:pt x="1139684" y="182541"/>
                          <a:pt x="1276350" y="165905"/>
                        </a:cubicBezTo>
                        <a:cubicBezTo>
                          <a:pt x="1399693" y="159292"/>
                          <a:pt x="1523632" y="106939"/>
                          <a:pt x="1647825" y="156380"/>
                        </a:cubicBezTo>
                      </a:path>
                    </a:pathLst>
                  </a:cu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Frihåndsform: figur 4">
            <a:extLst>
              <a:ext uri="{FF2B5EF4-FFF2-40B4-BE49-F238E27FC236}">
                <a16:creationId xmlns:a16="http://schemas.microsoft.com/office/drawing/2014/main" id="{F308693E-94FB-7526-D1F6-D1C82C1A41D4}"/>
              </a:ext>
            </a:extLst>
          </p:cNvPr>
          <p:cNvSpPr/>
          <p:nvPr userDrawn="1"/>
        </p:nvSpPr>
        <p:spPr>
          <a:xfrm>
            <a:off x="0" y="-96371"/>
            <a:ext cx="12201525" cy="1410523"/>
          </a:xfrm>
          <a:custGeom>
            <a:avLst/>
            <a:gdLst>
              <a:gd name="connsiteX0" fmla="*/ 0 w 12201525"/>
              <a:gd name="connsiteY0" fmla="*/ 1114425 h 1410523"/>
              <a:gd name="connsiteX1" fmla="*/ 3190875 w 12201525"/>
              <a:gd name="connsiteY1" fmla="*/ 619125 h 1410523"/>
              <a:gd name="connsiteX2" fmla="*/ 6353175 w 12201525"/>
              <a:gd name="connsiteY2" fmla="*/ 1409700 h 1410523"/>
              <a:gd name="connsiteX3" fmla="*/ 8829675 w 12201525"/>
              <a:gd name="connsiteY3" fmla="*/ 771525 h 1410523"/>
              <a:gd name="connsiteX4" fmla="*/ 10953750 w 12201525"/>
              <a:gd name="connsiteY4" fmla="*/ 847725 h 1410523"/>
              <a:gd name="connsiteX5" fmla="*/ 12201525 w 12201525"/>
              <a:gd name="connsiteY5" fmla="*/ 0 h 14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1525" h="1410523" extrusionOk="0">
                <a:moveTo>
                  <a:pt x="0" y="1114425"/>
                </a:moveTo>
                <a:cubicBezTo>
                  <a:pt x="1086390" y="906147"/>
                  <a:pt x="2069021" y="574359"/>
                  <a:pt x="3190875" y="619125"/>
                </a:cubicBezTo>
                <a:cubicBezTo>
                  <a:pt x="4255197" y="582800"/>
                  <a:pt x="5499400" y="1226386"/>
                  <a:pt x="6353175" y="1409700"/>
                </a:cubicBezTo>
                <a:cubicBezTo>
                  <a:pt x="7392211" y="1365237"/>
                  <a:pt x="8050795" y="885951"/>
                  <a:pt x="8829675" y="771525"/>
                </a:cubicBezTo>
                <a:cubicBezTo>
                  <a:pt x="9590735" y="653465"/>
                  <a:pt x="10381764" y="1030728"/>
                  <a:pt x="10953750" y="847725"/>
                </a:cubicBezTo>
                <a:cubicBezTo>
                  <a:pt x="11458843" y="755280"/>
                  <a:pt x="11908478" y="133715"/>
                  <a:pt x="12201525" y="0"/>
                </a:cubicBezTo>
              </a:path>
            </a:pathLst>
          </a:custGeom>
          <a:noFill/>
          <a:ln>
            <a:solidFill>
              <a:schemeClr val="bg1"/>
            </a:solidFill>
            <a:prstDash val="dash"/>
            <a:extLst>
              <a:ext uri="{C807C97D-BFC1-408E-A445-0C87EB9F89A2}">
                <ask:lineSketchStyleProps xmlns:ask="http://schemas.microsoft.com/office/drawing/2018/sketchyshapes" sd="3301086107">
                  <a:custGeom>
                    <a:avLst/>
                    <a:gdLst>
                      <a:gd name="connsiteX0" fmla="*/ 0 w 12201525"/>
                      <a:gd name="connsiteY0" fmla="*/ 1114425 h 1410523"/>
                      <a:gd name="connsiteX1" fmla="*/ 3190875 w 12201525"/>
                      <a:gd name="connsiteY1" fmla="*/ 619125 h 1410523"/>
                      <a:gd name="connsiteX2" fmla="*/ 6353175 w 12201525"/>
                      <a:gd name="connsiteY2" fmla="*/ 1409700 h 1410523"/>
                      <a:gd name="connsiteX3" fmla="*/ 8829675 w 12201525"/>
                      <a:gd name="connsiteY3" fmla="*/ 771525 h 1410523"/>
                      <a:gd name="connsiteX4" fmla="*/ 10953750 w 12201525"/>
                      <a:gd name="connsiteY4" fmla="*/ 847725 h 1410523"/>
                      <a:gd name="connsiteX5" fmla="*/ 12201525 w 12201525"/>
                      <a:gd name="connsiteY5" fmla="*/ 0 h 14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1525" h="1410523">
                        <a:moveTo>
                          <a:pt x="0" y="1114425"/>
                        </a:moveTo>
                        <a:cubicBezTo>
                          <a:pt x="1066006" y="842169"/>
                          <a:pt x="2132013" y="569913"/>
                          <a:pt x="3190875" y="619125"/>
                        </a:cubicBezTo>
                        <a:cubicBezTo>
                          <a:pt x="4249737" y="668337"/>
                          <a:pt x="5413375" y="1384300"/>
                          <a:pt x="6353175" y="1409700"/>
                        </a:cubicBezTo>
                        <a:cubicBezTo>
                          <a:pt x="7292975" y="1435100"/>
                          <a:pt x="8062913" y="865187"/>
                          <a:pt x="8829675" y="771525"/>
                        </a:cubicBezTo>
                        <a:cubicBezTo>
                          <a:pt x="9596437" y="677863"/>
                          <a:pt x="10391775" y="976312"/>
                          <a:pt x="10953750" y="847725"/>
                        </a:cubicBezTo>
                        <a:cubicBezTo>
                          <a:pt x="11515725" y="719138"/>
                          <a:pt x="11885613" y="144462"/>
                          <a:pt x="12201525" y="0"/>
                        </a:cubicBezTo>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Frihåndsform: figur 6">
            <a:extLst>
              <a:ext uri="{FF2B5EF4-FFF2-40B4-BE49-F238E27FC236}">
                <a16:creationId xmlns:a16="http://schemas.microsoft.com/office/drawing/2014/main" id="{45114AEB-8877-5B6D-1E23-4D9F6BDD6432}"/>
              </a:ext>
            </a:extLst>
          </p:cNvPr>
          <p:cNvSpPr/>
          <p:nvPr userDrawn="1"/>
        </p:nvSpPr>
        <p:spPr>
          <a:xfrm>
            <a:off x="1238250" y="5362575"/>
            <a:ext cx="3981450" cy="1133475"/>
          </a:xfrm>
          <a:custGeom>
            <a:avLst/>
            <a:gdLst>
              <a:gd name="connsiteX0" fmla="*/ 0 w 3981450"/>
              <a:gd name="connsiteY0" fmla="*/ 0 h 1133475"/>
              <a:gd name="connsiteX1" fmla="*/ 657225 w 3981450"/>
              <a:gd name="connsiteY1" fmla="*/ 438150 h 1133475"/>
              <a:gd name="connsiteX2" fmla="*/ 1323975 w 3981450"/>
              <a:gd name="connsiteY2" fmla="*/ 428625 h 1133475"/>
              <a:gd name="connsiteX3" fmla="*/ 1819275 w 3981450"/>
              <a:gd name="connsiteY3" fmla="*/ 904875 h 1133475"/>
              <a:gd name="connsiteX4" fmla="*/ 2695575 w 3981450"/>
              <a:gd name="connsiteY4" fmla="*/ 742950 h 1133475"/>
              <a:gd name="connsiteX5" fmla="*/ 3981450 w 3981450"/>
              <a:gd name="connsiteY5" fmla="*/ 1133475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1450" h="1133475">
                <a:moveTo>
                  <a:pt x="0" y="0"/>
                </a:moveTo>
                <a:cubicBezTo>
                  <a:pt x="218281" y="183356"/>
                  <a:pt x="436563" y="366713"/>
                  <a:pt x="657225" y="438150"/>
                </a:cubicBezTo>
                <a:cubicBezTo>
                  <a:pt x="877888" y="509588"/>
                  <a:pt x="1130300" y="350838"/>
                  <a:pt x="1323975" y="428625"/>
                </a:cubicBezTo>
                <a:cubicBezTo>
                  <a:pt x="1517650" y="506412"/>
                  <a:pt x="1590675" y="852487"/>
                  <a:pt x="1819275" y="904875"/>
                </a:cubicBezTo>
                <a:cubicBezTo>
                  <a:pt x="2047875" y="957263"/>
                  <a:pt x="2335213" y="704850"/>
                  <a:pt x="2695575" y="742950"/>
                </a:cubicBezTo>
                <a:cubicBezTo>
                  <a:pt x="3055937" y="781050"/>
                  <a:pt x="3518693" y="957262"/>
                  <a:pt x="3981450" y="1133475"/>
                </a:cubicBezTo>
              </a:path>
            </a:pathLst>
          </a:custGeom>
          <a:noFill/>
          <a:ln>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Rektangel 1">
            <a:extLst>
              <a:ext uri="{FF2B5EF4-FFF2-40B4-BE49-F238E27FC236}">
                <a16:creationId xmlns:a16="http://schemas.microsoft.com/office/drawing/2014/main" id="{B572A5FC-7663-2769-DCA3-5C41A64BD516}"/>
              </a:ext>
            </a:extLst>
          </p:cNvPr>
          <p:cNvSpPr/>
          <p:nvPr userDrawn="1"/>
        </p:nvSpPr>
        <p:spPr>
          <a:xfrm>
            <a:off x="-9525" y="-25756"/>
            <a:ext cx="12220575" cy="6884809"/>
          </a:xfrm>
          <a:prstGeom prst="rect">
            <a:avLst/>
          </a:prstGeom>
          <a:solidFill>
            <a:srgbClr val="FFFFFF">
              <a:alpha val="670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TekstSylinder 2">
            <a:extLst>
              <a:ext uri="{FF2B5EF4-FFF2-40B4-BE49-F238E27FC236}">
                <a16:creationId xmlns:a16="http://schemas.microsoft.com/office/drawing/2014/main" id="{93B62C11-89EF-C8CA-0921-C971FCA3D0AA}"/>
              </a:ext>
            </a:extLst>
          </p:cNvPr>
          <p:cNvSpPr txBox="1"/>
          <p:nvPr userDrawn="1"/>
        </p:nvSpPr>
        <p:spPr>
          <a:xfrm>
            <a:off x="702449" y="873875"/>
            <a:ext cx="3171825" cy="584775"/>
          </a:xfrm>
          <a:prstGeom prst="rect">
            <a:avLst/>
          </a:prstGeom>
          <a:noFill/>
        </p:spPr>
        <p:txBody>
          <a:bodyPr wrap="square" rtlCol="0">
            <a:spAutoFit/>
          </a:bodyPr>
          <a:lstStyle/>
          <a:p>
            <a:pPr algn="l"/>
            <a:r>
              <a:rPr lang="nb-NO" sz="3200" b="1" dirty="0">
                <a:solidFill>
                  <a:schemeClr val="tx1"/>
                </a:solidFill>
                <a:latin typeface="Calibri" panose="020F0502020204030204" pitchFamily="34" charset="0"/>
                <a:ea typeface="Calibri" panose="020F0502020204030204" pitchFamily="34" charset="0"/>
                <a:cs typeface="Calibri" panose="020F0502020204030204" pitchFamily="34" charset="0"/>
              </a:rPr>
              <a:t>Agenda</a:t>
            </a:r>
          </a:p>
        </p:txBody>
      </p:sp>
      <p:sp>
        <p:nvSpPr>
          <p:cNvPr id="11" name="Plassholder for tekst 7">
            <a:extLst>
              <a:ext uri="{FF2B5EF4-FFF2-40B4-BE49-F238E27FC236}">
                <a16:creationId xmlns:a16="http://schemas.microsoft.com/office/drawing/2014/main" id="{F8B28CA4-40AA-1CBE-6C5F-C6D15070821A}"/>
              </a:ext>
            </a:extLst>
          </p:cNvPr>
          <p:cNvSpPr>
            <a:spLocks noGrp="1"/>
          </p:cNvSpPr>
          <p:nvPr>
            <p:ph type="body" sz="quarter" idx="10"/>
          </p:nvPr>
        </p:nvSpPr>
        <p:spPr>
          <a:xfrm>
            <a:off x="702449" y="1688221"/>
            <a:ext cx="4771976" cy="3292592"/>
          </a:xfrm>
        </p:spPr>
        <p:txBody>
          <a:bodyPr>
            <a:normAutofit/>
          </a:bodyPr>
          <a:lstStyle>
            <a:lvl1pPr marL="285750" indent="-285750">
              <a:buFont typeface="Arial" panose="020B0604020202020204" pitchFamily="34" charset="0"/>
              <a:buChar char="•"/>
              <a:defRPr sz="1600">
                <a:solidFill>
                  <a:schemeClr val="tx1"/>
                </a:solidFill>
              </a:defRPr>
            </a:lvl1pPr>
            <a:lvl2pPr marL="742950" indent="-285750">
              <a:buFont typeface="Arial" panose="020B0604020202020204" pitchFamily="34" charset="0"/>
              <a:buChar char="•"/>
              <a:defRPr sz="1400">
                <a:solidFill>
                  <a:schemeClr val="tx1"/>
                </a:solidFill>
              </a:defRPr>
            </a:lvl2pPr>
            <a:lvl3pPr marL="1200150" indent="-285750">
              <a:buFont typeface="Arial" panose="020B0604020202020204" pitchFamily="34" charset="0"/>
              <a:buChar char="•"/>
              <a:defRPr sz="1200">
                <a:solidFill>
                  <a:schemeClr val="tx1"/>
                </a:solidFill>
              </a:defRPr>
            </a:lvl3pPr>
            <a:lvl4pPr marL="1543050" indent="-171450">
              <a:buFont typeface="Arial" panose="020B0604020202020204" pitchFamily="34" charset="0"/>
              <a:buChar char="•"/>
              <a:defRPr sz="1100">
                <a:solidFill>
                  <a:schemeClr val="tx1"/>
                </a:solidFill>
              </a:defRPr>
            </a:lvl4pPr>
            <a:lvl5pPr marL="2000250" indent="-171450">
              <a:buFont typeface="Arial" panose="020B0604020202020204" pitchFamily="34" charset="0"/>
              <a:buChar char="•"/>
              <a:defRPr sz="1100">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2" name="Frihåndsform: figur 11">
            <a:extLst>
              <a:ext uri="{FF2B5EF4-FFF2-40B4-BE49-F238E27FC236}">
                <a16:creationId xmlns:a16="http://schemas.microsoft.com/office/drawing/2014/main" id="{1CE904AF-B945-EB29-91B5-30BF48BF6BBB}"/>
              </a:ext>
            </a:extLst>
          </p:cNvPr>
          <p:cNvSpPr/>
          <p:nvPr userDrawn="1"/>
        </p:nvSpPr>
        <p:spPr>
          <a:xfrm>
            <a:off x="6886575" y="5410200"/>
            <a:ext cx="5305425" cy="1264159"/>
          </a:xfrm>
          <a:custGeom>
            <a:avLst/>
            <a:gdLst>
              <a:gd name="connsiteX0" fmla="*/ 0 w 5305425"/>
              <a:gd name="connsiteY0" fmla="*/ 1257300 h 1264159"/>
              <a:gd name="connsiteX1" fmla="*/ 666750 w 5305425"/>
              <a:gd name="connsiteY1" fmla="*/ 1009650 h 1264159"/>
              <a:gd name="connsiteX2" fmla="*/ 1609725 w 5305425"/>
              <a:gd name="connsiteY2" fmla="*/ 1104900 h 1264159"/>
              <a:gd name="connsiteX3" fmla="*/ 2562225 w 5305425"/>
              <a:gd name="connsiteY3" fmla="*/ 790575 h 1264159"/>
              <a:gd name="connsiteX4" fmla="*/ 3209925 w 5305425"/>
              <a:gd name="connsiteY4" fmla="*/ 847725 h 1264159"/>
              <a:gd name="connsiteX5" fmla="*/ 3990975 w 5305425"/>
              <a:gd name="connsiteY5" fmla="*/ 600075 h 1264159"/>
              <a:gd name="connsiteX6" fmla="*/ 4733925 w 5305425"/>
              <a:gd name="connsiteY6" fmla="*/ 771525 h 1264159"/>
              <a:gd name="connsiteX7" fmla="*/ 5305425 w 5305425"/>
              <a:gd name="connsiteY7" fmla="*/ 0 h 126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5425" h="1264159" extrusionOk="0">
                <a:moveTo>
                  <a:pt x="0" y="1257300"/>
                </a:moveTo>
                <a:cubicBezTo>
                  <a:pt x="248546" y="1278480"/>
                  <a:pt x="432940" y="1019777"/>
                  <a:pt x="666750" y="1009650"/>
                </a:cubicBezTo>
                <a:cubicBezTo>
                  <a:pt x="835022" y="1036030"/>
                  <a:pt x="1402793" y="1132193"/>
                  <a:pt x="1609725" y="1104900"/>
                </a:cubicBezTo>
                <a:cubicBezTo>
                  <a:pt x="1973423" y="1030327"/>
                  <a:pt x="2353372" y="828998"/>
                  <a:pt x="2562225" y="790575"/>
                </a:cubicBezTo>
                <a:cubicBezTo>
                  <a:pt x="2803591" y="685455"/>
                  <a:pt x="3005474" y="912580"/>
                  <a:pt x="3209925" y="847725"/>
                </a:cubicBezTo>
                <a:cubicBezTo>
                  <a:pt x="3419213" y="885143"/>
                  <a:pt x="3749052" y="637032"/>
                  <a:pt x="3990975" y="600075"/>
                </a:cubicBezTo>
                <a:cubicBezTo>
                  <a:pt x="4254467" y="538912"/>
                  <a:pt x="4578087" y="913173"/>
                  <a:pt x="4733925" y="771525"/>
                </a:cubicBezTo>
                <a:cubicBezTo>
                  <a:pt x="4957775" y="645616"/>
                  <a:pt x="5197729" y="93913"/>
                  <a:pt x="5305425" y="0"/>
                </a:cubicBezTo>
              </a:path>
            </a:pathLst>
          </a:custGeom>
          <a:noFill/>
          <a:ln>
            <a:solidFill>
              <a:schemeClr val="bg1"/>
            </a:solidFill>
            <a:prstDash val="dash"/>
            <a:extLst>
              <a:ext uri="{C807C97D-BFC1-408E-A445-0C87EB9F89A2}">
                <ask:lineSketchStyleProps xmlns:ask="http://schemas.microsoft.com/office/drawing/2018/sketchyshapes" sd="1545560482">
                  <a:custGeom>
                    <a:avLst/>
                    <a:gdLst>
                      <a:gd name="connsiteX0" fmla="*/ 0 w 5305425"/>
                      <a:gd name="connsiteY0" fmla="*/ 1257300 h 1257300"/>
                      <a:gd name="connsiteX1" fmla="*/ 666750 w 5305425"/>
                      <a:gd name="connsiteY1" fmla="*/ 1009650 h 1257300"/>
                      <a:gd name="connsiteX2" fmla="*/ 1609725 w 5305425"/>
                      <a:gd name="connsiteY2" fmla="*/ 1104900 h 1257300"/>
                      <a:gd name="connsiteX3" fmla="*/ 2562225 w 5305425"/>
                      <a:gd name="connsiteY3" fmla="*/ 790575 h 1257300"/>
                      <a:gd name="connsiteX4" fmla="*/ 3209925 w 5305425"/>
                      <a:gd name="connsiteY4" fmla="*/ 847725 h 1257300"/>
                      <a:gd name="connsiteX5" fmla="*/ 3990975 w 5305425"/>
                      <a:gd name="connsiteY5" fmla="*/ 600075 h 1257300"/>
                      <a:gd name="connsiteX6" fmla="*/ 4733925 w 5305425"/>
                      <a:gd name="connsiteY6" fmla="*/ 771525 h 1257300"/>
                      <a:gd name="connsiteX7" fmla="*/ 5305425 w 5305425"/>
                      <a:gd name="connsiteY7" fmla="*/ 0 h 1257300"/>
                      <a:gd name="connsiteX0" fmla="*/ 0 w 5305425"/>
                      <a:gd name="connsiteY0" fmla="*/ 1257300 h 1264159"/>
                      <a:gd name="connsiteX1" fmla="*/ 666750 w 5305425"/>
                      <a:gd name="connsiteY1" fmla="*/ 1009650 h 1264159"/>
                      <a:gd name="connsiteX2" fmla="*/ 1609725 w 5305425"/>
                      <a:gd name="connsiteY2" fmla="*/ 1104900 h 1264159"/>
                      <a:gd name="connsiteX3" fmla="*/ 2562225 w 5305425"/>
                      <a:gd name="connsiteY3" fmla="*/ 790575 h 1264159"/>
                      <a:gd name="connsiteX4" fmla="*/ 3209925 w 5305425"/>
                      <a:gd name="connsiteY4" fmla="*/ 847725 h 1264159"/>
                      <a:gd name="connsiteX5" fmla="*/ 3990975 w 5305425"/>
                      <a:gd name="connsiteY5" fmla="*/ 600075 h 1264159"/>
                      <a:gd name="connsiteX6" fmla="*/ 4733925 w 5305425"/>
                      <a:gd name="connsiteY6" fmla="*/ 771525 h 1264159"/>
                      <a:gd name="connsiteX7" fmla="*/ 5305425 w 5305425"/>
                      <a:gd name="connsiteY7" fmla="*/ 0 h 126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5425" h="1264159" extrusionOk="0">
                        <a:moveTo>
                          <a:pt x="0" y="1257300"/>
                        </a:moveTo>
                        <a:cubicBezTo>
                          <a:pt x="287335" y="1310981"/>
                          <a:pt x="403845" y="1032666"/>
                          <a:pt x="666750" y="1009650"/>
                        </a:cubicBezTo>
                        <a:cubicBezTo>
                          <a:pt x="878608" y="1013465"/>
                          <a:pt x="1356856" y="1136079"/>
                          <a:pt x="1609725" y="1104900"/>
                        </a:cubicBezTo>
                        <a:cubicBezTo>
                          <a:pt x="1941125" y="1056052"/>
                          <a:pt x="2338340" y="830152"/>
                          <a:pt x="2562225" y="790575"/>
                        </a:cubicBezTo>
                        <a:cubicBezTo>
                          <a:pt x="2817664" y="720040"/>
                          <a:pt x="2988620" y="896011"/>
                          <a:pt x="3209925" y="847725"/>
                        </a:cubicBezTo>
                        <a:cubicBezTo>
                          <a:pt x="3434589" y="848263"/>
                          <a:pt x="3746992" y="632895"/>
                          <a:pt x="3990975" y="600075"/>
                        </a:cubicBezTo>
                        <a:cubicBezTo>
                          <a:pt x="4251413" y="554505"/>
                          <a:pt x="4546135" y="892135"/>
                          <a:pt x="4733925" y="771525"/>
                        </a:cubicBezTo>
                        <a:cubicBezTo>
                          <a:pt x="4954612" y="662769"/>
                          <a:pt x="5191645" y="122026"/>
                          <a:pt x="5305425" y="0"/>
                        </a:cubicBezTo>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054552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3">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BFCADCFA-0057-2EF0-745A-61F9E320EF93}"/>
              </a:ext>
            </a:extLst>
          </p:cNvPr>
          <p:cNvSpPr/>
          <p:nvPr userDrawn="1"/>
        </p:nvSpPr>
        <p:spPr>
          <a:xfrm>
            <a:off x="-1" y="0"/>
            <a:ext cx="12192001"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ekstSylinder 8">
            <a:extLst>
              <a:ext uri="{FF2B5EF4-FFF2-40B4-BE49-F238E27FC236}">
                <a16:creationId xmlns:a16="http://schemas.microsoft.com/office/drawing/2014/main" id="{9A4C87C8-BC2A-312A-6D06-B65191DB03A0}"/>
              </a:ext>
            </a:extLst>
          </p:cNvPr>
          <p:cNvSpPr txBox="1"/>
          <p:nvPr userDrawn="1"/>
        </p:nvSpPr>
        <p:spPr>
          <a:xfrm>
            <a:off x="699580" y="799770"/>
            <a:ext cx="3171825" cy="584775"/>
          </a:xfrm>
          <a:prstGeom prst="rect">
            <a:avLst/>
          </a:prstGeom>
          <a:noFill/>
        </p:spPr>
        <p:txBody>
          <a:bodyPr wrap="square" rtlCol="0">
            <a:spAutoFit/>
          </a:bodyPr>
          <a:lstStyle/>
          <a:p>
            <a:pPr algn="l"/>
            <a:r>
              <a:rPr lang="nb-NO" sz="3200" b="1" dirty="0">
                <a:solidFill>
                  <a:schemeClr val="bg1"/>
                </a:solidFill>
                <a:latin typeface="Calibri" panose="020F0502020204030204" pitchFamily="34" charset="0"/>
                <a:ea typeface="Calibri" panose="020F0502020204030204" pitchFamily="34" charset="0"/>
                <a:cs typeface="Calibri" panose="020F0502020204030204" pitchFamily="34" charset="0"/>
              </a:rPr>
              <a:t>Agenda</a:t>
            </a:r>
          </a:p>
        </p:txBody>
      </p:sp>
      <p:sp>
        <p:nvSpPr>
          <p:cNvPr id="2" name="Plassholder for tekst 7">
            <a:extLst>
              <a:ext uri="{FF2B5EF4-FFF2-40B4-BE49-F238E27FC236}">
                <a16:creationId xmlns:a16="http://schemas.microsoft.com/office/drawing/2014/main" id="{EB35C4E0-64A0-C1CD-59A9-B3DB1784DF1E}"/>
              </a:ext>
            </a:extLst>
          </p:cNvPr>
          <p:cNvSpPr>
            <a:spLocks noGrp="1"/>
          </p:cNvSpPr>
          <p:nvPr>
            <p:ph type="body" sz="quarter" idx="10"/>
          </p:nvPr>
        </p:nvSpPr>
        <p:spPr>
          <a:xfrm>
            <a:off x="699580" y="1658673"/>
            <a:ext cx="4771976" cy="3292592"/>
          </a:xfrm>
        </p:spPr>
        <p:txBody>
          <a:bodyPr>
            <a:normAutofit/>
          </a:bodyPr>
          <a:lstStyle>
            <a:lvl1pPr marL="285750" indent="-285750">
              <a:buFont typeface="Arial" panose="020B0604020202020204" pitchFamily="34" charset="0"/>
              <a:buChar char="•"/>
              <a:defRPr sz="1600">
                <a:solidFill>
                  <a:schemeClr val="bg1"/>
                </a:solidFill>
              </a:defRPr>
            </a:lvl1pPr>
            <a:lvl2pPr marL="742950" indent="-285750">
              <a:buFont typeface="Arial" panose="020B0604020202020204" pitchFamily="34" charset="0"/>
              <a:buChar char="•"/>
              <a:defRPr sz="1400">
                <a:solidFill>
                  <a:schemeClr val="bg1"/>
                </a:solidFill>
              </a:defRPr>
            </a:lvl2pPr>
            <a:lvl3pPr marL="1200150" indent="-285750">
              <a:buFont typeface="Arial" panose="020B0604020202020204" pitchFamily="34" charset="0"/>
              <a:buChar char="•"/>
              <a:defRPr sz="1200">
                <a:solidFill>
                  <a:schemeClr val="bg1"/>
                </a:solidFill>
              </a:defRPr>
            </a:lvl3pPr>
            <a:lvl4pPr marL="1543050" indent="-171450">
              <a:buFont typeface="Arial" panose="020B0604020202020204" pitchFamily="34" charset="0"/>
              <a:buChar char="•"/>
              <a:defRPr sz="1100">
                <a:solidFill>
                  <a:schemeClr val="bg1"/>
                </a:solidFill>
              </a:defRPr>
            </a:lvl4pPr>
            <a:lvl5pPr marL="2000250" indent="-171450">
              <a:buFont typeface="Arial" panose="020B0604020202020204" pitchFamily="34" charset="0"/>
              <a:buChar char="•"/>
              <a:defRPr sz="11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4" name="Bilde 3" descr="Et bilde som inneholder Font, Grafikk, skjermbilde, grafisk design&#10;&#10;KI-generert innhold kan være feil.">
            <a:extLst>
              <a:ext uri="{FF2B5EF4-FFF2-40B4-BE49-F238E27FC236}">
                <a16:creationId xmlns:a16="http://schemas.microsoft.com/office/drawing/2014/main" id="{E0C07769-A653-364E-4EA7-F7483CE8AA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23997" y="6130097"/>
            <a:ext cx="2301629" cy="490616"/>
          </a:xfrm>
          <a:prstGeom prst="rect">
            <a:avLst/>
          </a:prstGeom>
        </p:spPr>
      </p:pic>
      <p:pic>
        <p:nvPicPr>
          <p:cNvPr id="6" name="Grafikk 5" descr="En økologisk hjørne figur">
            <a:extLst>
              <a:ext uri="{FF2B5EF4-FFF2-40B4-BE49-F238E27FC236}">
                <a16:creationId xmlns:a16="http://schemas.microsoft.com/office/drawing/2014/main" id="{264083DB-3404-0ACA-5F31-FEFEA6D58D44}"/>
              </a:ext>
            </a:extLst>
          </p:cNvPr>
          <p:cNvPicPr>
            <a:picLocks noChangeAspect="1"/>
          </p:cNvPicPr>
          <p:nvPr userDrawn="1"/>
        </p:nvPicPr>
        <p:blipFill>
          <a:blip r:embed="rId3">
            <a:extLst>
              <a:ext uri="{96DAC541-7B7A-43D3-8B79-37D633B846F1}">
                <asvg:svgBlip xmlns:asvg="http://schemas.microsoft.com/office/drawing/2016/SVG/main" r:embed="rId4"/>
              </a:ext>
            </a:extLst>
          </a:blip>
          <a:srcRect l="18240"/>
          <a:stretch/>
        </p:blipFill>
        <p:spPr>
          <a:xfrm flipH="1">
            <a:off x="6905614" y="400303"/>
            <a:ext cx="5285207" cy="6464302"/>
          </a:xfrm>
          <a:prstGeom prst="rect">
            <a:avLst/>
          </a:prstGeom>
          <a:effectLst/>
        </p:spPr>
      </p:pic>
      <p:pic>
        <p:nvPicPr>
          <p:cNvPr id="7" name="Grafikk 63" descr="En økologisk hjørne figur">
            <a:extLst>
              <a:ext uri="{FF2B5EF4-FFF2-40B4-BE49-F238E27FC236}">
                <a16:creationId xmlns:a16="http://schemas.microsoft.com/office/drawing/2014/main" id="{C6067F69-F50D-8E08-8EFD-E4B528604834}"/>
              </a:ext>
            </a:extLst>
          </p:cNvPr>
          <p:cNvPicPr>
            <a:picLocks noChangeAspect="1"/>
          </p:cNvPicPr>
          <p:nvPr userDrawn="1"/>
        </p:nvPicPr>
        <p:blipFill>
          <a:blip r:embed="rId5">
            <a:extLst>
              <a:ext uri="{96DAC541-7B7A-43D3-8B79-37D633B846F1}">
                <asvg:svgBlip xmlns:asvg="http://schemas.microsoft.com/office/drawing/2016/SVG/main" r:embed="rId6"/>
              </a:ext>
            </a:extLst>
          </a:blip>
          <a:srcRect l="21417"/>
          <a:stretch/>
        </p:blipFill>
        <p:spPr>
          <a:xfrm flipH="1">
            <a:off x="7858807" y="4032399"/>
            <a:ext cx="4326271" cy="2825601"/>
          </a:xfrm>
          <a:prstGeom prst="rect">
            <a:avLst/>
          </a:prstGeom>
          <a:effectLst/>
        </p:spPr>
      </p:pic>
      <p:sp>
        <p:nvSpPr>
          <p:cNvPr id="8" name="Frihåndsform: figur 7">
            <a:extLst>
              <a:ext uri="{FF2B5EF4-FFF2-40B4-BE49-F238E27FC236}">
                <a16:creationId xmlns:a16="http://schemas.microsoft.com/office/drawing/2014/main" id="{D302B6ED-50F2-B10B-2B5E-9EF163EC6886}"/>
              </a:ext>
            </a:extLst>
          </p:cNvPr>
          <p:cNvSpPr/>
          <p:nvPr userDrawn="1"/>
        </p:nvSpPr>
        <p:spPr>
          <a:xfrm>
            <a:off x="7753966" y="5562600"/>
            <a:ext cx="4426113" cy="1104900"/>
          </a:xfrm>
          <a:custGeom>
            <a:avLst/>
            <a:gdLst>
              <a:gd name="connsiteX0" fmla="*/ 0 w 4426113"/>
              <a:gd name="connsiteY0" fmla="*/ 1104900 h 1104900"/>
              <a:gd name="connsiteX1" fmla="*/ 677301 w 4426113"/>
              <a:gd name="connsiteY1" fmla="*/ 838200 h 1104900"/>
              <a:gd name="connsiteX2" fmla="*/ 1393981 w 4426113"/>
              <a:gd name="connsiteY2" fmla="*/ 923925 h 1104900"/>
              <a:gd name="connsiteX3" fmla="*/ 2016154 w 4426113"/>
              <a:gd name="connsiteY3" fmla="*/ 685800 h 1104900"/>
              <a:gd name="connsiteX4" fmla="*/ 3236872 w 4426113"/>
              <a:gd name="connsiteY4" fmla="*/ 857250 h 1104900"/>
              <a:gd name="connsiteX5" fmla="*/ 3733035 w 4426113"/>
              <a:gd name="connsiteY5" fmla="*/ 228600 h 1104900"/>
              <a:gd name="connsiteX6" fmla="*/ 4418213 w 4426113"/>
              <a:gd name="connsiteY6" fmla="*/ 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6113" h="1104900" extrusionOk="0">
                <a:moveTo>
                  <a:pt x="0" y="1104900"/>
                </a:moveTo>
                <a:cubicBezTo>
                  <a:pt x="221289" y="1023773"/>
                  <a:pt x="429640" y="897988"/>
                  <a:pt x="677301" y="838200"/>
                </a:cubicBezTo>
                <a:cubicBezTo>
                  <a:pt x="881665" y="856878"/>
                  <a:pt x="1139208" y="927531"/>
                  <a:pt x="1393981" y="923925"/>
                </a:cubicBezTo>
                <a:cubicBezTo>
                  <a:pt x="1570135" y="941264"/>
                  <a:pt x="1704773" y="685678"/>
                  <a:pt x="2016154" y="685800"/>
                </a:cubicBezTo>
                <a:cubicBezTo>
                  <a:pt x="2294563" y="682152"/>
                  <a:pt x="2968558" y="896433"/>
                  <a:pt x="3236872" y="857250"/>
                </a:cubicBezTo>
                <a:cubicBezTo>
                  <a:pt x="3574955" y="757202"/>
                  <a:pt x="3523540" y="390048"/>
                  <a:pt x="3733035" y="228600"/>
                </a:cubicBezTo>
                <a:cubicBezTo>
                  <a:pt x="3899498" y="102877"/>
                  <a:pt x="4513549" y="404337"/>
                  <a:pt x="4418213" y="0"/>
                </a:cubicBezTo>
              </a:path>
            </a:pathLst>
          </a:custGeom>
          <a:noFill/>
          <a:ln>
            <a:solidFill>
              <a:schemeClr val="bg1"/>
            </a:solidFill>
            <a:prstDash val="dash"/>
            <a:extLst>
              <a:ext uri="{C807C97D-BFC1-408E-A445-0C87EB9F89A2}">
                <ask:lineSketchStyleProps xmlns:ask="http://schemas.microsoft.com/office/drawing/2018/sketchyshapes" sd="2442187303">
                  <a:custGeom>
                    <a:avLst/>
                    <a:gdLst>
                      <a:gd name="connsiteX0" fmla="*/ 0 w 5353079"/>
                      <a:gd name="connsiteY0" fmla="*/ 1104900 h 1104900"/>
                      <a:gd name="connsiteX1" fmla="*/ 819150 w 5353079"/>
                      <a:gd name="connsiteY1" fmla="*/ 838200 h 1104900"/>
                      <a:gd name="connsiteX2" fmla="*/ 1685925 w 5353079"/>
                      <a:gd name="connsiteY2" fmla="*/ 923925 h 1104900"/>
                      <a:gd name="connsiteX3" fmla="*/ 2438400 w 5353079"/>
                      <a:gd name="connsiteY3" fmla="*/ 685800 h 1104900"/>
                      <a:gd name="connsiteX4" fmla="*/ 3914775 w 5353079"/>
                      <a:gd name="connsiteY4" fmla="*/ 857250 h 1104900"/>
                      <a:gd name="connsiteX5" fmla="*/ 4514850 w 5353079"/>
                      <a:gd name="connsiteY5" fmla="*/ 228600 h 1104900"/>
                      <a:gd name="connsiteX6" fmla="*/ 5343525 w 5353079"/>
                      <a:gd name="connsiteY6" fmla="*/ 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3079" h="1104900">
                        <a:moveTo>
                          <a:pt x="0" y="1104900"/>
                        </a:moveTo>
                        <a:cubicBezTo>
                          <a:pt x="269081" y="986631"/>
                          <a:pt x="538163" y="868362"/>
                          <a:pt x="819150" y="838200"/>
                        </a:cubicBezTo>
                        <a:cubicBezTo>
                          <a:pt x="1100137" y="808038"/>
                          <a:pt x="1416050" y="949325"/>
                          <a:pt x="1685925" y="923925"/>
                        </a:cubicBezTo>
                        <a:cubicBezTo>
                          <a:pt x="1955800" y="898525"/>
                          <a:pt x="2066925" y="696912"/>
                          <a:pt x="2438400" y="685800"/>
                        </a:cubicBezTo>
                        <a:cubicBezTo>
                          <a:pt x="2809875" y="674688"/>
                          <a:pt x="3568700" y="933450"/>
                          <a:pt x="3914775" y="857250"/>
                        </a:cubicBezTo>
                        <a:cubicBezTo>
                          <a:pt x="4260850" y="781050"/>
                          <a:pt x="4276725" y="371475"/>
                          <a:pt x="4514850" y="228600"/>
                        </a:cubicBezTo>
                        <a:cubicBezTo>
                          <a:pt x="4752975" y="85725"/>
                          <a:pt x="5441950" y="319087"/>
                          <a:pt x="5343525" y="0"/>
                        </a:cubicBezTo>
                      </a:path>
                    </a:pathLst>
                  </a:cu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Bilde 13" descr="Et bilde som inneholder sirkel, måne&#10;&#10;KI-generert innhold kan være feil.">
            <a:extLst>
              <a:ext uri="{FF2B5EF4-FFF2-40B4-BE49-F238E27FC236}">
                <a16:creationId xmlns:a16="http://schemas.microsoft.com/office/drawing/2014/main" id="{3C5E5235-1DEE-0362-F2B1-C2DD1330EF3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49500" y="6078982"/>
            <a:ext cx="531459" cy="530956"/>
          </a:xfrm>
          <a:prstGeom prst="rect">
            <a:avLst/>
          </a:prstGeom>
        </p:spPr>
      </p:pic>
    </p:spTree>
    <p:extLst>
      <p:ext uri="{BB962C8B-B14F-4D97-AF65-F5344CB8AC3E}">
        <p14:creationId xmlns:p14="http://schemas.microsoft.com/office/powerpoint/2010/main" val="3799696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tekst, med bakgrunn">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BFCADCFA-0057-2EF0-745A-61F9E320EF93}"/>
              </a:ext>
            </a:extLst>
          </p:cNvPr>
          <p:cNvSpPr/>
          <p:nvPr userDrawn="1"/>
        </p:nvSpPr>
        <p:spPr>
          <a:xfrm>
            <a:off x="9321241" y="0"/>
            <a:ext cx="2905055" cy="6858000"/>
          </a:xfrm>
          <a:prstGeom prst="rect">
            <a:avLst/>
          </a:prstGeom>
          <a:solidFill>
            <a:srgbClr val="E1EEF9">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Grafikk 2" descr="En økologisk hjørne figur">
            <a:extLst>
              <a:ext uri="{FF2B5EF4-FFF2-40B4-BE49-F238E27FC236}">
                <a16:creationId xmlns:a16="http://schemas.microsoft.com/office/drawing/2014/main" id="{5813F097-CFEC-9325-68D3-5034D2DD7AF0}"/>
              </a:ext>
            </a:extLst>
          </p:cNvPr>
          <p:cNvPicPr>
            <a:picLocks noChangeAspect="1"/>
          </p:cNvPicPr>
          <p:nvPr userDrawn="1"/>
        </p:nvPicPr>
        <p:blipFill>
          <a:blip r:embed="rId2">
            <a:extLst>
              <a:ext uri="{96DAC541-7B7A-43D3-8B79-37D633B846F1}">
                <asvg:svgBlip xmlns:asvg="http://schemas.microsoft.com/office/drawing/2016/SVG/main" r:embed="rId3"/>
              </a:ext>
            </a:extLst>
          </a:blip>
          <a:srcRect b="26696"/>
          <a:stretch/>
        </p:blipFill>
        <p:spPr>
          <a:xfrm flipH="1" flipV="1">
            <a:off x="-34300" y="2"/>
            <a:ext cx="9355542" cy="6857998"/>
          </a:xfrm>
          <a:prstGeom prst="rect">
            <a:avLst/>
          </a:prstGeom>
        </p:spPr>
      </p:pic>
      <p:sp>
        <p:nvSpPr>
          <p:cNvPr id="6" name="Tittel 1">
            <a:extLst>
              <a:ext uri="{FF2B5EF4-FFF2-40B4-BE49-F238E27FC236}">
                <a16:creationId xmlns:a16="http://schemas.microsoft.com/office/drawing/2014/main" id="{D3315B27-C124-0BE9-E3E2-32393D8ABB9A}"/>
              </a:ext>
            </a:extLst>
          </p:cNvPr>
          <p:cNvSpPr>
            <a:spLocks noGrp="1"/>
          </p:cNvSpPr>
          <p:nvPr>
            <p:ph type="title"/>
          </p:nvPr>
        </p:nvSpPr>
        <p:spPr>
          <a:xfrm>
            <a:off x="838200" y="365125"/>
            <a:ext cx="10515600" cy="1325563"/>
          </a:xfrm>
        </p:spPr>
        <p:txBody>
          <a:bodyPr/>
          <a:lstStyle/>
          <a:p>
            <a:r>
              <a:rPr lang="nb-NO"/>
              <a:t>Klikk for å redigere tittelstil</a:t>
            </a:r>
            <a:endParaRPr lang="nb-NO" dirty="0"/>
          </a:p>
        </p:txBody>
      </p:sp>
      <p:sp>
        <p:nvSpPr>
          <p:cNvPr id="8" name="Plassholder for innhold 2">
            <a:extLst>
              <a:ext uri="{FF2B5EF4-FFF2-40B4-BE49-F238E27FC236}">
                <a16:creationId xmlns:a16="http://schemas.microsoft.com/office/drawing/2014/main" id="{CBF2A7ED-B43B-3A87-3388-179322AB37D4}"/>
              </a:ext>
            </a:extLst>
          </p:cNvPr>
          <p:cNvSpPr>
            <a:spLocks noGrp="1"/>
          </p:cNvSpPr>
          <p:nvPr>
            <p:ph idx="1"/>
          </p:nvPr>
        </p:nvSpPr>
        <p:spPr>
          <a:xfrm>
            <a:off x="838199" y="1825625"/>
            <a:ext cx="10515599"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7" name="Bilde 6" descr="Et bilde som inneholder sirkel, skjermbilde&#10;&#10;KI-generert innhold kan være feil.">
            <a:extLst>
              <a:ext uri="{FF2B5EF4-FFF2-40B4-BE49-F238E27FC236}">
                <a16:creationId xmlns:a16="http://schemas.microsoft.com/office/drawing/2014/main" id="{E5BF2FBD-04CE-7C58-9985-5E69AAB1825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82858" y="6176963"/>
            <a:ext cx="481485" cy="481485"/>
          </a:xfrm>
          <a:prstGeom prst="rect">
            <a:avLst/>
          </a:prstGeom>
        </p:spPr>
      </p:pic>
    </p:spTree>
    <p:extLst>
      <p:ext uri="{BB962C8B-B14F-4D97-AF65-F5344CB8AC3E}">
        <p14:creationId xmlns:p14="http://schemas.microsoft.com/office/powerpoint/2010/main" val="1326010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84EBF85-5F97-C268-2A82-144BB483F7C9}"/>
              </a:ext>
            </a:extLst>
          </p:cNvPr>
          <p:cNvSpPr>
            <a:spLocks noGrp="1"/>
          </p:cNvSpPr>
          <p:nvPr>
            <p:ph type="title"/>
          </p:nvPr>
        </p:nvSpPr>
        <p:spPr/>
        <p:txBody>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4C942D3A-4654-5D29-EAB3-A3AF80F806BD}"/>
              </a:ext>
            </a:extLst>
          </p:cNvPr>
          <p:cNvSpPr>
            <a:spLocks noGrp="1"/>
          </p:cNvSpPr>
          <p:nvPr>
            <p:ph idx="1"/>
          </p:nvPr>
        </p:nvSpPr>
        <p:spPr>
          <a:xfrm>
            <a:off x="838199" y="1825625"/>
            <a:ext cx="10515599"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626373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innhold og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55D5D65-FE40-99C9-E30A-B80FA23E8A92}"/>
              </a:ext>
            </a:extLst>
          </p:cNvPr>
          <p:cNvSpPr>
            <a:spLocks noGrp="1"/>
          </p:cNvSpPr>
          <p:nvPr>
            <p:ph type="title"/>
          </p:nvPr>
        </p:nvSpPr>
        <p:spPr/>
        <p:txBody>
          <a:bodyPr>
            <a:normAutofit/>
          </a:bodyPr>
          <a:lstStyle>
            <a:lvl1pPr>
              <a:defRPr sz="3200"/>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EE8E3D01-023B-DC0B-7331-E4F241A5830F}"/>
              </a:ext>
            </a:extLst>
          </p:cNvPr>
          <p:cNvSpPr>
            <a:spLocks noGrp="1"/>
          </p:cNvSpPr>
          <p:nvPr>
            <p:ph idx="1"/>
          </p:nvPr>
        </p:nvSpPr>
        <p:spPr>
          <a:xfrm>
            <a:off x="838200" y="1825625"/>
            <a:ext cx="52578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Plassholder for bilde 9">
            <a:extLst>
              <a:ext uri="{FF2B5EF4-FFF2-40B4-BE49-F238E27FC236}">
                <a16:creationId xmlns:a16="http://schemas.microsoft.com/office/drawing/2014/main" id="{884B39BB-8DEE-B0B6-BE47-B7EAFB0E0B84}"/>
              </a:ext>
            </a:extLst>
          </p:cNvPr>
          <p:cNvSpPr>
            <a:spLocks noGrp="1"/>
          </p:cNvSpPr>
          <p:nvPr>
            <p:ph type="pic" sz="quarter" idx="10"/>
          </p:nvPr>
        </p:nvSpPr>
        <p:spPr>
          <a:xfrm>
            <a:off x="6705600" y="1960562"/>
            <a:ext cx="4648200" cy="4079875"/>
          </a:xfrm>
        </p:spPr>
        <p:txBody>
          <a:bodyPr/>
          <a:lstStyle/>
          <a:p>
            <a:r>
              <a:rPr lang="nb-NO"/>
              <a:t>Klikk på ikonet for å legge til et bilde</a:t>
            </a:r>
          </a:p>
        </p:txBody>
      </p:sp>
    </p:spTree>
    <p:extLst>
      <p:ext uri="{BB962C8B-B14F-4D97-AF65-F5344CB8AC3E}">
        <p14:creationId xmlns:p14="http://schemas.microsoft.com/office/powerpoint/2010/main" val="397369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73A087C-3D84-9FCC-96B7-E2F1B3197E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DE42EA1B-6193-3057-67DA-F03B697821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4" name="Bilde 3" descr="Et bilde som inneholder sirkel, skjermbilde&#10;&#10;KI-generert innhold kan være feil.">
            <a:extLst>
              <a:ext uri="{FF2B5EF4-FFF2-40B4-BE49-F238E27FC236}">
                <a16:creationId xmlns:a16="http://schemas.microsoft.com/office/drawing/2014/main" id="{9E2B05E3-DAE7-9034-7C23-81AB127DE57C}"/>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1482858" y="6176963"/>
            <a:ext cx="481485" cy="481485"/>
          </a:xfrm>
          <a:prstGeom prst="rect">
            <a:avLst/>
          </a:prstGeom>
        </p:spPr>
      </p:pic>
    </p:spTree>
    <p:extLst>
      <p:ext uri="{BB962C8B-B14F-4D97-AF65-F5344CB8AC3E}">
        <p14:creationId xmlns:p14="http://schemas.microsoft.com/office/powerpoint/2010/main" val="3278869062"/>
      </p:ext>
    </p:extLst>
  </p:cSld>
  <p:clrMap bg1="lt1" tx1="dk1" bg2="lt2" tx2="dk2" accent1="accent1" accent2="accent2" accent3="accent3" accent4="accent4" accent5="accent5" accent6="accent6" hlink="hlink" folHlink="folHlink"/>
  <p:sldLayoutIdLst>
    <p:sldLayoutId id="2147483675" r:id="rId1"/>
    <p:sldLayoutId id="2147483700" r:id="rId2"/>
    <p:sldLayoutId id="2147483660" r:id="rId3"/>
    <p:sldLayoutId id="2147483678" r:id="rId4"/>
    <p:sldLayoutId id="2147483696" r:id="rId5"/>
    <p:sldLayoutId id="2147483685" r:id="rId6"/>
    <p:sldLayoutId id="2147483680" r:id="rId7"/>
    <p:sldLayoutId id="2147483673" r:id="rId8"/>
    <p:sldLayoutId id="2147483650" r:id="rId9"/>
    <p:sldLayoutId id="2147483662" r:id="rId10"/>
    <p:sldLayoutId id="2147483683" r:id="rId11"/>
    <p:sldLayoutId id="2147483676" r:id="rId12"/>
    <p:sldLayoutId id="2147483669" r:id="rId13"/>
    <p:sldLayoutId id="2147483681" r:id="rId14"/>
    <p:sldLayoutId id="2147483699" r:id="rId15"/>
    <p:sldLayoutId id="2147483682" r:id="rId16"/>
    <p:sldLayoutId id="2147483698" r:id="rId17"/>
    <p:sldLayoutId id="2147483651" r:id="rId18"/>
    <p:sldLayoutId id="2147483677" r:id="rId19"/>
    <p:sldLayoutId id="2147483694" r:id="rId20"/>
    <p:sldLayoutId id="2147483665" r:id="rId21"/>
    <p:sldLayoutId id="2147483666" r:id="rId22"/>
    <p:sldLayoutId id="2147483693" r:id="rId23"/>
    <p:sldLayoutId id="2147483695" r:id="rId24"/>
    <p:sldLayoutId id="2147483668" r:id="rId25"/>
    <p:sldLayoutId id="2147483701" r:id="rId26"/>
    <p:sldLayoutId id="2147483702" r:id="rId27"/>
  </p:sldLayoutIdLst>
  <p:txStyles>
    <p:titleStyle>
      <a:lvl1pPr algn="l" defTabSz="914400" rtl="0" eaLnBrk="1" latinLnBrk="0" hangingPunct="1">
        <a:lnSpc>
          <a:spcPct val="90000"/>
        </a:lnSpc>
        <a:spcBef>
          <a:spcPct val="0"/>
        </a:spcBef>
        <a:buNone/>
        <a:defRPr sz="3200" b="1" kern="1200">
          <a:solidFill>
            <a:srgbClr val="003087"/>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1600" kern="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394DED40-D15A-8F16-82A4-C84E56BE085B}"/>
              </a:ext>
            </a:extLst>
          </p:cNvPr>
          <p:cNvSpPr>
            <a:spLocks noGrp="1"/>
          </p:cNvSpPr>
          <p:nvPr>
            <p:ph type="ctrTitle"/>
          </p:nvPr>
        </p:nvSpPr>
        <p:spPr/>
        <p:txBody>
          <a:bodyPr/>
          <a:lstStyle/>
          <a:p>
            <a:r>
              <a:rPr lang="nb-NO" dirty="0"/>
              <a:t>Møte i brukerutvalget</a:t>
            </a:r>
          </a:p>
        </p:txBody>
      </p:sp>
      <p:sp>
        <p:nvSpPr>
          <p:cNvPr id="8" name="Undertittel 7">
            <a:extLst>
              <a:ext uri="{FF2B5EF4-FFF2-40B4-BE49-F238E27FC236}">
                <a16:creationId xmlns:a16="http://schemas.microsoft.com/office/drawing/2014/main" id="{98878A4D-3AE3-DB5A-DF0A-0B39E7F38C38}"/>
              </a:ext>
            </a:extLst>
          </p:cNvPr>
          <p:cNvSpPr>
            <a:spLocks noGrp="1"/>
          </p:cNvSpPr>
          <p:nvPr>
            <p:ph type="subTitle" idx="1"/>
          </p:nvPr>
        </p:nvSpPr>
        <p:spPr/>
        <p:txBody>
          <a:bodyPr/>
          <a:lstStyle/>
          <a:p>
            <a:r>
              <a:rPr lang="nb-NO" dirty="0"/>
              <a:t>11. september 2025</a:t>
            </a:r>
          </a:p>
        </p:txBody>
      </p:sp>
    </p:spTree>
    <p:extLst>
      <p:ext uri="{BB962C8B-B14F-4D97-AF65-F5344CB8AC3E}">
        <p14:creationId xmlns:p14="http://schemas.microsoft.com/office/powerpoint/2010/main" val="4049920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EEA45-BAE7-CC6D-0E14-69EE447745B3}"/>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822B56DC-D7C4-1A5B-6964-1D143CB29EED}"/>
              </a:ext>
            </a:extLst>
          </p:cNvPr>
          <p:cNvSpPr>
            <a:spLocks noGrp="1"/>
          </p:cNvSpPr>
          <p:nvPr>
            <p:ph type="title"/>
          </p:nvPr>
        </p:nvSpPr>
        <p:spPr/>
        <p:txBody>
          <a:bodyPr/>
          <a:lstStyle/>
          <a:p>
            <a:r>
              <a:rPr lang="nb-NO" dirty="0"/>
              <a:t>sak 35-2025</a:t>
            </a:r>
            <a:br>
              <a:rPr lang="nb-NO" dirty="0"/>
            </a:br>
            <a:r>
              <a:rPr lang="nb-NO" dirty="0"/>
              <a:t>Brukerutvalgets innspill til Oppdragsdokumentet 2026</a:t>
            </a:r>
          </a:p>
        </p:txBody>
      </p:sp>
    </p:spTree>
    <p:extLst>
      <p:ext uri="{BB962C8B-B14F-4D97-AF65-F5344CB8AC3E}">
        <p14:creationId xmlns:p14="http://schemas.microsoft.com/office/powerpoint/2010/main" val="32010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394DED40-D15A-8F16-82A4-C84E56BE085B}"/>
              </a:ext>
            </a:extLst>
          </p:cNvPr>
          <p:cNvSpPr>
            <a:spLocks noGrp="1"/>
          </p:cNvSpPr>
          <p:nvPr>
            <p:ph type="ctrTitle"/>
          </p:nvPr>
        </p:nvSpPr>
        <p:spPr>
          <a:xfrm>
            <a:off x="557841" y="1826106"/>
            <a:ext cx="8622735" cy="1724295"/>
          </a:xfrm>
        </p:spPr>
        <p:txBody>
          <a:bodyPr>
            <a:normAutofit/>
          </a:bodyPr>
          <a:lstStyle/>
          <a:p>
            <a:r>
              <a:rPr lang="nb-NO" noProof="0" dirty="0"/>
              <a:t>Innspill til oppdragsdokument 202</a:t>
            </a:r>
            <a:r>
              <a:rPr lang="nb-NO" dirty="0"/>
              <a:t>6</a:t>
            </a:r>
            <a:br>
              <a:rPr lang="nb-NO" dirty="0"/>
            </a:br>
            <a:br>
              <a:rPr lang="nb-NO" dirty="0"/>
            </a:br>
            <a:r>
              <a:rPr lang="nb-NO" sz="2200" dirty="0"/>
              <a:t>Brukerutvalget 11.09.25</a:t>
            </a:r>
            <a:endParaRPr lang="nb-NO" sz="2200" noProof="0" dirty="0"/>
          </a:p>
        </p:txBody>
      </p:sp>
    </p:spTree>
    <p:extLst>
      <p:ext uri="{BB962C8B-B14F-4D97-AF65-F5344CB8AC3E}">
        <p14:creationId xmlns:p14="http://schemas.microsoft.com/office/powerpoint/2010/main" val="1337238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3" name="Tittel 2">
            <a:extLst>
              <a:ext uri="{FF2B5EF4-FFF2-40B4-BE49-F238E27FC236}">
                <a16:creationId xmlns:a16="http://schemas.microsoft.com/office/drawing/2014/main" id="{15F36B42-D6C1-4473-148A-AA896DF5F4B6}"/>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nb-NO"/>
              <a:t>Målbildet vårt</a:t>
            </a:r>
          </a:p>
        </p:txBody>
      </p:sp>
      <p:sp>
        <p:nvSpPr>
          <p:cNvPr id="10" name="Rektangel 9">
            <a:extLst>
              <a:ext uri="{FF2B5EF4-FFF2-40B4-BE49-F238E27FC236}">
                <a16:creationId xmlns:a16="http://schemas.microsoft.com/office/drawing/2014/main" id="{B1A2CC7A-D576-A77E-5615-0172B766B966}"/>
              </a:ext>
              <a:ext uri="{C183D7F6-B498-43B3-948B-1728B52AA6E4}">
                <adec:decorative xmlns:adec="http://schemas.microsoft.com/office/drawing/2017/decorative" val="1"/>
              </a:ext>
            </a:extLst>
          </p:cNvPr>
          <p:cNvSpPr/>
          <p:nvPr/>
        </p:nvSpPr>
        <p:spPr>
          <a:xfrm>
            <a:off x="1270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nb-NO" sz="2489" noProof="0">
              <a:solidFill>
                <a:srgbClr val="FFFFFF"/>
              </a:solidFill>
            </a:endParaRPr>
          </a:p>
        </p:txBody>
      </p:sp>
      <p:sp>
        <p:nvSpPr>
          <p:cNvPr id="12" name="Rektangel 11">
            <a:extLst>
              <a:ext uri="{FF2B5EF4-FFF2-40B4-BE49-F238E27FC236}">
                <a16:creationId xmlns:a16="http://schemas.microsoft.com/office/drawing/2014/main" id="{DE712A96-4593-6A4B-CB20-EF598876C455}"/>
              </a:ext>
              <a:ext uri="{C183D7F6-B498-43B3-948B-1728B52AA6E4}">
                <adec:decorative xmlns:adec="http://schemas.microsoft.com/office/drawing/2017/decorative" val="1"/>
              </a:ext>
            </a:extLst>
          </p:cNvPr>
          <p:cNvSpPr/>
          <p:nvPr/>
        </p:nvSpPr>
        <p:spPr>
          <a:xfrm>
            <a:off x="793" y="0"/>
            <a:ext cx="12192000" cy="6858000"/>
          </a:xfrm>
          <a:prstGeom prst="rect">
            <a:avLst/>
          </a:prstGeom>
          <a:solidFill>
            <a:srgbClr val="5AA6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nb-NO" sz="2489" noProof="0">
              <a:solidFill>
                <a:srgbClr val="FFFFFF"/>
              </a:solidFill>
            </a:endParaRPr>
          </a:p>
        </p:txBody>
      </p:sp>
      <p:pic>
        <p:nvPicPr>
          <p:cNvPr id="8" name="Bilde 7" descr="Bildet illustrerer en vei">
            <a:extLst>
              <a:ext uri="{FF2B5EF4-FFF2-40B4-BE49-F238E27FC236}">
                <a16:creationId xmlns:a16="http://schemas.microsoft.com/office/drawing/2014/main" id="{5B0384E8-37BE-02DE-7273-A7B77194BE6C}"/>
              </a:ext>
            </a:extLst>
          </p:cNvPr>
          <p:cNvPicPr>
            <a:picLocks noChangeAspect="1"/>
          </p:cNvPicPr>
          <p:nvPr/>
        </p:nvPicPr>
        <p:blipFill>
          <a:blip r:embed="rId3"/>
          <a:stretch>
            <a:fillRect/>
          </a:stretch>
        </p:blipFill>
        <p:spPr>
          <a:xfrm>
            <a:off x="6018214" y="2697164"/>
            <a:ext cx="6537325" cy="3802592"/>
          </a:xfrm>
          <a:prstGeom prst="rect">
            <a:avLst/>
          </a:prstGeom>
          <a:ln>
            <a:noFill/>
          </a:ln>
        </p:spPr>
      </p:pic>
      <p:pic>
        <p:nvPicPr>
          <p:cNvPr id="7" name="Bilde 6" descr="Bildet illustrerer en vei">
            <a:extLst>
              <a:ext uri="{FF2B5EF4-FFF2-40B4-BE49-F238E27FC236}">
                <a16:creationId xmlns:a16="http://schemas.microsoft.com/office/drawing/2014/main" id="{A8419842-B9F1-B5CB-AA37-55E2963D8B11}"/>
              </a:ext>
            </a:extLst>
          </p:cNvPr>
          <p:cNvPicPr>
            <a:picLocks noChangeAspect="1"/>
          </p:cNvPicPr>
          <p:nvPr/>
        </p:nvPicPr>
        <p:blipFill>
          <a:blip r:embed="rId4" cstate="print">
            <a:extLst>
              <a:ext uri="{28A0092B-C50C-407E-A947-70E740481C1C}">
                <a14:useLocalDpi xmlns:a14="http://schemas.microsoft.com/office/drawing/2010/main"/>
              </a:ext>
            </a:extLst>
          </a:blip>
          <a:srcRect r="-920" b="-314"/>
          <a:stretch/>
        </p:blipFill>
        <p:spPr>
          <a:xfrm>
            <a:off x="-325171" y="-636588"/>
            <a:ext cx="6549263" cy="3814551"/>
          </a:xfrm>
          <a:prstGeom prst="rect">
            <a:avLst/>
          </a:prstGeom>
          <a:ln>
            <a:noFill/>
          </a:ln>
        </p:spPr>
      </p:pic>
      <p:sp>
        <p:nvSpPr>
          <p:cNvPr id="2" name="TekstSylinder 1">
            <a:extLst>
              <a:ext uri="{FF2B5EF4-FFF2-40B4-BE49-F238E27FC236}">
                <a16:creationId xmlns:a16="http://schemas.microsoft.com/office/drawing/2014/main" id="{3CAD18B5-D7CC-779D-7714-A51A48271413}"/>
              </a:ext>
            </a:extLst>
          </p:cNvPr>
          <p:cNvSpPr txBox="1"/>
          <p:nvPr/>
        </p:nvSpPr>
        <p:spPr>
          <a:xfrm>
            <a:off x="1986227" y="472544"/>
            <a:ext cx="506094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400" noProof="0">
                <a:solidFill>
                  <a:srgbClr val="FFFFFF"/>
                </a:solidFill>
                <a:latin typeface="Calibri"/>
                <a:cs typeface="Calibri"/>
              </a:rPr>
              <a:t>Pasienter og pårørende skal oppleve forutsigbarhet og trygghet. </a:t>
            </a:r>
            <a:endParaRPr lang="nb-NO" noProof="0">
              <a:solidFill>
                <a:srgbClr val="FFFFFF"/>
              </a:solidFill>
              <a:latin typeface="Calibri"/>
              <a:cs typeface="Calibri"/>
            </a:endParaRPr>
          </a:p>
        </p:txBody>
      </p:sp>
      <p:sp>
        <p:nvSpPr>
          <p:cNvPr id="13" name="TekstSylinder 12">
            <a:extLst>
              <a:ext uri="{FF2B5EF4-FFF2-40B4-BE49-F238E27FC236}">
                <a16:creationId xmlns:a16="http://schemas.microsoft.com/office/drawing/2014/main" id="{514201D0-10AD-3602-5F26-ACB7BBAD7DC8}"/>
              </a:ext>
            </a:extLst>
          </p:cNvPr>
          <p:cNvSpPr txBox="1"/>
          <p:nvPr/>
        </p:nvSpPr>
        <p:spPr>
          <a:xfrm>
            <a:off x="5366017" y="1180307"/>
            <a:ext cx="3379522" cy="9779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400" noProof="0">
                <a:solidFill>
                  <a:srgbClr val="FFFFFF"/>
                </a:solidFill>
                <a:latin typeface="Calibri"/>
              </a:rPr>
              <a:t>Det er et mål at pasientene skal være aktive deltakere, og oppleve kvalitet og sammenhengende tjenester. Uønsket variasjon skal reduseres.</a:t>
            </a:r>
            <a:endParaRPr lang="nb-NO" noProof="0">
              <a:solidFill>
                <a:srgbClr val="FFFFFF"/>
              </a:solidFill>
            </a:endParaRPr>
          </a:p>
        </p:txBody>
      </p:sp>
      <p:sp>
        <p:nvSpPr>
          <p:cNvPr id="22" name="TekstSylinder 21">
            <a:extLst>
              <a:ext uri="{FF2B5EF4-FFF2-40B4-BE49-F238E27FC236}">
                <a16:creationId xmlns:a16="http://schemas.microsoft.com/office/drawing/2014/main" id="{27DD7563-523B-1F46-7200-19CD8C25EABD}"/>
              </a:ext>
            </a:extLst>
          </p:cNvPr>
          <p:cNvSpPr txBox="1"/>
          <p:nvPr/>
        </p:nvSpPr>
        <p:spPr>
          <a:xfrm>
            <a:off x="1443302" y="3313905"/>
            <a:ext cx="412432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b-NO" sz="1400" noProof="0">
                <a:solidFill>
                  <a:srgbClr val="FFFFFF"/>
                </a:solidFill>
                <a:latin typeface="Calibri"/>
              </a:rPr>
              <a:t>Pasientreiseordningen skal legge til rette for </a:t>
            </a:r>
            <a:r>
              <a:rPr lang="nb-NO" sz="1400">
                <a:solidFill>
                  <a:srgbClr val="FFFFFF"/>
                </a:solidFill>
                <a:latin typeface="Calibri"/>
              </a:rPr>
              <a:t>at flest mulig organiserer sin egen reise, slik at ressursene </a:t>
            </a:r>
            <a:br>
              <a:rPr lang="nb-NO" sz="1400">
                <a:latin typeface="Calibri"/>
              </a:rPr>
            </a:br>
            <a:r>
              <a:rPr lang="nb-NO" sz="1400">
                <a:solidFill>
                  <a:srgbClr val="FFFFFF"/>
                </a:solidFill>
                <a:latin typeface="Calibri"/>
              </a:rPr>
              <a:t>kan rettes inn mot de som trenger det mest</a:t>
            </a:r>
            <a:r>
              <a:rPr lang="nb-NO" sz="1400" noProof="0">
                <a:solidFill>
                  <a:srgbClr val="FFFFFF"/>
                </a:solidFill>
                <a:latin typeface="Calibri"/>
              </a:rPr>
              <a:t>.</a:t>
            </a:r>
            <a:endParaRPr lang="nb-NO" noProof="0">
              <a:solidFill>
                <a:srgbClr val="FFFFFF"/>
              </a:solidFill>
            </a:endParaRPr>
          </a:p>
        </p:txBody>
      </p:sp>
      <p:sp>
        <p:nvSpPr>
          <p:cNvPr id="26" name="TekstSylinder 25">
            <a:extLst>
              <a:ext uri="{FF2B5EF4-FFF2-40B4-BE49-F238E27FC236}">
                <a16:creationId xmlns:a16="http://schemas.microsoft.com/office/drawing/2014/main" id="{FB466885-8901-DB24-A06C-70D995B57A05}"/>
              </a:ext>
            </a:extLst>
          </p:cNvPr>
          <p:cNvSpPr txBox="1"/>
          <p:nvPr/>
        </p:nvSpPr>
        <p:spPr>
          <a:xfrm>
            <a:off x="8562182" y="2796911"/>
            <a:ext cx="3261783"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400" noProof="0">
                <a:solidFill>
                  <a:srgbClr val="FFFFFF"/>
                </a:solidFill>
                <a:latin typeface="Calibri"/>
              </a:rPr>
              <a:t>Digitalisering og interregional styring av IKT-utviklingen er sentrale virkemidler for å effektivisere og videreutvikle tjenesten. </a:t>
            </a:r>
            <a:endParaRPr lang="nb-NO" noProof="0">
              <a:solidFill>
                <a:srgbClr val="FFFFFF"/>
              </a:solidFill>
            </a:endParaRPr>
          </a:p>
        </p:txBody>
      </p:sp>
      <p:sp>
        <p:nvSpPr>
          <p:cNvPr id="28" name="TekstSylinder 3">
            <a:extLst>
              <a:ext uri="{FF2B5EF4-FFF2-40B4-BE49-F238E27FC236}">
                <a16:creationId xmlns:a16="http://schemas.microsoft.com/office/drawing/2014/main" id="{55707D51-2F45-01BD-DB1D-67B0A8BCDC0D}"/>
              </a:ext>
            </a:extLst>
          </p:cNvPr>
          <p:cNvSpPr txBox="1"/>
          <p:nvPr/>
        </p:nvSpPr>
        <p:spPr>
          <a:xfrm>
            <a:off x="2941907" y="4605225"/>
            <a:ext cx="3946644" cy="738664"/>
          </a:xfrm>
          <a:prstGeom prst="rect">
            <a:avLst/>
          </a:prstGeom>
          <a:noFill/>
        </p:spPr>
        <p:txBody>
          <a:bodyPr wrap="square" lIns="91440" tIns="45720" rIns="91440" bIns="45720" anchor="t">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sz="1400" noProof="0">
                <a:solidFill>
                  <a:srgbClr val="FFFFFF"/>
                </a:solidFill>
                <a:latin typeface="Calibri"/>
                <a:cs typeface="Calibri"/>
              </a:rPr>
              <a:t>Pasientreiser HF skal arbeide aktivt, for eksempel gjennom kravspesifikasjoner, for at pasienten skal oppleve respekt og omsorg fra tjenesteleverandør.</a:t>
            </a:r>
            <a:endParaRPr lang="nb-NO" noProof="0"/>
          </a:p>
        </p:txBody>
      </p:sp>
      <p:sp>
        <p:nvSpPr>
          <p:cNvPr id="21" name="Bindepunkt 20">
            <a:extLst>
              <a:ext uri="{FF2B5EF4-FFF2-40B4-BE49-F238E27FC236}">
                <a16:creationId xmlns:a16="http://schemas.microsoft.com/office/drawing/2014/main" id="{DE7C9B80-D705-B142-196B-066BDE129E26}"/>
              </a:ext>
              <a:ext uri="{C183D7F6-B498-43B3-948B-1728B52AA6E4}">
                <adec:decorative xmlns:adec="http://schemas.microsoft.com/office/drawing/2017/decorative" val="1"/>
              </a:ext>
            </a:extLst>
          </p:cNvPr>
          <p:cNvSpPr/>
          <p:nvPr/>
        </p:nvSpPr>
        <p:spPr>
          <a:xfrm>
            <a:off x="5604645" y="3317473"/>
            <a:ext cx="419031" cy="446426"/>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noProof="0"/>
          </a:p>
        </p:txBody>
      </p:sp>
      <p:sp>
        <p:nvSpPr>
          <p:cNvPr id="29" name="Bindepunkt 28">
            <a:extLst>
              <a:ext uri="{FF2B5EF4-FFF2-40B4-BE49-F238E27FC236}">
                <a16:creationId xmlns:a16="http://schemas.microsoft.com/office/drawing/2014/main" id="{2FCA75BD-7B38-47B1-AFC1-C71FF1B3795B}"/>
              </a:ext>
              <a:ext uri="{C183D7F6-B498-43B3-948B-1728B52AA6E4}">
                <adec:decorative xmlns:adec="http://schemas.microsoft.com/office/drawing/2017/decorative" val="1"/>
              </a:ext>
            </a:extLst>
          </p:cNvPr>
          <p:cNvSpPr/>
          <p:nvPr/>
        </p:nvSpPr>
        <p:spPr>
          <a:xfrm>
            <a:off x="6961957" y="4594757"/>
            <a:ext cx="419031" cy="446426"/>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noProof="0"/>
          </a:p>
        </p:txBody>
      </p:sp>
      <p:sp>
        <p:nvSpPr>
          <p:cNvPr id="31" name="Bindepunkt 30">
            <a:extLst>
              <a:ext uri="{FF2B5EF4-FFF2-40B4-BE49-F238E27FC236}">
                <a16:creationId xmlns:a16="http://schemas.microsoft.com/office/drawing/2014/main" id="{B8B3A34C-2F71-5F04-9E57-0B3E3F275728}"/>
              </a:ext>
              <a:ext uri="{C183D7F6-B498-43B3-948B-1728B52AA6E4}">
                <adec:decorative xmlns:adec="http://schemas.microsoft.com/office/drawing/2017/decorative" val="1"/>
              </a:ext>
            </a:extLst>
          </p:cNvPr>
          <p:cNvSpPr/>
          <p:nvPr/>
        </p:nvSpPr>
        <p:spPr>
          <a:xfrm>
            <a:off x="8140675" y="2835948"/>
            <a:ext cx="419031" cy="446426"/>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noProof="0"/>
          </a:p>
        </p:txBody>
      </p:sp>
      <p:sp>
        <p:nvSpPr>
          <p:cNvPr id="33" name="Bindepunkt 32">
            <a:extLst>
              <a:ext uri="{FF2B5EF4-FFF2-40B4-BE49-F238E27FC236}">
                <a16:creationId xmlns:a16="http://schemas.microsoft.com/office/drawing/2014/main" id="{A0538A05-98A0-67AC-04D3-9527A2F93485}"/>
              </a:ext>
              <a:ext uri="{C183D7F6-B498-43B3-948B-1728B52AA6E4}">
                <adec:decorative xmlns:adec="http://schemas.microsoft.com/office/drawing/2017/decorative" val="1"/>
              </a:ext>
            </a:extLst>
          </p:cNvPr>
          <p:cNvSpPr/>
          <p:nvPr/>
        </p:nvSpPr>
        <p:spPr>
          <a:xfrm>
            <a:off x="4935633" y="1230564"/>
            <a:ext cx="419031" cy="446426"/>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noProof="0"/>
          </a:p>
        </p:txBody>
      </p:sp>
      <p:sp>
        <p:nvSpPr>
          <p:cNvPr id="35" name="Bindepunkt 34">
            <a:extLst>
              <a:ext uri="{FF2B5EF4-FFF2-40B4-BE49-F238E27FC236}">
                <a16:creationId xmlns:a16="http://schemas.microsoft.com/office/drawing/2014/main" id="{452927DC-1C3A-83C0-4B1A-4F8DF524C210}"/>
              </a:ext>
              <a:ext uri="{C183D7F6-B498-43B3-948B-1728B52AA6E4}">
                <adec:decorative xmlns:adec="http://schemas.microsoft.com/office/drawing/2017/decorative" val="1"/>
              </a:ext>
            </a:extLst>
          </p:cNvPr>
          <p:cNvSpPr/>
          <p:nvPr/>
        </p:nvSpPr>
        <p:spPr>
          <a:xfrm>
            <a:off x="1530445" y="397127"/>
            <a:ext cx="419031" cy="446426"/>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noProof="0"/>
          </a:p>
        </p:txBody>
      </p:sp>
    </p:spTree>
    <p:extLst>
      <p:ext uri="{BB962C8B-B14F-4D97-AF65-F5344CB8AC3E}">
        <p14:creationId xmlns:p14="http://schemas.microsoft.com/office/powerpoint/2010/main" val="280509963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69719AC-0A76-45BD-F3C0-2A15326F0E9E}"/>
              </a:ext>
            </a:extLst>
          </p:cNvPr>
          <p:cNvSpPr/>
          <p:nvPr/>
        </p:nvSpPr>
        <p:spPr>
          <a:xfrm>
            <a:off x="2884195" y="2369838"/>
            <a:ext cx="8057783" cy="241411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Ellipse 5">
            <a:extLst>
              <a:ext uri="{FF2B5EF4-FFF2-40B4-BE49-F238E27FC236}">
                <a16:creationId xmlns:a16="http://schemas.microsoft.com/office/drawing/2014/main" id="{A7D8DE76-C3C1-8D85-F194-A45BAFCC4037}"/>
              </a:ext>
            </a:extLst>
          </p:cNvPr>
          <p:cNvSpPr/>
          <p:nvPr/>
        </p:nvSpPr>
        <p:spPr>
          <a:xfrm>
            <a:off x="709535" y="2054953"/>
            <a:ext cx="2927463" cy="29274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nb-NO"/>
              <a:t>Mål for reiser uten rekvisisjon</a:t>
            </a:r>
          </a:p>
        </p:txBody>
      </p:sp>
      <p:sp>
        <p:nvSpPr>
          <p:cNvPr id="3" name="Plassholder for innhold 2"/>
          <p:cNvSpPr>
            <a:spLocks noGrp="1"/>
          </p:cNvSpPr>
          <p:nvPr>
            <p:ph sz="half" idx="1"/>
          </p:nvPr>
        </p:nvSpPr>
        <p:spPr>
          <a:xfrm>
            <a:off x="4077683" y="2980076"/>
            <a:ext cx="6423610" cy="1077218"/>
          </a:xfrm>
        </p:spPr>
        <p:txBody>
          <a:bodyPr/>
          <a:lstStyle/>
          <a:p>
            <a:pPr>
              <a:lnSpc>
                <a:spcPct val="100000"/>
              </a:lnSpc>
            </a:pPr>
            <a:r>
              <a:rPr lang="nb-NO"/>
              <a:t>Rettigheten utløses ved automatiserte tjenester</a:t>
            </a:r>
          </a:p>
          <a:p>
            <a:pPr>
              <a:lnSpc>
                <a:spcPct val="100000"/>
              </a:lnSpc>
            </a:pPr>
            <a:r>
              <a:rPr lang="nb-NO"/>
              <a:t>Pasienten får umiddelbart svar hvis det ikke er behov for skjønn</a:t>
            </a:r>
          </a:p>
          <a:p>
            <a:pPr>
              <a:lnSpc>
                <a:spcPct val="100000"/>
              </a:lnSpc>
            </a:pPr>
            <a:r>
              <a:rPr lang="nb-NO"/>
              <a:t>Pasienten kan gi informasjon og få svar digitalt</a:t>
            </a:r>
          </a:p>
        </p:txBody>
      </p:sp>
      <p:pic>
        <p:nvPicPr>
          <p:cNvPr id="5" name="Bild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258586" y="2519684"/>
            <a:ext cx="1990424" cy="1998000"/>
          </a:xfrm>
          <a:prstGeom prst="rect">
            <a:avLst/>
          </a:prstGeom>
        </p:spPr>
      </p:pic>
    </p:spTree>
    <p:extLst>
      <p:ext uri="{BB962C8B-B14F-4D97-AF65-F5344CB8AC3E}">
        <p14:creationId xmlns:p14="http://schemas.microsoft.com/office/powerpoint/2010/main" val="50191322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9B633F65-6CD6-47D1-4890-4301BE56C769}"/>
              </a:ext>
            </a:extLst>
          </p:cNvPr>
          <p:cNvSpPr/>
          <p:nvPr/>
        </p:nvSpPr>
        <p:spPr>
          <a:xfrm>
            <a:off x="2739860" y="2314975"/>
            <a:ext cx="7718735" cy="241411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Ellipse 5">
            <a:extLst>
              <a:ext uri="{FF2B5EF4-FFF2-40B4-BE49-F238E27FC236}">
                <a16:creationId xmlns:a16="http://schemas.microsoft.com/office/drawing/2014/main" id="{0E5B0798-CBEB-92E0-006C-9D38CA81C2F4}"/>
              </a:ext>
            </a:extLst>
          </p:cNvPr>
          <p:cNvSpPr/>
          <p:nvPr/>
        </p:nvSpPr>
        <p:spPr>
          <a:xfrm>
            <a:off x="565200" y="2000090"/>
            <a:ext cx="2927463" cy="29274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nb-NO"/>
              <a:t>Mål for reiser med rekvisisjon</a:t>
            </a:r>
          </a:p>
        </p:txBody>
      </p:sp>
      <p:sp>
        <p:nvSpPr>
          <p:cNvPr id="3" name="Plassholder for innhold 2"/>
          <p:cNvSpPr>
            <a:spLocks noGrp="1"/>
          </p:cNvSpPr>
          <p:nvPr>
            <p:ph sz="half" idx="1"/>
          </p:nvPr>
        </p:nvSpPr>
        <p:spPr>
          <a:xfrm>
            <a:off x="3804451" y="2586821"/>
            <a:ext cx="6160985" cy="1908215"/>
          </a:xfrm>
        </p:spPr>
        <p:txBody>
          <a:bodyPr/>
          <a:lstStyle/>
          <a:p>
            <a:r>
              <a:rPr lang="nb-NO"/>
              <a:t>Pasienten er en aktiv ressurs og veiledes før, under og etter reisen av en selvbetjeningsløsning</a:t>
            </a:r>
          </a:p>
          <a:p>
            <a:r>
              <a:rPr lang="nb-NO"/>
              <a:t>Rekvirering er en digital prosess og behandler foretar kun unntaksvis vurdering av behov for tilrettelagt transport</a:t>
            </a:r>
          </a:p>
          <a:p>
            <a:r>
              <a:rPr lang="nb-NO"/>
              <a:t>Transport ses samlet og gir optimal utnyttelse av ressursene med rett kvalitet og servicenivå i et fremtidig transportmarked</a:t>
            </a:r>
          </a:p>
        </p:txBody>
      </p:sp>
      <p:pic>
        <p:nvPicPr>
          <p:cNvPr id="4" name="Bild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59964" y="2464821"/>
            <a:ext cx="1937933" cy="1998000"/>
          </a:xfrm>
          <a:prstGeom prst="rect">
            <a:avLst/>
          </a:prstGeom>
        </p:spPr>
      </p:pic>
    </p:spTree>
    <p:extLst>
      <p:ext uri="{BB962C8B-B14F-4D97-AF65-F5344CB8AC3E}">
        <p14:creationId xmlns:p14="http://schemas.microsoft.com/office/powerpoint/2010/main" val="340925970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indepunkt 13">
            <a:extLst>
              <a:ext uri="{FF2B5EF4-FFF2-40B4-BE49-F238E27FC236}">
                <a16:creationId xmlns:a16="http://schemas.microsoft.com/office/drawing/2014/main" id="{B16CD4B0-2161-85D0-3257-56FB826A0E0A}"/>
              </a:ext>
            </a:extLst>
          </p:cNvPr>
          <p:cNvSpPr/>
          <p:nvPr/>
        </p:nvSpPr>
        <p:spPr>
          <a:xfrm>
            <a:off x="-2409416" y="-745873"/>
            <a:ext cx="9950655" cy="8893744"/>
          </a:xfrm>
          <a:prstGeom prst="flowChartConnector">
            <a:avLst/>
          </a:prstGeom>
          <a:solidFill>
            <a:srgbClr val="DCEA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a:ln>
                <a:noFill/>
              </a:ln>
              <a:solidFill>
                <a:srgbClr val="000000"/>
              </a:solidFill>
              <a:effectLst/>
              <a:uLnTx/>
              <a:uFillTx/>
              <a:latin typeface="Calibri"/>
              <a:ea typeface="+mn-ea"/>
              <a:cs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Bindepunkt 8">
            <a:extLst>
              <a:ext uri="{FF2B5EF4-FFF2-40B4-BE49-F238E27FC236}">
                <a16:creationId xmlns:a16="http://schemas.microsoft.com/office/drawing/2014/main" id="{DCFFFEDA-AF04-8B65-B5CB-38BC6E075833}"/>
              </a:ext>
            </a:extLst>
          </p:cNvPr>
          <p:cNvSpPr/>
          <p:nvPr/>
        </p:nvSpPr>
        <p:spPr>
          <a:xfrm>
            <a:off x="2326463" y="-871265"/>
            <a:ext cx="7850945" cy="8441646"/>
          </a:xfrm>
          <a:prstGeom prst="flowChartConnector">
            <a:avLst/>
          </a:prstGeom>
          <a:solidFill>
            <a:srgbClr val="B0D4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a:ln>
                <a:noFill/>
              </a:ln>
              <a:solidFill>
                <a:srgbClr val="000000"/>
              </a:solidFill>
              <a:effectLst/>
              <a:uLnTx/>
              <a:uFillTx/>
              <a:latin typeface="Calibri"/>
              <a:ea typeface="+mn-ea"/>
              <a:cs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Bindepunkt 3">
            <a:extLst>
              <a:ext uri="{FF2B5EF4-FFF2-40B4-BE49-F238E27FC236}">
                <a16:creationId xmlns:a16="http://schemas.microsoft.com/office/drawing/2014/main" id="{350CAFB2-AF53-1EEA-85C1-A4BD795EAFCF}"/>
              </a:ext>
            </a:extLst>
          </p:cNvPr>
          <p:cNvSpPr/>
          <p:nvPr/>
        </p:nvSpPr>
        <p:spPr>
          <a:xfrm>
            <a:off x="4828158" y="-745873"/>
            <a:ext cx="7404530" cy="7941316"/>
          </a:xfrm>
          <a:prstGeom prst="flowChartConnector">
            <a:avLst/>
          </a:prstGeom>
          <a:solidFill>
            <a:srgbClr val="85BD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a:ln>
                <a:noFill/>
              </a:ln>
              <a:solidFill>
                <a:srgbClr val="000000"/>
              </a:solidFill>
              <a:effectLst/>
              <a:uLnTx/>
              <a:uFillTx/>
              <a:latin typeface="Calibri"/>
              <a:ea typeface="+mn-ea"/>
              <a:cs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Bindepunkt 2">
            <a:extLst>
              <a:ext uri="{FF2B5EF4-FFF2-40B4-BE49-F238E27FC236}">
                <a16:creationId xmlns:a16="http://schemas.microsoft.com/office/drawing/2014/main" id="{ECF4F96F-650E-71F8-CBF8-DD58F2286820}"/>
              </a:ext>
            </a:extLst>
          </p:cNvPr>
          <p:cNvSpPr/>
          <p:nvPr/>
        </p:nvSpPr>
        <p:spPr>
          <a:xfrm>
            <a:off x="6826346" y="-331114"/>
            <a:ext cx="7656698" cy="7773905"/>
          </a:xfrm>
          <a:prstGeom prst="flowChartConnector">
            <a:avLst/>
          </a:prstGeom>
          <a:solidFill>
            <a:srgbClr val="5AA6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a:ln>
                <a:noFill/>
              </a:ln>
              <a:solidFill>
                <a:srgbClr val="000000"/>
              </a:solidFill>
              <a:effectLst/>
              <a:uLnTx/>
              <a:uFillTx/>
              <a:latin typeface="Calibri"/>
              <a:ea typeface="+mn-ea"/>
              <a:cs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TekstSylinder 15">
            <a:extLst>
              <a:ext uri="{FF2B5EF4-FFF2-40B4-BE49-F238E27FC236}">
                <a16:creationId xmlns:a16="http://schemas.microsoft.com/office/drawing/2014/main" id="{FB01F5C1-0EE0-DAF3-29C9-439590E3442D}"/>
              </a:ext>
            </a:extLst>
          </p:cNvPr>
          <p:cNvSpPr txBox="1"/>
          <p:nvPr/>
        </p:nvSpPr>
        <p:spPr>
          <a:xfrm>
            <a:off x="499245" y="133507"/>
            <a:ext cx="1817518" cy="307777"/>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003087"/>
                </a:solidFill>
                <a:effectLst/>
                <a:uLnTx/>
                <a:uFillTx/>
                <a:latin typeface="Calibri Light"/>
                <a:ea typeface="Calibri Light"/>
                <a:cs typeface="Calibri Light"/>
              </a:rPr>
              <a:t>Gjennomført</a:t>
            </a:r>
            <a:endParaRPr kumimoji="0" lang="nb-NO" sz="1200" b="0" i="0" u="none" strike="noStrike" kern="1200" cap="none" spc="0" normalizeH="0" baseline="0" noProof="0">
              <a:ln>
                <a:noFill/>
              </a:ln>
              <a:solidFill>
                <a:srgbClr val="003087"/>
              </a:solidFill>
              <a:effectLst/>
              <a:uLnTx/>
              <a:uFillTx/>
              <a:latin typeface="Calibri Light"/>
              <a:ea typeface="Calibri Light"/>
              <a:cs typeface="Calibri Light"/>
            </a:endParaRPr>
          </a:p>
        </p:txBody>
      </p:sp>
      <p:sp>
        <p:nvSpPr>
          <p:cNvPr id="32" name="TekstSylinder 31">
            <a:extLst>
              <a:ext uri="{FF2B5EF4-FFF2-40B4-BE49-F238E27FC236}">
                <a16:creationId xmlns:a16="http://schemas.microsoft.com/office/drawing/2014/main" id="{4944EAA6-F3CF-7D3E-4F6E-4EE9D92A204D}"/>
              </a:ext>
            </a:extLst>
          </p:cNvPr>
          <p:cNvSpPr txBox="1"/>
          <p:nvPr/>
        </p:nvSpPr>
        <p:spPr>
          <a:xfrm rot="16200000">
            <a:off x="-530479" y="1275343"/>
            <a:ext cx="2210442" cy="3765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100">
                <a:solidFill>
                  <a:schemeClr val="tx2">
                    <a:lumMod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003087">
                    <a:lumMod val="50000"/>
                  </a:srgbClr>
                </a:solidFill>
                <a:effectLst/>
                <a:uLnTx/>
                <a:uFillTx/>
                <a:latin typeface="Calibri Light"/>
                <a:ea typeface="Calibri Light"/>
                <a:cs typeface="Calibri Light"/>
              </a:rPr>
              <a:t>Pasient</a:t>
            </a:r>
            <a:endParaRPr kumimoji="0" lang="nb-NO" sz="1100" b="0" i="0" u="none" strike="noStrike" kern="1200" cap="none" spc="0" normalizeH="0" baseline="0" noProof="0">
              <a:ln>
                <a:noFill/>
              </a:ln>
              <a:solidFill>
                <a:srgbClr val="003087">
                  <a:lumMod val="50000"/>
                </a:srgbClr>
              </a:solidFill>
              <a:effectLst/>
              <a:uLnTx/>
              <a:uFillTx/>
              <a:latin typeface="Calibri Light"/>
              <a:ea typeface="Calibri Light"/>
              <a:cs typeface="Calibri Light"/>
            </a:endParaRPr>
          </a:p>
        </p:txBody>
      </p:sp>
      <p:sp>
        <p:nvSpPr>
          <p:cNvPr id="34" name="TekstSylinder 33">
            <a:extLst>
              <a:ext uri="{FF2B5EF4-FFF2-40B4-BE49-F238E27FC236}">
                <a16:creationId xmlns:a16="http://schemas.microsoft.com/office/drawing/2014/main" id="{40B49757-CEBF-CA88-5E35-ABD8A131AC71}"/>
              </a:ext>
            </a:extLst>
          </p:cNvPr>
          <p:cNvSpPr txBox="1"/>
          <p:nvPr/>
        </p:nvSpPr>
        <p:spPr>
          <a:xfrm rot="16200000">
            <a:off x="-150601" y="3227354"/>
            <a:ext cx="1454934" cy="3808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100">
                <a:solidFill>
                  <a:schemeClr val="tx2">
                    <a:lumMod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003087">
                    <a:lumMod val="50000"/>
                  </a:srgbClr>
                </a:solidFill>
                <a:effectLst/>
                <a:uLnTx/>
                <a:uFillTx/>
                <a:latin typeface="Calibri Light"/>
                <a:ea typeface="Calibri Light"/>
                <a:cs typeface="Calibri Light"/>
              </a:rPr>
              <a:t>Helsepersonell</a:t>
            </a:r>
            <a:endParaRPr kumimoji="0" lang="nb-NO" sz="1100" b="0" i="0" u="none" strike="noStrike" kern="1200" cap="none" spc="0" normalizeH="0" baseline="0" noProof="0">
              <a:ln>
                <a:noFill/>
              </a:ln>
              <a:solidFill>
                <a:srgbClr val="003087">
                  <a:lumMod val="50000"/>
                </a:srgbClr>
              </a:solidFill>
              <a:effectLst/>
              <a:uLnTx/>
              <a:uFillTx/>
              <a:latin typeface="Calibri Light"/>
              <a:ea typeface="Calibri Light"/>
              <a:cs typeface="Calibri Light"/>
            </a:endParaRPr>
          </a:p>
        </p:txBody>
      </p:sp>
      <p:sp>
        <p:nvSpPr>
          <p:cNvPr id="36" name="TekstSylinder 35">
            <a:extLst>
              <a:ext uri="{FF2B5EF4-FFF2-40B4-BE49-F238E27FC236}">
                <a16:creationId xmlns:a16="http://schemas.microsoft.com/office/drawing/2014/main" id="{11996CE5-B2DF-4BFE-C7E2-9B2D582ACA2A}"/>
              </a:ext>
            </a:extLst>
          </p:cNvPr>
          <p:cNvSpPr txBox="1"/>
          <p:nvPr/>
        </p:nvSpPr>
        <p:spPr>
          <a:xfrm rot="16200000">
            <a:off x="-570804" y="5203381"/>
            <a:ext cx="2424690" cy="460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100">
                <a:solidFill>
                  <a:schemeClr val="tx2">
                    <a:lumMod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003087">
                    <a:lumMod val="50000"/>
                  </a:srgbClr>
                </a:solidFill>
                <a:effectLst/>
                <a:uLnTx/>
                <a:uFillTx/>
                <a:latin typeface="Calibri Light"/>
                <a:ea typeface="Calibri Light"/>
                <a:cs typeface="Calibri Light"/>
              </a:rPr>
              <a:t>Eier/administrasjon</a:t>
            </a:r>
            <a:endParaRPr kumimoji="0" lang="nb-NO" sz="1100" b="0" i="0" u="none" strike="noStrike" kern="1200" cap="none" spc="0" normalizeH="0" baseline="0" noProof="0">
              <a:ln>
                <a:noFill/>
              </a:ln>
              <a:solidFill>
                <a:srgbClr val="003087">
                  <a:lumMod val="50000"/>
                </a:srgbClr>
              </a:solidFill>
              <a:effectLst/>
              <a:uLnTx/>
              <a:uFillTx/>
              <a:latin typeface="Calibri Light"/>
              <a:ea typeface="Calibri Light"/>
              <a:cs typeface="Calibri Light"/>
            </a:endParaRPr>
          </a:p>
        </p:txBody>
      </p:sp>
      <p:sp>
        <p:nvSpPr>
          <p:cNvPr id="38" name="TekstSylinder 37">
            <a:extLst>
              <a:ext uri="{FF2B5EF4-FFF2-40B4-BE49-F238E27FC236}">
                <a16:creationId xmlns:a16="http://schemas.microsoft.com/office/drawing/2014/main" id="{E333DFE5-1166-33CF-1B99-E61C15111C6F}"/>
              </a:ext>
            </a:extLst>
          </p:cNvPr>
          <p:cNvSpPr txBox="1"/>
          <p:nvPr/>
        </p:nvSpPr>
        <p:spPr>
          <a:xfrm>
            <a:off x="3331732" y="136274"/>
            <a:ext cx="2665491" cy="307777"/>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153D64"/>
                </a:solidFill>
                <a:effectLst/>
                <a:uLnTx/>
                <a:uFillTx/>
                <a:latin typeface="Calibri Light"/>
                <a:ea typeface="Calibri Light"/>
                <a:cs typeface="Calibri Light"/>
              </a:rPr>
              <a:t>2025</a:t>
            </a:r>
          </a:p>
        </p:txBody>
      </p:sp>
      <p:sp>
        <p:nvSpPr>
          <p:cNvPr id="40" name="TekstSylinder 39">
            <a:extLst>
              <a:ext uri="{FF2B5EF4-FFF2-40B4-BE49-F238E27FC236}">
                <a16:creationId xmlns:a16="http://schemas.microsoft.com/office/drawing/2014/main" id="{606717F8-314A-357B-2196-1BC7C21D1799}"/>
              </a:ext>
            </a:extLst>
          </p:cNvPr>
          <p:cNvSpPr txBox="1"/>
          <p:nvPr/>
        </p:nvSpPr>
        <p:spPr>
          <a:xfrm>
            <a:off x="5717798" y="138465"/>
            <a:ext cx="2866906" cy="307777"/>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153D64"/>
                </a:solidFill>
                <a:effectLst/>
                <a:uLnTx/>
                <a:uFillTx/>
                <a:latin typeface="Calibri Light"/>
                <a:ea typeface="Calibri Light"/>
                <a:cs typeface="Calibri Light"/>
              </a:rPr>
              <a:t>2026</a:t>
            </a:r>
          </a:p>
        </p:txBody>
      </p:sp>
      <p:sp>
        <p:nvSpPr>
          <p:cNvPr id="42" name="TekstSylinder 41">
            <a:extLst>
              <a:ext uri="{FF2B5EF4-FFF2-40B4-BE49-F238E27FC236}">
                <a16:creationId xmlns:a16="http://schemas.microsoft.com/office/drawing/2014/main" id="{CC431985-CE4F-2106-B7CB-B3D9C02D479C}"/>
              </a:ext>
            </a:extLst>
          </p:cNvPr>
          <p:cNvSpPr txBox="1"/>
          <p:nvPr/>
        </p:nvSpPr>
        <p:spPr>
          <a:xfrm>
            <a:off x="9135759" y="144780"/>
            <a:ext cx="1592704" cy="307777"/>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153D64"/>
                </a:solidFill>
                <a:effectLst/>
                <a:uLnTx/>
                <a:uFillTx/>
                <a:latin typeface="Calibri Light"/>
                <a:ea typeface="Calibri Light"/>
                <a:cs typeface="Calibri Light"/>
              </a:rPr>
              <a:t>2027-2030</a:t>
            </a:r>
          </a:p>
        </p:txBody>
      </p:sp>
      <p:sp>
        <p:nvSpPr>
          <p:cNvPr id="7" name="Rektangel 6">
            <a:extLst>
              <a:ext uri="{FF2B5EF4-FFF2-40B4-BE49-F238E27FC236}">
                <a16:creationId xmlns:a16="http://schemas.microsoft.com/office/drawing/2014/main" id="{6AAA82D4-A351-E8C3-6F0D-F294144B927E}"/>
              </a:ext>
            </a:extLst>
          </p:cNvPr>
          <p:cNvSpPr/>
          <p:nvPr/>
        </p:nvSpPr>
        <p:spPr>
          <a:xfrm>
            <a:off x="879700" y="679064"/>
            <a:ext cx="1628235" cy="12586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003087">
                    <a:lumMod val="50000"/>
                  </a:srgbClr>
                </a:solidFill>
                <a:effectLst/>
                <a:uLnTx/>
                <a:uFillTx/>
                <a:latin typeface="Calibri Light"/>
                <a:ea typeface="+mn-ea"/>
                <a:cs typeface="Calibri Light"/>
              </a:rPr>
              <a:t>Selvbetjening</a:t>
            </a:r>
            <a:br>
              <a:rPr kumimoji="0" lang="nb-NO" sz="1000" b="0" i="0" u="none" strike="noStrike" kern="1200" cap="none" spc="0" normalizeH="0" baseline="0" noProof="0">
                <a:ln>
                  <a:noFill/>
                </a:ln>
                <a:solidFill>
                  <a:srgbClr val="003087">
                    <a:lumMod val="50000"/>
                  </a:srgbClr>
                </a:solidFill>
                <a:effectLst/>
                <a:uLnTx/>
                <a:uFillTx/>
                <a:latin typeface="Calibri Light"/>
                <a:ea typeface="+mn-ea"/>
                <a:cs typeface="Calibri Light"/>
              </a:rPr>
            </a:br>
            <a:r>
              <a:rPr kumimoji="0" lang="nb-NO" sz="1000" b="0" i="0" u="none" strike="noStrike" kern="1200" cap="none" spc="0" normalizeH="0" baseline="0" noProof="0">
                <a:ln>
                  <a:noFill/>
                </a:ln>
                <a:solidFill>
                  <a:srgbClr val="003087">
                    <a:lumMod val="50000"/>
                  </a:srgbClr>
                </a:solidFill>
                <a:effectLst/>
                <a:uLnTx/>
                <a:uFillTx/>
                <a:latin typeface="Calibri Light"/>
                <a:ea typeface="+mn-ea"/>
                <a:cs typeface="Calibri Light"/>
              </a:rPr>
              <a:t> Forberedelser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003087">
                    <a:lumMod val="50000"/>
                  </a:srgbClr>
                </a:solidFill>
                <a:effectLst/>
                <a:uLnTx/>
                <a:uFillTx/>
                <a:latin typeface="Calibri Light"/>
                <a:ea typeface="+mn-ea"/>
                <a:cs typeface="Calibri Light"/>
              </a:rPr>
              <a:t> Se reiser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003087">
                    <a:lumMod val="50000"/>
                  </a:srgbClr>
                </a:solidFill>
                <a:effectLst/>
                <a:uLnTx/>
                <a:uFillTx/>
                <a:latin typeface="Calibri Light"/>
                <a:ea typeface="+mn-ea"/>
                <a:cs typeface="Calibri Light"/>
              </a:rPr>
              <a:t> Bekrefte/avbestille reiser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003087">
                    <a:lumMod val="50000"/>
                  </a:srgbClr>
                </a:solidFill>
                <a:effectLst/>
                <a:uLnTx/>
                <a:uFillTx/>
                <a:latin typeface="Calibri Light"/>
                <a:ea typeface="+mn-ea"/>
                <a:cs typeface="Calibri Light"/>
              </a:rPr>
              <a:t> Endre reiser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003087">
                    <a:lumMod val="50000"/>
                  </a:srgbClr>
                </a:solidFill>
                <a:effectLst/>
                <a:uLnTx/>
                <a:uFillTx/>
                <a:latin typeface="Calibri Light"/>
                <a:ea typeface="+mn-ea"/>
                <a:cs typeface="Calibri Light"/>
              </a:rPr>
              <a:t> Bestill reiser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000" b="0" i="0" u="none" strike="noStrike" kern="1200" cap="none" spc="0" normalizeH="0" baseline="0" noProof="0">
              <a:ln>
                <a:noFill/>
              </a:ln>
              <a:solidFill>
                <a:srgbClr val="003087">
                  <a:lumMod val="50000"/>
                </a:srgbClr>
              </a:solidFill>
              <a:effectLst/>
              <a:uLnTx/>
              <a:uFillTx/>
              <a:latin typeface="Calibri Light"/>
              <a:ea typeface="+mn-ea"/>
              <a:cs typeface="Calibri Light"/>
            </a:endParaRPr>
          </a:p>
        </p:txBody>
      </p:sp>
      <p:sp>
        <p:nvSpPr>
          <p:cNvPr id="10" name="Rektangel 9">
            <a:extLst>
              <a:ext uri="{FF2B5EF4-FFF2-40B4-BE49-F238E27FC236}">
                <a16:creationId xmlns:a16="http://schemas.microsoft.com/office/drawing/2014/main" id="{C31A9313-C7A3-E3D3-1826-8E4906DBE0F4}"/>
              </a:ext>
            </a:extLst>
          </p:cNvPr>
          <p:cNvSpPr/>
          <p:nvPr/>
        </p:nvSpPr>
        <p:spPr>
          <a:xfrm>
            <a:off x="876145" y="1944635"/>
            <a:ext cx="1319913" cy="367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E7E6E6">
                    <a:lumMod val="10000"/>
                  </a:srgbClr>
                </a:solidFill>
                <a:effectLst/>
                <a:uLnTx/>
                <a:uFillTx/>
                <a:latin typeface="Calibri Light"/>
                <a:ea typeface="+mn-ea"/>
                <a:cs typeface="Calibri Light"/>
              </a:rPr>
              <a:t>Servicemål</a:t>
            </a:r>
            <a:br>
              <a:rPr kumimoji="0" lang="nb-NO" sz="1000" b="0" i="0" u="none" strike="noStrike" kern="1200" cap="none" spc="0" normalizeH="0" baseline="0" noProof="0">
                <a:ln>
                  <a:noFill/>
                </a:ln>
                <a:solidFill>
                  <a:srgbClr val="E7E6E6">
                    <a:lumMod val="10000"/>
                  </a:srgbClr>
                </a:solidFill>
                <a:effectLst/>
                <a:uLnTx/>
                <a:uFillTx/>
                <a:latin typeface="Calibri Light"/>
                <a:ea typeface="+mn-ea"/>
                <a:cs typeface="Calibri Light"/>
              </a:rPr>
            </a:br>
            <a:r>
              <a:rPr kumimoji="0" lang="nb-NO" sz="1000" b="0" i="0" u="none" strike="noStrike" kern="1200" cap="none" spc="0" normalizeH="0" baseline="0" noProof="0">
                <a:ln>
                  <a:noFill/>
                </a:ln>
                <a:solidFill>
                  <a:srgbClr val="E7E6E6">
                    <a:lumMod val="10000"/>
                  </a:srgbClr>
                </a:solidFill>
                <a:effectLst/>
                <a:uLnTx/>
                <a:uFillTx/>
                <a:latin typeface="Calibri Light"/>
                <a:ea typeface="+mn-ea"/>
                <a:cs typeface="Calibri Light"/>
              </a:rPr>
              <a:t> Utrede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E7E6E6">
                    <a:lumMod val="10000"/>
                  </a:srgbClr>
                </a:solidFill>
                <a:effectLst/>
                <a:uLnTx/>
                <a:uFillTx/>
                <a:latin typeface="Calibri Light"/>
                <a:ea typeface="Calibri"/>
                <a:cs typeface="Calibri Light"/>
              </a:rPr>
              <a:t> Innføre</a:t>
            </a:r>
          </a:p>
        </p:txBody>
      </p:sp>
      <p:sp>
        <p:nvSpPr>
          <p:cNvPr id="12" name="TekstSylinder 11">
            <a:extLst>
              <a:ext uri="{FF2B5EF4-FFF2-40B4-BE49-F238E27FC236}">
                <a16:creationId xmlns:a16="http://schemas.microsoft.com/office/drawing/2014/main" id="{A63E7F16-C319-016D-DAE6-5E5ABC87A59A}"/>
              </a:ext>
            </a:extLst>
          </p:cNvPr>
          <p:cNvSpPr txBox="1"/>
          <p:nvPr/>
        </p:nvSpPr>
        <p:spPr>
          <a:xfrm>
            <a:off x="877876" y="3599555"/>
            <a:ext cx="1332222" cy="328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100">
                <a:solidFill>
                  <a:schemeClr val="tx2">
                    <a:lumMod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003087">
                    <a:lumMod val="50000"/>
                  </a:srgbClr>
                </a:solidFill>
                <a:effectLst/>
                <a:uLnTx/>
                <a:uFillTx/>
                <a:latin typeface="Calibri Light"/>
                <a:ea typeface="+mn-ea"/>
                <a:cs typeface="Calibri Light"/>
              </a:rPr>
              <a:t>Rekvisisjonspraksis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003087">
                    <a:lumMod val="50000"/>
                  </a:srgbClr>
                </a:solidFill>
                <a:effectLst/>
                <a:uLnTx/>
                <a:uFillTx/>
                <a:latin typeface="Calibri Light"/>
                <a:ea typeface="+mn-ea"/>
                <a:cs typeface="Calibri Light"/>
              </a:rPr>
              <a:t>Utrede</a:t>
            </a:r>
          </a:p>
        </p:txBody>
      </p:sp>
      <p:sp>
        <p:nvSpPr>
          <p:cNvPr id="15" name="TekstSylinder 14">
            <a:extLst>
              <a:ext uri="{FF2B5EF4-FFF2-40B4-BE49-F238E27FC236}">
                <a16:creationId xmlns:a16="http://schemas.microsoft.com/office/drawing/2014/main" id="{5FB95726-C2D1-3BA5-3195-0B09B1DD39BD}"/>
              </a:ext>
            </a:extLst>
          </p:cNvPr>
          <p:cNvSpPr txBox="1"/>
          <p:nvPr/>
        </p:nvSpPr>
        <p:spPr>
          <a:xfrm>
            <a:off x="883652" y="3030672"/>
            <a:ext cx="1434199" cy="2672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100">
                <a:solidFill>
                  <a:schemeClr val="tx2">
                    <a:lumMod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003087">
                    <a:lumMod val="50000"/>
                  </a:srgbClr>
                </a:solidFill>
                <a:effectLst/>
                <a:uLnTx/>
                <a:uFillTx/>
                <a:latin typeface="Calibri Light"/>
                <a:ea typeface="+mn-ea"/>
                <a:cs typeface="Calibri Light"/>
              </a:rPr>
              <a:t>Rekvisisjonsveileder</a:t>
            </a:r>
          </a:p>
        </p:txBody>
      </p:sp>
      <p:sp>
        <p:nvSpPr>
          <p:cNvPr id="19" name="TekstSylinder 18">
            <a:extLst>
              <a:ext uri="{FF2B5EF4-FFF2-40B4-BE49-F238E27FC236}">
                <a16:creationId xmlns:a16="http://schemas.microsoft.com/office/drawing/2014/main" id="{9C92F164-4F50-38B7-98EE-B7D1C3C89665}"/>
              </a:ext>
            </a:extLst>
          </p:cNvPr>
          <p:cNvSpPr txBox="1"/>
          <p:nvPr/>
        </p:nvSpPr>
        <p:spPr>
          <a:xfrm>
            <a:off x="901053" y="4531028"/>
            <a:ext cx="1269128" cy="584683"/>
          </a:xfrm>
          <a:prstGeom prst="rect">
            <a:avLst/>
          </a:prstGeom>
          <a:noFill/>
        </p:spPr>
        <p:txBody>
          <a:bodyPr wrap="square" lIns="121829" tIns="60914" rIns="121829" bIns="60914" rtlCol="0">
            <a:spAutoFit/>
          </a:bodyPr>
          <a:lstStyle/>
          <a:p>
            <a:pPr marL="0" marR="0" lvl="0" indent="0" algn="l" defTabSz="1219050" rtl="0" eaLnBrk="1" fontAlgn="base" latinLnBrk="0" hangingPunct="1">
              <a:lnSpc>
                <a:spcPct val="100000"/>
              </a:lnSpc>
              <a:spcBef>
                <a:spcPct val="0"/>
              </a:spcBef>
              <a:spcAft>
                <a:spcPct val="0"/>
              </a:spcAft>
              <a:buClrTx/>
              <a:buSzTx/>
              <a:buFontTx/>
              <a:buNone/>
              <a:tabLst/>
              <a:defRPr/>
            </a:pPr>
            <a:r>
              <a:rPr kumimoji="0" lang="nb-NO" sz="1000" b="1" i="0" u="none" strike="noStrike" kern="1200" cap="none" spc="0" normalizeH="0" baseline="0" noProof="0">
                <a:ln>
                  <a:noFill/>
                </a:ln>
                <a:solidFill>
                  <a:srgbClr val="003087">
                    <a:lumMod val="50000"/>
                  </a:srgbClr>
                </a:solidFill>
                <a:effectLst/>
                <a:uLnTx/>
                <a:uFillTx/>
                <a:latin typeface="Calibri Light"/>
                <a:ea typeface="+mn-ea"/>
                <a:cs typeface="Calibri Light"/>
              </a:rPr>
              <a:t>Drosjemarkedet, anbud og avtaler</a:t>
            </a:r>
          </a:p>
          <a:p>
            <a:pPr marL="0" marR="0" lvl="0" indent="0" algn="l" defTabSz="1219050" rtl="0" eaLnBrk="1" fontAlgn="base" latinLnBrk="0" hangingPunct="1">
              <a:lnSpc>
                <a:spcPct val="100000"/>
              </a:lnSpc>
              <a:spcBef>
                <a:spcPct val="0"/>
              </a:spcBef>
              <a:spcAft>
                <a:spcPct val="0"/>
              </a:spcAft>
              <a:buClrTx/>
              <a:buSzTx/>
              <a:buFontTx/>
              <a:buNone/>
              <a:tabLst/>
              <a:defRPr/>
            </a:pPr>
            <a:r>
              <a:rPr kumimoji="0" lang="nb-NO" sz="1000" b="0" i="0" u="none" strike="noStrike" kern="1200" cap="none" spc="0" normalizeH="0" baseline="0" noProof="0">
                <a:ln>
                  <a:noFill/>
                </a:ln>
                <a:solidFill>
                  <a:srgbClr val="003087">
                    <a:lumMod val="50000"/>
                  </a:srgbClr>
                </a:solidFill>
                <a:effectLst/>
                <a:uLnTx/>
                <a:uFillTx/>
                <a:latin typeface="Calibri Light"/>
                <a:ea typeface="+mn-ea"/>
                <a:cs typeface="Calibri Light"/>
              </a:rPr>
              <a:t>Utrede</a:t>
            </a:r>
          </a:p>
        </p:txBody>
      </p:sp>
      <p:sp>
        <p:nvSpPr>
          <p:cNvPr id="23" name="TekstSylinder 22">
            <a:extLst>
              <a:ext uri="{FF2B5EF4-FFF2-40B4-BE49-F238E27FC236}">
                <a16:creationId xmlns:a16="http://schemas.microsoft.com/office/drawing/2014/main" id="{0BEE4547-2FFA-8D64-6371-520940543F1E}"/>
              </a:ext>
            </a:extLst>
          </p:cNvPr>
          <p:cNvSpPr txBox="1"/>
          <p:nvPr/>
        </p:nvSpPr>
        <p:spPr>
          <a:xfrm>
            <a:off x="883276" y="5213274"/>
            <a:ext cx="1694526" cy="584683"/>
          </a:xfrm>
          <a:prstGeom prst="rect">
            <a:avLst/>
          </a:prstGeom>
          <a:noFill/>
        </p:spPr>
        <p:txBody>
          <a:bodyPr wrap="square" lIns="121829" tIns="60914" rIns="121829" bIns="60914" rtlCol="0">
            <a:spAutoFit/>
          </a:bodyPr>
          <a:lstStyle/>
          <a:p>
            <a:pPr marL="0" marR="0" lvl="0" indent="0" algn="l" defTabSz="1219050" rtl="0" eaLnBrk="1" fontAlgn="base" latinLnBrk="0" hangingPunct="1">
              <a:lnSpc>
                <a:spcPct val="100000"/>
              </a:lnSpc>
              <a:spcBef>
                <a:spcPct val="0"/>
              </a:spcBef>
              <a:spcAft>
                <a:spcPct val="0"/>
              </a:spcAft>
              <a:buClrTx/>
              <a:buSzTx/>
              <a:buFontTx/>
              <a:buNone/>
              <a:tabLst/>
              <a:defRPr/>
            </a:pPr>
            <a:r>
              <a:rPr kumimoji="0" lang="nb-NO" sz="1000" b="1" i="0" u="none" strike="noStrike" kern="1200" cap="none" spc="0" normalizeH="0" baseline="0" noProof="0">
                <a:ln>
                  <a:noFill/>
                </a:ln>
                <a:solidFill>
                  <a:srgbClr val="003087">
                    <a:lumMod val="50000"/>
                  </a:srgbClr>
                </a:solidFill>
                <a:effectLst/>
                <a:uLnTx/>
                <a:uFillTx/>
                <a:latin typeface="Calibri Light"/>
                <a:ea typeface="+mn-ea"/>
                <a:cs typeface="Calibri Light"/>
              </a:rPr>
              <a:t>Koordinering av offentlig betalt persontransport</a:t>
            </a:r>
          </a:p>
          <a:p>
            <a:pPr marL="0" marR="0" lvl="0" indent="0" algn="l" defTabSz="1219050" rtl="0" eaLnBrk="1" fontAlgn="base" latinLnBrk="0" hangingPunct="1">
              <a:lnSpc>
                <a:spcPct val="100000"/>
              </a:lnSpc>
              <a:spcBef>
                <a:spcPct val="0"/>
              </a:spcBef>
              <a:spcAft>
                <a:spcPct val="0"/>
              </a:spcAft>
              <a:buClrTx/>
              <a:buSzTx/>
              <a:buFontTx/>
              <a:buNone/>
              <a:tabLst/>
              <a:defRPr/>
            </a:pPr>
            <a:r>
              <a:rPr kumimoji="0" lang="nb-NO" sz="1000" b="0" i="0" u="none" strike="noStrike" kern="1200" cap="none" spc="0" normalizeH="0" baseline="0" noProof="0">
                <a:ln>
                  <a:noFill/>
                </a:ln>
                <a:solidFill>
                  <a:srgbClr val="003087">
                    <a:lumMod val="50000"/>
                  </a:srgbClr>
                </a:solidFill>
                <a:effectLst/>
                <a:uLnTx/>
                <a:uFillTx/>
                <a:latin typeface="Calibri Light"/>
                <a:ea typeface="+mn-ea"/>
                <a:cs typeface="Calibri Light"/>
              </a:rPr>
              <a:t>Utrede synergier</a:t>
            </a:r>
          </a:p>
        </p:txBody>
      </p:sp>
      <p:sp>
        <p:nvSpPr>
          <p:cNvPr id="27" name="TekstSylinder 26">
            <a:extLst>
              <a:ext uri="{FF2B5EF4-FFF2-40B4-BE49-F238E27FC236}">
                <a16:creationId xmlns:a16="http://schemas.microsoft.com/office/drawing/2014/main" id="{A6D54C49-75ED-4E58-E0C3-BB788C23E80D}"/>
              </a:ext>
            </a:extLst>
          </p:cNvPr>
          <p:cNvSpPr txBox="1"/>
          <p:nvPr/>
        </p:nvSpPr>
        <p:spPr>
          <a:xfrm>
            <a:off x="882582" y="5935711"/>
            <a:ext cx="1987996" cy="446183"/>
          </a:xfrm>
          <a:prstGeom prst="rect">
            <a:avLst/>
          </a:prstGeom>
          <a:noFill/>
        </p:spPr>
        <p:txBody>
          <a:bodyPr wrap="square" lIns="121829" tIns="60914" rIns="121829" bIns="60914" rtlCol="0">
            <a:spAutoFit/>
          </a:bodyPr>
          <a:lstStyle/>
          <a:p>
            <a:pPr marL="0" marR="0" lvl="0" indent="0" algn="l" defTabSz="1219050" rtl="0" eaLnBrk="1" fontAlgn="base" latinLnBrk="0" hangingPunct="1">
              <a:lnSpc>
                <a:spcPct val="100000"/>
              </a:lnSpc>
              <a:spcBef>
                <a:spcPct val="0"/>
              </a:spcBef>
              <a:spcAft>
                <a:spcPct val="0"/>
              </a:spcAft>
              <a:buClrTx/>
              <a:buSzTx/>
              <a:buFontTx/>
              <a:buNone/>
              <a:tabLst/>
              <a:defRPr/>
            </a:pPr>
            <a:r>
              <a:rPr kumimoji="0" lang="nb-NO" sz="1000" b="1" i="0" u="none" strike="noStrike" kern="1200" cap="none" spc="0" normalizeH="0" baseline="0" noProof="0">
                <a:ln>
                  <a:noFill/>
                </a:ln>
                <a:solidFill>
                  <a:srgbClr val="003087">
                    <a:lumMod val="50000"/>
                  </a:srgbClr>
                </a:solidFill>
                <a:effectLst/>
                <a:uLnTx/>
                <a:uFillTx/>
                <a:latin typeface="Calibri Light"/>
                <a:ea typeface="+mn-ea"/>
                <a:cs typeface="Calibri Light"/>
              </a:rPr>
              <a:t>Avviksmelding og oppfølging</a:t>
            </a:r>
          </a:p>
          <a:p>
            <a:pPr marL="0" marR="0" lvl="0" indent="0" algn="l" defTabSz="1219050" rtl="0" eaLnBrk="1" fontAlgn="base" latinLnBrk="0" hangingPunct="1">
              <a:lnSpc>
                <a:spcPct val="100000"/>
              </a:lnSpc>
              <a:spcBef>
                <a:spcPct val="0"/>
              </a:spcBef>
              <a:spcAft>
                <a:spcPct val="0"/>
              </a:spcAft>
              <a:buClrTx/>
              <a:buSzTx/>
              <a:buFontTx/>
              <a:buNone/>
              <a:tabLst/>
              <a:defRPr/>
            </a:pPr>
            <a:r>
              <a:rPr kumimoji="0" lang="nb-NO" sz="1000" b="0" i="0" u="none" strike="noStrike" kern="1200" cap="none" spc="0" normalizeH="0" baseline="0" noProof="0">
                <a:ln>
                  <a:noFill/>
                </a:ln>
                <a:solidFill>
                  <a:srgbClr val="003087">
                    <a:lumMod val="50000"/>
                  </a:srgbClr>
                </a:solidFill>
                <a:effectLst/>
                <a:uLnTx/>
                <a:uFillTx/>
                <a:latin typeface="Calibri Light"/>
                <a:ea typeface="+mn-ea"/>
                <a:cs typeface="Calibri Light"/>
              </a:rPr>
              <a:t>Utrede felles retningslinjer</a:t>
            </a:r>
          </a:p>
        </p:txBody>
      </p:sp>
      <p:grpSp>
        <p:nvGrpSpPr>
          <p:cNvPr id="43" name="Gruppe 42">
            <a:extLst>
              <a:ext uri="{FF2B5EF4-FFF2-40B4-BE49-F238E27FC236}">
                <a16:creationId xmlns:a16="http://schemas.microsoft.com/office/drawing/2014/main" id="{B7C31769-F870-7264-3FB3-FE488C7FA0DB}"/>
              </a:ext>
            </a:extLst>
          </p:cNvPr>
          <p:cNvGrpSpPr/>
          <p:nvPr/>
        </p:nvGrpSpPr>
        <p:grpSpPr>
          <a:xfrm>
            <a:off x="6765817" y="1602436"/>
            <a:ext cx="4601861" cy="986694"/>
            <a:chOff x="5961292" y="1335457"/>
            <a:chExt cx="4601861" cy="986694"/>
          </a:xfrm>
        </p:grpSpPr>
        <p:sp>
          <p:nvSpPr>
            <p:cNvPr id="31" name="Rektangel 30">
              <a:extLst>
                <a:ext uri="{FF2B5EF4-FFF2-40B4-BE49-F238E27FC236}">
                  <a16:creationId xmlns:a16="http://schemas.microsoft.com/office/drawing/2014/main" id="{962140CA-C063-2CB7-D59C-9BB2303E9E1A}"/>
                </a:ext>
              </a:extLst>
            </p:cNvPr>
            <p:cNvSpPr/>
            <p:nvPr/>
          </p:nvSpPr>
          <p:spPr>
            <a:xfrm>
              <a:off x="5961292" y="1340513"/>
              <a:ext cx="4601861" cy="237798"/>
            </a:xfrm>
            <a:prstGeom prst="rect">
              <a:avLst/>
            </a:prstGeom>
            <a:solidFill>
              <a:srgbClr val="B6E3F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400" b="1" i="0" u="none" strike="noStrike" kern="1200" cap="none" spc="0" normalizeH="0" baseline="0" noProof="0">
                <a:ln>
                  <a:noFill/>
                </a:ln>
                <a:solidFill>
                  <a:srgbClr val="1C74AC"/>
                </a:solidFill>
                <a:effectLst/>
                <a:uLnTx/>
                <a:uFillTx/>
                <a:latin typeface="Calibri"/>
                <a:ea typeface="Calibri"/>
                <a:cs typeface="Calibri"/>
              </a:endParaRPr>
            </a:p>
          </p:txBody>
        </p:sp>
        <p:sp>
          <p:nvSpPr>
            <p:cNvPr id="33" name="TekstSylinder 32">
              <a:extLst>
                <a:ext uri="{FF2B5EF4-FFF2-40B4-BE49-F238E27FC236}">
                  <a16:creationId xmlns:a16="http://schemas.microsoft.com/office/drawing/2014/main" id="{B865488F-632B-1381-76F2-13CA3E561A20}"/>
                </a:ext>
              </a:extLst>
            </p:cNvPr>
            <p:cNvSpPr txBox="1"/>
            <p:nvPr/>
          </p:nvSpPr>
          <p:spPr>
            <a:xfrm>
              <a:off x="7466461" y="1335457"/>
              <a:ext cx="1719522" cy="246221"/>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003087"/>
                  </a:solidFill>
                  <a:effectLst/>
                  <a:uLnTx/>
                  <a:uFillTx/>
                  <a:latin typeface="Calibri"/>
                  <a:ea typeface="Calibri"/>
                  <a:cs typeface="Calibri"/>
                </a:rPr>
                <a:t>Brukerstøtte</a:t>
              </a:r>
              <a:endParaRPr kumimoji="0" lang="nb-NO" sz="1000" b="0" i="0" u="none" strike="noStrike" kern="1200" cap="none" spc="0" normalizeH="0" baseline="0" noProof="0">
                <a:ln>
                  <a:noFill/>
                </a:ln>
                <a:solidFill>
                  <a:srgbClr val="003087"/>
                </a:solidFill>
                <a:effectLst/>
                <a:uLnTx/>
                <a:uFillTx/>
                <a:latin typeface="Calibri"/>
                <a:ea typeface="+mn-ea"/>
                <a:cs typeface="Calibri"/>
              </a:endParaRPr>
            </a:p>
          </p:txBody>
        </p:sp>
        <p:sp>
          <p:nvSpPr>
            <p:cNvPr id="35" name="TekstSylinder 34">
              <a:extLst>
                <a:ext uri="{FF2B5EF4-FFF2-40B4-BE49-F238E27FC236}">
                  <a16:creationId xmlns:a16="http://schemas.microsoft.com/office/drawing/2014/main" id="{88B772ED-CE75-B772-7791-C3BC2F9A7D5D}"/>
                </a:ext>
              </a:extLst>
            </p:cNvPr>
            <p:cNvSpPr txBox="1"/>
            <p:nvPr/>
          </p:nvSpPr>
          <p:spPr>
            <a:xfrm>
              <a:off x="6220342" y="1573049"/>
              <a:ext cx="2116180" cy="569387"/>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0E2841"/>
                  </a:solidFill>
                  <a:effectLst/>
                  <a:uLnTx/>
                  <a:uFillTx/>
                  <a:latin typeface="Calibri" panose="020F0502020204030204"/>
                  <a:ea typeface="+mn-ea"/>
                  <a:cs typeface="+mn-cs"/>
                </a:rPr>
                <a:t>Utrede brukerstøtte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0" i="1" u="none" strike="noStrike" kern="1200" cap="none" spc="0" normalizeH="0" baseline="0" noProof="0">
                  <a:ln>
                    <a:noFill/>
                  </a:ln>
                  <a:solidFill>
                    <a:srgbClr val="0E2841"/>
                  </a:solidFill>
                  <a:effectLst/>
                  <a:uLnTx/>
                  <a:uFillTx/>
                  <a:latin typeface="Calibri Light" panose="020F0302020204030204" pitchFamily="34" charset="0"/>
                  <a:ea typeface="Calibri Light" panose="020F0302020204030204" pitchFamily="34" charset="0"/>
                  <a:cs typeface="Calibri Light" panose="020F0302020204030204" pitchFamily="34" charset="0"/>
                </a:rPr>
                <a:t>Fagforum for innbyggertjenester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0" i="1" u="none" strike="noStrike" kern="1200" cap="none" spc="0" normalizeH="0" baseline="0" noProof="0">
                  <a:ln>
                    <a:noFill/>
                  </a:ln>
                  <a:solidFill>
                    <a:srgbClr val="0E2841"/>
                  </a:solidFill>
                  <a:effectLst/>
                  <a:uLnTx/>
                  <a:uFillTx/>
                  <a:latin typeface="Calibri Light" panose="020F0302020204030204" pitchFamily="34" charset="0"/>
                  <a:ea typeface="Calibri Light" panose="020F0302020204030204" pitchFamily="34" charset="0"/>
                  <a:cs typeface="Calibri Light" panose="020F0302020204030204" pitchFamily="34" charset="0"/>
                </a:rPr>
                <a:t>Fagforum for rekvirerte reiser </a:t>
              </a:r>
            </a:p>
          </p:txBody>
        </p:sp>
        <p:sp>
          <p:nvSpPr>
            <p:cNvPr id="37" name="TekstSylinder 36">
              <a:extLst>
                <a:ext uri="{FF2B5EF4-FFF2-40B4-BE49-F238E27FC236}">
                  <a16:creationId xmlns:a16="http://schemas.microsoft.com/office/drawing/2014/main" id="{78461302-71B1-5346-1C19-089DC04FEBD5}"/>
                </a:ext>
              </a:extLst>
            </p:cNvPr>
            <p:cNvSpPr txBox="1"/>
            <p:nvPr/>
          </p:nvSpPr>
          <p:spPr>
            <a:xfrm>
              <a:off x="8289453" y="1583487"/>
              <a:ext cx="2116180" cy="738664"/>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0E2841"/>
                  </a:solidFill>
                  <a:effectLst/>
                  <a:uLnTx/>
                  <a:uFillTx/>
                  <a:latin typeface="Calibri" panose="020F0502020204030204"/>
                  <a:ea typeface="+mn-ea"/>
                  <a:cs typeface="+mn-cs"/>
                </a:rPr>
                <a:t>Innføre brukerstøtte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0" i="1" u="none" strike="noStrike" kern="1200" cap="none" spc="0" normalizeH="0" baseline="0" noProof="0">
                  <a:ln>
                    <a:noFill/>
                  </a:ln>
                  <a:solidFill>
                    <a:srgbClr val="0E2841"/>
                  </a:solidFill>
                  <a:effectLst/>
                  <a:uLnTx/>
                  <a:uFillTx/>
                  <a:latin typeface="Calibri Light" panose="020F0302020204030204" pitchFamily="34" charset="0"/>
                  <a:ea typeface="Calibri Light" panose="020F0302020204030204" pitchFamily="34" charset="0"/>
                  <a:cs typeface="Calibri Light" panose="020F0302020204030204" pitchFamily="34" charset="0"/>
                </a:rPr>
                <a:t>Fagforum for innbyggertjenester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0" i="1" u="none" strike="noStrike" kern="1200" cap="none" spc="0" normalizeH="0" baseline="0" noProof="0">
                  <a:ln>
                    <a:noFill/>
                  </a:ln>
                  <a:solidFill>
                    <a:srgbClr val="0E2841"/>
                  </a:solidFill>
                  <a:effectLst/>
                  <a:uLnTx/>
                  <a:uFillTx/>
                  <a:latin typeface="Calibri Light" panose="020F0302020204030204" pitchFamily="34" charset="0"/>
                  <a:ea typeface="Calibri Light" panose="020F0302020204030204" pitchFamily="34" charset="0"/>
                  <a:cs typeface="Calibri Light" panose="020F0302020204030204" pitchFamily="34" charset="0"/>
                </a:rPr>
                <a:t>Fagforum for rekvirerte reiser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100" b="0" i="1" u="none" strike="noStrike" kern="1200" cap="none" spc="0" normalizeH="0" baseline="0" noProof="0">
                <a:ln>
                  <a:noFill/>
                </a:ln>
                <a:solidFill>
                  <a:srgbClr val="153D64"/>
                </a:solidFill>
                <a:effectLst/>
                <a:uLnTx/>
                <a:uFillTx/>
                <a:latin typeface="Calibri Light"/>
                <a:ea typeface="Calibri Light"/>
                <a:cs typeface="Calibri Light"/>
              </a:endParaRPr>
            </a:p>
          </p:txBody>
        </p:sp>
        <p:cxnSp>
          <p:nvCxnSpPr>
            <p:cNvPr id="39" name="Rett pilkobling 38">
              <a:extLst>
                <a:ext uri="{FF2B5EF4-FFF2-40B4-BE49-F238E27FC236}">
                  <a16:creationId xmlns:a16="http://schemas.microsoft.com/office/drawing/2014/main" id="{03997521-F88B-4678-F091-051592A24843}"/>
                </a:ext>
              </a:extLst>
            </p:cNvPr>
            <p:cNvCxnSpPr>
              <a:cxnSpLocks/>
            </p:cNvCxnSpPr>
            <p:nvPr/>
          </p:nvCxnSpPr>
          <p:spPr>
            <a:xfrm flipH="1">
              <a:off x="6270348" y="1562622"/>
              <a:ext cx="4175" cy="267223"/>
            </a:xfrm>
            <a:prstGeom prst="straightConnector1">
              <a:avLst/>
            </a:prstGeom>
            <a:ln>
              <a:solidFill>
                <a:srgbClr val="B6E3F6"/>
              </a:solidFill>
            </a:ln>
          </p:spPr>
          <p:style>
            <a:lnRef idx="2">
              <a:schemeClr val="accent1"/>
            </a:lnRef>
            <a:fillRef idx="0">
              <a:schemeClr val="accent1"/>
            </a:fillRef>
            <a:effectRef idx="1">
              <a:schemeClr val="accent1"/>
            </a:effectRef>
            <a:fontRef idx="minor">
              <a:schemeClr val="tx1"/>
            </a:fontRef>
          </p:style>
        </p:cxnSp>
        <p:cxnSp>
          <p:nvCxnSpPr>
            <p:cNvPr id="41" name="Rett pilkobling 40">
              <a:extLst>
                <a:ext uri="{FF2B5EF4-FFF2-40B4-BE49-F238E27FC236}">
                  <a16:creationId xmlns:a16="http://schemas.microsoft.com/office/drawing/2014/main" id="{696EDD4A-AF4D-3E49-2D13-901E95236679}"/>
                </a:ext>
              </a:extLst>
            </p:cNvPr>
            <p:cNvCxnSpPr>
              <a:cxnSpLocks/>
            </p:cNvCxnSpPr>
            <p:nvPr/>
          </p:nvCxnSpPr>
          <p:spPr>
            <a:xfrm flipH="1">
              <a:off x="8339458" y="1562622"/>
              <a:ext cx="4175" cy="267223"/>
            </a:xfrm>
            <a:prstGeom prst="straightConnector1">
              <a:avLst/>
            </a:prstGeom>
            <a:ln>
              <a:solidFill>
                <a:srgbClr val="B6E3F6"/>
              </a:solidFill>
            </a:ln>
          </p:spPr>
          <p:style>
            <a:lnRef idx="2">
              <a:schemeClr val="accent1"/>
            </a:lnRef>
            <a:fillRef idx="0">
              <a:schemeClr val="accent1"/>
            </a:fillRef>
            <a:effectRef idx="1">
              <a:schemeClr val="accent1"/>
            </a:effectRef>
            <a:fontRef idx="minor">
              <a:schemeClr val="tx1"/>
            </a:fontRef>
          </p:style>
        </p:cxnSp>
      </p:grpSp>
      <p:grpSp>
        <p:nvGrpSpPr>
          <p:cNvPr id="53" name="Gruppe 52">
            <a:extLst>
              <a:ext uri="{FF2B5EF4-FFF2-40B4-BE49-F238E27FC236}">
                <a16:creationId xmlns:a16="http://schemas.microsoft.com/office/drawing/2014/main" id="{031ED586-66A9-6040-DDD0-C2FC1728D6F9}"/>
              </a:ext>
            </a:extLst>
          </p:cNvPr>
          <p:cNvGrpSpPr/>
          <p:nvPr/>
        </p:nvGrpSpPr>
        <p:grpSpPr>
          <a:xfrm>
            <a:off x="3398770" y="813014"/>
            <a:ext cx="6520851" cy="813242"/>
            <a:chOff x="3949722" y="813014"/>
            <a:chExt cx="7054427" cy="813242"/>
          </a:xfrm>
        </p:grpSpPr>
        <p:sp>
          <p:nvSpPr>
            <p:cNvPr id="47" name="Rektangel 46">
              <a:extLst>
                <a:ext uri="{FF2B5EF4-FFF2-40B4-BE49-F238E27FC236}">
                  <a16:creationId xmlns:a16="http://schemas.microsoft.com/office/drawing/2014/main" id="{400048AF-2C8F-B466-3A9F-C24980EC4767}"/>
                </a:ext>
              </a:extLst>
            </p:cNvPr>
            <p:cNvSpPr/>
            <p:nvPr/>
          </p:nvSpPr>
          <p:spPr>
            <a:xfrm>
              <a:off x="4101484" y="1166139"/>
              <a:ext cx="2184597" cy="460117"/>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000" b="0" i="0" u="none" strike="noStrike" kern="1200" cap="none" spc="0" normalizeH="0" baseline="0" noProof="0">
                <a:ln>
                  <a:noFill/>
                </a:ln>
                <a:solidFill>
                  <a:srgbClr val="153D64"/>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153D64"/>
                  </a:solidFill>
                  <a:effectLst/>
                  <a:uLnTx/>
                  <a:uFillTx/>
                  <a:latin typeface="Calibri" panose="020F0502020204030204"/>
                  <a:ea typeface="+mn-ea"/>
                  <a:cs typeface="+mn-cs"/>
                </a:rPr>
                <a:t>Avvik/klage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0" i="1" u="none" strike="noStrike" kern="1200" cap="none" spc="0" normalizeH="0" baseline="0" noProof="0">
                  <a:ln>
                    <a:noFill/>
                  </a:ln>
                  <a:solidFill>
                    <a:srgbClr val="153D64"/>
                  </a:solidFill>
                  <a:effectLst/>
                  <a:uLnTx/>
                  <a:uFillTx/>
                  <a:latin typeface="Calibri" panose="020F0502020204030204"/>
                  <a:ea typeface="Calibri"/>
                  <a:cs typeface="Calibri"/>
                </a:rPr>
                <a:t>Fagforum for innbyggertjenester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0" i="1" u="none" strike="noStrike" kern="1200" cap="none" spc="0" normalizeH="0" baseline="0" noProof="0">
                  <a:ln>
                    <a:noFill/>
                  </a:ln>
                  <a:solidFill>
                    <a:srgbClr val="0E2841"/>
                  </a:solidFill>
                  <a:effectLst/>
                  <a:uLnTx/>
                  <a:uFillTx/>
                  <a:latin typeface="Calibri Light"/>
                  <a:ea typeface="Calibri Light"/>
                  <a:cs typeface="Calibri Light"/>
                </a:rPr>
                <a:t>Fagforum for rekvirerte reiser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0" i="1" u="none" strike="noStrike" kern="1200" cap="none" spc="0" normalizeH="0" baseline="0" noProof="0">
                  <a:ln>
                    <a:noFill/>
                  </a:ln>
                  <a:solidFill>
                    <a:srgbClr val="0E2841"/>
                  </a:solidFill>
                  <a:effectLst/>
                  <a:uLnTx/>
                  <a:uFillTx/>
                  <a:latin typeface="Calibri Light"/>
                  <a:ea typeface="Calibri Light"/>
                  <a:cs typeface="Calibri Light"/>
                </a:rPr>
                <a:t>Juridisk fagforum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000" b="0" i="1" u="none" strike="noStrike" kern="1200" cap="none" spc="0" normalizeH="0" baseline="0" noProof="0">
                <a:ln>
                  <a:noFill/>
                </a:ln>
                <a:solidFill>
                  <a:srgbClr val="153D64"/>
                </a:solidFill>
                <a:effectLst/>
                <a:uLnTx/>
                <a:uFillTx/>
                <a:latin typeface="Calibri" panose="020F0502020204030204"/>
                <a:ea typeface="Calibri"/>
                <a:cs typeface="Calibri"/>
              </a:endParaRPr>
            </a:p>
          </p:txBody>
        </p:sp>
        <p:sp>
          <p:nvSpPr>
            <p:cNvPr id="49" name="Rektangel 48">
              <a:extLst>
                <a:ext uri="{FF2B5EF4-FFF2-40B4-BE49-F238E27FC236}">
                  <a16:creationId xmlns:a16="http://schemas.microsoft.com/office/drawing/2014/main" id="{E28183D9-76F2-F8EE-A4BD-6E8F4090AEF4}"/>
                </a:ext>
              </a:extLst>
            </p:cNvPr>
            <p:cNvSpPr/>
            <p:nvPr/>
          </p:nvSpPr>
          <p:spPr>
            <a:xfrm>
              <a:off x="6457014" y="1128499"/>
              <a:ext cx="2106187" cy="410328"/>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000" b="0" i="0" u="none" strike="noStrike" kern="1200" cap="none" spc="0" normalizeH="0" baseline="0" noProof="0">
                <a:ln>
                  <a:noFill/>
                </a:ln>
                <a:solidFill>
                  <a:srgbClr val="003087">
                    <a:lumMod val="90000"/>
                    <a:lumOff val="10000"/>
                  </a:srgbClr>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000" b="0" i="0" u="none" strike="noStrike" kern="1200" cap="none" spc="0" normalizeH="0" baseline="0" noProof="0">
                <a:ln>
                  <a:noFill/>
                </a:ln>
                <a:solidFill>
                  <a:srgbClr val="003087">
                    <a:lumMod val="90000"/>
                    <a:lumOff val="10000"/>
                  </a:srgbClr>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000" b="0" i="0" u="none" strike="noStrike" kern="1200" cap="none" spc="0" normalizeH="0" baseline="0" noProof="0">
                <a:ln>
                  <a:noFill/>
                </a:ln>
                <a:solidFill>
                  <a:srgbClr val="003087">
                    <a:lumMod val="90000"/>
                    <a:lumOff val="10000"/>
                  </a:srgbClr>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0E2841"/>
                  </a:solidFill>
                  <a:effectLst/>
                  <a:uLnTx/>
                  <a:uFillTx/>
                  <a:latin typeface="Calibri" panose="020F0502020204030204"/>
                  <a:ea typeface="+mn-ea"/>
                  <a:cs typeface="+mn-cs"/>
                </a:rPr>
                <a:t>Digital ledsager</a:t>
              </a:r>
              <a:endParaRPr kumimoji="0" lang="nb-NO" sz="1000" b="0" i="0" u="none" strike="noStrike" kern="1200" cap="none" spc="0" normalizeH="0" baseline="0" noProof="0">
                <a:ln>
                  <a:noFill/>
                </a:ln>
                <a:solidFill>
                  <a:srgbClr val="0E2841"/>
                </a:solidFill>
                <a:effectLst/>
                <a:uLnTx/>
                <a:uFillTx/>
                <a:latin typeface="Calibri" panose="020F0502020204030204"/>
                <a:ea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0" i="1" u="none" strike="noStrike" kern="1200" cap="none" spc="0" normalizeH="0" baseline="0" noProof="0">
                  <a:ln>
                    <a:noFill/>
                  </a:ln>
                  <a:solidFill>
                    <a:srgbClr val="0E2841"/>
                  </a:solidFill>
                  <a:effectLst/>
                  <a:uLnTx/>
                  <a:uFillTx/>
                  <a:latin typeface="Calibri Light" panose="020F0302020204030204" pitchFamily="34" charset="0"/>
                  <a:ea typeface="Calibri Light" panose="020F0302020204030204" pitchFamily="34" charset="0"/>
                  <a:cs typeface="Calibri Light" panose="020F0302020204030204" pitchFamily="34" charset="0"/>
                </a:rPr>
                <a:t>Fagforum for innbyggertjenester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0" i="1" u="none" strike="noStrike" kern="1200" cap="none" spc="0" normalizeH="0" baseline="0" noProof="0">
                  <a:ln>
                    <a:noFill/>
                  </a:ln>
                  <a:solidFill>
                    <a:srgbClr val="0E2841"/>
                  </a:solidFill>
                  <a:effectLst/>
                  <a:uLnTx/>
                  <a:uFillTx/>
                  <a:latin typeface="Calibri Light" panose="020F0302020204030204" pitchFamily="34" charset="0"/>
                  <a:ea typeface="Calibri Light" panose="020F0302020204030204" pitchFamily="34" charset="0"/>
                  <a:cs typeface="Calibri Light" panose="020F0302020204030204" pitchFamily="34" charset="0"/>
                </a:rPr>
                <a:t>Fagforum for rekvirerte reiser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000" b="0" i="1" u="none" strike="noStrike" kern="1200" cap="none" spc="0" normalizeH="0" baseline="0" noProof="0">
                <a:ln>
                  <a:noFill/>
                </a:ln>
                <a:solidFill>
                  <a:srgbClr val="003087">
                    <a:lumMod val="90000"/>
                    <a:lumOff val="10000"/>
                  </a:srgbClr>
                </a:solidFill>
                <a:effectLst/>
                <a:uLnTx/>
                <a:uFillTx/>
                <a:latin typeface="Calibri"/>
                <a:ea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1" u="none" strike="noStrike" kern="1200" cap="none" spc="0" normalizeH="0" baseline="0" noProof="0">
                <a:ln>
                  <a:noFill/>
                </a:ln>
                <a:solidFill>
                  <a:srgbClr val="003087">
                    <a:lumMod val="90000"/>
                    <a:lumOff val="10000"/>
                  </a:srgbClr>
                </a:solidFill>
                <a:effectLst/>
                <a:uLnTx/>
                <a:uFillTx/>
                <a:latin typeface="Calibri" panose="020F0502020204030204"/>
                <a:ea typeface="+mn-ea"/>
                <a:cs typeface="+mn-cs"/>
              </a:endParaRPr>
            </a:p>
          </p:txBody>
        </p:sp>
        <p:sp>
          <p:nvSpPr>
            <p:cNvPr id="50" name="TekstSylinder 49">
              <a:extLst>
                <a:ext uri="{FF2B5EF4-FFF2-40B4-BE49-F238E27FC236}">
                  <a16:creationId xmlns:a16="http://schemas.microsoft.com/office/drawing/2014/main" id="{56651BEE-B41B-118D-86BB-BCFB12A78D57}"/>
                </a:ext>
              </a:extLst>
            </p:cNvPr>
            <p:cNvSpPr txBox="1"/>
            <p:nvPr/>
          </p:nvSpPr>
          <p:spPr>
            <a:xfrm>
              <a:off x="3949722" y="813014"/>
              <a:ext cx="7054427" cy="246221"/>
            </a:xfrm>
            <a:prstGeom prst="rect">
              <a:avLst/>
            </a:prstGeom>
            <a:solidFill>
              <a:srgbClr val="B6E3F6"/>
            </a:solidFill>
            <a:ln>
              <a:noFill/>
              <a:prstDash val="sysDash"/>
            </a:ln>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003087"/>
                  </a:solidFill>
                  <a:effectLst/>
                  <a:uLnTx/>
                  <a:uFillTx/>
                  <a:latin typeface="Calibri" panose="020F0502020204030204"/>
                  <a:ea typeface="+mn-ea"/>
                  <a:cs typeface="+mn-cs"/>
                </a:rPr>
                <a:t>Selvbetjening</a:t>
              </a:r>
            </a:p>
          </p:txBody>
        </p:sp>
        <p:cxnSp>
          <p:nvCxnSpPr>
            <p:cNvPr id="51" name="Rett pilkobling 50">
              <a:extLst>
                <a:ext uri="{FF2B5EF4-FFF2-40B4-BE49-F238E27FC236}">
                  <a16:creationId xmlns:a16="http://schemas.microsoft.com/office/drawing/2014/main" id="{CBEEEE31-6B20-82A9-FB52-3F72D276BB69}"/>
                </a:ext>
              </a:extLst>
            </p:cNvPr>
            <p:cNvCxnSpPr>
              <a:cxnSpLocks/>
            </p:cNvCxnSpPr>
            <p:nvPr/>
          </p:nvCxnSpPr>
          <p:spPr>
            <a:xfrm flipH="1">
              <a:off x="4114611" y="1056323"/>
              <a:ext cx="4175" cy="267223"/>
            </a:xfrm>
            <a:prstGeom prst="straightConnector1">
              <a:avLst/>
            </a:prstGeom>
            <a:ln>
              <a:solidFill>
                <a:srgbClr val="B6E3F6"/>
              </a:solidFill>
            </a:ln>
          </p:spPr>
          <p:style>
            <a:lnRef idx="2">
              <a:schemeClr val="accent1"/>
            </a:lnRef>
            <a:fillRef idx="0">
              <a:schemeClr val="accent1"/>
            </a:fillRef>
            <a:effectRef idx="1">
              <a:schemeClr val="accent1"/>
            </a:effectRef>
            <a:fontRef idx="minor">
              <a:schemeClr val="tx1"/>
            </a:fontRef>
          </p:style>
        </p:cxnSp>
        <p:cxnSp>
          <p:nvCxnSpPr>
            <p:cNvPr id="52" name="Rett pilkobling 51">
              <a:extLst>
                <a:ext uri="{FF2B5EF4-FFF2-40B4-BE49-F238E27FC236}">
                  <a16:creationId xmlns:a16="http://schemas.microsoft.com/office/drawing/2014/main" id="{3E8AE430-2197-98AF-254C-CBFDCD12124D}"/>
                </a:ext>
              </a:extLst>
            </p:cNvPr>
            <p:cNvCxnSpPr>
              <a:cxnSpLocks/>
            </p:cNvCxnSpPr>
            <p:nvPr/>
          </p:nvCxnSpPr>
          <p:spPr>
            <a:xfrm flipH="1">
              <a:off x="6481939" y="1028667"/>
              <a:ext cx="4175" cy="267223"/>
            </a:xfrm>
            <a:prstGeom prst="straightConnector1">
              <a:avLst/>
            </a:prstGeom>
            <a:ln>
              <a:solidFill>
                <a:srgbClr val="B6E3F6"/>
              </a:solidFill>
            </a:ln>
          </p:spPr>
          <p:style>
            <a:lnRef idx="2">
              <a:schemeClr val="accent1"/>
            </a:lnRef>
            <a:fillRef idx="0">
              <a:schemeClr val="accent1"/>
            </a:fillRef>
            <a:effectRef idx="1">
              <a:schemeClr val="accent1"/>
            </a:effectRef>
            <a:fontRef idx="minor">
              <a:schemeClr val="tx1"/>
            </a:fontRef>
          </p:style>
        </p:cxnSp>
      </p:grpSp>
      <p:grpSp>
        <p:nvGrpSpPr>
          <p:cNvPr id="64" name="Gruppe 63">
            <a:extLst>
              <a:ext uri="{FF2B5EF4-FFF2-40B4-BE49-F238E27FC236}">
                <a16:creationId xmlns:a16="http://schemas.microsoft.com/office/drawing/2014/main" id="{1897A9FA-B574-16BF-F484-1737DFCCD31D}"/>
              </a:ext>
            </a:extLst>
          </p:cNvPr>
          <p:cNvGrpSpPr/>
          <p:nvPr/>
        </p:nvGrpSpPr>
        <p:grpSpPr>
          <a:xfrm>
            <a:off x="2913023" y="2691774"/>
            <a:ext cx="7020641" cy="1464085"/>
            <a:chOff x="2175217" y="2800296"/>
            <a:chExt cx="7020641" cy="1464085"/>
          </a:xfrm>
        </p:grpSpPr>
        <p:sp>
          <p:nvSpPr>
            <p:cNvPr id="55" name="TekstSylinder 54">
              <a:extLst>
                <a:ext uri="{FF2B5EF4-FFF2-40B4-BE49-F238E27FC236}">
                  <a16:creationId xmlns:a16="http://schemas.microsoft.com/office/drawing/2014/main" id="{AD09BE8A-4FE7-664B-33A6-8870496BD6E5}"/>
                </a:ext>
              </a:extLst>
            </p:cNvPr>
            <p:cNvSpPr txBox="1"/>
            <p:nvPr/>
          </p:nvSpPr>
          <p:spPr>
            <a:xfrm>
              <a:off x="2220962" y="3061559"/>
              <a:ext cx="2116180" cy="400110"/>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0E2841"/>
                  </a:solidFill>
                  <a:effectLst/>
                  <a:uLnTx/>
                  <a:uFillTx/>
                  <a:latin typeface="Calibri" panose="020F0502020204030204"/>
                  <a:ea typeface="+mn-ea"/>
                  <a:cs typeface="+mn-cs"/>
                </a:rPr>
                <a:t>Bestille/godkjenne i EPJ</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0" i="1" u="none" strike="noStrike" kern="1200" cap="none" spc="0" normalizeH="0" baseline="0" noProof="0">
                  <a:ln>
                    <a:noFill/>
                  </a:ln>
                  <a:solidFill>
                    <a:srgbClr val="0E2841"/>
                  </a:solidFill>
                  <a:effectLst/>
                  <a:uLnTx/>
                  <a:uFillTx/>
                  <a:latin typeface="Calibri Light" panose="020F0302020204030204" pitchFamily="34" charset="0"/>
                  <a:ea typeface="Calibri Light" panose="020F0302020204030204" pitchFamily="34" charset="0"/>
                  <a:cs typeface="Calibri Light" panose="020F0302020204030204" pitchFamily="34" charset="0"/>
                </a:rPr>
                <a:t>Fagforum for rekvirerte reiser</a:t>
              </a:r>
            </a:p>
          </p:txBody>
        </p:sp>
        <p:sp>
          <p:nvSpPr>
            <p:cNvPr id="56" name="TekstSylinder 55">
              <a:extLst>
                <a:ext uri="{FF2B5EF4-FFF2-40B4-BE49-F238E27FC236}">
                  <a16:creationId xmlns:a16="http://schemas.microsoft.com/office/drawing/2014/main" id="{C58F8728-781D-BE56-8DED-0F9E426121A1}"/>
                </a:ext>
              </a:extLst>
            </p:cNvPr>
            <p:cNvSpPr txBox="1"/>
            <p:nvPr/>
          </p:nvSpPr>
          <p:spPr>
            <a:xfrm>
              <a:off x="4443972" y="3053615"/>
              <a:ext cx="2116180" cy="400110"/>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0E2841"/>
                  </a:solidFill>
                  <a:effectLst/>
                  <a:uLnTx/>
                  <a:uFillTx/>
                  <a:latin typeface="Calibri" panose="020F0502020204030204"/>
                  <a:ea typeface="+mn-ea"/>
                  <a:cs typeface="+mn-cs"/>
                </a:rPr>
                <a:t>Enklere pålogging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0" i="1" u="none" strike="noStrike" kern="1200" cap="none" spc="0" normalizeH="0" baseline="0" noProof="0">
                  <a:ln>
                    <a:noFill/>
                  </a:ln>
                  <a:solidFill>
                    <a:srgbClr val="0E2841"/>
                  </a:solidFill>
                  <a:effectLst/>
                  <a:uLnTx/>
                  <a:uFillTx/>
                  <a:latin typeface="Calibri Light" panose="020F0302020204030204" pitchFamily="34" charset="0"/>
                  <a:ea typeface="Calibri Light" panose="020F0302020204030204" pitchFamily="34" charset="0"/>
                  <a:cs typeface="Calibri Light" panose="020F0302020204030204" pitchFamily="34" charset="0"/>
                </a:rPr>
                <a:t>Fagforum for rekvirerte reiser </a:t>
              </a:r>
            </a:p>
          </p:txBody>
        </p:sp>
        <p:cxnSp>
          <p:nvCxnSpPr>
            <p:cNvPr id="57" name="Rett pilkobling 56">
              <a:extLst>
                <a:ext uri="{FF2B5EF4-FFF2-40B4-BE49-F238E27FC236}">
                  <a16:creationId xmlns:a16="http://schemas.microsoft.com/office/drawing/2014/main" id="{2CAC7C7D-6407-F5AB-01C2-658026E374A1}"/>
                </a:ext>
              </a:extLst>
            </p:cNvPr>
            <p:cNvCxnSpPr/>
            <p:nvPr/>
          </p:nvCxnSpPr>
          <p:spPr>
            <a:xfrm flipH="1">
              <a:off x="2249880" y="3040694"/>
              <a:ext cx="4175" cy="267223"/>
            </a:xfrm>
            <a:prstGeom prst="straightConnector1">
              <a:avLst/>
            </a:prstGeom>
            <a:ln>
              <a:solidFill>
                <a:srgbClr val="B6E3F6"/>
              </a:solidFill>
            </a:ln>
          </p:spPr>
          <p:style>
            <a:lnRef idx="2">
              <a:schemeClr val="accent1"/>
            </a:lnRef>
            <a:fillRef idx="0">
              <a:schemeClr val="accent1"/>
            </a:fillRef>
            <a:effectRef idx="1">
              <a:schemeClr val="accent1"/>
            </a:effectRef>
            <a:fontRef idx="minor">
              <a:schemeClr val="tx1"/>
            </a:fontRef>
          </p:style>
        </p:cxnSp>
        <p:cxnSp>
          <p:nvCxnSpPr>
            <p:cNvPr id="58" name="Rett pilkobling 57">
              <a:extLst>
                <a:ext uri="{FF2B5EF4-FFF2-40B4-BE49-F238E27FC236}">
                  <a16:creationId xmlns:a16="http://schemas.microsoft.com/office/drawing/2014/main" id="{959608FD-B60D-1E7E-C4FA-D8E4C6B37FA9}"/>
                </a:ext>
              </a:extLst>
            </p:cNvPr>
            <p:cNvCxnSpPr>
              <a:cxnSpLocks/>
            </p:cNvCxnSpPr>
            <p:nvPr/>
          </p:nvCxnSpPr>
          <p:spPr>
            <a:xfrm flipH="1">
              <a:off x="4488941" y="3040693"/>
              <a:ext cx="4175" cy="267223"/>
            </a:xfrm>
            <a:prstGeom prst="straightConnector1">
              <a:avLst/>
            </a:prstGeom>
            <a:ln>
              <a:solidFill>
                <a:srgbClr val="B6E3F6"/>
              </a:solidFill>
            </a:ln>
          </p:spPr>
          <p:style>
            <a:lnRef idx="2">
              <a:schemeClr val="accent1"/>
            </a:lnRef>
            <a:fillRef idx="0">
              <a:schemeClr val="accent1"/>
            </a:fillRef>
            <a:effectRef idx="1">
              <a:schemeClr val="accent1"/>
            </a:effectRef>
            <a:fontRef idx="minor">
              <a:schemeClr val="tx1"/>
            </a:fontRef>
          </p:style>
        </p:cxnSp>
        <p:grpSp>
          <p:nvGrpSpPr>
            <p:cNvPr id="59" name="Gruppe 58">
              <a:extLst>
                <a:ext uri="{FF2B5EF4-FFF2-40B4-BE49-F238E27FC236}">
                  <a16:creationId xmlns:a16="http://schemas.microsoft.com/office/drawing/2014/main" id="{138A8AF5-9F1B-BF97-4E4D-E3340521BAB4}"/>
                </a:ext>
              </a:extLst>
            </p:cNvPr>
            <p:cNvGrpSpPr/>
            <p:nvPr/>
          </p:nvGrpSpPr>
          <p:grpSpPr>
            <a:xfrm>
              <a:off x="2175217" y="2800296"/>
              <a:ext cx="7020641" cy="270699"/>
              <a:chOff x="2175218" y="2257502"/>
              <a:chExt cx="7020641" cy="270699"/>
            </a:xfrm>
          </p:grpSpPr>
          <p:sp>
            <p:nvSpPr>
              <p:cNvPr id="62" name="Rektangel 61">
                <a:extLst>
                  <a:ext uri="{FF2B5EF4-FFF2-40B4-BE49-F238E27FC236}">
                    <a16:creationId xmlns:a16="http://schemas.microsoft.com/office/drawing/2014/main" id="{0F5A6045-09EA-CD3D-036A-08A84580717D}"/>
                  </a:ext>
                </a:extLst>
              </p:cNvPr>
              <p:cNvSpPr/>
              <p:nvPr/>
            </p:nvSpPr>
            <p:spPr>
              <a:xfrm>
                <a:off x="2175218" y="2257502"/>
                <a:ext cx="7020641" cy="270699"/>
              </a:xfrm>
              <a:prstGeom prst="rect">
                <a:avLst/>
              </a:prstGeom>
              <a:solidFill>
                <a:srgbClr val="B6E3F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400" b="1" i="0" u="none" strike="noStrike" kern="1200" cap="none" spc="0" normalizeH="0" baseline="0" noProof="0">
                  <a:ln>
                    <a:noFill/>
                  </a:ln>
                  <a:solidFill>
                    <a:srgbClr val="1C74AC"/>
                  </a:solidFill>
                  <a:effectLst/>
                  <a:uLnTx/>
                  <a:uFillTx/>
                  <a:latin typeface="Calibri"/>
                  <a:ea typeface="Calibri"/>
                  <a:cs typeface="Calibri"/>
                </a:endParaRPr>
              </a:p>
            </p:txBody>
          </p:sp>
          <p:sp>
            <p:nvSpPr>
              <p:cNvPr id="63" name="TekstSylinder 62">
                <a:extLst>
                  <a:ext uri="{FF2B5EF4-FFF2-40B4-BE49-F238E27FC236}">
                    <a16:creationId xmlns:a16="http://schemas.microsoft.com/office/drawing/2014/main" id="{428A430C-89E4-804D-5BA6-98CB22675A29}"/>
                  </a:ext>
                </a:extLst>
              </p:cNvPr>
              <p:cNvSpPr txBox="1"/>
              <p:nvPr/>
            </p:nvSpPr>
            <p:spPr>
              <a:xfrm>
                <a:off x="2196716" y="2275702"/>
                <a:ext cx="6985100" cy="246221"/>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003087"/>
                    </a:solidFill>
                    <a:effectLst/>
                    <a:uLnTx/>
                    <a:uFillTx/>
                    <a:latin typeface="Calibri"/>
                    <a:ea typeface="Calibri"/>
                    <a:cs typeface="Calibri"/>
                  </a:rPr>
                  <a:t>Helhetlig pasientforløp</a:t>
                </a:r>
                <a:endParaRPr kumimoji="0" lang="nb-NO" sz="1000" b="0" i="0" u="none" strike="noStrike" kern="1200" cap="none" spc="0" normalizeH="0" baseline="0" noProof="0">
                  <a:ln>
                    <a:noFill/>
                  </a:ln>
                  <a:solidFill>
                    <a:srgbClr val="003087"/>
                  </a:solidFill>
                  <a:effectLst/>
                  <a:uLnTx/>
                  <a:uFillTx/>
                  <a:latin typeface="Calibri"/>
                  <a:ea typeface="+mn-ea"/>
                  <a:cs typeface="Calibri"/>
                </a:endParaRPr>
              </a:p>
            </p:txBody>
          </p:sp>
        </p:grpSp>
        <p:sp>
          <p:nvSpPr>
            <p:cNvPr id="60" name="TekstSylinder 59">
              <a:extLst>
                <a:ext uri="{FF2B5EF4-FFF2-40B4-BE49-F238E27FC236}">
                  <a16:creationId xmlns:a16="http://schemas.microsoft.com/office/drawing/2014/main" id="{E37D1CF0-98DF-75C7-75BF-4C50E0A5F0D7}"/>
                </a:ext>
              </a:extLst>
            </p:cNvPr>
            <p:cNvSpPr txBox="1"/>
            <p:nvPr/>
          </p:nvSpPr>
          <p:spPr>
            <a:xfrm>
              <a:off x="6866904" y="3064052"/>
              <a:ext cx="2116180" cy="1200329"/>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0E2841"/>
                  </a:solidFill>
                  <a:effectLst/>
                  <a:uLnTx/>
                  <a:uFillTx/>
                  <a:latin typeface="Calibri" panose="020F0502020204030204"/>
                  <a:ea typeface="+mn-ea"/>
                  <a:cs typeface="+mn-cs"/>
                </a:rPr>
                <a:t>Tilgang til innkallinger og godkjenninger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0" i="1" u="none" strike="noStrike" kern="1200" cap="none" spc="0" normalizeH="0" baseline="0" noProof="0">
                  <a:ln>
                    <a:noFill/>
                  </a:ln>
                  <a:solidFill>
                    <a:srgbClr val="0E2841"/>
                  </a:solidFill>
                  <a:effectLst/>
                  <a:uLnTx/>
                  <a:uFillTx/>
                  <a:latin typeface="Calibri Light" panose="020F0302020204030204" pitchFamily="34" charset="0"/>
                  <a:ea typeface="Calibri Light" panose="020F0302020204030204" pitchFamily="34" charset="0"/>
                  <a:cs typeface="Calibri Light" panose="020F0302020204030204" pitchFamily="34" charset="0"/>
                </a:rPr>
                <a:t>Fagforum for rekvirerte reiser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0" i="1" u="none" strike="noStrike" kern="1200" cap="none" spc="0" normalizeH="0" baseline="0" noProof="0">
                  <a:ln>
                    <a:noFill/>
                  </a:ln>
                  <a:solidFill>
                    <a:srgbClr val="0E2841"/>
                  </a:solidFill>
                  <a:effectLst/>
                  <a:uLnTx/>
                  <a:uFillTx/>
                  <a:latin typeface="Calibri Light" panose="020F0302020204030204" pitchFamily="34" charset="0"/>
                  <a:ea typeface="Calibri Light" panose="020F0302020204030204" pitchFamily="34" charset="0"/>
                  <a:cs typeface="Calibri Light" panose="020F0302020204030204" pitchFamily="34" charset="0"/>
                </a:rPr>
                <a:t>Juridisk fagforum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a:ln>
                  <a:noFill/>
                </a:ln>
                <a:solidFill>
                  <a:srgbClr val="0E2841"/>
                </a:solidFill>
                <a:effectLst/>
                <a:uLnTx/>
                <a:uFillTx/>
                <a:latin typeface="Calibri Light"/>
                <a:ea typeface="Calibri Light"/>
                <a:cs typeface="Calibri Light"/>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0E2841"/>
                  </a:solidFill>
                  <a:effectLst/>
                  <a:uLnTx/>
                  <a:uFillTx/>
                  <a:latin typeface="Calibri" panose="020F0502020204030204"/>
                  <a:ea typeface="+mn-ea"/>
                  <a:cs typeface="+mn-cs"/>
                </a:rPr>
                <a:t>Soneinnkalling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0" i="1" u="none" strike="noStrike" kern="1200" cap="none" spc="0" normalizeH="0" baseline="0" noProof="0">
                  <a:ln>
                    <a:noFill/>
                  </a:ln>
                  <a:solidFill>
                    <a:srgbClr val="0E2841"/>
                  </a:solidFill>
                  <a:effectLst/>
                  <a:uLnTx/>
                  <a:uFillTx/>
                  <a:latin typeface="Calibri Light" panose="020F0302020204030204" pitchFamily="34" charset="0"/>
                  <a:ea typeface="Calibri Light" panose="020F0302020204030204" pitchFamily="34" charset="0"/>
                  <a:cs typeface="Calibri Light" panose="020F0302020204030204" pitchFamily="34" charset="0"/>
                </a:rPr>
                <a:t>Fagforum for rekvirerte reiser </a:t>
              </a:r>
            </a:p>
          </p:txBody>
        </p:sp>
        <p:cxnSp>
          <p:nvCxnSpPr>
            <p:cNvPr id="61" name="Rett pilkobling 60">
              <a:extLst>
                <a:ext uri="{FF2B5EF4-FFF2-40B4-BE49-F238E27FC236}">
                  <a16:creationId xmlns:a16="http://schemas.microsoft.com/office/drawing/2014/main" id="{E6B3BD71-F684-5544-E365-7167B38456DB}"/>
                </a:ext>
              </a:extLst>
            </p:cNvPr>
            <p:cNvCxnSpPr>
              <a:cxnSpLocks/>
            </p:cNvCxnSpPr>
            <p:nvPr/>
          </p:nvCxnSpPr>
          <p:spPr>
            <a:xfrm flipH="1">
              <a:off x="6872218" y="3051131"/>
              <a:ext cx="4175" cy="267223"/>
            </a:xfrm>
            <a:prstGeom prst="straightConnector1">
              <a:avLst/>
            </a:prstGeom>
            <a:ln>
              <a:solidFill>
                <a:srgbClr val="B6E3F6"/>
              </a:solidFill>
            </a:ln>
          </p:spPr>
          <p:style>
            <a:lnRef idx="2">
              <a:schemeClr val="accent1"/>
            </a:lnRef>
            <a:fillRef idx="0">
              <a:schemeClr val="accent1"/>
            </a:fillRef>
            <a:effectRef idx="1">
              <a:schemeClr val="accent1"/>
            </a:effectRef>
            <a:fontRef idx="minor">
              <a:schemeClr val="tx1"/>
            </a:fontRef>
          </p:style>
        </p:cxnSp>
      </p:grpSp>
      <p:grpSp>
        <p:nvGrpSpPr>
          <p:cNvPr id="70" name="Gruppe 69">
            <a:extLst>
              <a:ext uri="{FF2B5EF4-FFF2-40B4-BE49-F238E27FC236}">
                <a16:creationId xmlns:a16="http://schemas.microsoft.com/office/drawing/2014/main" id="{BF60586A-E38D-CC05-1B4B-52CF570D9FB1}"/>
              </a:ext>
            </a:extLst>
          </p:cNvPr>
          <p:cNvGrpSpPr/>
          <p:nvPr/>
        </p:nvGrpSpPr>
        <p:grpSpPr>
          <a:xfrm>
            <a:off x="2326463" y="3559301"/>
            <a:ext cx="2733729" cy="955124"/>
            <a:chOff x="1708763" y="3638950"/>
            <a:chExt cx="2733729" cy="955124"/>
          </a:xfrm>
        </p:grpSpPr>
        <p:sp>
          <p:nvSpPr>
            <p:cNvPr id="66" name="Rektangel 65">
              <a:extLst>
                <a:ext uri="{FF2B5EF4-FFF2-40B4-BE49-F238E27FC236}">
                  <a16:creationId xmlns:a16="http://schemas.microsoft.com/office/drawing/2014/main" id="{1DE92478-587F-508C-DCBD-0AFFC3231973}"/>
                </a:ext>
              </a:extLst>
            </p:cNvPr>
            <p:cNvSpPr/>
            <p:nvPr/>
          </p:nvSpPr>
          <p:spPr>
            <a:xfrm>
              <a:off x="1708763" y="3640043"/>
              <a:ext cx="2334748" cy="262639"/>
            </a:xfrm>
            <a:prstGeom prst="rect">
              <a:avLst/>
            </a:prstGeom>
            <a:solidFill>
              <a:srgbClr val="B6E3F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400" b="1" i="0" u="none" strike="noStrike" kern="1200" cap="none" spc="0" normalizeH="0" baseline="0" noProof="0">
                <a:ln>
                  <a:noFill/>
                </a:ln>
                <a:solidFill>
                  <a:srgbClr val="1C74AC"/>
                </a:solidFill>
                <a:effectLst/>
                <a:uLnTx/>
                <a:uFillTx/>
                <a:latin typeface="Calibri"/>
                <a:ea typeface="Calibri"/>
                <a:cs typeface="Calibri"/>
              </a:endParaRPr>
            </a:p>
          </p:txBody>
        </p:sp>
        <p:sp>
          <p:nvSpPr>
            <p:cNvPr id="67" name="TekstSylinder 66">
              <a:extLst>
                <a:ext uri="{FF2B5EF4-FFF2-40B4-BE49-F238E27FC236}">
                  <a16:creationId xmlns:a16="http://schemas.microsoft.com/office/drawing/2014/main" id="{7DB6941F-4B24-D14C-9461-10B98B57ADE9}"/>
                </a:ext>
              </a:extLst>
            </p:cNvPr>
            <p:cNvSpPr txBox="1"/>
            <p:nvPr/>
          </p:nvSpPr>
          <p:spPr>
            <a:xfrm>
              <a:off x="1722803" y="3638950"/>
              <a:ext cx="2378825" cy="246221"/>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003087"/>
                  </a:solidFill>
                  <a:effectLst/>
                  <a:uLnTx/>
                  <a:uFillTx/>
                  <a:latin typeface="Calibri"/>
                  <a:ea typeface="Calibri"/>
                  <a:cs typeface="Calibri"/>
                </a:rPr>
                <a:t>Rekvisisjonspraksis</a:t>
              </a:r>
              <a:endParaRPr kumimoji="0" lang="nb-NO" sz="1000" b="0" i="0" u="none" strike="noStrike" kern="1200" cap="none" spc="0" normalizeH="0" baseline="0" noProof="0">
                <a:ln>
                  <a:noFill/>
                </a:ln>
                <a:solidFill>
                  <a:srgbClr val="003087"/>
                </a:solidFill>
                <a:effectLst/>
                <a:uLnTx/>
                <a:uFillTx/>
                <a:latin typeface="Calibri"/>
                <a:ea typeface="+mn-ea"/>
                <a:cs typeface="Calibri"/>
              </a:endParaRPr>
            </a:p>
          </p:txBody>
        </p:sp>
        <p:sp>
          <p:nvSpPr>
            <p:cNvPr id="68" name="TekstSylinder 67">
              <a:extLst>
                <a:ext uri="{FF2B5EF4-FFF2-40B4-BE49-F238E27FC236}">
                  <a16:creationId xmlns:a16="http://schemas.microsoft.com/office/drawing/2014/main" id="{37AD4FE7-4E63-394F-26D5-563C0C2A25FC}"/>
                </a:ext>
              </a:extLst>
            </p:cNvPr>
            <p:cNvSpPr txBox="1"/>
            <p:nvPr/>
          </p:nvSpPr>
          <p:spPr>
            <a:xfrm>
              <a:off x="2326312" y="3886188"/>
              <a:ext cx="2116180" cy="707886"/>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0E2841"/>
                  </a:solidFill>
                  <a:effectLst/>
                  <a:uLnTx/>
                  <a:uFillTx/>
                  <a:latin typeface="Calibri" panose="020F0502020204030204"/>
                  <a:ea typeface="+mn-ea"/>
                  <a:cs typeface="+mn-cs"/>
                </a:rPr>
                <a:t>Innføre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0" i="1" u="none" strike="noStrike" kern="1200" cap="none" spc="0" normalizeH="0" baseline="0" noProof="0">
                  <a:ln>
                    <a:noFill/>
                  </a:ln>
                  <a:solidFill>
                    <a:srgbClr val="0E2841"/>
                  </a:solidFill>
                  <a:effectLst/>
                  <a:uLnTx/>
                  <a:uFillTx/>
                  <a:latin typeface="Calibri Light" panose="020F0302020204030204" pitchFamily="34" charset="0"/>
                  <a:ea typeface="Calibri Light" panose="020F0302020204030204" pitchFamily="34" charset="0"/>
                  <a:cs typeface="Calibri Light" panose="020F0302020204030204" pitchFamily="34" charset="0"/>
                </a:rPr>
                <a:t>Fagforum for rekvirerte reiser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0" i="1" u="none" strike="noStrike" kern="1200" cap="none" spc="0" normalizeH="0" baseline="0" noProof="0">
                  <a:ln>
                    <a:noFill/>
                  </a:ln>
                  <a:solidFill>
                    <a:srgbClr val="0E2841"/>
                  </a:solidFill>
                  <a:effectLst/>
                  <a:uLnTx/>
                  <a:uFillTx/>
                  <a:latin typeface="Calibri Light" panose="020F0302020204030204" pitchFamily="34" charset="0"/>
                  <a:ea typeface="Calibri Light" panose="020F0302020204030204" pitchFamily="34" charset="0"/>
                  <a:cs typeface="Calibri Light" panose="020F0302020204030204" pitchFamily="34" charset="0"/>
                </a:rPr>
                <a:t>Fagforum for innbyggertjenester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0" i="1" u="none" strike="noStrike" kern="1200" cap="none" spc="0" normalizeH="0" baseline="0" noProof="0">
                  <a:ln>
                    <a:noFill/>
                  </a:ln>
                  <a:solidFill>
                    <a:srgbClr val="0E2841"/>
                  </a:solidFill>
                  <a:effectLst/>
                  <a:uLnTx/>
                  <a:uFillTx/>
                  <a:latin typeface="Calibri Light" panose="020F0302020204030204" pitchFamily="34" charset="0"/>
                  <a:ea typeface="Calibri Light" panose="020F0302020204030204" pitchFamily="34" charset="0"/>
                  <a:cs typeface="Calibri Light" panose="020F0302020204030204" pitchFamily="34" charset="0"/>
                </a:rPr>
                <a:t>Juridisk fagforum</a:t>
              </a:r>
            </a:p>
          </p:txBody>
        </p:sp>
        <p:cxnSp>
          <p:nvCxnSpPr>
            <p:cNvPr id="69" name="Rett pilkobling 68">
              <a:extLst>
                <a:ext uri="{FF2B5EF4-FFF2-40B4-BE49-F238E27FC236}">
                  <a16:creationId xmlns:a16="http://schemas.microsoft.com/office/drawing/2014/main" id="{EBEE1035-D474-CEF8-F6E2-CD19DDB187C4}"/>
                </a:ext>
              </a:extLst>
            </p:cNvPr>
            <p:cNvCxnSpPr>
              <a:cxnSpLocks/>
            </p:cNvCxnSpPr>
            <p:nvPr/>
          </p:nvCxnSpPr>
          <p:spPr>
            <a:xfrm flipH="1">
              <a:off x="2345771" y="3865323"/>
              <a:ext cx="4175" cy="267223"/>
            </a:xfrm>
            <a:prstGeom prst="straightConnector1">
              <a:avLst/>
            </a:prstGeom>
            <a:ln>
              <a:solidFill>
                <a:srgbClr val="B6E3F6"/>
              </a:solidFill>
            </a:ln>
          </p:spPr>
          <p:style>
            <a:lnRef idx="2">
              <a:schemeClr val="accent1"/>
            </a:lnRef>
            <a:fillRef idx="0">
              <a:schemeClr val="accent1"/>
            </a:fillRef>
            <a:effectRef idx="1">
              <a:schemeClr val="accent1"/>
            </a:effectRef>
            <a:fontRef idx="minor">
              <a:schemeClr val="tx1"/>
            </a:fontRef>
          </p:style>
        </p:cxnSp>
      </p:grpSp>
      <p:grpSp>
        <p:nvGrpSpPr>
          <p:cNvPr id="76" name="Gruppe 75">
            <a:extLst>
              <a:ext uri="{FF2B5EF4-FFF2-40B4-BE49-F238E27FC236}">
                <a16:creationId xmlns:a16="http://schemas.microsoft.com/office/drawing/2014/main" id="{1671CBA6-FF91-9BA1-B740-792BDE72BCF4}"/>
              </a:ext>
            </a:extLst>
          </p:cNvPr>
          <p:cNvGrpSpPr/>
          <p:nvPr/>
        </p:nvGrpSpPr>
        <p:grpSpPr>
          <a:xfrm>
            <a:off x="6950171" y="4593475"/>
            <a:ext cx="3994191" cy="807473"/>
            <a:chOff x="4927894" y="4821868"/>
            <a:chExt cx="3994191" cy="807473"/>
          </a:xfrm>
        </p:grpSpPr>
        <p:sp>
          <p:nvSpPr>
            <p:cNvPr id="72" name="Rektangel 71">
              <a:extLst>
                <a:ext uri="{FF2B5EF4-FFF2-40B4-BE49-F238E27FC236}">
                  <a16:creationId xmlns:a16="http://schemas.microsoft.com/office/drawing/2014/main" id="{41767F81-D59F-898E-7001-C744E938770A}"/>
                </a:ext>
              </a:extLst>
            </p:cNvPr>
            <p:cNvSpPr/>
            <p:nvPr/>
          </p:nvSpPr>
          <p:spPr>
            <a:xfrm>
              <a:off x="4927894" y="4835777"/>
              <a:ext cx="3994191" cy="247443"/>
            </a:xfrm>
            <a:prstGeom prst="rect">
              <a:avLst/>
            </a:prstGeom>
            <a:solidFill>
              <a:srgbClr val="B6E3F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400" b="1" i="0" u="none" strike="noStrike" kern="1200" cap="none" spc="0" normalizeH="0" baseline="0" noProof="0">
                <a:ln>
                  <a:noFill/>
                </a:ln>
                <a:solidFill>
                  <a:srgbClr val="1C74AC"/>
                </a:solidFill>
                <a:effectLst/>
                <a:uLnTx/>
                <a:uFillTx/>
                <a:latin typeface="Calibri"/>
                <a:ea typeface="Calibri"/>
                <a:cs typeface="Calibri"/>
              </a:endParaRPr>
            </a:p>
          </p:txBody>
        </p:sp>
        <p:sp>
          <p:nvSpPr>
            <p:cNvPr id="73" name="TekstSylinder 72">
              <a:extLst>
                <a:ext uri="{FF2B5EF4-FFF2-40B4-BE49-F238E27FC236}">
                  <a16:creationId xmlns:a16="http://schemas.microsoft.com/office/drawing/2014/main" id="{DFA43CD0-A102-0524-7B20-EC01DD2CFA01}"/>
                </a:ext>
              </a:extLst>
            </p:cNvPr>
            <p:cNvSpPr txBox="1"/>
            <p:nvPr/>
          </p:nvSpPr>
          <p:spPr>
            <a:xfrm>
              <a:off x="5056772" y="4821868"/>
              <a:ext cx="3749994" cy="246221"/>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003087"/>
                  </a:solidFill>
                  <a:effectLst/>
                  <a:uLnTx/>
                  <a:uFillTx/>
                  <a:latin typeface="Calibri"/>
                  <a:ea typeface="Calibri"/>
                  <a:cs typeface="Calibri"/>
                </a:rPr>
                <a:t>Koordinering av offentlig betalt persontransport</a:t>
              </a:r>
              <a:endParaRPr kumimoji="0" lang="nb-NO" sz="1000" b="0" i="0" u="none" strike="noStrike" kern="1200" cap="none" spc="0" normalizeH="0" baseline="0" noProof="0">
                <a:ln>
                  <a:noFill/>
                </a:ln>
                <a:solidFill>
                  <a:srgbClr val="003087"/>
                </a:solidFill>
                <a:effectLst/>
                <a:uLnTx/>
                <a:uFillTx/>
                <a:latin typeface="Calibri"/>
                <a:ea typeface="+mn-ea"/>
                <a:cs typeface="Calibri"/>
              </a:endParaRPr>
            </a:p>
          </p:txBody>
        </p:sp>
        <p:sp>
          <p:nvSpPr>
            <p:cNvPr id="74" name="TekstSylinder 73">
              <a:extLst>
                <a:ext uri="{FF2B5EF4-FFF2-40B4-BE49-F238E27FC236}">
                  <a16:creationId xmlns:a16="http://schemas.microsoft.com/office/drawing/2014/main" id="{4FA17985-ECD3-4F71-1EA6-27855FBD1190}"/>
                </a:ext>
              </a:extLst>
            </p:cNvPr>
            <p:cNvSpPr txBox="1"/>
            <p:nvPr/>
          </p:nvSpPr>
          <p:spPr>
            <a:xfrm>
              <a:off x="5323080" y="5059954"/>
              <a:ext cx="2974449" cy="569387"/>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0E2841"/>
                  </a:solidFill>
                  <a:effectLst/>
                  <a:uLnTx/>
                  <a:uFillTx/>
                  <a:latin typeface="Calibri" panose="020F0502020204030204"/>
                  <a:ea typeface="+mn-ea"/>
                  <a:cs typeface="+mn-cs"/>
                </a:rPr>
                <a:t>Avklare mulighet for pilot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0" i="1" u="none" strike="noStrike" kern="1200" cap="none" spc="0" normalizeH="0" baseline="0" noProof="0">
                  <a:ln>
                    <a:noFill/>
                  </a:ln>
                  <a:solidFill>
                    <a:srgbClr val="0E2841"/>
                  </a:solidFill>
                  <a:effectLst/>
                  <a:uLnTx/>
                  <a:uFillTx/>
                  <a:latin typeface="Calibri Light" panose="020F0302020204030204" pitchFamily="34" charset="0"/>
                  <a:ea typeface="Calibri Light" panose="020F0302020204030204" pitchFamily="34" charset="0"/>
                  <a:cs typeface="Calibri Light" panose="020F0302020204030204" pitchFamily="34" charset="0"/>
                </a:rPr>
                <a:t>Fagforum for rekvirerte reiser </a:t>
              </a:r>
              <a:br>
                <a:rPr kumimoji="0" lang="nb-NO" sz="1000" b="0" i="1" u="none" strike="noStrike" kern="1200" cap="none" spc="0" normalizeH="0" baseline="0" noProof="0">
                  <a:ln>
                    <a:noFill/>
                  </a:ln>
                  <a:solidFill>
                    <a:srgbClr val="0E2841"/>
                  </a:solidFill>
                  <a:effectLst/>
                  <a:uLnTx/>
                  <a:uFillTx/>
                  <a:latin typeface="Calibri Light" panose="020F0302020204030204" pitchFamily="34" charset="0"/>
                  <a:ea typeface="Calibri Light" panose="020F0302020204030204" pitchFamily="34" charset="0"/>
                  <a:cs typeface="Calibri Light" panose="020F0302020204030204" pitchFamily="34" charset="0"/>
                </a:rPr>
              </a:br>
              <a:r>
                <a:rPr kumimoji="0" lang="nb-NO" sz="1000" b="0" i="1" u="none" strike="noStrike" kern="1200" cap="none" spc="0" normalizeH="0" baseline="0" noProof="0">
                  <a:ln>
                    <a:noFill/>
                  </a:ln>
                  <a:solidFill>
                    <a:srgbClr val="0E2841"/>
                  </a:solidFill>
                  <a:effectLst/>
                  <a:uLnTx/>
                  <a:uFillTx/>
                  <a:latin typeface="Calibri Light" panose="020F0302020204030204" pitchFamily="34" charset="0"/>
                  <a:ea typeface="Calibri Light" panose="020F0302020204030204" pitchFamily="34" charset="0"/>
                  <a:cs typeface="Calibri Light" panose="020F0302020204030204" pitchFamily="34" charset="0"/>
                </a:rPr>
                <a:t>Fagforum for analyse og styringsinformasjon</a:t>
              </a:r>
            </a:p>
          </p:txBody>
        </p:sp>
        <p:cxnSp>
          <p:nvCxnSpPr>
            <p:cNvPr id="75" name="Rett pilkobling 74">
              <a:extLst>
                <a:ext uri="{FF2B5EF4-FFF2-40B4-BE49-F238E27FC236}">
                  <a16:creationId xmlns:a16="http://schemas.microsoft.com/office/drawing/2014/main" id="{06BD5600-64A3-626E-76EA-218C19A73926}"/>
                </a:ext>
              </a:extLst>
            </p:cNvPr>
            <p:cNvCxnSpPr>
              <a:cxnSpLocks/>
            </p:cNvCxnSpPr>
            <p:nvPr/>
          </p:nvCxnSpPr>
          <p:spPr>
            <a:xfrm flipH="1">
              <a:off x="5321474" y="5038595"/>
              <a:ext cx="4175" cy="267223"/>
            </a:xfrm>
            <a:prstGeom prst="straightConnector1">
              <a:avLst/>
            </a:prstGeom>
            <a:ln>
              <a:solidFill>
                <a:srgbClr val="B6E3F6"/>
              </a:solidFill>
            </a:ln>
          </p:spPr>
          <p:style>
            <a:lnRef idx="2">
              <a:schemeClr val="accent1"/>
            </a:lnRef>
            <a:fillRef idx="0">
              <a:schemeClr val="accent1"/>
            </a:fillRef>
            <a:effectRef idx="1">
              <a:schemeClr val="accent1"/>
            </a:effectRef>
            <a:fontRef idx="minor">
              <a:schemeClr val="tx1"/>
            </a:fontRef>
          </p:style>
        </p:cxnSp>
      </p:grpSp>
      <p:grpSp>
        <p:nvGrpSpPr>
          <p:cNvPr id="82" name="Gruppe 81">
            <a:extLst>
              <a:ext uri="{FF2B5EF4-FFF2-40B4-BE49-F238E27FC236}">
                <a16:creationId xmlns:a16="http://schemas.microsoft.com/office/drawing/2014/main" id="{90449CB0-09B1-940F-CAB7-F40EE5BF9D2A}"/>
              </a:ext>
            </a:extLst>
          </p:cNvPr>
          <p:cNvGrpSpPr/>
          <p:nvPr/>
        </p:nvGrpSpPr>
        <p:grpSpPr>
          <a:xfrm>
            <a:off x="2259045" y="4594285"/>
            <a:ext cx="5343576" cy="963828"/>
            <a:chOff x="1020871" y="5512789"/>
            <a:chExt cx="5343576" cy="963828"/>
          </a:xfrm>
        </p:grpSpPr>
        <p:sp>
          <p:nvSpPr>
            <p:cNvPr id="78" name="Rektangel 77">
              <a:extLst>
                <a:ext uri="{FF2B5EF4-FFF2-40B4-BE49-F238E27FC236}">
                  <a16:creationId xmlns:a16="http://schemas.microsoft.com/office/drawing/2014/main" id="{6CB92DAA-A545-BAE8-B606-B002BD76C08F}"/>
                </a:ext>
              </a:extLst>
            </p:cNvPr>
            <p:cNvSpPr/>
            <p:nvPr/>
          </p:nvSpPr>
          <p:spPr>
            <a:xfrm>
              <a:off x="1339628" y="5524707"/>
              <a:ext cx="3889524" cy="213246"/>
            </a:xfrm>
            <a:prstGeom prst="rect">
              <a:avLst/>
            </a:prstGeom>
            <a:solidFill>
              <a:srgbClr val="B6E3F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400" b="1" i="0" u="none" strike="noStrike" kern="1200" cap="none" spc="0" normalizeH="0" baseline="0" noProof="0">
                <a:ln>
                  <a:noFill/>
                </a:ln>
                <a:solidFill>
                  <a:srgbClr val="1C74AC"/>
                </a:solidFill>
                <a:effectLst/>
                <a:uLnTx/>
                <a:uFillTx/>
                <a:latin typeface="Calibri"/>
                <a:ea typeface="Calibri"/>
                <a:cs typeface="Calibri"/>
              </a:endParaRPr>
            </a:p>
          </p:txBody>
        </p:sp>
        <p:sp>
          <p:nvSpPr>
            <p:cNvPr id="79" name="TekstSylinder 78">
              <a:extLst>
                <a:ext uri="{FF2B5EF4-FFF2-40B4-BE49-F238E27FC236}">
                  <a16:creationId xmlns:a16="http://schemas.microsoft.com/office/drawing/2014/main" id="{7F6C23A0-D47E-BD0F-24E0-9A1B6A70CD7D}"/>
                </a:ext>
              </a:extLst>
            </p:cNvPr>
            <p:cNvSpPr txBox="1"/>
            <p:nvPr/>
          </p:nvSpPr>
          <p:spPr>
            <a:xfrm>
              <a:off x="2160596" y="5737953"/>
              <a:ext cx="4203851" cy="738664"/>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0E2841"/>
                  </a:solidFill>
                  <a:effectLst/>
                  <a:uLnTx/>
                  <a:uFillTx/>
                  <a:latin typeface="Calibri" panose="020F0502020204030204"/>
                  <a:ea typeface="+mn-ea"/>
                  <a:cs typeface="+mn-cs"/>
                </a:rPr>
                <a:t>Utrede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0" i="1" u="none" strike="noStrike" kern="1200" cap="none" spc="0" normalizeH="0" baseline="0" noProof="0">
                  <a:ln>
                    <a:noFill/>
                  </a:ln>
                  <a:solidFill>
                    <a:srgbClr val="0E2841"/>
                  </a:solidFill>
                  <a:effectLst/>
                  <a:uLnTx/>
                  <a:uFillTx/>
                  <a:latin typeface="Calibri Light" panose="020F0302020204030204" pitchFamily="34" charset="0"/>
                  <a:ea typeface="Calibri Light" panose="020F0302020204030204" pitchFamily="34" charset="0"/>
                  <a:cs typeface="Calibri Light" panose="020F0302020204030204" pitchFamily="34" charset="0"/>
                </a:rPr>
                <a:t>Fagforum for rekvirerte reiser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0" i="1" u="none" strike="noStrike" kern="1200" cap="none" spc="0" normalizeH="0" baseline="0" noProof="0">
                  <a:ln>
                    <a:noFill/>
                  </a:ln>
                  <a:solidFill>
                    <a:srgbClr val="0E2841"/>
                  </a:solidFill>
                  <a:effectLst/>
                  <a:uLnTx/>
                  <a:uFillTx/>
                  <a:latin typeface="Calibri Light" panose="020F0302020204030204" pitchFamily="34" charset="0"/>
                  <a:ea typeface="Calibri Light" panose="020F0302020204030204" pitchFamily="34" charset="0"/>
                  <a:cs typeface="Calibri Light" panose="020F0302020204030204" pitchFamily="34" charset="0"/>
                </a:rPr>
                <a:t>Juridisk fagforum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100" b="0" i="1" u="none" strike="noStrike" kern="1200" cap="none" spc="0" normalizeH="0" baseline="0" noProof="0">
                <a:ln>
                  <a:noFill/>
                </a:ln>
                <a:solidFill>
                  <a:srgbClr val="0E2841"/>
                </a:solidFill>
                <a:effectLst/>
                <a:uLnTx/>
                <a:uFillTx/>
                <a:latin typeface="Calibri" panose="020F0502020204030204"/>
                <a:ea typeface="Calibri" panose="020F0502020204030204"/>
                <a:cs typeface="Calibri" panose="020F0502020204030204"/>
              </a:endParaRPr>
            </a:p>
          </p:txBody>
        </p:sp>
        <p:cxnSp>
          <p:nvCxnSpPr>
            <p:cNvPr id="80" name="Rett pilkobling 79">
              <a:extLst>
                <a:ext uri="{FF2B5EF4-FFF2-40B4-BE49-F238E27FC236}">
                  <a16:creationId xmlns:a16="http://schemas.microsoft.com/office/drawing/2014/main" id="{763C2570-4979-A27D-D5A4-A130EEBF6BBD}"/>
                </a:ext>
              </a:extLst>
            </p:cNvPr>
            <p:cNvCxnSpPr>
              <a:cxnSpLocks/>
            </p:cNvCxnSpPr>
            <p:nvPr/>
          </p:nvCxnSpPr>
          <p:spPr>
            <a:xfrm flipH="1">
              <a:off x="1020871" y="5727526"/>
              <a:ext cx="4175" cy="267223"/>
            </a:xfrm>
            <a:prstGeom prst="straightConnector1">
              <a:avLst/>
            </a:prstGeom>
            <a:ln>
              <a:solidFill>
                <a:srgbClr val="B6E3F6"/>
              </a:solidFill>
            </a:ln>
          </p:spPr>
          <p:style>
            <a:lnRef idx="2">
              <a:schemeClr val="accent1"/>
            </a:lnRef>
            <a:fillRef idx="0">
              <a:schemeClr val="accent1"/>
            </a:fillRef>
            <a:effectRef idx="1">
              <a:schemeClr val="accent1"/>
            </a:effectRef>
            <a:fontRef idx="minor">
              <a:schemeClr val="tx1"/>
            </a:fontRef>
          </p:style>
        </p:cxnSp>
        <p:sp>
          <p:nvSpPr>
            <p:cNvPr id="81" name="TekstSylinder 80">
              <a:extLst>
                <a:ext uri="{FF2B5EF4-FFF2-40B4-BE49-F238E27FC236}">
                  <a16:creationId xmlns:a16="http://schemas.microsoft.com/office/drawing/2014/main" id="{8E350EE5-D7EC-913E-65B6-A4567F4E34F7}"/>
                </a:ext>
              </a:extLst>
            </p:cNvPr>
            <p:cNvSpPr txBox="1"/>
            <p:nvPr/>
          </p:nvSpPr>
          <p:spPr>
            <a:xfrm>
              <a:off x="1246498" y="5512789"/>
              <a:ext cx="3982654" cy="246221"/>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003087"/>
                  </a:solidFill>
                  <a:effectLst/>
                  <a:uLnTx/>
                  <a:uFillTx/>
                  <a:latin typeface="Calibri"/>
                  <a:ea typeface="Calibri"/>
                  <a:cs typeface="Calibri"/>
                </a:rPr>
                <a:t>Nasjonal planlegging og optimering</a:t>
              </a:r>
              <a:endParaRPr kumimoji="0" lang="nb-NO" sz="1000" b="0" i="0" u="none" strike="noStrike" kern="1200" cap="none" spc="0" normalizeH="0" baseline="0" noProof="0">
                <a:ln>
                  <a:noFill/>
                </a:ln>
                <a:solidFill>
                  <a:srgbClr val="003087"/>
                </a:solidFill>
                <a:effectLst/>
                <a:uLnTx/>
                <a:uFillTx/>
                <a:latin typeface="Calibri"/>
                <a:ea typeface="+mn-ea"/>
                <a:cs typeface="Calibri"/>
              </a:endParaRPr>
            </a:p>
          </p:txBody>
        </p:sp>
      </p:grpSp>
      <p:grpSp>
        <p:nvGrpSpPr>
          <p:cNvPr id="88" name="Gruppe 87">
            <a:extLst>
              <a:ext uri="{FF2B5EF4-FFF2-40B4-BE49-F238E27FC236}">
                <a16:creationId xmlns:a16="http://schemas.microsoft.com/office/drawing/2014/main" id="{28160FB6-B450-042F-70E5-670BB7D6832B}"/>
              </a:ext>
            </a:extLst>
          </p:cNvPr>
          <p:cNvGrpSpPr/>
          <p:nvPr/>
        </p:nvGrpSpPr>
        <p:grpSpPr>
          <a:xfrm>
            <a:off x="8181097" y="5727455"/>
            <a:ext cx="3083199" cy="1167046"/>
            <a:chOff x="8566670" y="5703541"/>
            <a:chExt cx="3083199" cy="1167046"/>
          </a:xfrm>
        </p:grpSpPr>
        <p:sp>
          <p:nvSpPr>
            <p:cNvPr id="84" name="Rektangel 83">
              <a:extLst>
                <a:ext uri="{FF2B5EF4-FFF2-40B4-BE49-F238E27FC236}">
                  <a16:creationId xmlns:a16="http://schemas.microsoft.com/office/drawing/2014/main" id="{7EEE88EE-0575-9744-F763-BB29387D942E}"/>
                </a:ext>
              </a:extLst>
            </p:cNvPr>
            <p:cNvSpPr/>
            <p:nvPr/>
          </p:nvSpPr>
          <p:spPr>
            <a:xfrm>
              <a:off x="8566670" y="5703541"/>
              <a:ext cx="2772689" cy="254381"/>
            </a:xfrm>
            <a:prstGeom prst="rect">
              <a:avLst/>
            </a:prstGeom>
            <a:solidFill>
              <a:srgbClr val="B6E3F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400" b="1" i="0" u="none" strike="noStrike" kern="1200" cap="none" spc="0" normalizeH="0" baseline="0" noProof="0">
                <a:ln>
                  <a:noFill/>
                </a:ln>
                <a:solidFill>
                  <a:srgbClr val="1C74AC"/>
                </a:solidFill>
                <a:effectLst/>
                <a:uLnTx/>
                <a:uFillTx/>
                <a:latin typeface="Calibri"/>
                <a:ea typeface="Calibri"/>
                <a:cs typeface="Calibri"/>
              </a:endParaRPr>
            </a:p>
          </p:txBody>
        </p:sp>
        <p:sp>
          <p:nvSpPr>
            <p:cNvPr id="85" name="TekstSylinder 84">
              <a:extLst>
                <a:ext uri="{FF2B5EF4-FFF2-40B4-BE49-F238E27FC236}">
                  <a16:creationId xmlns:a16="http://schemas.microsoft.com/office/drawing/2014/main" id="{098FF9A8-5E28-EF8C-ADEB-DD971F7F02E6}"/>
                </a:ext>
              </a:extLst>
            </p:cNvPr>
            <p:cNvSpPr txBox="1"/>
            <p:nvPr/>
          </p:nvSpPr>
          <p:spPr>
            <a:xfrm>
              <a:off x="8788614" y="5978035"/>
              <a:ext cx="2861255" cy="892552"/>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0E2841"/>
                  </a:solidFill>
                  <a:effectLst/>
                  <a:uLnTx/>
                  <a:uFillTx/>
                  <a:latin typeface="Calibri" panose="020F0502020204030204"/>
                  <a:ea typeface="+mn-ea"/>
                  <a:cs typeface="+mn-cs"/>
                </a:rPr>
                <a:t>Nasjonalt system for saksbehandling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0E2841"/>
                  </a:solidFill>
                  <a:effectLst/>
                  <a:uLnTx/>
                  <a:uFillTx/>
                  <a:latin typeface="Calibri" panose="020F0502020204030204"/>
                  <a:ea typeface="+mn-ea"/>
                  <a:cs typeface="+mn-cs"/>
                </a:rPr>
                <a:t>og oppfølging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0" i="1" u="none" strike="noStrike" kern="1200" cap="none" spc="0" normalizeH="0" baseline="0" noProof="0">
                  <a:ln>
                    <a:noFill/>
                  </a:ln>
                  <a:solidFill>
                    <a:srgbClr val="0E2841"/>
                  </a:solidFill>
                  <a:effectLst/>
                  <a:uLnTx/>
                  <a:uFillTx/>
                  <a:latin typeface="Calibri Light" panose="020F0302020204030204" pitchFamily="34" charset="0"/>
                  <a:ea typeface="Calibri Light" panose="020F0302020204030204" pitchFamily="34" charset="0"/>
                  <a:cs typeface="Calibri Light" panose="020F0302020204030204" pitchFamily="34" charset="0"/>
                </a:rPr>
                <a:t>Fagforum for rekvirerte reiser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0" i="1" u="none" strike="noStrike" kern="1200" cap="none" spc="0" normalizeH="0" baseline="0" noProof="0">
                  <a:ln>
                    <a:noFill/>
                  </a:ln>
                  <a:solidFill>
                    <a:srgbClr val="0E2841"/>
                  </a:solidFill>
                  <a:effectLst/>
                  <a:uLnTx/>
                  <a:uFillTx/>
                  <a:latin typeface="Calibri Light" panose="020F0302020204030204" pitchFamily="34" charset="0"/>
                  <a:ea typeface="Calibri Light" panose="020F0302020204030204" pitchFamily="34" charset="0"/>
                  <a:cs typeface="Calibri Light" panose="020F0302020204030204" pitchFamily="34" charset="0"/>
                </a:rPr>
                <a:t>Fagforum for analyse og styringsinformasjon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0" i="1" u="none" strike="noStrike" kern="1200" cap="none" spc="0" normalizeH="0" baseline="0" noProof="0">
                  <a:ln>
                    <a:noFill/>
                  </a:ln>
                  <a:solidFill>
                    <a:srgbClr val="0E2841"/>
                  </a:solidFill>
                  <a:effectLst/>
                  <a:uLnTx/>
                  <a:uFillTx/>
                  <a:latin typeface="Calibri Light" panose="020F0302020204030204" pitchFamily="34" charset="0"/>
                  <a:ea typeface="Calibri Light" panose="020F0302020204030204" pitchFamily="34" charset="0"/>
                  <a:cs typeface="Calibri Light" panose="020F0302020204030204" pitchFamily="34" charset="0"/>
                </a:rPr>
                <a:t>Juridisk fagforum</a:t>
              </a:r>
            </a:p>
          </p:txBody>
        </p:sp>
        <p:cxnSp>
          <p:nvCxnSpPr>
            <p:cNvPr id="86" name="Rett pilkobling 85">
              <a:extLst>
                <a:ext uri="{FF2B5EF4-FFF2-40B4-BE49-F238E27FC236}">
                  <a16:creationId xmlns:a16="http://schemas.microsoft.com/office/drawing/2014/main" id="{16A9B455-DFA6-8F34-02BA-757CD9D198AC}"/>
                </a:ext>
              </a:extLst>
            </p:cNvPr>
            <p:cNvCxnSpPr>
              <a:cxnSpLocks/>
            </p:cNvCxnSpPr>
            <p:nvPr/>
          </p:nvCxnSpPr>
          <p:spPr>
            <a:xfrm flipH="1">
              <a:off x="8787008" y="5946732"/>
              <a:ext cx="4175" cy="267223"/>
            </a:xfrm>
            <a:prstGeom prst="straightConnector1">
              <a:avLst/>
            </a:prstGeom>
            <a:ln>
              <a:solidFill>
                <a:srgbClr val="B6E3F6"/>
              </a:solidFill>
            </a:ln>
          </p:spPr>
          <p:style>
            <a:lnRef idx="2">
              <a:schemeClr val="accent1"/>
            </a:lnRef>
            <a:fillRef idx="0">
              <a:schemeClr val="accent1"/>
            </a:fillRef>
            <a:effectRef idx="1">
              <a:schemeClr val="accent1"/>
            </a:effectRef>
            <a:fontRef idx="minor">
              <a:schemeClr val="tx1"/>
            </a:fontRef>
          </p:style>
        </p:cxnSp>
        <p:sp>
          <p:nvSpPr>
            <p:cNvPr id="87" name="TekstSylinder 86">
              <a:extLst>
                <a:ext uri="{FF2B5EF4-FFF2-40B4-BE49-F238E27FC236}">
                  <a16:creationId xmlns:a16="http://schemas.microsoft.com/office/drawing/2014/main" id="{AA147758-C384-7FED-CBBD-DD32BF623D91}"/>
                </a:ext>
              </a:extLst>
            </p:cNvPr>
            <p:cNvSpPr txBox="1"/>
            <p:nvPr/>
          </p:nvSpPr>
          <p:spPr>
            <a:xfrm>
              <a:off x="8712147" y="5706218"/>
              <a:ext cx="2511383" cy="246221"/>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003087"/>
                  </a:solidFill>
                  <a:effectLst/>
                  <a:uLnTx/>
                  <a:uFillTx/>
                  <a:latin typeface="Calibri"/>
                  <a:ea typeface="Calibri"/>
                  <a:cs typeface="Calibri"/>
                </a:rPr>
                <a:t>Avviksmelding og oppfølging</a:t>
              </a:r>
              <a:endParaRPr kumimoji="0" lang="nb-NO" sz="1000" b="0" i="0" u="none" strike="noStrike" kern="1200" cap="none" spc="0" normalizeH="0" baseline="0" noProof="0">
                <a:ln>
                  <a:noFill/>
                </a:ln>
                <a:solidFill>
                  <a:srgbClr val="003087"/>
                </a:solidFill>
                <a:effectLst/>
                <a:uLnTx/>
                <a:uFillTx/>
                <a:latin typeface="Calibri"/>
                <a:ea typeface="+mn-ea"/>
                <a:cs typeface="Calibri"/>
              </a:endParaRPr>
            </a:p>
          </p:txBody>
        </p:sp>
      </p:grpSp>
      <p:sp>
        <p:nvSpPr>
          <p:cNvPr id="89" name="Bindepunkt 88">
            <a:extLst>
              <a:ext uri="{FF2B5EF4-FFF2-40B4-BE49-F238E27FC236}">
                <a16:creationId xmlns:a16="http://schemas.microsoft.com/office/drawing/2014/main" id="{1F38212C-16EF-11CE-A42F-3AD0457C166E}"/>
              </a:ext>
            </a:extLst>
          </p:cNvPr>
          <p:cNvSpPr/>
          <p:nvPr/>
        </p:nvSpPr>
        <p:spPr>
          <a:xfrm>
            <a:off x="10649575" y="2976340"/>
            <a:ext cx="327548" cy="32661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7" name="Bindepunkt 156">
            <a:extLst>
              <a:ext uri="{FF2B5EF4-FFF2-40B4-BE49-F238E27FC236}">
                <a16:creationId xmlns:a16="http://schemas.microsoft.com/office/drawing/2014/main" id="{9334C51F-1DFB-3172-2EE6-8B92C9A58E4D}"/>
              </a:ext>
            </a:extLst>
          </p:cNvPr>
          <p:cNvSpPr/>
          <p:nvPr/>
        </p:nvSpPr>
        <p:spPr>
          <a:xfrm>
            <a:off x="10649575" y="3420036"/>
            <a:ext cx="327548" cy="32661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8" name="Bindepunkt 157">
            <a:extLst>
              <a:ext uri="{FF2B5EF4-FFF2-40B4-BE49-F238E27FC236}">
                <a16:creationId xmlns:a16="http://schemas.microsoft.com/office/drawing/2014/main" id="{8BEB4CDD-ABFD-722F-6D90-3C3B5F88D7CA}"/>
              </a:ext>
            </a:extLst>
          </p:cNvPr>
          <p:cNvSpPr/>
          <p:nvPr/>
        </p:nvSpPr>
        <p:spPr>
          <a:xfrm>
            <a:off x="10649574" y="3844441"/>
            <a:ext cx="327548" cy="32661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9" name="Bindepunkt 158">
            <a:extLst>
              <a:ext uri="{FF2B5EF4-FFF2-40B4-BE49-F238E27FC236}">
                <a16:creationId xmlns:a16="http://schemas.microsoft.com/office/drawing/2014/main" id="{600B231B-C928-6F50-B139-5DCC8FF5133D}"/>
              </a:ext>
            </a:extLst>
          </p:cNvPr>
          <p:cNvSpPr/>
          <p:nvPr/>
        </p:nvSpPr>
        <p:spPr>
          <a:xfrm>
            <a:off x="10649574" y="2522998"/>
            <a:ext cx="327548" cy="32661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2">
            <a:extLst>
              <a:ext uri="{FF2B5EF4-FFF2-40B4-BE49-F238E27FC236}">
                <a16:creationId xmlns:a16="http://schemas.microsoft.com/office/drawing/2014/main" id="{DE2FF74E-58B7-2BAF-B1AB-72125955D9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4238" y="2311830"/>
            <a:ext cx="2094381" cy="2094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5338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1075743" y="720725"/>
            <a:ext cx="11116257" cy="996830"/>
          </a:xfrm>
        </p:spPr>
        <p:txBody>
          <a:bodyPr/>
          <a:lstStyle/>
          <a:p>
            <a:r>
              <a:rPr lang="nb-NO" sz="2800">
                <a:solidFill>
                  <a:schemeClr val="tx1"/>
                </a:solidFill>
                <a:latin typeface="Calibri"/>
                <a:ea typeface="Calibri"/>
                <a:cs typeface="Calibri"/>
              </a:rPr>
              <a:t>Prioriterte områder 2025 </a:t>
            </a:r>
          </a:p>
        </p:txBody>
      </p:sp>
      <p:graphicFrame>
        <p:nvGraphicFramePr>
          <p:cNvPr id="4" name="Plassholder for innhold 3">
            <a:extLst>
              <a:ext uri="{FF2B5EF4-FFF2-40B4-BE49-F238E27FC236}">
                <a16:creationId xmlns:a16="http://schemas.microsoft.com/office/drawing/2014/main" id="{9697975A-8C81-D1EA-155E-7B288C50B218}"/>
              </a:ext>
            </a:extLst>
          </p:cNvPr>
          <p:cNvGraphicFramePr>
            <a:graphicFrameLocks noGrp="1"/>
          </p:cNvGraphicFramePr>
          <p:nvPr>
            <p:ph sz="half" idx="4294967295"/>
          </p:nvPr>
        </p:nvGraphicFramePr>
        <p:xfrm>
          <a:off x="1095396" y="1811338"/>
          <a:ext cx="10208154" cy="447040"/>
        </p:xfrm>
        <a:graphic>
          <a:graphicData uri="http://schemas.openxmlformats.org/drawingml/2006/table">
            <a:tbl>
              <a:tblPr/>
              <a:tblGrid>
                <a:gridCol w="5248323">
                  <a:extLst>
                    <a:ext uri="{9D8B030D-6E8A-4147-A177-3AD203B41FA5}">
                      <a16:colId xmlns:a16="http://schemas.microsoft.com/office/drawing/2014/main" val="335017610"/>
                    </a:ext>
                  </a:extLst>
                </a:gridCol>
                <a:gridCol w="4959831">
                  <a:extLst>
                    <a:ext uri="{9D8B030D-6E8A-4147-A177-3AD203B41FA5}">
                      <a16:colId xmlns:a16="http://schemas.microsoft.com/office/drawing/2014/main" val="3546371010"/>
                    </a:ext>
                  </a:extLst>
                </a:gridCol>
              </a:tblGrid>
              <a:tr h="150385">
                <a:tc>
                  <a:txBody>
                    <a:bodyPr/>
                    <a:lstStyle/>
                    <a:p>
                      <a:pPr algn="l" rtl="0" fontAlgn="base">
                        <a:lnSpc>
                          <a:spcPts val="1350"/>
                        </a:lnSpc>
                      </a:pPr>
                      <a:r>
                        <a:rPr lang="nb-NO" sz="1200" b="1" i="0">
                          <a:effectLst/>
                          <a:latin typeface="Arial"/>
                        </a:rPr>
                        <a:t>Prioriterte områder 2025</a:t>
                      </a:r>
                      <a:r>
                        <a:rPr lang="nb-NO" sz="1200" b="0" i="0">
                          <a:effectLst/>
                          <a:latin typeface="Arial"/>
                        </a:rPr>
                        <a:t> </a:t>
                      </a:r>
                      <a:endParaRPr lang="nb-NO" b="0" i="0">
                        <a:effectLst/>
                        <a:latin typeface="Aria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A5C9EB"/>
                    </a:solidFill>
                  </a:tcPr>
                </a:tc>
                <a:tc>
                  <a:txBody>
                    <a:bodyPr/>
                    <a:lstStyle/>
                    <a:p>
                      <a:pPr lvl="0" algn="l">
                        <a:lnSpc>
                          <a:spcPts val="1350"/>
                        </a:lnSpc>
                        <a:buNone/>
                      </a:pPr>
                      <a:r>
                        <a:rPr lang="nb-NO" sz="1200" b="1" i="0" kern="1200">
                          <a:solidFill>
                            <a:schemeClr val="tx1"/>
                          </a:solidFill>
                          <a:effectLst/>
                          <a:latin typeface="Arial"/>
                          <a:ea typeface="+mn-ea"/>
                          <a:cs typeface="+mn-cs"/>
                        </a:rPr>
                        <a:t>Suksesskriterier </a:t>
                      </a:r>
                    </a:p>
                    <a:p>
                      <a:pPr lvl="0" algn="l">
                        <a:lnSpc>
                          <a:spcPts val="1350"/>
                        </a:lnSpc>
                        <a:buNone/>
                      </a:pPr>
                      <a:endParaRPr lang="nb-NO" sz="1200" b="1" i="0" kern="1200">
                        <a:solidFill>
                          <a:schemeClr val="tx1"/>
                        </a:solidFill>
                        <a:effectLst/>
                        <a:latin typeface="Arial"/>
                        <a:ea typeface="+mn-ea"/>
                        <a:cs typeface="+mn-cs"/>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A5C9EB"/>
                    </a:solidFill>
                  </a:tcPr>
                </a:tc>
                <a:extLst>
                  <a:ext uri="{0D108BD9-81ED-4DB2-BD59-A6C34878D82A}">
                    <a16:rowId xmlns:a16="http://schemas.microsoft.com/office/drawing/2014/main" val="308316984"/>
                  </a:ext>
                </a:extLst>
              </a:tr>
            </a:tbl>
          </a:graphicData>
        </a:graphic>
      </p:graphicFrame>
      <p:graphicFrame>
        <p:nvGraphicFramePr>
          <p:cNvPr id="5" name="Tabell 4">
            <a:extLst>
              <a:ext uri="{FF2B5EF4-FFF2-40B4-BE49-F238E27FC236}">
                <a16:creationId xmlns:a16="http://schemas.microsoft.com/office/drawing/2014/main" id="{5F79ED12-CC17-D533-8887-80D50E211014}"/>
              </a:ext>
            </a:extLst>
          </p:cNvPr>
          <p:cNvGraphicFramePr>
            <a:graphicFrameLocks noGrp="1"/>
          </p:cNvGraphicFramePr>
          <p:nvPr/>
        </p:nvGraphicFramePr>
        <p:xfrm>
          <a:off x="1080508" y="2432096"/>
          <a:ext cx="10208154" cy="2075625"/>
        </p:xfrm>
        <a:graphic>
          <a:graphicData uri="http://schemas.openxmlformats.org/drawingml/2006/table">
            <a:tbl>
              <a:tblPr/>
              <a:tblGrid>
                <a:gridCol w="5248323">
                  <a:extLst>
                    <a:ext uri="{9D8B030D-6E8A-4147-A177-3AD203B41FA5}">
                      <a16:colId xmlns:a16="http://schemas.microsoft.com/office/drawing/2014/main" val="793632169"/>
                    </a:ext>
                  </a:extLst>
                </a:gridCol>
                <a:gridCol w="4959831">
                  <a:extLst>
                    <a:ext uri="{9D8B030D-6E8A-4147-A177-3AD203B41FA5}">
                      <a16:colId xmlns:a16="http://schemas.microsoft.com/office/drawing/2014/main" val="3582535359"/>
                    </a:ext>
                  </a:extLst>
                </a:gridCol>
              </a:tblGrid>
              <a:tr h="190500">
                <a:tc>
                  <a:txBody>
                    <a:bodyPr/>
                    <a:lstStyle/>
                    <a:p>
                      <a:pPr algn="l" rtl="0" fontAlgn="base">
                        <a:lnSpc>
                          <a:spcPts val="1380"/>
                        </a:lnSpc>
                      </a:pPr>
                      <a:r>
                        <a:rPr lang="nb-NO" sz="1200" b="0" i="0">
                          <a:effectLst/>
                          <a:latin typeface="Arial" panose="020B0604020202020204" pitchFamily="34" charset="0"/>
                        </a:rPr>
                        <a:t> </a:t>
                      </a:r>
                    </a:p>
                    <a:p>
                      <a:pPr marL="228600" indent="-228600" algn="l" rtl="0" fontAlgn="base">
                        <a:lnSpc>
                          <a:spcPts val="1800"/>
                        </a:lnSpc>
                        <a:buFont typeface="+mj-lt"/>
                        <a:buAutoNum type="arabicPeriod"/>
                      </a:pPr>
                      <a:r>
                        <a:rPr lang="nb-NO" sz="1200" b="0" i="0">
                          <a:effectLst/>
                          <a:latin typeface="Arial" panose="020B0604020202020204" pitchFamily="34" charset="0"/>
                        </a:rPr>
                        <a:t>Innføre </a:t>
                      </a:r>
                      <a:r>
                        <a:rPr lang="nb-NO" sz="1200" b="1" i="0">
                          <a:effectLst/>
                          <a:latin typeface="Arial" panose="020B0604020202020204" pitchFamily="34" charset="0"/>
                        </a:rPr>
                        <a:t>ny rekvisisjonspraksis</a:t>
                      </a:r>
                      <a:r>
                        <a:rPr lang="nb-NO" sz="1200" b="0" i="0">
                          <a:effectLst/>
                          <a:latin typeface="Arial" panose="020B0604020202020204" pitchFamily="34" charset="0"/>
                        </a:rPr>
                        <a:t> nasjonalt </a:t>
                      </a:r>
                    </a:p>
                    <a:p>
                      <a:pPr marL="228600" indent="-228600" algn="l" rtl="0" fontAlgn="base">
                        <a:lnSpc>
                          <a:spcPts val="1800"/>
                        </a:lnSpc>
                        <a:buFont typeface="+mj-lt"/>
                        <a:buAutoNum type="arabicPeriod"/>
                      </a:pPr>
                      <a:r>
                        <a:rPr lang="nb-NO" sz="1200" b="0" i="0">
                          <a:effectLst/>
                          <a:latin typeface="Arial" panose="020B0604020202020204" pitchFamily="34" charset="0"/>
                        </a:rPr>
                        <a:t>Igangsette utviklingen av </a:t>
                      </a:r>
                      <a:r>
                        <a:rPr lang="nb-NO" sz="1200" b="1" i="0">
                          <a:effectLst/>
                          <a:latin typeface="Arial" panose="020B0604020202020204" pitchFamily="34" charset="0"/>
                        </a:rPr>
                        <a:t>NAPO</a:t>
                      </a:r>
                      <a:r>
                        <a:rPr lang="nb-NO" sz="1200" b="0" i="0">
                          <a:effectLst/>
                          <a:latin typeface="Arial" panose="020B0604020202020204" pitchFamily="34" charset="0"/>
                        </a:rPr>
                        <a:t> </a:t>
                      </a:r>
                    </a:p>
                    <a:p>
                      <a:pPr marL="228600" indent="-228600" algn="l" rtl="0" fontAlgn="base">
                        <a:lnSpc>
                          <a:spcPts val="1800"/>
                        </a:lnSpc>
                        <a:buFont typeface="+mj-lt"/>
                        <a:buAutoNum type="arabicPeriod"/>
                      </a:pPr>
                      <a:r>
                        <a:rPr lang="nb-NO" sz="1200" b="0" i="0">
                          <a:effectLst/>
                          <a:latin typeface="Arial" panose="020B0604020202020204" pitchFamily="34" charset="0"/>
                        </a:rPr>
                        <a:t>Sikre </a:t>
                      </a:r>
                      <a:r>
                        <a:rPr lang="nb-NO" sz="1200" b="1" i="0">
                          <a:effectLst/>
                          <a:latin typeface="Arial" panose="020B0604020202020204" pitchFamily="34" charset="0"/>
                        </a:rPr>
                        <a:t>informasjonssikkerhet og personvern</a:t>
                      </a:r>
                      <a:r>
                        <a:rPr lang="nb-NO" sz="1200" b="0" i="0">
                          <a:effectLst/>
                          <a:latin typeface="Arial" panose="020B0604020202020204" pitchFamily="34" charset="0"/>
                        </a:rPr>
                        <a:t> i arbeidet vårt  </a:t>
                      </a:r>
                    </a:p>
                    <a:p>
                      <a:pPr marL="228600" indent="-228600" algn="l" rtl="0" fontAlgn="base">
                        <a:lnSpc>
                          <a:spcPts val="1800"/>
                        </a:lnSpc>
                        <a:buFont typeface="+mj-lt"/>
                        <a:buAutoNum type="arabicPeriod"/>
                      </a:pPr>
                      <a:r>
                        <a:rPr lang="nb-NO" sz="1200" b="0" i="0">
                          <a:effectLst/>
                          <a:latin typeface="Arial" panose="020B0604020202020204" pitchFamily="34" charset="0"/>
                        </a:rPr>
                        <a:t>Videreutvikle </a:t>
                      </a:r>
                      <a:r>
                        <a:rPr lang="nb-NO" sz="1200" b="1" i="0">
                          <a:effectLst/>
                          <a:latin typeface="Arial" panose="020B0604020202020204" pitchFamily="34" charset="0"/>
                        </a:rPr>
                        <a:t>kvalitet og leveranser for reiser uten rekvisisjon</a:t>
                      </a:r>
                      <a:endParaRPr lang="nb-NO" sz="1200" b="0" i="0">
                        <a:effectLst/>
                        <a:latin typeface="Arial" panose="020B0604020202020204" pitchFamily="34" charset="0"/>
                      </a:endParaRPr>
                    </a:p>
                    <a:p>
                      <a:pPr marL="228600" indent="-228600" algn="l" rtl="0" fontAlgn="base">
                        <a:lnSpc>
                          <a:spcPts val="1800"/>
                        </a:lnSpc>
                        <a:buFont typeface="+mj-lt"/>
                        <a:buAutoNum type="arabicPeriod"/>
                      </a:pPr>
                      <a:r>
                        <a:rPr lang="nb-NO" sz="1200" b="0" i="0" kern="1200">
                          <a:solidFill>
                            <a:schemeClr val="tx1"/>
                          </a:solidFill>
                          <a:effectLst/>
                          <a:latin typeface="Arial" panose="020B0604020202020204" pitchFamily="34" charset="0"/>
                          <a:ea typeface="+mn-ea"/>
                          <a:cs typeface="+mn-cs"/>
                        </a:rPr>
                        <a:t>Utvikle og innføre </a:t>
                      </a:r>
                      <a:r>
                        <a:rPr lang="nb-NO" sz="1200" b="1" i="0">
                          <a:effectLst/>
                          <a:latin typeface="Arial" panose="020B0604020202020204" pitchFamily="34" charset="0"/>
                        </a:rPr>
                        <a:t>avvik og klager på</a:t>
                      </a:r>
                      <a:r>
                        <a:rPr lang="nb-NO" sz="1200" b="0" i="0">
                          <a:effectLst/>
                          <a:latin typeface="Arial" panose="020B0604020202020204" pitchFamily="34" charset="0"/>
                        </a:rPr>
                        <a:t> </a:t>
                      </a:r>
                      <a:r>
                        <a:rPr lang="nb-NO" sz="1200" b="1" i="0">
                          <a:effectLst/>
                          <a:latin typeface="Arial" panose="020B0604020202020204" pitchFamily="34" charset="0"/>
                        </a:rPr>
                        <a:t>Helsenorge</a:t>
                      </a:r>
                      <a:r>
                        <a:rPr lang="nb-NO" sz="1200" b="0" i="0">
                          <a:effectLst/>
                          <a:latin typeface="Arial" panose="020B0604020202020204" pitchFamily="34" charset="0"/>
                        </a:rPr>
                        <a:t> </a:t>
                      </a:r>
                    </a:p>
                    <a:p>
                      <a:pPr marL="228600" indent="-228600" algn="l" rtl="0" fontAlgn="base">
                        <a:lnSpc>
                          <a:spcPts val="1800"/>
                        </a:lnSpc>
                        <a:buFont typeface="+mj-lt"/>
                        <a:buAutoNum type="arabicPeriod"/>
                      </a:pPr>
                      <a:r>
                        <a:rPr lang="nb-NO" sz="1200" b="0" i="0">
                          <a:effectLst/>
                          <a:latin typeface="Arial" panose="020B0604020202020204" pitchFamily="34" charset="0"/>
                        </a:rPr>
                        <a:t>Videreutvikle arbeidsprosesser og systemer i tråd med </a:t>
                      </a:r>
                      <a:r>
                        <a:rPr lang="nb-NO" sz="1200" b="1" i="0">
                          <a:effectLst/>
                          <a:latin typeface="Arial" panose="020B0604020202020204" pitchFamily="34" charset="0"/>
                        </a:rPr>
                        <a:t>endringer i pasientreiseforskriften</a:t>
                      </a:r>
                      <a:endParaRPr lang="nb-NO" sz="1200" b="0" i="0">
                        <a:effectLst/>
                        <a:latin typeface="Arial" panose="020B060402020202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80"/>
                        </a:lnSpc>
                      </a:pPr>
                      <a:endParaRPr lang="nb-NO" sz="1200"/>
                    </a:p>
                    <a:p>
                      <a:pPr marL="171450" indent="-171450" algn="l" rtl="0" fontAlgn="base">
                        <a:lnSpc>
                          <a:spcPts val="1800"/>
                        </a:lnSpc>
                        <a:buFont typeface="Arial" panose="020B0604020202020204" pitchFamily="34" charset="0"/>
                        <a:buChar char="•"/>
                      </a:pPr>
                      <a:r>
                        <a:rPr lang="nb-NO" sz="1200" b="0" i="0">
                          <a:effectLst/>
                          <a:latin typeface="Arial" panose="020B0604020202020204" pitchFamily="34" charset="0"/>
                        </a:rPr>
                        <a:t>Utvikle pasientreiseområdet som en helhetlig tjeneste </a:t>
                      </a:r>
                    </a:p>
                    <a:p>
                      <a:pPr marL="171450" indent="-171450" algn="l" rtl="0" fontAlgn="base">
                        <a:lnSpc>
                          <a:spcPts val="1800"/>
                        </a:lnSpc>
                        <a:buFont typeface="Arial" panose="020B0604020202020204" pitchFamily="34" charset="0"/>
                        <a:buChar char="•"/>
                      </a:pPr>
                      <a:r>
                        <a:rPr lang="nb-NO" sz="1200" b="0" i="0">
                          <a:effectLst/>
                          <a:latin typeface="Arial" panose="020B0604020202020204" pitchFamily="34" charset="0"/>
                        </a:rPr>
                        <a:t>Samhandle og prioritere på tvers av team og avdelinger  </a:t>
                      </a:r>
                    </a:p>
                    <a:p>
                      <a:pPr marL="171450" indent="-171450" algn="l" rtl="0" fontAlgn="base">
                        <a:lnSpc>
                          <a:spcPts val="1800"/>
                        </a:lnSpc>
                        <a:buFont typeface="Arial" panose="020B0604020202020204" pitchFamily="34" charset="0"/>
                        <a:buChar char="•"/>
                      </a:pPr>
                      <a:r>
                        <a:rPr lang="nb-NO" sz="1200" b="0" i="0">
                          <a:effectLst/>
                          <a:latin typeface="Arial" panose="020B0604020202020204" pitchFamily="34" charset="0"/>
                        </a:rPr>
                        <a:t>Bruke samhandlingsmodellen  </a:t>
                      </a:r>
                    </a:p>
                    <a:p>
                      <a:pPr marL="171450" indent="-171450" algn="l" rtl="0" fontAlgn="base">
                        <a:lnSpc>
                          <a:spcPts val="1800"/>
                        </a:lnSpc>
                        <a:buFont typeface="Arial" panose="020B0604020202020204" pitchFamily="34" charset="0"/>
                        <a:buChar char="•"/>
                      </a:pPr>
                      <a:r>
                        <a:rPr lang="nb-NO" sz="1200" b="0" i="0">
                          <a:effectLst/>
                          <a:latin typeface="Arial" panose="020B0604020202020204" pitchFamily="34" charset="0"/>
                        </a:rPr>
                        <a:t>Kontinuerlig kommunikasjon med interessenter i endringsprosesser </a:t>
                      </a:r>
                    </a:p>
                    <a:p>
                      <a:pPr marL="171450" indent="-171450" algn="l" rtl="0" fontAlgn="base">
                        <a:lnSpc>
                          <a:spcPts val="1800"/>
                        </a:lnSpc>
                        <a:buFont typeface="Arial" panose="020B0604020202020204" pitchFamily="34" charset="0"/>
                        <a:buChar char="•"/>
                      </a:pPr>
                      <a:r>
                        <a:rPr lang="nb-NO" sz="1200" b="0" i="0">
                          <a:effectLst/>
                          <a:latin typeface="Arial" panose="020B0604020202020204" pitchFamily="34" charset="0"/>
                        </a:rPr>
                        <a:t>Bruke og utvikle ansattes kompetanse </a:t>
                      </a:r>
                    </a:p>
                    <a:p>
                      <a:pPr marL="171450" indent="-171450" algn="l" rtl="0" fontAlgn="base">
                        <a:lnSpc>
                          <a:spcPts val="1800"/>
                        </a:lnSpc>
                        <a:buFont typeface="Arial" panose="020B0604020202020204" pitchFamily="34" charset="0"/>
                        <a:buChar char="•"/>
                      </a:pPr>
                      <a:r>
                        <a:rPr lang="nb-NO" sz="1200" b="0" i="0" kern="1200">
                          <a:solidFill>
                            <a:schemeClr val="tx1"/>
                          </a:solidFill>
                          <a:effectLst/>
                          <a:latin typeface="Arial" panose="020B0604020202020204" pitchFamily="34" charset="0"/>
                          <a:ea typeface="+mn-ea"/>
                          <a:cs typeface="+mn-cs"/>
                        </a:rPr>
                        <a:t>Atom-tjenester videreutvikles og tas i bruk både av reiser med og reiser uten rekvisisjon</a:t>
                      </a:r>
                    </a:p>
                    <a:p>
                      <a:pPr marL="171450" indent="-171450" algn="l" rtl="0" fontAlgn="base">
                        <a:lnSpc>
                          <a:spcPts val="1800"/>
                        </a:lnSpc>
                        <a:buFont typeface="Arial" panose="020B0604020202020204" pitchFamily="34" charset="0"/>
                        <a:buChar char="•"/>
                      </a:pPr>
                      <a:r>
                        <a:rPr lang="nb-NO" sz="1200" b="0" i="0">
                          <a:effectLst/>
                          <a:latin typeface="Arial" panose="020B0604020202020204" pitchFamily="34" charset="0"/>
                        </a:rPr>
                        <a:t>Ta vare på og videreutvikle arbeidsmiljøet vårt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84784643"/>
                  </a:ext>
                </a:extLst>
              </a:tr>
            </a:tbl>
          </a:graphicData>
        </a:graphic>
      </p:graphicFrame>
    </p:spTree>
    <p:extLst>
      <p:ext uri="{BB962C8B-B14F-4D97-AF65-F5344CB8AC3E}">
        <p14:creationId xmlns:p14="http://schemas.microsoft.com/office/powerpoint/2010/main" val="3274269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292FD-5080-4192-BC57-D46ED3308A1C}"/>
              </a:ext>
            </a:extLst>
          </p:cNvPr>
          <p:cNvSpPr>
            <a:spLocks noGrp="1"/>
          </p:cNvSpPr>
          <p:nvPr>
            <p:ph type="title"/>
          </p:nvPr>
        </p:nvSpPr>
        <p:spPr>
          <a:xfrm>
            <a:off x="838200" y="2068512"/>
            <a:ext cx="10803673" cy="1362733"/>
          </a:xfrm>
        </p:spPr>
        <p:txBody>
          <a:bodyPr>
            <a:normAutofit/>
          </a:bodyPr>
          <a:lstStyle/>
          <a:p>
            <a:r>
              <a:rPr lang="nb-NO" sz="2400">
                <a:solidFill>
                  <a:schemeClr val="tx1"/>
                </a:solidFill>
                <a:latin typeface="Calibri"/>
                <a:ea typeface="Cambria"/>
                <a:cs typeface="Calibri"/>
              </a:rPr>
              <a:t>Hvilke oppdrag ønsker vi oss for å løfte pasientreiseområdet videre?</a:t>
            </a:r>
            <a:br>
              <a:rPr lang="nb-NO" sz="2400">
                <a:solidFill>
                  <a:schemeClr val="tx1"/>
                </a:solidFill>
                <a:latin typeface="Calibri"/>
                <a:ea typeface="Cambria"/>
                <a:cs typeface="Calibri"/>
              </a:rPr>
            </a:br>
            <a:br>
              <a:rPr lang="nb-NO" sz="2400">
                <a:latin typeface="Calibri"/>
                <a:ea typeface="Cambria"/>
                <a:cs typeface="Calibri"/>
              </a:rPr>
            </a:br>
            <a:r>
              <a:rPr lang="nb-NO" sz="2400">
                <a:solidFill>
                  <a:schemeClr val="tx1"/>
                </a:solidFill>
                <a:latin typeface="Calibri"/>
                <a:ea typeface="Cambria"/>
                <a:cs typeface="Calibri"/>
              </a:rPr>
              <a:t> </a:t>
            </a:r>
            <a:endParaRPr lang="en-US" sz="2400">
              <a:solidFill>
                <a:schemeClr val="tx1"/>
              </a:solidFill>
              <a:latin typeface="Calibri"/>
              <a:ea typeface="Cambria"/>
              <a:cs typeface="Calibri"/>
            </a:endParaRPr>
          </a:p>
        </p:txBody>
      </p:sp>
      <p:sp>
        <p:nvSpPr>
          <p:cNvPr id="5" name="TextBox 4">
            <a:extLst>
              <a:ext uri="{FF2B5EF4-FFF2-40B4-BE49-F238E27FC236}">
                <a16:creationId xmlns:a16="http://schemas.microsoft.com/office/drawing/2014/main" id="{7838A1B7-92CE-4C23-57A5-38B89031F242}"/>
              </a:ext>
            </a:extLst>
          </p:cNvPr>
          <p:cNvSpPr txBox="1"/>
          <p:nvPr/>
        </p:nvSpPr>
        <p:spPr>
          <a:xfrm>
            <a:off x="1673270" y="2837914"/>
            <a:ext cx="8820756"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2400" b="1">
                <a:latin typeface="Calibri"/>
                <a:ea typeface="Calibri"/>
                <a:cs typeface="Calibri"/>
              </a:rPr>
              <a:t>Med bakgrunn i:</a:t>
            </a:r>
            <a:endParaRPr lang="en-US" sz="2400">
              <a:latin typeface="Aptos" panose="02110004020202020204"/>
              <a:ea typeface="Calibri"/>
              <a:cs typeface="Calibri"/>
            </a:endParaRPr>
          </a:p>
          <a:p>
            <a:endParaRPr lang="nb-NO" sz="1200" b="1">
              <a:latin typeface="Calibri"/>
              <a:ea typeface="Calibri"/>
              <a:cs typeface="Calibri"/>
            </a:endParaRPr>
          </a:p>
          <a:p>
            <a:pPr marL="342900" indent="-342900">
              <a:buFont typeface="Arial"/>
              <a:buChar char="•"/>
            </a:pPr>
            <a:r>
              <a:rPr lang="nb-NO" sz="2000" b="1">
                <a:latin typeface="Calibri"/>
                <a:ea typeface="Calibri"/>
                <a:cs typeface="Calibri"/>
              </a:rPr>
              <a:t>Målbildet, utviklingsplaner og ØLP</a:t>
            </a:r>
            <a:endParaRPr lang="en-US" sz="2000">
              <a:latin typeface="Aptos" panose="02110004020202020204"/>
              <a:ea typeface="Calibri"/>
              <a:cs typeface="Calibri"/>
            </a:endParaRPr>
          </a:p>
          <a:p>
            <a:pPr marL="342900" indent="-342900">
              <a:buFont typeface="Arial"/>
              <a:buChar char="•"/>
            </a:pPr>
            <a:r>
              <a:rPr lang="nb-NO" sz="2000" b="1">
                <a:latin typeface="Calibri"/>
                <a:ea typeface="Calibri"/>
                <a:cs typeface="Calibri"/>
              </a:rPr>
              <a:t>Status for prioriterte områder 2025</a:t>
            </a:r>
            <a:endParaRPr lang="en-US" sz="2000"/>
          </a:p>
        </p:txBody>
      </p:sp>
    </p:spTree>
    <p:extLst>
      <p:ext uri="{BB962C8B-B14F-4D97-AF65-F5344CB8AC3E}">
        <p14:creationId xmlns:p14="http://schemas.microsoft.com/office/powerpoint/2010/main" val="3630998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6DDE2-84F2-B3CC-60DD-4D90FD8E21FA}"/>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472D6083-44CC-A4AB-F1BC-D4339E26C7D3}"/>
              </a:ext>
            </a:extLst>
          </p:cNvPr>
          <p:cNvSpPr>
            <a:spLocks noGrp="1"/>
          </p:cNvSpPr>
          <p:nvPr>
            <p:ph type="title"/>
          </p:nvPr>
        </p:nvSpPr>
        <p:spPr>
          <a:xfrm>
            <a:off x="838200" y="2068512"/>
            <a:ext cx="10515600" cy="2241095"/>
          </a:xfrm>
        </p:spPr>
        <p:txBody>
          <a:bodyPr>
            <a:normAutofit fontScale="90000"/>
          </a:bodyPr>
          <a:lstStyle/>
          <a:p>
            <a:r>
              <a:rPr lang="nb-NO" dirty="0"/>
              <a:t>sak 36-2025</a:t>
            </a:r>
            <a:br>
              <a:rPr lang="nb-NO" dirty="0"/>
            </a:br>
            <a:r>
              <a:rPr lang="nb-NO" dirty="0"/>
              <a:t>Informasjon fra avdeling for reisestøtte</a:t>
            </a:r>
            <a:br>
              <a:rPr lang="nb-NO" dirty="0"/>
            </a:br>
            <a:br>
              <a:rPr lang="nb-NO" dirty="0"/>
            </a:br>
            <a:r>
              <a:rPr lang="nb-NO" sz="2400" b="0" dirty="0"/>
              <a:t>Forsøksordning i Helse Nord</a:t>
            </a:r>
            <a:br>
              <a:rPr lang="nb-NO" sz="2400" b="0" dirty="0"/>
            </a:br>
            <a:r>
              <a:rPr lang="nb-NO" sz="2400" b="0" dirty="0"/>
              <a:t>	</a:t>
            </a:r>
            <a:br>
              <a:rPr lang="nb-NO" sz="2400" b="0" dirty="0"/>
            </a:br>
            <a:r>
              <a:rPr lang="nb-NO" sz="2400" b="0" dirty="0"/>
              <a:t>Status, misbruk av søknadsordning</a:t>
            </a:r>
            <a:br>
              <a:rPr lang="nb-NO" sz="2400" b="0" dirty="0"/>
            </a:br>
            <a:br>
              <a:rPr lang="nb-NO" sz="2400" b="0" dirty="0"/>
            </a:br>
            <a:r>
              <a:rPr lang="nb-NO" sz="2400" b="0" dirty="0"/>
              <a:t>Saksbehandlingstid</a:t>
            </a:r>
          </a:p>
        </p:txBody>
      </p:sp>
    </p:spTree>
    <p:extLst>
      <p:ext uri="{BB962C8B-B14F-4D97-AF65-F5344CB8AC3E}">
        <p14:creationId xmlns:p14="http://schemas.microsoft.com/office/powerpoint/2010/main" val="3499162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ADF6E-ABAE-DB10-9655-0F866113D695}"/>
            </a:ext>
          </a:extLst>
        </p:cNvPr>
        <p:cNvGrpSpPr/>
        <p:nvPr/>
      </p:nvGrpSpPr>
      <p:grpSpPr>
        <a:xfrm>
          <a:off x="0" y="0"/>
          <a:ext cx="0" cy="0"/>
          <a:chOff x="0" y="0"/>
          <a:chExt cx="0" cy="0"/>
        </a:xfrm>
      </p:grpSpPr>
      <p:sp>
        <p:nvSpPr>
          <p:cNvPr id="4" name="Tittel 3">
            <a:extLst>
              <a:ext uri="{FF2B5EF4-FFF2-40B4-BE49-F238E27FC236}">
                <a16:creationId xmlns:a16="http://schemas.microsoft.com/office/drawing/2014/main" id="{5E090DE8-4F24-BF5F-C7B5-8F2A02CBC1AC}"/>
              </a:ext>
            </a:extLst>
          </p:cNvPr>
          <p:cNvSpPr>
            <a:spLocks noGrp="1"/>
          </p:cNvSpPr>
          <p:nvPr>
            <p:ph type="title"/>
          </p:nvPr>
        </p:nvSpPr>
        <p:spPr/>
        <p:txBody>
          <a:bodyPr/>
          <a:lstStyle/>
          <a:p>
            <a:r>
              <a:rPr lang="nb-NO" dirty="0"/>
              <a:t>Saksbehandlingstider for saker om reisestøtte – </a:t>
            </a:r>
            <a:br>
              <a:rPr lang="nb-NO" dirty="0"/>
            </a:br>
            <a:r>
              <a:rPr lang="nb-NO" dirty="0"/>
              <a:t>status pr uke 36 2025</a:t>
            </a:r>
          </a:p>
        </p:txBody>
      </p:sp>
      <p:sp>
        <p:nvSpPr>
          <p:cNvPr id="5" name="Plassholder for innhold 4">
            <a:extLst>
              <a:ext uri="{FF2B5EF4-FFF2-40B4-BE49-F238E27FC236}">
                <a16:creationId xmlns:a16="http://schemas.microsoft.com/office/drawing/2014/main" id="{2FCD3694-F269-634A-860C-BEB90AD1A9AA}"/>
              </a:ext>
            </a:extLst>
          </p:cNvPr>
          <p:cNvSpPr>
            <a:spLocks noGrp="1"/>
          </p:cNvSpPr>
          <p:nvPr>
            <p:ph idx="1"/>
          </p:nvPr>
        </p:nvSpPr>
        <p:spPr>
          <a:xfrm>
            <a:off x="4794191" y="1825625"/>
            <a:ext cx="6559607" cy="4351338"/>
          </a:xfrm>
        </p:spPr>
        <p:txBody>
          <a:bodyPr>
            <a:normAutofit/>
          </a:bodyPr>
          <a:lstStyle/>
          <a:p>
            <a:pPr marL="0" indent="0">
              <a:buNone/>
            </a:pPr>
            <a:r>
              <a:rPr lang="nb-NO" u="sng" dirty="0"/>
              <a:t>Status:</a:t>
            </a:r>
          </a:p>
          <a:p>
            <a:r>
              <a:rPr lang="nb-NO" dirty="0"/>
              <a:t>Saksbehandlingstiden er redusert etter perioden med ferieavvikling.</a:t>
            </a:r>
          </a:p>
          <a:p>
            <a:r>
              <a:rPr lang="nb-NO" dirty="0"/>
              <a:t>65 % av alle saker behandles helautomatisk og har en saksbehandlingstid på </a:t>
            </a:r>
            <a:r>
              <a:rPr lang="nb-NO" dirty="0" err="1"/>
              <a:t>ca</a:t>
            </a:r>
            <a:r>
              <a:rPr lang="nb-NO" dirty="0"/>
              <a:t> 4 dager.</a:t>
            </a:r>
          </a:p>
          <a:p>
            <a:r>
              <a:rPr lang="nb-NO" dirty="0"/>
              <a:t>Inngangen av saker er 6 % høyere akkumulert pr august 2025 sammenlignet med samme periode i 2024.</a:t>
            </a:r>
          </a:p>
          <a:p>
            <a:pPr marL="0" indent="0">
              <a:buNone/>
            </a:pPr>
            <a:endParaRPr lang="nb-NO" dirty="0"/>
          </a:p>
          <a:p>
            <a:pPr marL="0" indent="0">
              <a:buNone/>
            </a:pPr>
            <a:r>
              <a:rPr lang="nb-NO" u="sng" dirty="0"/>
              <a:t>Forventinger til saksbehandlingstid fra eier:</a:t>
            </a:r>
          </a:p>
          <a:p>
            <a:r>
              <a:rPr lang="nb-NO" dirty="0"/>
              <a:t>Gjennomsnittlig saksbehandlingstid på 11 dager (eller mindre) for alle sakstyper og behandlingsmåter.</a:t>
            </a:r>
          </a:p>
          <a:p>
            <a:r>
              <a:rPr lang="nb-NO" dirty="0"/>
              <a:t>Saker som krever manuell saksbehandling har et mål om en saksbehandlingstid under 25 dager.</a:t>
            </a:r>
          </a:p>
        </p:txBody>
      </p:sp>
      <p:pic>
        <p:nvPicPr>
          <p:cNvPr id="3" name="Bilde 2">
            <a:extLst>
              <a:ext uri="{FF2B5EF4-FFF2-40B4-BE49-F238E27FC236}">
                <a16:creationId xmlns:a16="http://schemas.microsoft.com/office/drawing/2014/main" id="{E58D429F-C19B-6720-A1FC-03BD8C296FCB}"/>
              </a:ext>
            </a:extLst>
          </p:cNvPr>
          <p:cNvPicPr>
            <a:picLocks noChangeAspect="1"/>
          </p:cNvPicPr>
          <p:nvPr/>
        </p:nvPicPr>
        <p:blipFill>
          <a:blip r:embed="rId2"/>
          <a:stretch>
            <a:fillRect/>
          </a:stretch>
        </p:blipFill>
        <p:spPr>
          <a:xfrm>
            <a:off x="895721" y="1794184"/>
            <a:ext cx="3551336" cy="2139302"/>
          </a:xfrm>
          <a:prstGeom prst="rect">
            <a:avLst/>
          </a:prstGeom>
        </p:spPr>
      </p:pic>
      <p:pic>
        <p:nvPicPr>
          <p:cNvPr id="7" name="Bilde 6">
            <a:extLst>
              <a:ext uri="{FF2B5EF4-FFF2-40B4-BE49-F238E27FC236}">
                <a16:creationId xmlns:a16="http://schemas.microsoft.com/office/drawing/2014/main" id="{615B646F-D1F4-D3F3-D264-51D773FCE50D}"/>
              </a:ext>
            </a:extLst>
          </p:cNvPr>
          <p:cNvPicPr>
            <a:picLocks noChangeAspect="1"/>
          </p:cNvPicPr>
          <p:nvPr/>
        </p:nvPicPr>
        <p:blipFill>
          <a:blip r:embed="rId3"/>
          <a:stretch>
            <a:fillRect/>
          </a:stretch>
        </p:blipFill>
        <p:spPr>
          <a:xfrm>
            <a:off x="895721" y="4041934"/>
            <a:ext cx="3551336" cy="2139302"/>
          </a:xfrm>
          <a:prstGeom prst="rect">
            <a:avLst/>
          </a:prstGeom>
        </p:spPr>
      </p:pic>
    </p:spTree>
    <p:extLst>
      <p:ext uri="{BB962C8B-B14F-4D97-AF65-F5344CB8AC3E}">
        <p14:creationId xmlns:p14="http://schemas.microsoft.com/office/powerpoint/2010/main" val="2656804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3001F9A6-3375-2344-5D9F-C6F8343250CC}"/>
              </a:ext>
            </a:extLst>
          </p:cNvPr>
          <p:cNvSpPr>
            <a:spLocks noGrp="1"/>
          </p:cNvSpPr>
          <p:nvPr>
            <p:ph type="body" sz="quarter" idx="10"/>
          </p:nvPr>
        </p:nvSpPr>
        <p:spPr>
          <a:xfrm>
            <a:off x="702448" y="1688221"/>
            <a:ext cx="10171498" cy="3196817"/>
          </a:xfrm>
        </p:spPr>
        <p:txBody>
          <a:bodyPr numCol="2">
            <a:normAutofit/>
          </a:bodyPr>
          <a:lstStyle/>
          <a:p>
            <a:r>
              <a:rPr lang="nb-NO" b="1" dirty="0"/>
              <a:t>sak 32-2025 Godkjenning av protokoll</a:t>
            </a:r>
          </a:p>
          <a:p>
            <a:pPr>
              <a:lnSpc>
                <a:spcPct val="100000"/>
              </a:lnSpc>
            </a:pPr>
            <a:r>
              <a:rPr lang="nb-NO" b="1" dirty="0"/>
              <a:t>sak 33-2025 Informasjon og status om utvikling av </a:t>
            </a:r>
          </a:p>
          <a:p>
            <a:pPr marL="0" indent="0">
              <a:lnSpc>
                <a:spcPct val="100000"/>
              </a:lnSpc>
              <a:spcBef>
                <a:spcPts val="0"/>
              </a:spcBef>
              <a:buNone/>
            </a:pPr>
            <a:r>
              <a:rPr lang="nb-NO" b="1" dirty="0"/>
              <a:t>Nasjonal løsning for planlegging og optimering </a:t>
            </a:r>
            <a:br>
              <a:rPr lang="nb-NO" b="1" dirty="0"/>
            </a:br>
            <a:r>
              <a:rPr lang="nb-NO" b="1" dirty="0"/>
              <a:t>(av organiserte </a:t>
            </a:r>
            <a:r>
              <a:rPr lang="nb-NO" b="1" dirty="0" err="1"/>
              <a:t>pasientreiser</a:t>
            </a:r>
            <a:r>
              <a:rPr lang="nb-NO" b="1" dirty="0"/>
              <a:t>)</a:t>
            </a:r>
          </a:p>
          <a:p>
            <a:r>
              <a:rPr lang="nb-NO" b="1" dirty="0"/>
              <a:t>sak 34-2025 Foretakets rapportering, 2. tertial</a:t>
            </a:r>
          </a:p>
          <a:p>
            <a:r>
              <a:rPr lang="nb-NO" b="1" dirty="0"/>
              <a:t>sak 35-2025 Brukerutvalgets innspill til Oppdragsdokument 2026</a:t>
            </a:r>
          </a:p>
          <a:p>
            <a:r>
              <a:rPr lang="nb-NO" b="1" dirty="0"/>
              <a:t>sak 36-2025 Informasjon fra avdeling for reisestøtte</a:t>
            </a:r>
          </a:p>
          <a:p>
            <a:endParaRPr lang="nb-NO" b="1" dirty="0"/>
          </a:p>
          <a:p>
            <a:endParaRPr lang="nb-NO" b="1" dirty="0"/>
          </a:p>
          <a:p>
            <a:r>
              <a:rPr lang="nb-NO" b="1" dirty="0"/>
              <a:t>sak 37-2025 Status Ny måte å bestille reiser på </a:t>
            </a:r>
          </a:p>
          <a:p>
            <a:r>
              <a:rPr lang="nb-NO" b="1" dirty="0"/>
              <a:t>sak 38-2025 Møteplan 2026</a:t>
            </a:r>
          </a:p>
          <a:p>
            <a:r>
              <a:rPr lang="nb-NO" b="1" dirty="0"/>
              <a:t>sak  39-2025 Henvendelse fra </a:t>
            </a:r>
            <a:r>
              <a:rPr lang="nb-NO" b="1" dirty="0" err="1"/>
              <a:t>Changing</a:t>
            </a:r>
            <a:r>
              <a:rPr lang="nb-NO" b="1" dirty="0"/>
              <a:t> Places Nordic</a:t>
            </a:r>
          </a:p>
          <a:p>
            <a:r>
              <a:rPr lang="nb-NO" b="1" dirty="0"/>
              <a:t>sak 40-2025 Orientering fra samhandlingsarenaer</a:t>
            </a:r>
          </a:p>
          <a:p>
            <a:r>
              <a:rPr lang="nb-NO" b="1" dirty="0"/>
              <a:t>sak 41-2025 Valg til verv i brukerutvalget</a:t>
            </a:r>
          </a:p>
          <a:p>
            <a:pPr defTabSz="1433513"/>
            <a:r>
              <a:rPr lang="nb-NO" b="1" dirty="0"/>
              <a:t>sak 42-2025 Deltaker til møte med RHF-brukerutvalg</a:t>
            </a:r>
          </a:p>
          <a:p>
            <a:pPr marL="0" indent="0">
              <a:buNone/>
            </a:pPr>
            <a:endParaRPr lang="nb-NO" b="1" dirty="0"/>
          </a:p>
          <a:p>
            <a:pPr marL="0" indent="0">
              <a:buNone/>
            </a:pPr>
            <a:r>
              <a:rPr lang="nb-NO" b="1" dirty="0"/>
              <a:t>Eventuelt	</a:t>
            </a:r>
          </a:p>
          <a:p>
            <a:pPr lvl="1"/>
            <a:endParaRPr lang="nb-NO" dirty="0"/>
          </a:p>
        </p:txBody>
      </p:sp>
    </p:spTree>
    <p:extLst>
      <p:ext uri="{BB962C8B-B14F-4D97-AF65-F5344CB8AC3E}">
        <p14:creationId xmlns:p14="http://schemas.microsoft.com/office/powerpoint/2010/main" val="1566260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2C4D70-4655-9B38-3BAF-782677185DED}"/>
              </a:ext>
            </a:extLst>
          </p:cNvPr>
          <p:cNvSpPr>
            <a:spLocks noGrp="1"/>
          </p:cNvSpPr>
          <p:nvPr>
            <p:ph type="title"/>
          </p:nvPr>
        </p:nvSpPr>
        <p:spPr/>
        <p:txBody>
          <a:bodyPr/>
          <a:lstStyle/>
          <a:p>
            <a:r>
              <a:rPr lang="nb-NO" dirty="0"/>
              <a:t>Orientering om forsøksordning for pasientreiser i Helse Nord – bestilling fra departementet </a:t>
            </a:r>
          </a:p>
        </p:txBody>
      </p:sp>
      <p:sp>
        <p:nvSpPr>
          <p:cNvPr id="3" name="Plassholder for innhold 2">
            <a:extLst>
              <a:ext uri="{FF2B5EF4-FFF2-40B4-BE49-F238E27FC236}">
                <a16:creationId xmlns:a16="http://schemas.microsoft.com/office/drawing/2014/main" id="{5F8C6F9F-883D-7B04-3459-27F9FFE1C2A7}"/>
              </a:ext>
            </a:extLst>
          </p:cNvPr>
          <p:cNvSpPr>
            <a:spLocks noGrp="1"/>
          </p:cNvSpPr>
          <p:nvPr>
            <p:ph idx="1"/>
          </p:nvPr>
        </p:nvSpPr>
        <p:spPr/>
        <p:txBody>
          <a:bodyPr>
            <a:normAutofit lnSpcReduction="10000"/>
          </a:bodyPr>
          <a:lstStyle/>
          <a:p>
            <a:pPr marL="0" indent="0">
              <a:buNone/>
            </a:pPr>
            <a:r>
              <a:rPr lang="nb-NO" dirty="0"/>
              <a:t>I tilleggsoppdrag TOD2025-11 til oppdragsdokument 2025, fikk Helse Nord følgende oppdrag fra Helse- og omsorgsdepartementet: </a:t>
            </a:r>
          </a:p>
          <a:p>
            <a:pPr marL="0" indent="0">
              <a:buNone/>
            </a:pPr>
            <a:endParaRPr lang="nb-NO" dirty="0"/>
          </a:p>
          <a:p>
            <a:pPr marL="457200" lvl="1" indent="0">
              <a:buNone/>
            </a:pPr>
            <a:r>
              <a:rPr lang="nb-NO" sz="1800" i="1" dirty="0"/>
              <a:t>Stortinget har gjort følgende vedtak: «Stortinget ber regjeringen innføre en forsøksordning der Helse Nord kan refundere et høyere beløp for nødvendig overnatting.» </a:t>
            </a:r>
          </a:p>
          <a:p>
            <a:pPr marL="457200" lvl="1" indent="0">
              <a:buNone/>
            </a:pPr>
            <a:endParaRPr lang="nb-NO" sz="1800" i="1" dirty="0"/>
          </a:p>
          <a:p>
            <a:pPr marL="457200" lvl="1" indent="0">
              <a:lnSpc>
                <a:spcPct val="100000"/>
              </a:lnSpc>
              <a:buNone/>
            </a:pPr>
            <a:r>
              <a:rPr lang="nb-NO" sz="1800" i="1" dirty="0"/>
              <a:t>Det er samtidig bevilget 7 mill. kroner på kap. 732, post 70 for 2025. Formålet med forsøksordningen er å se om dette tiltaket bidrar til at kapasiteten i regionen blir utnyttet på en bedre måte. Ordningen skal gjelde for pasienter bosatt i Helse Nord RHF sitt opptaksområde og som får behandling i regionen. </a:t>
            </a:r>
          </a:p>
          <a:p>
            <a:pPr marL="457200" lvl="1" indent="0">
              <a:lnSpc>
                <a:spcPct val="100000"/>
              </a:lnSpc>
              <a:buNone/>
            </a:pPr>
            <a:endParaRPr lang="nb-NO" sz="1800" i="1" dirty="0"/>
          </a:p>
          <a:p>
            <a:pPr marL="457200" lvl="1" indent="0">
              <a:lnSpc>
                <a:spcPct val="100000"/>
              </a:lnSpc>
              <a:buNone/>
            </a:pPr>
            <a:r>
              <a:rPr lang="nb-NO" sz="1800" i="1" dirty="0"/>
              <a:t>Helse Nord RHF skal etablere et arbeid med sikte på å ha en slik forsøksordning iverksatt så fort som mulig. Bevilgningen tar høyde for en sats tilsvarende 1300 kroner for nødvendig overnatting.</a:t>
            </a:r>
          </a:p>
          <a:p>
            <a:pPr marL="0" indent="0">
              <a:buNone/>
            </a:pPr>
            <a:endParaRPr lang="nb-NO" dirty="0"/>
          </a:p>
          <a:p>
            <a:pPr marL="0" indent="0">
              <a:buNone/>
            </a:pPr>
            <a:r>
              <a:rPr lang="nb-NO" dirty="0"/>
              <a:t>Hensikten med tilleggsoppdraget er å gi pasienter </a:t>
            </a:r>
            <a:r>
              <a:rPr lang="nb-NO" i="1" dirty="0"/>
              <a:t>rask tilgang til trygge helsetjenester av høy kvalitet og sammenhengende pasientforløp</a:t>
            </a:r>
            <a:r>
              <a:rPr lang="nb-NO" dirty="0"/>
              <a:t>. </a:t>
            </a:r>
          </a:p>
        </p:txBody>
      </p:sp>
    </p:spTree>
    <p:extLst>
      <p:ext uri="{BB962C8B-B14F-4D97-AF65-F5344CB8AC3E}">
        <p14:creationId xmlns:p14="http://schemas.microsoft.com/office/powerpoint/2010/main" val="2025102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6485C-8F0F-2507-79E5-9322B0DF030D}"/>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539815E6-6AF0-AF8B-3E10-DA5560FB4248}"/>
              </a:ext>
            </a:extLst>
          </p:cNvPr>
          <p:cNvSpPr>
            <a:spLocks noGrp="1"/>
          </p:cNvSpPr>
          <p:nvPr>
            <p:ph type="title"/>
          </p:nvPr>
        </p:nvSpPr>
        <p:spPr/>
        <p:txBody>
          <a:bodyPr/>
          <a:lstStyle/>
          <a:p>
            <a:r>
              <a:rPr lang="nb-NO" dirty="0"/>
              <a:t>Orientering om forsøksordning for pasientreiser i Helse Nord</a:t>
            </a:r>
            <a:br>
              <a:rPr lang="nb-NO" dirty="0"/>
            </a:br>
            <a:r>
              <a:rPr lang="nb-NO" dirty="0"/>
              <a:t>- endringer i prosess og teknologi </a:t>
            </a:r>
          </a:p>
        </p:txBody>
      </p:sp>
      <p:sp>
        <p:nvSpPr>
          <p:cNvPr id="3" name="Plassholder for innhold 2">
            <a:extLst>
              <a:ext uri="{FF2B5EF4-FFF2-40B4-BE49-F238E27FC236}">
                <a16:creationId xmlns:a16="http://schemas.microsoft.com/office/drawing/2014/main" id="{1DB9563E-12F7-38E2-87B8-4DC8E2538420}"/>
              </a:ext>
            </a:extLst>
          </p:cNvPr>
          <p:cNvSpPr>
            <a:spLocks noGrp="1"/>
          </p:cNvSpPr>
          <p:nvPr>
            <p:ph idx="1"/>
          </p:nvPr>
        </p:nvSpPr>
        <p:spPr/>
        <p:txBody>
          <a:bodyPr>
            <a:normAutofit/>
          </a:bodyPr>
          <a:lstStyle/>
          <a:p>
            <a:pPr marL="0" indent="0">
              <a:buNone/>
            </a:pPr>
            <a:r>
              <a:rPr lang="nb-NO" u="sng" dirty="0"/>
              <a:t>E-søknad på Helsenorge.no </a:t>
            </a:r>
          </a:p>
          <a:p>
            <a:pPr marL="0" indent="0">
              <a:buNone/>
            </a:pPr>
            <a:r>
              <a:rPr lang="nb-NO" dirty="0"/>
              <a:t>Ingen tekniske endringer var nødvendige. Informasjon om ordningen til brukerne ble publisert på </a:t>
            </a:r>
            <a:r>
              <a:rPr lang="nb-NO" dirty="0" err="1"/>
              <a:t>Helsenorge</a:t>
            </a:r>
            <a:r>
              <a:rPr lang="nb-NO" dirty="0"/>
              <a:t>. </a:t>
            </a:r>
          </a:p>
          <a:p>
            <a:pPr marL="0" indent="0">
              <a:buNone/>
            </a:pPr>
            <a:endParaRPr lang="nb-NO" dirty="0"/>
          </a:p>
          <a:p>
            <a:pPr marL="0" indent="0">
              <a:buNone/>
            </a:pPr>
            <a:r>
              <a:rPr lang="nb-NO" u="sng" dirty="0"/>
              <a:t>Fagsystemet for reisestøtte - PRO </a:t>
            </a:r>
          </a:p>
          <a:p>
            <a:pPr marL="0" indent="0">
              <a:buNone/>
            </a:pPr>
            <a:r>
              <a:rPr lang="nb-NO" dirty="0"/>
              <a:t>Det ble gjort tekniske tilpasninger for å håndtere saker med overnatting i Helse Nord. Endringene omfattet både manuelle og automatiserte prosesser. </a:t>
            </a:r>
          </a:p>
          <a:p>
            <a:pPr marL="0" indent="0">
              <a:buNone/>
            </a:pPr>
            <a:endParaRPr lang="nb-NO" dirty="0"/>
          </a:p>
          <a:p>
            <a:pPr marL="0" indent="0">
              <a:buNone/>
            </a:pPr>
            <a:r>
              <a:rPr lang="nb-NO" u="sng" dirty="0"/>
              <a:t>Pasientreiser.no  </a:t>
            </a:r>
          </a:p>
          <a:p>
            <a:pPr marL="0" indent="0">
              <a:buNone/>
            </a:pPr>
            <a:r>
              <a:rPr lang="nb-NO" dirty="0"/>
              <a:t>Informasjon om ordningen ble publisert for behandlere. </a:t>
            </a:r>
          </a:p>
          <a:p>
            <a:pPr marL="0" indent="0">
              <a:buNone/>
            </a:pPr>
            <a:endParaRPr lang="nb-NO" dirty="0"/>
          </a:p>
          <a:p>
            <a:pPr marL="0" indent="0">
              <a:buNone/>
            </a:pPr>
            <a:r>
              <a:rPr lang="nb-NO" u="sng" dirty="0"/>
              <a:t>Info til brukerstøtte for reisestøtte og organiserte reiser </a:t>
            </a:r>
          </a:p>
          <a:p>
            <a:pPr marL="0" indent="0">
              <a:buNone/>
            </a:pPr>
            <a:r>
              <a:rPr lang="nb-NO" dirty="0"/>
              <a:t>Det ble laget budskap om ordningen til brukerstøtten for både reisestøtte og organiserte reiser. </a:t>
            </a:r>
          </a:p>
        </p:txBody>
      </p:sp>
    </p:spTree>
    <p:extLst>
      <p:ext uri="{BB962C8B-B14F-4D97-AF65-F5344CB8AC3E}">
        <p14:creationId xmlns:p14="http://schemas.microsoft.com/office/powerpoint/2010/main" val="1933787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0644F-A3B4-D0F4-1BE5-4515B4A0A5A3}"/>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C6AE36B3-EA4A-CBE6-74A1-7435DBF5B9B6}"/>
              </a:ext>
            </a:extLst>
          </p:cNvPr>
          <p:cNvSpPr>
            <a:spLocks noGrp="1"/>
          </p:cNvSpPr>
          <p:nvPr>
            <p:ph type="title"/>
          </p:nvPr>
        </p:nvSpPr>
        <p:spPr/>
        <p:txBody>
          <a:bodyPr/>
          <a:lstStyle/>
          <a:p>
            <a:r>
              <a:rPr lang="nb-NO" dirty="0"/>
              <a:t>Orientering om forsøksordning for pasientreiser i Helse Nord</a:t>
            </a:r>
            <a:br>
              <a:rPr lang="nb-NO" dirty="0"/>
            </a:br>
            <a:r>
              <a:rPr lang="nb-NO" dirty="0"/>
              <a:t>- effekter og varighet</a:t>
            </a:r>
          </a:p>
        </p:txBody>
      </p:sp>
      <p:sp>
        <p:nvSpPr>
          <p:cNvPr id="3" name="Plassholder for innhold 2">
            <a:extLst>
              <a:ext uri="{FF2B5EF4-FFF2-40B4-BE49-F238E27FC236}">
                <a16:creationId xmlns:a16="http://schemas.microsoft.com/office/drawing/2014/main" id="{ED92B9E5-1A3D-ACE4-E9F9-15A3F09B3C3B}"/>
              </a:ext>
            </a:extLst>
          </p:cNvPr>
          <p:cNvSpPr>
            <a:spLocks noGrp="1"/>
          </p:cNvSpPr>
          <p:nvPr>
            <p:ph idx="1"/>
          </p:nvPr>
        </p:nvSpPr>
        <p:spPr/>
        <p:txBody>
          <a:bodyPr>
            <a:normAutofit/>
          </a:bodyPr>
          <a:lstStyle/>
          <a:p>
            <a:pPr fontAlgn="base"/>
            <a:r>
              <a:rPr lang="nb-NO" dirty="0"/>
              <a:t>For å kunne måle effekter av forsøksordningen er det gjort endringer i data som oversendes Pasientreiser HF sitt datavarehus, slik at info om økt sats for overnatting i Helse Nord kan hentes ut. Dette gjør det mulig å hente ut informasjon om den økte overnattingssatsen. </a:t>
            </a:r>
          </a:p>
          <a:p>
            <a:pPr marL="0" indent="0" fontAlgn="base">
              <a:buNone/>
            </a:pPr>
            <a:r>
              <a:rPr lang="nb-NO" dirty="0"/>
              <a:t> </a:t>
            </a:r>
          </a:p>
          <a:p>
            <a:pPr fontAlgn="base"/>
            <a:r>
              <a:rPr lang="nb-NO" dirty="0"/>
              <a:t>Forsøksordningen gjelder for reiser som startet fra og med 15. august 2025. Det er bevilget 7 millioner kroner til tiltaket. Det er foreløpig ikke satt noen sluttdato. Når sluttdato fastsettes, vil regelverket for foreldelse bli tatt hensyn til. Pasientreiser HF innvilger økt sats for overnatting i tråd med forsøksordningen fram til sluttdato er bestemt av Helse Nord.</a:t>
            </a:r>
          </a:p>
          <a:p>
            <a:pPr marL="0" indent="0">
              <a:buNone/>
            </a:pPr>
            <a:endParaRPr lang="nb-NO" dirty="0"/>
          </a:p>
        </p:txBody>
      </p:sp>
    </p:spTree>
    <p:extLst>
      <p:ext uri="{BB962C8B-B14F-4D97-AF65-F5344CB8AC3E}">
        <p14:creationId xmlns:p14="http://schemas.microsoft.com/office/powerpoint/2010/main" val="4038203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48270-40C2-B3A9-83CB-1ECFE846D271}"/>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78FD397A-0E45-66C6-1549-8738BE14D5D4}"/>
              </a:ext>
            </a:extLst>
          </p:cNvPr>
          <p:cNvSpPr>
            <a:spLocks noGrp="1"/>
          </p:cNvSpPr>
          <p:nvPr>
            <p:ph type="title"/>
          </p:nvPr>
        </p:nvSpPr>
        <p:spPr/>
        <p:txBody>
          <a:bodyPr/>
          <a:lstStyle/>
          <a:p>
            <a:r>
              <a:rPr lang="nb-NO" dirty="0"/>
              <a:t>Misbruk av ordning for reisestøtte </a:t>
            </a:r>
          </a:p>
        </p:txBody>
      </p:sp>
      <p:sp>
        <p:nvSpPr>
          <p:cNvPr id="3" name="Plassholder for innhold 2">
            <a:extLst>
              <a:ext uri="{FF2B5EF4-FFF2-40B4-BE49-F238E27FC236}">
                <a16:creationId xmlns:a16="http://schemas.microsoft.com/office/drawing/2014/main" id="{8DEA7861-C76C-64F3-3F8D-C788117D190E}"/>
              </a:ext>
            </a:extLst>
          </p:cNvPr>
          <p:cNvSpPr>
            <a:spLocks noGrp="1"/>
          </p:cNvSpPr>
          <p:nvPr>
            <p:ph idx="1"/>
          </p:nvPr>
        </p:nvSpPr>
        <p:spPr/>
        <p:txBody>
          <a:bodyPr>
            <a:normAutofit/>
          </a:bodyPr>
          <a:lstStyle/>
          <a:p>
            <a:pPr fontAlgn="base"/>
            <a:r>
              <a:rPr lang="nb-NO" dirty="0"/>
              <a:t>På et generelt grunnlag er omfanget av misbruk knyttet til ordning for reisestøtte er beskjedent og har vært begrenset til enkeltpersoner. </a:t>
            </a:r>
          </a:p>
          <a:p>
            <a:pPr fontAlgn="base"/>
            <a:r>
              <a:rPr lang="nb-NO" dirty="0"/>
              <a:t>Ved manuelle kontroller i april 2025 ble det avdekket et større tilfeller av misbruk av ordningen for reisestøtte. Tilfellet omfatter 71 personer hovedsakelig bosatt i Oslo og Akershus, som har sendt søknader om reisestøtte til behandlinger som ikke har funnet sted.  </a:t>
            </a:r>
          </a:p>
          <a:p>
            <a:pPr fontAlgn="base"/>
            <a:r>
              <a:rPr lang="nb-NO" dirty="0"/>
              <a:t>Søknadene gjelder i stor grad reiser til spesialisthelsetjenesten i Arendal og Kristiansand. Så langt har det blitt utbetalt cirka 1,1 million kroner i urettmessig støtte, og vi har stanset ytterligere utbetalinger tilsvarende cirka 65.000 kroner på de samme søkerne. Det er i tillegg stanset utbetalinger på 18 andre søkere hvor det lå cirka 75.000 til utbetaling med samme reisemønster. Sakene er preget av at mange av de som har søkt er fra samme geografiske sted og de har et sammenlignbart reisemønster. </a:t>
            </a:r>
          </a:p>
          <a:p>
            <a:pPr fontAlgn="base"/>
            <a:r>
              <a:rPr lang="nb-NO" dirty="0"/>
              <a:t>Det ble raskt implementert tiltak for å stoppe ytterligere misbruk, og foretaket vurderer at situasjonen nå er under god kontroll.  Prosess for tvangsinndrivelse er igangsatt, og alle personer som har søkt urettmessig vil bli anmeldt.  </a:t>
            </a:r>
          </a:p>
          <a:p>
            <a:pPr fontAlgn="base"/>
            <a:r>
              <a:rPr lang="nb-NO" dirty="0"/>
              <a:t>Forholdene er anmeldt og foretaket er i dialog med politiet.</a:t>
            </a:r>
          </a:p>
        </p:txBody>
      </p:sp>
    </p:spTree>
    <p:extLst>
      <p:ext uri="{BB962C8B-B14F-4D97-AF65-F5344CB8AC3E}">
        <p14:creationId xmlns:p14="http://schemas.microsoft.com/office/powerpoint/2010/main" val="2019289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5C264-5EB7-FAC5-043C-7F369A53C679}"/>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AAAF767A-FF89-1DF3-9196-654FD1BFD44A}"/>
              </a:ext>
            </a:extLst>
          </p:cNvPr>
          <p:cNvSpPr>
            <a:spLocks noGrp="1"/>
          </p:cNvSpPr>
          <p:nvPr>
            <p:ph type="title"/>
          </p:nvPr>
        </p:nvSpPr>
        <p:spPr/>
        <p:txBody>
          <a:bodyPr/>
          <a:lstStyle/>
          <a:p>
            <a:r>
              <a:rPr lang="nb-NO" dirty="0"/>
              <a:t>sak 37-2025</a:t>
            </a:r>
            <a:br>
              <a:rPr lang="nb-NO" dirty="0"/>
            </a:br>
            <a:r>
              <a:rPr lang="nb-NO" dirty="0"/>
              <a:t>Status: Ny måte å bestille reiser på</a:t>
            </a:r>
          </a:p>
        </p:txBody>
      </p:sp>
    </p:spTree>
    <p:extLst>
      <p:ext uri="{BB962C8B-B14F-4D97-AF65-F5344CB8AC3E}">
        <p14:creationId xmlns:p14="http://schemas.microsoft.com/office/powerpoint/2010/main" val="2139737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86BA03F-0191-5E8A-0AEC-2650B82D00A5}"/>
              </a:ext>
            </a:extLst>
          </p:cNvPr>
          <p:cNvSpPr>
            <a:spLocks noGrp="1"/>
          </p:cNvSpPr>
          <p:nvPr>
            <p:ph type="title"/>
          </p:nvPr>
        </p:nvSpPr>
        <p:spPr>
          <a:xfrm>
            <a:off x="838200" y="365125"/>
            <a:ext cx="10515600" cy="1325563"/>
          </a:xfrm>
        </p:spPr>
        <p:txBody>
          <a:bodyPr/>
          <a:lstStyle/>
          <a:p>
            <a:r>
              <a:rPr lang="en-US" dirty="0" err="1"/>
              <a:t>Nøkkeltall</a:t>
            </a:r>
            <a:r>
              <a:rPr lang="en-US" dirty="0"/>
              <a:t> </a:t>
            </a:r>
          </a:p>
        </p:txBody>
      </p:sp>
      <p:graphicFrame>
        <p:nvGraphicFramePr>
          <p:cNvPr id="2" name="Tabell 1">
            <a:extLst>
              <a:ext uri="{FF2B5EF4-FFF2-40B4-BE49-F238E27FC236}">
                <a16:creationId xmlns:a16="http://schemas.microsoft.com/office/drawing/2014/main" id="{652E04A7-1E4E-CAD6-24F5-36EB0618EEC8}"/>
              </a:ext>
            </a:extLst>
          </p:cNvPr>
          <p:cNvGraphicFramePr>
            <a:graphicFrameLocks noGrp="1"/>
          </p:cNvGraphicFramePr>
          <p:nvPr/>
        </p:nvGraphicFramePr>
        <p:xfrm>
          <a:off x="876514" y="2058281"/>
          <a:ext cx="10438971" cy="4434594"/>
        </p:xfrm>
        <a:graphic>
          <a:graphicData uri="http://schemas.openxmlformats.org/drawingml/2006/table">
            <a:tbl>
              <a:tblPr>
                <a:tableStyleId>{5940675A-B579-460E-94D1-54222C63F5DA}</a:tableStyleId>
              </a:tblPr>
              <a:tblGrid>
                <a:gridCol w="5765373">
                  <a:extLst>
                    <a:ext uri="{9D8B030D-6E8A-4147-A177-3AD203B41FA5}">
                      <a16:colId xmlns:a16="http://schemas.microsoft.com/office/drawing/2014/main" val="1282432093"/>
                    </a:ext>
                  </a:extLst>
                </a:gridCol>
                <a:gridCol w="1089939">
                  <a:extLst>
                    <a:ext uri="{9D8B030D-6E8A-4147-A177-3AD203B41FA5}">
                      <a16:colId xmlns:a16="http://schemas.microsoft.com/office/drawing/2014/main" val="2062058256"/>
                    </a:ext>
                  </a:extLst>
                </a:gridCol>
                <a:gridCol w="1556335">
                  <a:extLst>
                    <a:ext uri="{9D8B030D-6E8A-4147-A177-3AD203B41FA5}">
                      <a16:colId xmlns:a16="http://schemas.microsoft.com/office/drawing/2014/main" val="1162175173"/>
                    </a:ext>
                  </a:extLst>
                </a:gridCol>
                <a:gridCol w="2027324">
                  <a:extLst>
                    <a:ext uri="{9D8B030D-6E8A-4147-A177-3AD203B41FA5}">
                      <a16:colId xmlns:a16="http://schemas.microsoft.com/office/drawing/2014/main" val="1720901666"/>
                    </a:ext>
                  </a:extLst>
                </a:gridCol>
              </a:tblGrid>
              <a:tr h="345001">
                <a:tc>
                  <a:txBody>
                    <a:bodyPr/>
                    <a:lstStyle/>
                    <a:p>
                      <a:pPr algn="l" rtl="0" fontAlgn="base">
                        <a:lnSpc>
                          <a:spcPts val="1380"/>
                        </a:lnSpc>
                        <a:buNone/>
                      </a:pPr>
                      <a:r>
                        <a:rPr lang="nb-NO" sz="1600" b="1" kern="1200" dirty="0">
                          <a:solidFill>
                            <a:schemeClr val="bg2">
                              <a:lumMod val="10000"/>
                            </a:schemeClr>
                          </a:solidFill>
                        </a:rPr>
                        <a:t> </a:t>
                      </a:r>
                      <a:endParaRPr lang="nb-NO" sz="1600" b="1" kern="1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marL="108685" marR="108685" marT="54343" marB="54343"/>
                </a:tc>
                <a:tc>
                  <a:txBody>
                    <a:bodyPr/>
                    <a:lstStyle/>
                    <a:p>
                      <a:pPr algn="l" rtl="0" fontAlgn="base">
                        <a:lnSpc>
                          <a:spcPts val="1380"/>
                        </a:lnSpc>
                        <a:buNone/>
                      </a:pPr>
                      <a:r>
                        <a:rPr lang="nb-NO" sz="1600" b="1" kern="1200" dirty="0">
                          <a:solidFill>
                            <a:schemeClr val="bg2">
                              <a:lumMod val="10000"/>
                            </a:schemeClr>
                          </a:solidFill>
                        </a:rPr>
                        <a:t>05. juni </a:t>
                      </a:r>
                      <a:endParaRPr lang="nb-NO" sz="1600" b="1" kern="1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marL="108685" marR="108685" marT="54343" marB="54343"/>
                </a:tc>
                <a:tc>
                  <a:txBody>
                    <a:bodyPr/>
                    <a:lstStyle/>
                    <a:p>
                      <a:pPr algn="l" rtl="0" fontAlgn="base">
                        <a:lnSpc>
                          <a:spcPts val="1380"/>
                        </a:lnSpc>
                        <a:buNone/>
                      </a:pPr>
                      <a:r>
                        <a:rPr lang="nb-NO" sz="1600" b="1" kern="1200" dirty="0">
                          <a:solidFill>
                            <a:schemeClr val="bg2">
                              <a:lumMod val="10000"/>
                            </a:schemeClr>
                          </a:solidFill>
                        </a:rPr>
                        <a:t>2. september </a:t>
                      </a:r>
                      <a:endParaRPr lang="nb-NO" sz="1600" b="1" kern="1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marL="108685" marR="108685" marT="54343" marB="54343"/>
                </a:tc>
                <a:tc>
                  <a:txBody>
                    <a:bodyPr/>
                    <a:lstStyle/>
                    <a:p>
                      <a:pPr algn="l" rtl="0" fontAlgn="base">
                        <a:lnSpc>
                          <a:spcPts val="1380"/>
                        </a:lnSpc>
                        <a:buNone/>
                      </a:pPr>
                      <a:r>
                        <a:rPr lang="nb-NO" sz="1600" b="1" kern="1200" dirty="0">
                          <a:solidFill>
                            <a:schemeClr val="bg2">
                              <a:lumMod val="10000"/>
                            </a:schemeClr>
                          </a:solidFill>
                        </a:rPr>
                        <a:t>Prosentvis økning  </a:t>
                      </a:r>
                      <a:endParaRPr lang="nb-NO" sz="1600" b="1" kern="1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marL="108685" marR="108685" marT="54343" marB="54343"/>
                </a:tc>
                <a:extLst>
                  <a:ext uri="{0D108BD9-81ED-4DB2-BD59-A6C34878D82A}">
                    <a16:rowId xmlns:a16="http://schemas.microsoft.com/office/drawing/2014/main" val="2462480958"/>
                  </a:ext>
                </a:extLst>
              </a:tr>
              <a:tr h="294278">
                <a:tc>
                  <a:txBody>
                    <a:bodyPr/>
                    <a:lstStyle/>
                    <a:p>
                      <a:pPr algn="l" rtl="0" fontAlgn="base">
                        <a:lnSpc>
                          <a:spcPts val="1380"/>
                        </a:lnSpc>
                        <a:buNone/>
                      </a:pPr>
                      <a:r>
                        <a:rPr lang="nb-NO" sz="1600" b="1" kern="1200" dirty="0">
                          <a:solidFill>
                            <a:schemeClr val="bg2">
                              <a:lumMod val="10000"/>
                            </a:schemeClr>
                          </a:solidFill>
                        </a:rPr>
                        <a:t>Totalt antall attester </a:t>
                      </a:r>
                      <a:endParaRPr lang="nb-NO" sz="1600" b="1" kern="1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marL="108685" marR="108685" marT="54343" marB="54343"/>
                </a:tc>
                <a:tc>
                  <a:txBody>
                    <a:bodyPr/>
                    <a:lstStyle/>
                    <a:p>
                      <a:pPr algn="l" rtl="0" fontAlgn="base">
                        <a:lnSpc>
                          <a:spcPts val="1380"/>
                        </a:lnSpc>
                        <a:buNone/>
                      </a:pPr>
                      <a:r>
                        <a:rPr lang="nb-NO" sz="1600" b="1" kern="1200" dirty="0">
                          <a:solidFill>
                            <a:schemeClr val="bg2">
                              <a:lumMod val="10000"/>
                            </a:schemeClr>
                          </a:solidFill>
                        </a:rPr>
                        <a:t>12 409 </a:t>
                      </a:r>
                      <a:endParaRPr lang="nb-NO" sz="1600" b="1" kern="1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marL="108685" marR="108685" marT="54343" marB="54343"/>
                </a:tc>
                <a:tc>
                  <a:txBody>
                    <a:bodyPr/>
                    <a:lstStyle/>
                    <a:p>
                      <a:pPr algn="l" rtl="0" fontAlgn="base">
                        <a:lnSpc>
                          <a:spcPts val="1380"/>
                        </a:lnSpc>
                        <a:buNone/>
                      </a:pPr>
                      <a:r>
                        <a:rPr lang="nb-NO" sz="1600" b="1" kern="1200" dirty="0">
                          <a:solidFill>
                            <a:schemeClr val="bg2">
                              <a:lumMod val="10000"/>
                            </a:schemeClr>
                          </a:solidFill>
                        </a:rPr>
                        <a:t>17 657 </a:t>
                      </a:r>
                      <a:endParaRPr lang="nb-NO" sz="1600" b="1" kern="1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marL="108685" marR="108685" marT="54343" marB="54343"/>
                </a:tc>
                <a:tc>
                  <a:txBody>
                    <a:bodyPr/>
                    <a:lstStyle/>
                    <a:p>
                      <a:pPr algn="l" rtl="0" fontAlgn="base">
                        <a:lnSpc>
                          <a:spcPts val="1380"/>
                        </a:lnSpc>
                        <a:buNone/>
                      </a:pPr>
                      <a:r>
                        <a:rPr lang="nb-NO" sz="1600" b="1" kern="1200" dirty="0">
                          <a:solidFill>
                            <a:schemeClr val="bg2">
                              <a:lumMod val="10000"/>
                            </a:schemeClr>
                          </a:solidFill>
                        </a:rPr>
                        <a:t>42,3% </a:t>
                      </a:r>
                      <a:endParaRPr lang="nb-NO" sz="1600" b="1" kern="1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marL="108685" marR="108685" marT="54343" marB="54343"/>
                </a:tc>
                <a:extLst>
                  <a:ext uri="{0D108BD9-81ED-4DB2-BD59-A6C34878D82A}">
                    <a16:rowId xmlns:a16="http://schemas.microsoft.com/office/drawing/2014/main" val="3583986068"/>
                  </a:ext>
                </a:extLst>
              </a:tr>
              <a:tr h="345001">
                <a:tc>
                  <a:txBody>
                    <a:bodyPr/>
                    <a:lstStyle/>
                    <a:p>
                      <a:pPr algn="l" rtl="0" fontAlgn="base">
                        <a:lnSpc>
                          <a:spcPts val="1380"/>
                        </a:lnSpc>
                        <a:buClrTx/>
                        <a:buSzPts val="1000"/>
                        <a:buFont typeface="Arial" panose="020B0604020202020204" pitchFamily="34" charset="0"/>
                        <a:buNone/>
                      </a:pPr>
                      <a:r>
                        <a:rPr lang="nb-NO" sz="1600" kern="1200" dirty="0">
                          <a:solidFill>
                            <a:schemeClr val="bg2">
                              <a:lumMod val="10000"/>
                            </a:schemeClr>
                          </a:solidFill>
                        </a:rPr>
                        <a:t>Attest tilrettelagt transport </a:t>
                      </a:r>
                      <a:endParaRPr lang="nb-NO" sz="1600" kern="1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marL="108685" marR="108685" marT="54343" marB="54343"/>
                </a:tc>
                <a:tc>
                  <a:txBody>
                    <a:bodyPr/>
                    <a:lstStyle/>
                    <a:p>
                      <a:pPr algn="l" rtl="0" fontAlgn="base">
                        <a:lnSpc>
                          <a:spcPts val="1380"/>
                        </a:lnSpc>
                        <a:buNone/>
                      </a:pPr>
                      <a:r>
                        <a:rPr lang="nb-NO" sz="1600" kern="1200" dirty="0">
                          <a:solidFill>
                            <a:schemeClr val="bg2">
                              <a:lumMod val="10000"/>
                            </a:schemeClr>
                          </a:solidFill>
                        </a:rPr>
                        <a:t>11 117 </a:t>
                      </a:r>
                      <a:endParaRPr lang="nb-NO" sz="1600" kern="1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marL="108685" marR="108685" marT="54343" marB="54343"/>
                </a:tc>
                <a:tc>
                  <a:txBody>
                    <a:bodyPr/>
                    <a:lstStyle/>
                    <a:p>
                      <a:pPr algn="l" rtl="0" fontAlgn="base">
                        <a:lnSpc>
                          <a:spcPts val="1380"/>
                        </a:lnSpc>
                        <a:buNone/>
                      </a:pPr>
                      <a:r>
                        <a:rPr lang="nb-NO" sz="1600" kern="1200" dirty="0">
                          <a:solidFill>
                            <a:schemeClr val="bg2">
                              <a:lumMod val="10000"/>
                            </a:schemeClr>
                          </a:solidFill>
                        </a:rPr>
                        <a:t>15 779 </a:t>
                      </a:r>
                      <a:endParaRPr lang="nb-NO" sz="1600" kern="1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marL="108685" marR="108685" marT="54343" marB="54343"/>
                </a:tc>
                <a:tc>
                  <a:txBody>
                    <a:bodyPr/>
                    <a:lstStyle/>
                    <a:p>
                      <a:pPr algn="l" rtl="0" fontAlgn="base">
                        <a:lnSpc>
                          <a:spcPts val="1380"/>
                        </a:lnSpc>
                        <a:buNone/>
                      </a:pPr>
                      <a:r>
                        <a:rPr lang="nb-NO" sz="1600" kern="1200" dirty="0">
                          <a:solidFill>
                            <a:schemeClr val="bg2">
                              <a:lumMod val="10000"/>
                            </a:schemeClr>
                          </a:solidFill>
                        </a:rPr>
                        <a:t>41,9% </a:t>
                      </a:r>
                      <a:endParaRPr lang="nb-NO" sz="1600" kern="1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marL="108685" marR="108685" marT="54343" marB="54343"/>
                </a:tc>
                <a:extLst>
                  <a:ext uri="{0D108BD9-81ED-4DB2-BD59-A6C34878D82A}">
                    <a16:rowId xmlns:a16="http://schemas.microsoft.com/office/drawing/2014/main" val="1918129403"/>
                  </a:ext>
                </a:extLst>
              </a:tr>
              <a:tr h="345001">
                <a:tc>
                  <a:txBody>
                    <a:bodyPr/>
                    <a:lstStyle/>
                    <a:p>
                      <a:pPr algn="l" rtl="0" fontAlgn="base">
                        <a:lnSpc>
                          <a:spcPts val="1380"/>
                        </a:lnSpc>
                        <a:buClrTx/>
                        <a:buSzPts val="1000"/>
                        <a:buFont typeface="Arial" panose="020B0604020202020204" pitchFamily="34" charset="0"/>
                        <a:buNone/>
                      </a:pPr>
                      <a:r>
                        <a:rPr lang="nb-NO" sz="1600" kern="1200" dirty="0">
                          <a:solidFill>
                            <a:schemeClr val="bg2">
                              <a:lumMod val="10000"/>
                            </a:schemeClr>
                          </a:solidFill>
                        </a:rPr>
                        <a:t>Attester egen bil </a:t>
                      </a:r>
                      <a:endParaRPr lang="nb-NO" sz="1600" kern="1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marL="108685" marR="108685" marT="54343" marB="54343"/>
                </a:tc>
                <a:tc>
                  <a:txBody>
                    <a:bodyPr/>
                    <a:lstStyle/>
                    <a:p>
                      <a:pPr algn="l" rtl="0" fontAlgn="base">
                        <a:lnSpc>
                          <a:spcPts val="1380"/>
                        </a:lnSpc>
                        <a:buNone/>
                      </a:pPr>
                      <a:r>
                        <a:rPr lang="nb-NO" sz="1600" kern="1200" dirty="0">
                          <a:solidFill>
                            <a:schemeClr val="bg2">
                              <a:lumMod val="10000"/>
                            </a:schemeClr>
                          </a:solidFill>
                        </a:rPr>
                        <a:t>1 292 </a:t>
                      </a:r>
                      <a:endParaRPr lang="nb-NO" sz="1600" kern="1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marL="108685" marR="108685" marT="54343" marB="54343"/>
                </a:tc>
                <a:tc>
                  <a:txBody>
                    <a:bodyPr/>
                    <a:lstStyle/>
                    <a:p>
                      <a:pPr algn="l" rtl="0" fontAlgn="base">
                        <a:lnSpc>
                          <a:spcPts val="1380"/>
                        </a:lnSpc>
                        <a:buNone/>
                      </a:pPr>
                      <a:r>
                        <a:rPr lang="nb-NO" sz="1600" kern="1200">
                          <a:solidFill>
                            <a:schemeClr val="bg2">
                              <a:lumMod val="10000"/>
                            </a:schemeClr>
                          </a:solidFill>
                        </a:rPr>
                        <a:t>1 878 </a:t>
                      </a:r>
                      <a:endParaRPr lang="nb-NO" sz="1600" kern="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marL="108685" marR="108685" marT="54343" marB="54343"/>
                </a:tc>
                <a:tc>
                  <a:txBody>
                    <a:bodyPr/>
                    <a:lstStyle/>
                    <a:p>
                      <a:pPr algn="l" rtl="0" fontAlgn="base">
                        <a:lnSpc>
                          <a:spcPts val="1380"/>
                        </a:lnSpc>
                        <a:buNone/>
                      </a:pPr>
                      <a:r>
                        <a:rPr lang="nb-NO" sz="1600" kern="1200" dirty="0">
                          <a:solidFill>
                            <a:schemeClr val="bg2">
                              <a:lumMod val="10000"/>
                            </a:schemeClr>
                          </a:solidFill>
                        </a:rPr>
                        <a:t>45,4% </a:t>
                      </a:r>
                      <a:endParaRPr lang="nb-NO" sz="1600" kern="1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marL="108685" marR="108685" marT="54343" marB="54343"/>
                </a:tc>
                <a:extLst>
                  <a:ext uri="{0D108BD9-81ED-4DB2-BD59-A6C34878D82A}">
                    <a16:rowId xmlns:a16="http://schemas.microsoft.com/office/drawing/2014/main" val="3904933435"/>
                  </a:ext>
                </a:extLst>
              </a:tr>
              <a:tr h="345001">
                <a:tc>
                  <a:txBody>
                    <a:bodyPr/>
                    <a:lstStyle/>
                    <a:p>
                      <a:pPr algn="l" rtl="0" fontAlgn="base">
                        <a:lnSpc>
                          <a:spcPts val="1380"/>
                        </a:lnSpc>
                        <a:buClrTx/>
                        <a:buSzPts val="1000"/>
                        <a:buFont typeface="Arial" panose="020B0604020202020204" pitchFamily="34" charset="0"/>
                        <a:buNone/>
                      </a:pPr>
                      <a:r>
                        <a:rPr lang="nb-NO" sz="1600" kern="1200" dirty="0">
                          <a:solidFill>
                            <a:schemeClr val="bg2">
                              <a:lumMod val="10000"/>
                            </a:schemeClr>
                          </a:solidFill>
                        </a:rPr>
                        <a:t>Attester på medisinsk grunnlag </a:t>
                      </a:r>
                      <a:endParaRPr lang="nb-NO" sz="1600" kern="1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marL="108685" marR="108685" marT="54343" marB="54343"/>
                </a:tc>
                <a:tc>
                  <a:txBody>
                    <a:bodyPr/>
                    <a:lstStyle/>
                    <a:p>
                      <a:pPr algn="l" rtl="0" fontAlgn="base">
                        <a:lnSpc>
                          <a:spcPts val="1380"/>
                        </a:lnSpc>
                        <a:buNone/>
                      </a:pPr>
                      <a:r>
                        <a:rPr lang="nb-NO" sz="1600" kern="1200">
                          <a:solidFill>
                            <a:schemeClr val="bg2">
                              <a:lumMod val="10000"/>
                            </a:schemeClr>
                          </a:solidFill>
                        </a:rPr>
                        <a:t>12 383 </a:t>
                      </a:r>
                      <a:endParaRPr lang="nb-NO" sz="1600" kern="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marL="108685" marR="108685" marT="54343" marB="54343"/>
                </a:tc>
                <a:tc>
                  <a:txBody>
                    <a:bodyPr/>
                    <a:lstStyle/>
                    <a:p>
                      <a:pPr algn="l" rtl="0" fontAlgn="base">
                        <a:lnSpc>
                          <a:spcPts val="1380"/>
                        </a:lnSpc>
                        <a:buNone/>
                      </a:pPr>
                      <a:r>
                        <a:rPr lang="nb-NO" sz="1600" kern="1200" dirty="0">
                          <a:solidFill>
                            <a:schemeClr val="bg2">
                              <a:lumMod val="10000"/>
                            </a:schemeClr>
                          </a:solidFill>
                        </a:rPr>
                        <a:t>17 624 </a:t>
                      </a:r>
                      <a:endParaRPr lang="nb-NO" sz="1600" kern="1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marL="108685" marR="108685" marT="54343" marB="54343"/>
                </a:tc>
                <a:tc>
                  <a:txBody>
                    <a:bodyPr/>
                    <a:lstStyle/>
                    <a:p>
                      <a:pPr algn="l" rtl="0" fontAlgn="base">
                        <a:lnSpc>
                          <a:spcPts val="1380"/>
                        </a:lnSpc>
                        <a:buNone/>
                      </a:pPr>
                      <a:r>
                        <a:rPr lang="nb-NO" sz="1600" kern="1200" dirty="0">
                          <a:solidFill>
                            <a:schemeClr val="bg2">
                              <a:lumMod val="10000"/>
                            </a:schemeClr>
                          </a:solidFill>
                        </a:rPr>
                        <a:t>42,3% </a:t>
                      </a:r>
                      <a:endParaRPr lang="nb-NO" sz="1600" kern="1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marL="108685" marR="108685" marT="54343" marB="54343"/>
                </a:tc>
                <a:extLst>
                  <a:ext uri="{0D108BD9-81ED-4DB2-BD59-A6C34878D82A}">
                    <a16:rowId xmlns:a16="http://schemas.microsoft.com/office/drawing/2014/main" val="2852037290"/>
                  </a:ext>
                </a:extLst>
              </a:tr>
              <a:tr h="345001">
                <a:tc>
                  <a:txBody>
                    <a:bodyPr/>
                    <a:lstStyle/>
                    <a:p>
                      <a:pPr algn="l" rtl="0" fontAlgn="base">
                        <a:lnSpc>
                          <a:spcPts val="1380"/>
                        </a:lnSpc>
                        <a:buClrTx/>
                        <a:buSzPts val="1000"/>
                        <a:buFont typeface="Arial" panose="020B0604020202020204" pitchFamily="34" charset="0"/>
                        <a:buNone/>
                      </a:pPr>
                      <a:r>
                        <a:rPr lang="nb-NO" sz="1600" kern="1200" dirty="0">
                          <a:solidFill>
                            <a:schemeClr val="bg2">
                              <a:lumMod val="10000"/>
                            </a:schemeClr>
                          </a:solidFill>
                        </a:rPr>
                        <a:t>Attester på trafikalt grunnlag </a:t>
                      </a:r>
                      <a:endParaRPr lang="nb-NO" sz="1600" kern="1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marL="108685" marR="108685" marT="54343" marB="54343"/>
                </a:tc>
                <a:tc>
                  <a:txBody>
                    <a:bodyPr/>
                    <a:lstStyle/>
                    <a:p>
                      <a:pPr algn="l" rtl="0" fontAlgn="base">
                        <a:lnSpc>
                          <a:spcPts val="1380"/>
                        </a:lnSpc>
                        <a:buNone/>
                      </a:pPr>
                      <a:r>
                        <a:rPr lang="nb-NO" sz="1600" kern="1200">
                          <a:solidFill>
                            <a:schemeClr val="bg2">
                              <a:lumMod val="10000"/>
                            </a:schemeClr>
                          </a:solidFill>
                        </a:rPr>
                        <a:t>26 </a:t>
                      </a:r>
                      <a:endParaRPr lang="nb-NO" sz="1600" kern="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marL="108685" marR="108685" marT="54343" marB="54343"/>
                </a:tc>
                <a:tc>
                  <a:txBody>
                    <a:bodyPr/>
                    <a:lstStyle/>
                    <a:p>
                      <a:pPr algn="l" rtl="0" fontAlgn="base">
                        <a:lnSpc>
                          <a:spcPts val="1380"/>
                        </a:lnSpc>
                        <a:buNone/>
                      </a:pPr>
                      <a:r>
                        <a:rPr lang="nb-NO" sz="1600" kern="1200" dirty="0">
                          <a:solidFill>
                            <a:schemeClr val="bg2">
                              <a:lumMod val="10000"/>
                            </a:schemeClr>
                          </a:solidFill>
                        </a:rPr>
                        <a:t>33 </a:t>
                      </a:r>
                      <a:endParaRPr lang="nb-NO" sz="1600" kern="1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marL="108685" marR="108685" marT="54343" marB="54343"/>
                </a:tc>
                <a:tc>
                  <a:txBody>
                    <a:bodyPr/>
                    <a:lstStyle/>
                    <a:p>
                      <a:pPr algn="l" rtl="0" fontAlgn="base">
                        <a:lnSpc>
                          <a:spcPts val="1380"/>
                        </a:lnSpc>
                        <a:buNone/>
                      </a:pPr>
                      <a:r>
                        <a:rPr lang="nb-NO" sz="1600" kern="1200" dirty="0">
                          <a:solidFill>
                            <a:schemeClr val="bg2">
                              <a:lumMod val="10000"/>
                            </a:schemeClr>
                          </a:solidFill>
                        </a:rPr>
                        <a:t>26,9% </a:t>
                      </a:r>
                      <a:endParaRPr lang="nb-NO" sz="1600" kern="1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marL="108685" marR="108685" marT="54343" marB="54343"/>
                </a:tc>
                <a:extLst>
                  <a:ext uri="{0D108BD9-81ED-4DB2-BD59-A6C34878D82A}">
                    <a16:rowId xmlns:a16="http://schemas.microsoft.com/office/drawing/2014/main" val="1088523992"/>
                  </a:ext>
                </a:extLst>
              </a:tr>
              <a:tr h="345001">
                <a:tc>
                  <a:txBody>
                    <a:bodyPr/>
                    <a:lstStyle/>
                    <a:p>
                      <a:pPr algn="l" rtl="0" fontAlgn="base">
                        <a:lnSpc>
                          <a:spcPts val="1380"/>
                        </a:lnSpc>
                        <a:spcAft>
                          <a:spcPts val="800"/>
                        </a:spcAft>
                        <a:buNone/>
                      </a:pPr>
                      <a:r>
                        <a:rPr lang="nb-NO" sz="1600" b="1" kern="1200" dirty="0">
                          <a:solidFill>
                            <a:schemeClr val="bg2">
                              <a:lumMod val="10000"/>
                            </a:schemeClr>
                          </a:solidFill>
                        </a:rPr>
                        <a:t>Totalt antall reiser bestilt på attest  </a:t>
                      </a:r>
                      <a:endParaRPr lang="nb-NO" sz="1600" b="1" kern="1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marL="108685" marR="108685" marT="54343" marB="54343"/>
                </a:tc>
                <a:tc>
                  <a:txBody>
                    <a:bodyPr/>
                    <a:lstStyle/>
                    <a:p>
                      <a:pPr algn="l" rtl="0" fontAlgn="base">
                        <a:lnSpc>
                          <a:spcPts val="1380"/>
                        </a:lnSpc>
                        <a:buNone/>
                      </a:pPr>
                      <a:r>
                        <a:rPr lang="nb-NO" sz="1600" b="1" kern="1200" dirty="0">
                          <a:solidFill>
                            <a:schemeClr val="bg2">
                              <a:lumMod val="10000"/>
                            </a:schemeClr>
                          </a:solidFill>
                        </a:rPr>
                        <a:t>94 008 </a:t>
                      </a:r>
                      <a:endParaRPr lang="nb-NO" sz="1600" b="1" kern="1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marL="108685" marR="108685" marT="54343" marB="54343"/>
                </a:tc>
                <a:tc>
                  <a:txBody>
                    <a:bodyPr/>
                    <a:lstStyle/>
                    <a:p>
                      <a:pPr algn="l" rtl="0" fontAlgn="base">
                        <a:lnSpc>
                          <a:spcPts val="1380"/>
                        </a:lnSpc>
                        <a:buNone/>
                      </a:pPr>
                      <a:r>
                        <a:rPr lang="nb-NO" sz="1600" b="1" kern="1200" dirty="0">
                          <a:solidFill>
                            <a:schemeClr val="bg2">
                              <a:lumMod val="10000"/>
                            </a:schemeClr>
                          </a:solidFill>
                        </a:rPr>
                        <a:t>152 141 </a:t>
                      </a:r>
                      <a:endParaRPr lang="nb-NO" sz="1600" b="1" kern="1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marL="108685" marR="108685" marT="54343" marB="54343"/>
                </a:tc>
                <a:tc>
                  <a:txBody>
                    <a:bodyPr/>
                    <a:lstStyle/>
                    <a:p>
                      <a:pPr algn="l" rtl="0" fontAlgn="base">
                        <a:lnSpc>
                          <a:spcPts val="1380"/>
                        </a:lnSpc>
                        <a:buNone/>
                      </a:pPr>
                      <a:r>
                        <a:rPr lang="nb-NO" sz="1600" b="1" kern="1200" dirty="0">
                          <a:solidFill>
                            <a:schemeClr val="bg2">
                              <a:lumMod val="10000"/>
                            </a:schemeClr>
                          </a:solidFill>
                        </a:rPr>
                        <a:t>61,8% </a:t>
                      </a:r>
                      <a:endParaRPr lang="nb-NO" sz="1600" b="1" kern="1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marL="108685" marR="108685" marT="54343" marB="54343"/>
                </a:tc>
                <a:extLst>
                  <a:ext uri="{0D108BD9-81ED-4DB2-BD59-A6C34878D82A}">
                    <a16:rowId xmlns:a16="http://schemas.microsoft.com/office/drawing/2014/main" val="4155929421"/>
                  </a:ext>
                </a:extLst>
              </a:tr>
              <a:tr h="345001">
                <a:tc>
                  <a:txBody>
                    <a:bodyPr/>
                    <a:lstStyle/>
                    <a:p>
                      <a:pPr algn="l" rtl="0" fontAlgn="base">
                        <a:lnSpc>
                          <a:spcPts val="1380"/>
                        </a:lnSpc>
                        <a:buClrTx/>
                        <a:buSzPts val="1000"/>
                        <a:buFont typeface="Arial" panose="020B0604020202020204" pitchFamily="34" charset="0"/>
                        <a:buNone/>
                      </a:pPr>
                      <a:r>
                        <a:rPr lang="nb-NO" sz="1600" kern="1200" dirty="0">
                          <a:solidFill>
                            <a:schemeClr val="bg2">
                              <a:lumMod val="10000"/>
                            </a:schemeClr>
                          </a:solidFill>
                        </a:rPr>
                        <a:t>Reiser bestilt av pasient på </a:t>
                      </a:r>
                      <a:r>
                        <a:rPr lang="nb-NO" sz="1600" kern="1200" dirty="0" err="1">
                          <a:solidFill>
                            <a:schemeClr val="bg2">
                              <a:lumMod val="10000"/>
                            </a:schemeClr>
                          </a:solidFill>
                        </a:rPr>
                        <a:t>Helsenorge</a:t>
                      </a:r>
                      <a:r>
                        <a:rPr lang="nb-NO" sz="1600" kern="1200" dirty="0">
                          <a:solidFill>
                            <a:schemeClr val="bg2">
                              <a:lumMod val="10000"/>
                            </a:schemeClr>
                          </a:solidFill>
                        </a:rPr>
                        <a:t> </a:t>
                      </a:r>
                      <a:endParaRPr lang="nb-NO" sz="1600" kern="1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marL="108685" marR="108685" marT="54343" marB="54343"/>
                </a:tc>
                <a:tc>
                  <a:txBody>
                    <a:bodyPr/>
                    <a:lstStyle/>
                    <a:p>
                      <a:pPr algn="l" rtl="0" fontAlgn="base">
                        <a:lnSpc>
                          <a:spcPts val="1380"/>
                        </a:lnSpc>
                        <a:buNone/>
                      </a:pPr>
                      <a:r>
                        <a:rPr lang="nb-NO" sz="1600" kern="1200">
                          <a:solidFill>
                            <a:schemeClr val="bg2">
                              <a:lumMod val="10000"/>
                            </a:schemeClr>
                          </a:solidFill>
                        </a:rPr>
                        <a:t>61 711 </a:t>
                      </a:r>
                      <a:endParaRPr lang="nb-NO" sz="1600" kern="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marL="108685" marR="108685" marT="54343" marB="54343"/>
                </a:tc>
                <a:tc>
                  <a:txBody>
                    <a:bodyPr/>
                    <a:lstStyle/>
                    <a:p>
                      <a:pPr algn="l" rtl="0" fontAlgn="base">
                        <a:lnSpc>
                          <a:spcPts val="1380"/>
                        </a:lnSpc>
                        <a:buNone/>
                      </a:pPr>
                      <a:r>
                        <a:rPr lang="nb-NO" sz="1600" kern="1200" dirty="0">
                          <a:solidFill>
                            <a:schemeClr val="bg2">
                              <a:lumMod val="10000"/>
                            </a:schemeClr>
                          </a:solidFill>
                        </a:rPr>
                        <a:t>92 777 </a:t>
                      </a:r>
                      <a:endParaRPr lang="nb-NO" sz="1600" kern="1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marL="108685" marR="108685" marT="54343" marB="54343"/>
                </a:tc>
                <a:tc>
                  <a:txBody>
                    <a:bodyPr/>
                    <a:lstStyle/>
                    <a:p>
                      <a:pPr algn="l" rtl="0" fontAlgn="base">
                        <a:lnSpc>
                          <a:spcPts val="1380"/>
                        </a:lnSpc>
                        <a:buNone/>
                      </a:pPr>
                      <a:r>
                        <a:rPr lang="nb-NO" sz="1600" kern="1200" dirty="0">
                          <a:solidFill>
                            <a:schemeClr val="bg2">
                              <a:lumMod val="10000"/>
                            </a:schemeClr>
                          </a:solidFill>
                        </a:rPr>
                        <a:t>50,3% </a:t>
                      </a:r>
                      <a:endParaRPr lang="nb-NO" sz="1600" kern="1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marL="108685" marR="108685" marT="54343" marB="54343"/>
                </a:tc>
                <a:extLst>
                  <a:ext uri="{0D108BD9-81ED-4DB2-BD59-A6C34878D82A}">
                    <a16:rowId xmlns:a16="http://schemas.microsoft.com/office/drawing/2014/main" val="2529339359"/>
                  </a:ext>
                </a:extLst>
              </a:tr>
              <a:tr h="345001">
                <a:tc>
                  <a:txBody>
                    <a:bodyPr/>
                    <a:lstStyle/>
                    <a:p>
                      <a:pPr algn="l" rtl="0" fontAlgn="base">
                        <a:lnSpc>
                          <a:spcPts val="1380"/>
                        </a:lnSpc>
                        <a:buClrTx/>
                        <a:buSzPts val="1000"/>
                        <a:buFont typeface="Arial" panose="020B0604020202020204" pitchFamily="34" charset="0"/>
                        <a:buNone/>
                      </a:pPr>
                      <a:r>
                        <a:rPr lang="nb-NO" sz="1600" kern="1200" dirty="0">
                          <a:solidFill>
                            <a:schemeClr val="bg2">
                              <a:lumMod val="10000"/>
                            </a:schemeClr>
                          </a:solidFill>
                        </a:rPr>
                        <a:t>Reiser bestilt av Pasientreiser  </a:t>
                      </a:r>
                      <a:endParaRPr lang="nb-NO" sz="1600" kern="1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marL="108685" marR="108685" marT="54343" marB="54343"/>
                </a:tc>
                <a:tc>
                  <a:txBody>
                    <a:bodyPr/>
                    <a:lstStyle/>
                    <a:p>
                      <a:pPr algn="l" rtl="0" fontAlgn="base">
                        <a:lnSpc>
                          <a:spcPts val="1380"/>
                        </a:lnSpc>
                        <a:buNone/>
                      </a:pPr>
                      <a:r>
                        <a:rPr lang="nb-NO" sz="1600" kern="1200">
                          <a:solidFill>
                            <a:schemeClr val="bg2">
                              <a:lumMod val="10000"/>
                            </a:schemeClr>
                          </a:solidFill>
                        </a:rPr>
                        <a:t>31 677 </a:t>
                      </a:r>
                      <a:endParaRPr lang="nb-NO" sz="1600" kern="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marL="108685" marR="108685" marT="54343" marB="54343"/>
                </a:tc>
                <a:tc>
                  <a:txBody>
                    <a:bodyPr/>
                    <a:lstStyle/>
                    <a:p>
                      <a:pPr algn="l" rtl="0" fontAlgn="base">
                        <a:lnSpc>
                          <a:spcPts val="1380"/>
                        </a:lnSpc>
                        <a:buNone/>
                      </a:pPr>
                      <a:r>
                        <a:rPr lang="nb-NO" sz="1600" kern="1200" dirty="0">
                          <a:solidFill>
                            <a:schemeClr val="bg2">
                              <a:lumMod val="10000"/>
                            </a:schemeClr>
                          </a:solidFill>
                        </a:rPr>
                        <a:t>58 427 </a:t>
                      </a:r>
                      <a:endParaRPr lang="nb-NO" sz="1600" kern="1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marL="108685" marR="108685" marT="54343" marB="54343"/>
                </a:tc>
                <a:tc>
                  <a:txBody>
                    <a:bodyPr/>
                    <a:lstStyle/>
                    <a:p>
                      <a:pPr algn="l" rtl="0" fontAlgn="base">
                        <a:lnSpc>
                          <a:spcPts val="1380"/>
                        </a:lnSpc>
                        <a:buNone/>
                      </a:pPr>
                      <a:r>
                        <a:rPr lang="nb-NO" sz="1600" kern="1200" dirty="0">
                          <a:solidFill>
                            <a:schemeClr val="bg2">
                              <a:lumMod val="10000"/>
                            </a:schemeClr>
                          </a:solidFill>
                        </a:rPr>
                        <a:t>84,4% </a:t>
                      </a:r>
                      <a:endParaRPr lang="nb-NO" sz="1600" kern="1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marL="108685" marR="108685" marT="54343" marB="54343"/>
                </a:tc>
                <a:extLst>
                  <a:ext uri="{0D108BD9-81ED-4DB2-BD59-A6C34878D82A}">
                    <a16:rowId xmlns:a16="http://schemas.microsoft.com/office/drawing/2014/main" val="920357136"/>
                  </a:ext>
                </a:extLst>
              </a:tr>
              <a:tr h="556333">
                <a:tc>
                  <a:txBody>
                    <a:bodyPr/>
                    <a:lstStyle/>
                    <a:p>
                      <a:pPr algn="l" rtl="0" fontAlgn="base">
                        <a:lnSpc>
                          <a:spcPts val="1380"/>
                        </a:lnSpc>
                        <a:buClrTx/>
                        <a:buSzPts val="1000"/>
                        <a:buFont typeface="Arial" panose="020B0604020202020204" pitchFamily="34" charset="0"/>
                        <a:buNone/>
                      </a:pPr>
                      <a:r>
                        <a:rPr lang="nb-NO" sz="1600" kern="1200" dirty="0">
                          <a:solidFill>
                            <a:schemeClr val="bg2">
                              <a:lumMod val="10000"/>
                            </a:schemeClr>
                          </a:solidFill>
                        </a:rPr>
                        <a:t>Reiser bestilt av helsepersonell </a:t>
                      </a:r>
                    </a:p>
                    <a:p>
                      <a:pPr algn="l" rtl="0" fontAlgn="base">
                        <a:lnSpc>
                          <a:spcPts val="1380"/>
                        </a:lnSpc>
                        <a:spcAft>
                          <a:spcPts val="800"/>
                        </a:spcAft>
                        <a:buNone/>
                      </a:pPr>
                      <a:r>
                        <a:rPr lang="nb-NO" sz="1600" kern="1200" dirty="0">
                          <a:solidFill>
                            <a:schemeClr val="bg2">
                              <a:lumMod val="10000"/>
                            </a:schemeClr>
                          </a:solidFill>
                        </a:rPr>
                        <a:t>  </a:t>
                      </a:r>
                      <a:endParaRPr lang="nb-NO" sz="1600" kern="1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marL="108685" marR="108685" marT="54343" marB="54343"/>
                </a:tc>
                <a:tc>
                  <a:txBody>
                    <a:bodyPr/>
                    <a:lstStyle/>
                    <a:p>
                      <a:pPr algn="l" rtl="0" fontAlgn="base">
                        <a:lnSpc>
                          <a:spcPts val="1380"/>
                        </a:lnSpc>
                        <a:buNone/>
                      </a:pPr>
                      <a:r>
                        <a:rPr lang="nb-NO" sz="1600" kern="1200">
                          <a:solidFill>
                            <a:schemeClr val="bg2">
                              <a:lumMod val="10000"/>
                            </a:schemeClr>
                          </a:solidFill>
                        </a:rPr>
                        <a:t>620 </a:t>
                      </a:r>
                      <a:endParaRPr lang="nb-NO" sz="1600" kern="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marL="108685" marR="108685" marT="54343" marB="54343"/>
                </a:tc>
                <a:tc>
                  <a:txBody>
                    <a:bodyPr/>
                    <a:lstStyle/>
                    <a:p>
                      <a:pPr algn="l" rtl="0" fontAlgn="base">
                        <a:lnSpc>
                          <a:spcPts val="1380"/>
                        </a:lnSpc>
                        <a:buNone/>
                      </a:pPr>
                      <a:r>
                        <a:rPr lang="nb-NO" sz="1600" kern="1200" dirty="0">
                          <a:solidFill>
                            <a:schemeClr val="bg2">
                              <a:lumMod val="10000"/>
                            </a:schemeClr>
                          </a:solidFill>
                        </a:rPr>
                        <a:t>937 </a:t>
                      </a:r>
                      <a:endParaRPr lang="nb-NO" sz="1600" kern="1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marL="108685" marR="108685" marT="54343" marB="54343"/>
                </a:tc>
                <a:tc>
                  <a:txBody>
                    <a:bodyPr/>
                    <a:lstStyle/>
                    <a:p>
                      <a:pPr algn="l" rtl="0" fontAlgn="base">
                        <a:lnSpc>
                          <a:spcPts val="1380"/>
                        </a:lnSpc>
                        <a:buNone/>
                      </a:pPr>
                      <a:r>
                        <a:rPr lang="nb-NO" sz="1600" kern="1200" dirty="0">
                          <a:solidFill>
                            <a:schemeClr val="bg2">
                              <a:lumMod val="10000"/>
                            </a:schemeClr>
                          </a:solidFill>
                        </a:rPr>
                        <a:t>51,1% </a:t>
                      </a:r>
                      <a:endParaRPr lang="nb-NO" sz="1600" kern="1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marL="108685" marR="108685" marT="54343" marB="54343"/>
                </a:tc>
                <a:extLst>
                  <a:ext uri="{0D108BD9-81ED-4DB2-BD59-A6C34878D82A}">
                    <a16:rowId xmlns:a16="http://schemas.microsoft.com/office/drawing/2014/main" val="2970293586"/>
                  </a:ext>
                </a:extLst>
              </a:tr>
              <a:tr h="345001">
                <a:tc>
                  <a:txBody>
                    <a:bodyPr/>
                    <a:lstStyle/>
                    <a:p>
                      <a:pPr algn="l" rtl="0" fontAlgn="base">
                        <a:lnSpc>
                          <a:spcPts val="1380"/>
                        </a:lnSpc>
                        <a:spcAft>
                          <a:spcPts val="800"/>
                        </a:spcAft>
                        <a:buNone/>
                      </a:pPr>
                      <a:r>
                        <a:rPr lang="nb-NO" sz="1600" kern="1200" dirty="0">
                          <a:solidFill>
                            <a:schemeClr val="bg2">
                              <a:lumMod val="10000"/>
                            </a:schemeClr>
                          </a:solidFill>
                        </a:rPr>
                        <a:t>Unike pasienter med attest  </a:t>
                      </a:r>
                      <a:endParaRPr lang="nb-NO" sz="1600" kern="1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marL="108685" marR="108685" marT="54343" marB="54343"/>
                </a:tc>
                <a:tc>
                  <a:txBody>
                    <a:bodyPr/>
                    <a:lstStyle/>
                    <a:p>
                      <a:pPr algn="l" rtl="0" fontAlgn="base">
                        <a:lnSpc>
                          <a:spcPts val="1380"/>
                        </a:lnSpc>
                        <a:buNone/>
                      </a:pPr>
                      <a:r>
                        <a:rPr lang="nb-NO" sz="1600" kern="1200">
                          <a:solidFill>
                            <a:schemeClr val="bg2">
                              <a:lumMod val="10000"/>
                            </a:schemeClr>
                          </a:solidFill>
                        </a:rPr>
                        <a:t>10 532 </a:t>
                      </a:r>
                      <a:endParaRPr lang="nb-NO" sz="1600" kern="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marL="108685" marR="108685" marT="54343" marB="54343"/>
                </a:tc>
                <a:tc>
                  <a:txBody>
                    <a:bodyPr/>
                    <a:lstStyle/>
                    <a:p>
                      <a:pPr algn="l" rtl="0" fontAlgn="base">
                        <a:lnSpc>
                          <a:spcPts val="1380"/>
                        </a:lnSpc>
                        <a:buNone/>
                      </a:pPr>
                      <a:r>
                        <a:rPr lang="nb-NO" sz="1600" kern="1200">
                          <a:solidFill>
                            <a:schemeClr val="bg2">
                              <a:lumMod val="10000"/>
                            </a:schemeClr>
                          </a:solidFill>
                        </a:rPr>
                        <a:t>14 441 </a:t>
                      </a:r>
                      <a:endParaRPr lang="nb-NO" sz="1600" kern="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marL="108685" marR="108685" marT="54343" marB="54343"/>
                </a:tc>
                <a:tc>
                  <a:txBody>
                    <a:bodyPr/>
                    <a:lstStyle/>
                    <a:p>
                      <a:pPr algn="l" rtl="0" fontAlgn="base">
                        <a:lnSpc>
                          <a:spcPts val="1380"/>
                        </a:lnSpc>
                        <a:buNone/>
                      </a:pPr>
                      <a:r>
                        <a:rPr lang="nb-NO" sz="1600" kern="1200" dirty="0">
                          <a:solidFill>
                            <a:schemeClr val="bg2">
                              <a:lumMod val="10000"/>
                            </a:schemeClr>
                          </a:solidFill>
                        </a:rPr>
                        <a:t>37,1% </a:t>
                      </a:r>
                      <a:endParaRPr lang="nb-NO" sz="1600" kern="1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marL="108685" marR="108685" marT="54343" marB="54343"/>
                </a:tc>
                <a:extLst>
                  <a:ext uri="{0D108BD9-81ED-4DB2-BD59-A6C34878D82A}">
                    <a16:rowId xmlns:a16="http://schemas.microsoft.com/office/drawing/2014/main" val="1560999688"/>
                  </a:ext>
                </a:extLst>
              </a:tr>
              <a:tr h="345001">
                <a:tc>
                  <a:txBody>
                    <a:bodyPr/>
                    <a:lstStyle/>
                    <a:p>
                      <a:pPr algn="l" rtl="0" fontAlgn="base">
                        <a:lnSpc>
                          <a:spcPts val="1380"/>
                        </a:lnSpc>
                        <a:spcAft>
                          <a:spcPts val="800"/>
                        </a:spcAft>
                        <a:buNone/>
                      </a:pPr>
                      <a:r>
                        <a:rPr lang="nb-NO" sz="1600" kern="1200" dirty="0">
                          <a:solidFill>
                            <a:schemeClr val="bg2">
                              <a:lumMod val="10000"/>
                            </a:schemeClr>
                          </a:solidFill>
                        </a:rPr>
                        <a:t>Reiser hvor pasient med tilrettelagt attest velger å benytte egen bil* </a:t>
                      </a:r>
                      <a:endParaRPr lang="nb-NO" sz="1600" kern="1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marL="108685" marR="108685" marT="54343" marB="54343"/>
                </a:tc>
                <a:tc>
                  <a:txBody>
                    <a:bodyPr/>
                    <a:lstStyle/>
                    <a:p>
                      <a:pPr algn="l" rtl="0" fontAlgn="base">
                        <a:lnSpc>
                          <a:spcPts val="1380"/>
                        </a:lnSpc>
                        <a:buNone/>
                      </a:pPr>
                      <a:r>
                        <a:rPr lang="nb-NO" sz="1600" kern="1200">
                          <a:solidFill>
                            <a:schemeClr val="bg2">
                              <a:lumMod val="10000"/>
                            </a:schemeClr>
                          </a:solidFill>
                        </a:rPr>
                        <a:t>10 475 </a:t>
                      </a:r>
                      <a:endParaRPr lang="nb-NO" sz="1600" kern="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marL="108685" marR="108685" marT="54343" marB="54343"/>
                </a:tc>
                <a:tc>
                  <a:txBody>
                    <a:bodyPr/>
                    <a:lstStyle/>
                    <a:p>
                      <a:pPr algn="l" rtl="0" fontAlgn="base">
                        <a:lnSpc>
                          <a:spcPts val="1380"/>
                        </a:lnSpc>
                        <a:buNone/>
                      </a:pPr>
                      <a:r>
                        <a:rPr lang="nb-NO" sz="1600" kern="1200">
                          <a:solidFill>
                            <a:schemeClr val="bg2">
                              <a:lumMod val="10000"/>
                            </a:schemeClr>
                          </a:solidFill>
                        </a:rPr>
                        <a:t>16 079 </a:t>
                      </a:r>
                      <a:endParaRPr lang="nb-NO" sz="1600" kern="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marL="108685" marR="108685" marT="54343" marB="54343"/>
                </a:tc>
                <a:tc>
                  <a:txBody>
                    <a:bodyPr/>
                    <a:lstStyle/>
                    <a:p>
                      <a:pPr algn="l" rtl="0" fontAlgn="base">
                        <a:lnSpc>
                          <a:spcPts val="1380"/>
                        </a:lnSpc>
                        <a:buNone/>
                      </a:pPr>
                      <a:r>
                        <a:rPr lang="nb-NO" sz="1600" kern="1200" dirty="0">
                          <a:solidFill>
                            <a:schemeClr val="bg2">
                              <a:lumMod val="10000"/>
                            </a:schemeClr>
                          </a:solidFill>
                        </a:rPr>
                        <a:t>53,3% </a:t>
                      </a:r>
                      <a:endParaRPr lang="nb-NO" sz="1600" kern="1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marL="108685" marR="108685" marT="54343" marB="54343"/>
                </a:tc>
                <a:extLst>
                  <a:ext uri="{0D108BD9-81ED-4DB2-BD59-A6C34878D82A}">
                    <a16:rowId xmlns:a16="http://schemas.microsoft.com/office/drawing/2014/main" val="2984903290"/>
                  </a:ext>
                </a:extLst>
              </a:tr>
            </a:tbl>
          </a:graphicData>
        </a:graphic>
      </p:graphicFrame>
      <p:sp>
        <p:nvSpPr>
          <p:cNvPr id="3" name="TekstSylinder 2">
            <a:extLst>
              <a:ext uri="{FF2B5EF4-FFF2-40B4-BE49-F238E27FC236}">
                <a16:creationId xmlns:a16="http://schemas.microsoft.com/office/drawing/2014/main" id="{9649EA9F-BF6E-0822-95DD-370C725F3BEA}"/>
              </a:ext>
            </a:extLst>
          </p:cNvPr>
          <p:cNvSpPr txBox="1"/>
          <p:nvPr/>
        </p:nvSpPr>
        <p:spPr>
          <a:xfrm>
            <a:off x="838200" y="1411357"/>
            <a:ext cx="9740347" cy="338554"/>
          </a:xfrm>
          <a:prstGeom prst="rect">
            <a:avLst/>
          </a:prstGeom>
          <a:noFill/>
        </p:spPr>
        <p:txBody>
          <a:bodyPr wrap="square" rtlCol="0">
            <a:spAutoFit/>
          </a:bodyPr>
          <a:lstStyle/>
          <a:p>
            <a:r>
              <a:rPr lang="nb-NO" sz="16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Tabellen viser aktivitet og utvikling for ny </a:t>
            </a:r>
            <a:r>
              <a:rPr lang="nb-NO" sz="1600"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bestillerløsning</a:t>
            </a:r>
            <a:r>
              <a:rPr lang="nb-NO" sz="16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for de siste tre måneder. </a:t>
            </a:r>
          </a:p>
        </p:txBody>
      </p:sp>
    </p:spTree>
    <p:extLst>
      <p:ext uri="{BB962C8B-B14F-4D97-AF65-F5344CB8AC3E}">
        <p14:creationId xmlns:p14="http://schemas.microsoft.com/office/powerpoint/2010/main" val="1377862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Bildet er en graf som viser utvikling nasjonalt siste år for styringsparametere andel reiser på attest">
            <a:extLst>
              <a:ext uri="{FF2B5EF4-FFF2-40B4-BE49-F238E27FC236}">
                <a16:creationId xmlns:a16="http://schemas.microsoft.com/office/drawing/2014/main" id="{3F6F1B95-B2F4-EFB6-7F99-92DD34B649C8}"/>
              </a:ext>
            </a:extLst>
          </p:cNvPr>
          <p:cNvPicPr>
            <a:picLocks noChangeAspect="1"/>
          </p:cNvPicPr>
          <p:nvPr/>
        </p:nvPicPr>
        <p:blipFill>
          <a:blip r:embed="rId2"/>
          <a:stretch>
            <a:fillRect/>
          </a:stretch>
        </p:blipFill>
        <p:spPr>
          <a:xfrm>
            <a:off x="638175" y="1121034"/>
            <a:ext cx="8068503" cy="2589150"/>
          </a:xfrm>
          <a:prstGeom prst="rect">
            <a:avLst/>
          </a:prstGeom>
          <a:ln>
            <a:solidFill>
              <a:srgbClr val="003087"/>
            </a:solidFill>
          </a:ln>
        </p:spPr>
      </p:pic>
      <p:pic>
        <p:nvPicPr>
          <p:cNvPr id="3" name="Bilde 2" descr="Bildet er en graf som viser utvikling nasjonalt siste år for styringsparametere andel reiser på attest som er bestilt på Helsenorge">
            <a:extLst>
              <a:ext uri="{FF2B5EF4-FFF2-40B4-BE49-F238E27FC236}">
                <a16:creationId xmlns:a16="http://schemas.microsoft.com/office/drawing/2014/main" id="{11ACCE9A-DA70-5EB6-4EE3-E8354AD5B19F}"/>
              </a:ext>
            </a:extLst>
          </p:cNvPr>
          <p:cNvPicPr>
            <a:picLocks noChangeAspect="1"/>
          </p:cNvPicPr>
          <p:nvPr/>
        </p:nvPicPr>
        <p:blipFill>
          <a:blip r:embed="rId3"/>
          <a:stretch>
            <a:fillRect/>
          </a:stretch>
        </p:blipFill>
        <p:spPr>
          <a:xfrm>
            <a:off x="638175" y="3791095"/>
            <a:ext cx="8138077" cy="2807764"/>
          </a:xfrm>
          <a:prstGeom prst="rect">
            <a:avLst/>
          </a:prstGeom>
          <a:ln>
            <a:solidFill>
              <a:srgbClr val="003087"/>
            </a:solidFill>
          </a:ln>
        </p:spPr>
      </p:pic>
      <p:sp>
        <p:nvSpPr>
          <p:cNvPr id="5" name="Title 1">
            <a:extLst>
              <a:ext uri="{FF2B5EF4-FFF2-40B4-BE49-F238E27FC236}">
                <a16:creationId xmlns:a16="http://schemas.microsoft.com/office/drawing/2014/main" id="{06907E05-7C39-6673-46D7-8008615C02C6}"/>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3200" b="1" kern="1200">
                <a:solidFill>
                  <a:srgbClr val="003087"/>
                </a:solidFill>
                <a:latin typeface="Calibri" panose="020F0502020204030204" pitchFamily="34" charset="0"/>
                <a:ea typeface="Calibri" panose="020F0502020204030204" pitchFamily="34" charset="0"/>
                <a:cs typeface="Calibri" panose="020F0502020204030204" pitchFamily="34" charset="0"/>
              </a:defRPr>
            </a:lvl1pPr>
          </a:lstStyle>
          <a:p>
            <a:r>
              <a:rPr lang="en-US" dirty="0" err="1"/>
              <a:t>Nasjonale</a:t>
            </a:r>
            <a:r>
              <a:rPr lang="en-US" dirty="0"/>
              <a:t> </a:t>
            </a:r>
            <a:r>
              <a:rPr lang="en-US" dirty="0" err="1"/>
              <a:t>styringsparametere</a:t>
            </a:r>
            <a:r>
              <a:rPr lang="en-US" dirty="0"/>
              <a:t> </a:t>
            </a:r>
          </a:p>
        </p:txBody>
      </p:sp>
    </p:spTree>
    <p:extLst>
      <p:ext uri="{BB962C8B-B14F-4D97-AF65-F5344CB8AC3E}">
        <p14:creationId xmlns:p14="http://schemas.microsoft.com/office/powerpoint/2010/main" val="344643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Bildet er en graf som viser utvikling for region nord siste år for styringsparametere andel reiser på attest">
            <a:extLst>
              <a:ext uri="{FF2B5EF4-FFF2-40B4-BE49-F238E27FC236}">
                <a16:creationId xmlns:a16="http://schemas.microsoft.com/office/drawing/2014/main" id="{0E77877E-56D7-20BE-134B-8675CF87CE5E}"/>
              </a:ext>
            </a:extLst>
          </p:cNvPr>
          <p:cNvPicPr>
            <a:picLocks noChangeAspect="1"/>
          </p:cNvPicPr>
          <p:nvPr/>
        </p:nvPicPr>
        <p:blipFill>
          <a:blip r:embed="rId2"/>
          <a:stretch>
            <a:fillRect/>
          </a:stretch>
        </p:blipFill>
        <p:spPr>
          <a:xfrm>
            <a:off x="602456" y="1148277"/>
            <a:ext cx="8283127" cy="2732041"/>
          </a:xfrm>
          <a:prstGeom prst="rect">
            <a:avLst/>
          </a:prstGeom>
          <a:ln>
            <a:solidFill>
              <a:srgbClr val="003087"/>
            </a:solidFill>
          </a:ln>
        </p:spPr>
      </p:pic>
      <p:pic>
        <p:nvPicPr>
          <p:cNvPr id="3" name="Bilde 2" descr="Bildet er en graf som viser utvikling for region nord siste år for styringsparametere andel reiser på attest som er bestilt på Helsenorge">
            <a:extLst>
              <a:ext uri="{FF2B5EF4-FFF2-40B4-BE49-F238E27FC236}">
                <a16:creationId xmlns:a16="http://schemas.microsoft.com/office/drawing/2014/main" id="{F4031917-1ADE-36C9-E7B1-CBE5FD24CDFD}"/>
              </a:ext>
            </a:extLst>
          </p:cNvPr>
          <p:cNvPicPr>
            <a:picLocks noChangeAspect="1"/>
          </p:cNvPicPr>
          <p:nvPr/>
        </p:nvPicPr>
        <p:blipFill>
          <a:blip r:embed="rId3"/>
          <a:stretch>
            <a:fillRect/>
          </a:stretch>
        </p:blipFill>
        <p:spPr>
          <a:xfrm>
            <a:off x="602456" y="3961154"/>
            <a:ext cx="8283127" cy="2603952"/>
          </a:xfrm>
          <a:prstGeom prst="rect">
            <a:avLst/>
          </a:prstGeom>
          <a:ln>
            <a:solidFill>
              <a:srgbClr val="003087"/>
            </a:solidFill>
          </a:ln>
        </p:spPr>
      </p:pic>
      <p:sp>
        <p:nvSpPr>
          <p:cNvPr id="4" name="Title 1">
            <a:extLst>
              <a:ext uri="{FF2B5EF4-FFF2-40B4-BE49-F238E27FC236}">
                <a16:creationId xmlns:a16="http://schemas.microsoft.com/office/drawing/2014/main" id="{FED0E95D-E5F8-E3D0-73CE-63AD5C415B34}"/>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3200" b="1" kern="1200">
                <a:solidFill>
                  <a:srgbClr val="003087"/>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Helse Nord </a:t>
            </a:r>
          </a:p>
        </p:txBody>
      </p:sp>
    </p:spTree>
    <p:extLst>
      <p:ext uri="{BB962C8B-B14F-4D97-AF65-F5344CB8AC3E}">
        <p14:creationId xmlns:p14="http://schemas.microsoft.com/office/powerpoint/2010/main" val="3349688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Bildet er en graf som viser utvikling for region midt siste år for styringsparametere andel reiser på attest">
            <a:extLst>
              <a:ext uri="{FF2B5EF4-FFF2-40B4-BE49-F238E27FC236}">
                <a16:creationId xmlns:a16="http://schemas.microsoft.com/office/drawing/2014/main" id="{75A9412F-801D-4695-2903-D06A7D3EB7A7}"/>
              </a:ext>
            </a:extLst>
          </p:cNvPr>
          <p:cNvPicPr>
            <a:picLocks noChangeAspect="1"/>
          </p:cNvPicPr>
          <p:nvPr/>
        </p:nvPicPr>
        <p:blipFill>
          <a:blip r:embed="rId2"/>
          <a:stretch>
            <a:fillRect/>
          </a:stretch>
        </p:blipFill>
        <p:spPr>
          <a:xfrm>
            <a:off x="576261" y="1146556"/>
            <a:ext cx="8597557" cy="2709826"/>
          </a:xfrm>
          <a:prstGeom prst="rect">
            <a:avLst/>
          </a:prstGeom>
          <a:ln>
            <a:solidFill>
              <a:srgbClr val="003087"/>
            </a:solidFill>
          </a:ln>
        </p:spPr>
      </p:pic>
      <p:pic>
        <p:nvPicPr>
          <p:cNvPr id="3" name="Bilde 2" descr="Bildet er en graf som viser utvikling for region midt siste år for styringsparametere andel reiser på attest som er bestilt på Helsenorge">
            <a:extLst>
              <a:ext uri="{FF2B5EF4-FFF2-40B4-BE49-F238E27FC236}">
                <a16:creationId xmlns:a16="http://schemas.microsoft.com/office/drawing/2014/main" id="{5E6F71A5-1217-778B-BB99-DD137B3D4B22}"/>
              </a:ext>
            </a:extLst>
          </p:cNvPr>
          <p:cNvPicPr>
            <a:picLocks noChangeAspect="1"/>
          </p:cNvPicPr>
          <p:nvPr/>
        </p:nvPicPr>
        <p:blipFill>
          <a:blip r:embed="rId3"/>
          <a:stretch>
            <a:fillRect/>
          </a:stretch>
        </p:blipFill>
        <p:spPr>
          <a:xfrm>
            <a:off x="561976" y="3951459"/>
            <a:ext cx="8611842" cy="2718421"/>
          </a:xfrm>
          <a:prstGeom prst="rect">
            <a:avLst/>
          </a:prstGeom>
          <a:ln>
            <a:solidFill>
              <a:srgbClr val="003087"/>
            </a:solidFill>
          </a:ln>
        </p:spPr>
      </p:pic>
      <p:sp>
        <p:nvSpPr>
          <p:cNvPr id="4" name="Title 1">
            <a:extLst>
              <a:ext uri="{FF2B5EF4-FFF2-40B4-BE49-F238E27FC236}">
                <a16:creationId xmlns:a16="http://schemas.microsoft.com/office/drawing/2014/main" id="{C99AA823-A145-57E3-06AB-604DDE248C2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3200" b="1" kern="1200">
                <a:solidFill>
                  <a:srgbClr val="003087"/>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Helse </a:t>
            </a:r>
            <a:r>
              <a:rPr lang="en-US" dirty="0" err="1"/>
              <a:t>Midt</a:t>
            </a:r>
            <a:r>
              <a:rPr lang="en-US" dirty="0"/>
              <a:t> </a:t>
            </a:r>
          </a:p>
        </p:txBody>
      </p:sp>
    </p:spTree>
    <p:extLst>
      <p:ext uri="{BB962C8B-B14F-4D97-AF65-F5344CB8AC3E}">
        <p14:creationId xmlns:p14="http://schemas.microsoft.com/office/powerpoint/2010/main" val="3121110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Bildet er en graf som viser utvikling for region sør-øst siste år for styringsparametere andel reiser på attest">
            <a:extLst>
              <a:ext uri="{FF2B5EF4-FFF2-40B4-BE49-F238E27FC236}">
                <a16:creationId xmlns:a16="http://schemas.microsoft.com/office/drawing/2014/main" id="{AD95C8C8-B3E2-A291-2224-36D1233AD826}"/>
              </a:ext>
            </a:extLst>
          </p:cNvPr>
          <p:cNvPicPr>
            <a:picLocks noChangeAspect="1"/>
          </p:cNvPicPr>
          <p:nvPr/>
        </p:nvPicPr>
        <p:blipFill>
          <a:blip r:embed="rId2"/>
          <a:stretch>
            <a:fillRect/>
          </a:stretch>
        </p:blipFill>
        <p:spPr>
          <a:xfrm>
            <a:off x="678655" y="1007469"/>
            <a:ext cx="8302355" cy="2628206"/>
          </a:xfrm>
          <a:prstGeom prst="rect">
            <a:avLst/>
          </a:prstGeom>
          <a:ln>
            <a:solidFill>
              <a:srgbClr val="003087"/>
            </a:solidFill>
          </a:ln>
        </p:spPr>
      </p:pic>
      <p:pic>
        <p:nvPicPr>
          <p:cNvPr id="3" name="Bilde 2" descr="Bildet er en graf som viser utvikling for region sør-øst siste år for styringsparametere andel reiser på attest som er bestilt på Helsenorge">
            <a:extLst>
              <a:ext uri="{FF2B5EF4-FFF2-40B4-BE49-F238E27FC236}">
                <a16:creationId xmlns:a16="http://schemas.microsoft.com/office/drawing/2014/main" id="{29205C9D-F1F5-01E6-FCEC-CFD2B671DD9B}"/>
              </a:ext>
            </a:extLst>
          </p:cNvPr>
          <p:cNvPicPr>
            <a:picLocks noChangeAspect="1"/>
          </p:cNvPicPr>
          <p:nvPr/>
        </p:nvPicPr>
        <p:blipFill>
          <a:blip r:embed="rId3"/>
          <a:stretch>
            <a:fillRect/>
          </a:stretch>
        </p:blipFill>
        <p:spPr>
          <a:xfrm>
            <a:off x="678655" y="3844396"/>
            <a:ext cx="8302355" cy="2627841"/>
          </a:xfrm>
          <a:prstGeom prst="rect">
            <a:avLst/>
          </a:prstGeom>
          <a:ln>
            <a:solidFill>
              <a:srgbClr val="003087"/>
            </a:solidFill>
          </a:ln>
        </p:spPr>
      </p:pic>
      <p:sp>
        <p:nvSpPr>
          <p:cNvPr id="4" name="Title 1">
            <a:extLst>
              <a:ext uri="{FF2B5EF4-FFF2-40B4-BE49-F238E27FC236}">
                <a16:creationId xmlns:a16="http://schemas.microsoft.com/office/drawing/2014/main" id="{991DED9A-937F-B25B-8FFB-6CAE906996FD}"/>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3200" b="1" kern="1200">
                <a:solidFill>
                  <a:srgbClr val="003087"/>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Helse </a:t>
            </a:r>
            <a:r>
              <a:rPr lang="en-US" dirty="0" err="1"/>
              <a:t>Sør</a:t>
            </a:r>
            <a:r>
              <a:rPr lang="en-US" dirty="0"/>
              <a:t>-Øst </a:t>
            </a:r>
          </a:p>
        </p:txBody>
      </p:sp>
    </p:spTree>
    <p:extLst>
      <p:ext uri="{BB962C8B-B14F-4D97-AF65-F5344CB8AC3E}">
        <p14:creationId xmlns:p14="http://schemas.microsoft.com/office/powerpoint/2010/main" val="2038403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5A7E600-69EE-30EE-FCF2-7614A565FE98}"/>
              </a:ext>
            </a:extLst>
          </p:cNvPr>
          <p:cNvSpPr>
            <a:spLocks noGrp="1"/>
          </p:cNvSpPr>
          <p:nvPr>
            <p:ph type="title"/>
          </p:nvPr>
        </p:nvSpPr>
        <p:spPr/>
        <p:txBody>
          <a:bodyPr/>
          <a:lstStyle/>
          <a:p>
            <a:r>
              <a:rPr lang="nb-NO" dirty="0"/>
              <a:t>sak 32-2025</a:t>
            </a:r>
            <a:br>
              <a:rPr lang="nb-NO" dirty="0"/>
            </a:br>
            <a:r>
              <a:rPr lang="nb-NO" dirty="0"/>
              <a:t>Godkjenning av protokoll</a:t>
            </a:r>
          </a:p>
        </p:txBody>
      </p:sp>
    </p:spTree>
    <p:extLst>
      <p:ext uri="{BB962C8B-B14F-4D97-AF65-F5344CB8AC3E}">
        <p14:creationId xmlns:p14="http://schemas.microsoft.com/office/powerpoint/2010/main" val="503683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Bildet er en graf som viser utvikling for region vest siste år for styringsparametere andel reiser på attest">
            <a:extLst>
              <a:ext uri="{FF2B5EF4-FFF2-40B4-BE49-F238E27FC236}">
                <a16:creationId xmlns:a16="http://schemas.microsoft.com/office/drawing/2014/main" id="{5BCDEF1D-F621-328E-77E9-573C0E25680E}"/>
              </a:ext>
            </a:extLst>
          </p:cNvPr>
          <p:cNvPicPr>
            <a:picLocks noChangeAspect="1"/>
          </p:cNvPicPr>
          <p:nvPr/>
        </p:nvPicPr>
        <p:blipFill>
          <a:blip r:embed="rId2"/>
          <a:stretch>
            <a:fillRect/>
          </a:stretch>
        </p:blipFill>
        <p:spPr>
          <a:xfrm>
            <a:off x="683420" y="974656"/>
            <a:ext cx="8728938" cy="2747756"/>
          </a:xfrm>
          <a:prstGeom prst="rect">
            <a:avLst/>
          </a:prstGeom>
          <a:ln>
            <a:solidFill>
              <a:srgbClr val="003087"/>
            </a:solidFill>
          </a:ln>
        </p:spPr>
      </p:pic>
      <p:pic>
        <p:nvPicPr>
          <p:cNvPr id="3" name="Bilde 2" descr="Bildet er en graf som viser utvikling for region vest siste år for styringsparametere andel reiser på attest som er bestilt på Helsenorge">
            <a:extLst>
              <a:ext uri="{FF2B5EF4-FFF2-40B4-BE49-F238E27FC236}">
                <a16:creationId xmlns:a16="http://schemas.microsoft.com/office/drawing/2014/main" id="{35D6687A-A432-BBF6-F69E-059A63AABDC0}"/>
              </a:ext>
            </a:extLst>
          </p:cNvPr>
          <p:cNvPicPr>
            <a:picLocks noChangeAspect="1"/>
          </p:cNvPicPr>
          <p:nvPr/>
        </p:nvPicPr>
        <p:blipFill>
          <a:blip r:embed="rId3"/>
          <a:stretch>
            <a:fillRect/>
          </a:stretch>
        </p:blipFill>
        <p:spPr>
          <a:xfrm>
            <a:off x="683419" y="3875463"/>
            <a:ext cx="8728939" cy="2765843"/>
          </a:xfrm>
          <a:prstGeom prst="rect">
            <a:avLst/>
          </a:prstGeom>
          <a:ln>
            <a:solidFill>
              <a:srgbClr val="003087"/>
            </a:solidFill>
          </a:ln>
        </p:spPr>
      </p:pic>
      <p:sp>
        <p:nvSpPr>
          <p:cNvPr id="4" name="Title 1">
            <a:extLst>
              <a:ext uri="{FF2B5EF4-FFF2-40B4-BE49-F238E27FC236}">
                <a16:creationId xmlns:a16="http://schemas.microsoft.com/office/drawing/2014/main" id="{CCF1C449-BE29-4462-E6C3-E1C7C5CF9A35}"/>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3200" b="1" kern="1200">
                <a:solidFill>
                  <a:srgbClr val="003087"/>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Helse Vest</a:t>
            </a:r>
          </a:p>
        </p:txBody>
      </p:sp>
    </p:spTree>
    <p:extLst>
      <p:ext uri="{BB962C8B-B14F-4D97-AF65-F5344CB8AC3E}">
        <p14:creationId xmlns:p14="http://schemas.microsoft.com/office/powerpoint/2010/main" val="27829983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449C77F-9AD5-FCAB-D896-4C55349E803C}"/>
              </a:ext>
            </a:extLst>
          </p:cNvPr>
          <p:cNvSpPr>
            <a:spLocks noGrp="1"/>
          </p:cNvSpPr>
          <p:nvPr>
            <p:ph type="title"/>
          </p:nvPr>
        </p:nvSpPr>
        <p:spPr/>
        <p:txBody>
          <a:bodyPr/>
          <a:lstStyle/>
          <a:p>
            <a:r>
              <a:rPr lang="nb-NO"/>
              <a:t>Kommunikasjonsplan høsten 2025</a:t>
            </a:r>
          </a:p>
        </p:txBody>
      </p:sp>
      <p:sp>
        <p:nvSpPr>
          <p:cNvPr id="3" name="Plassholder for innhold 2">
            <a:extLst>
              <a:ext uri="{FF2B5EF4-FFF2-40B4-BE49-F238E27FC236}">
                <a16:creationId xmlns:a16="http://schemas.microsoft.com/office/drawing/2014/main" id="{140BBAA7-8BDA-024C-C659-9E0B0F0765DA}"/>
              </a:ext>
            </a:extLst>
          </p:cNvPr>
          <p:cNvSpPr>
            <a:spLocks noGrp="1"/>
          </p:cNvSpPr>
          <p:nvPr>
            <p:ph idx="1"/>
          </p:nvPr>
        </p:nvSpPr>
        <p:spPr>
          <a:xfrm>
            <a:off x="838200" y="1550806"/>
            <a:ext cx="9026994" cy="4841527"/>
          </a:xfrm>
        </p:spPr>
        <p:txBody>
          <a:bodyPr vert="horz" lIns="91440" tIns="45720" rIns="91440" bIns="45720" rtlCol="0" anchor="t">
            <a:normAutofit/>
          </a:bodyPr>
          <a:lstStyle/>
          <a:p>
            <a:r>
              <a:rPr lang="nb-NO" dirty="0"/>
              <a:t>Pasientreiser</a:t>
            </a:r>
          </a:p>
          <a:p>
            <a:pPr lvl="1"/>
            <a:r>
              <a:rPr lang="nb-NO" dirty="0"/>
              <a:t>Månedlig nyhetsbrev med status og nyheter</a:t>
            </a:r>
          </a:p>
          <a:p>
            <a:pPr lvl="1"/>
            <a:r>
              <a:rPr lang="nb-NO" dirty="0"/>
              <a:t>Invitere til regionale informasjonsmøter om kommunikasjons- og opplæringsaktiviteter </a:t>
            </a:r>
          </a:p>
          <a:p>
            <a:pPr lvl="1"/>
            <a:r>
              <a:rPr lang="nb-NO" dirty="0"/>
              <a:t>Tilby skreddersydde aktiviteter og produkter etter behov </a:t>
            </a:r>
          </a:p>
          <a:p>
            <a:pPr lvl="1"/>
            <a:r>
              <a:rPr lang="nb-NO" dirty="0"/>
              <a:t>Mikrolæringer</a:t>
            </a:r>
          </a:p>
          <a:p>
            <a:r>
              <a:rPr lang="nb-NO" dirty="0"/>
              <a:t>Innbygger</a:t>
            </a:r>
          </a:p>
          <a:p>
            <a:pPr lvl="1"/>
            <a:r>
              <a:rPr lang="nb-NO" dirty="0">
                <a:latin typeface="Calibri"/>
                <a:ea typeface="Calibri"/>
                <a:cs typeface="Calibri"/>
              </a:rPr>
              <a:t>Mediesaker, lage lokale saker etter behov</a:t>
            </a:r>
          </a:p>
          <a:p>
            <a:pPr lvl="1"/>
            <a:r>
              <a:rPr lang="nb-NO" dirty="0">
                <a:latin typeface="Calibri"/>
                <a:ea typeface="Calibri"/>
                <a:cs typeface="Calibri"/>
              </a:rPr>
              <a:t>Synliggjøre bestille reiser på </a:t>
            </a:r>
            <a:r>
              <a:rPr lang="nb-NO" dirty="0" err="1">
                <a:latin typeface="Calibri"/>
                <a:ea typeface="Calibri"/>
                <a:cs typeface="Calibri"/>
              </a:rPr>
              <a:t>Helsenorge</a:t>
            </a:r>
            <a:endParaRPr lang="nb-NO" dirty="0">
              <a:latin typeface="Calibri"/>
              <a:ea typeface="Calibri"/>
              <a:cs typeface="Calibri"/>
            </a:endParaRPr>
          </a:p>
          <a:p>
            <a:pPr lvl="1"/>
            <a:r>
              <a:rPr lang="nb-NO" dirty="0"/>
              <a:t>Annonsere på infoskjermer</a:t>
            </a:r>
          </a:p>
          <a:p>
            <a:pPr lvl="1"/>
            <a:r>
              <a:rPr lang="nb-NO" dirty="0"/>
              <a:t>Lage korte videosnutter</a:t>
            </a:r>
          </a:p>
          <a:p>
            <a:r>
              <a:rPr lang="nb-NO" dirty="0"/>
              <a:t>Helsepersonell</a:t>
            </a:r>
          </a:p>
          <a:p>
            <a:pPr lvl="1"/>
            <a:r>
              <a:rPr lang="nb-NO" dirty="0"/>
              <a:t>Nyhetsbrev til alle som bestiller reise/lager attester</a:t>
            </a:r>
          </a:p>
          <a:p>
            <a:pPr lvl="1"/>
            <a:r>
              <a:rPr lang="nb-NO" dirty="0"/>
              <a:t>Annonsere i fagblader</a:t>
            </a:r>
          </a:p>
          <a:p>
            <a:pPr lvl="1"/>
            <a:r>
              <a:rPr lang="nb-NO" dirty="0" err="1"/>
              <a:t>Webinar</a:t>
            </a:r>
            <a:r>
              <a:rPr lang="nb-NO" dirty="0"/>
              <a:t> etter behov</a:t>
            </a:r>
          </a:p>
          <a:p>
            <a:pPr lvl="1"/>
            <a:r>
              <a:rPr lang="nb-NO" dirty="0"/>
              <a:t>Nytt e-læringskurs</a:t>
            </a:r>
          </a:p>
          <a:p>
            <a:pPr lvl="1"/>
            <a:r>
              <a:rPr lang="nb-NO" dirty="0"/>
              <a:t>Nyhetssaker til nettsider for helseforetak og regionale helseforetak </a:t>
            </a:r>
          </a:p>
          <a:p>
            <a:endParaRPr lang="nb-NO" dirty="0"/>
          </a:p>
        </p:txBody>
      </p:sp>
    </p:spTree>
    <p:extLst>
      <p:ext uri="{BB962C8B-B14F-4D97-AF65-F5344CB8AC3E}">
        <p14:creationId xmlns:p14="http://schemas.microsoft.com/office/powerpoint/2010/main" val="4023671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8455A-8E78-0731-C44E-44E6EE6AA2FF}"/>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F7D3E2DA-2093-CBA9-4140-239A16068FD9}"/>
              </a:ext>
            </a:extLst>
          </p:cNvPr>
          <p:cNvSpPr>
            <a:spLocks noGrp="1"/>
          </p:cNvSpPr>
          <p:nvPr>
            <p:ph type="title"/>
          </p:nvPr>
        </p:nvSpPr>
        <p:spPr/>
        <p:txBody>
          <a:bodyPr/>
          <a:lstStyle/>
          <a:p>
            <a:r>
              <a:rPr lang="nb-NO" dirty="0"/>
              <a:t>sak 38-2025</a:t>
            </a:r>
            <a:br>
              <a:rPr lang="nb-NO" dirty="0"/>
            </a:br>
            <a:r>
              <a:rPr lang="nb-NO" dirty="0"/>
              <a:t>Møteplan 2026</a:t>
            </a:r>
          </a:p>
        </p:txBody>
      </p:sp>
    </p:spTree>
    <p:extLst>
      <p:ext uri="{BB962C8B-B14F-4D97-AF65-F5344CB8AC3E}">
        <p14:creationId xmlns:p14="http://schemas.microsoft.com/office/powerpoint/2010/main" val="34708373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52DBC4F7-B4D6-943F-F6DE-157DA514C6E3}"/>
              </a:ext>
            </a:extLst>
          </p:cNvPr>
          <p:cNvSpPr>
            <a:spLocks noGrp="1"/>
          </p:cNvSpPr>
          <p:nvPr>
            <p:ph type="title"/>
          </p:nvPr>
        </p:nvSpPr>
        <p:spPr/>
        <p:txBody>
          <a:bodyPr/>
          <a:lstStyle/>
          <a:p>
            <a:r>
              <a:rPr lang="nb-NO" dirty="0"/>
              <a:t>Møteplan 2026 Pasientreiser HF brukerutvalg</a:t>
            </a:r>
          </a:p>
        </p:txBody>
      </p:sp>
      <p:graphicFrame>
        <p:nvGraphicFramePr>
          <p:cNvPr id="2" name="Plassholder for innhold 1">
            <a:extLst>
              <a:ext uri="{FF2B5EF4-FFF2-40B4-BE49-F238E27FC236}">
                <a16:creationId xmlns:a16="http://schemas.microsoft.com/office/drawing/2014/main" id="{3DF4BC10-4FF1-981A-F853-EF7A1E0C0B9B}"/>
              </a:ext>
            </a:extLst>
          </p:cNvPr>
          <p:cNvGraphicFramePr>
            <a:graphicFrameLocks noGrp="1"/>
          </p:cNvGraphicFramePr>
          <p:nvPr>
            <p:ph idx="1"/>
          </p:nvPr>
        </p:nvGraphicFramePr>
        <p:xfrm>
          <a:off x="498764" y="3650456"/>
          <a:ext cx="8297576" cy="1586562"/>
        </p:xfrm>
        <a:graphic>
          <a:graphicData uri="http://schemas.openxmlformats.org/drawingml/2006/table">
            <a:tbl>
              <a:tblPr/>
              <a:tblGrid>
                <a:gridCol w="1185368">
                  <a:extLst>
                    <a:ext uri="{9D8B030D-6E8A-4147-A177-3AD203B41FA5}">
                      <a16:colId xmlns:a16="http://schemas.microsoft.com/office/drawing/2014/main" val="3359613156"/>
                    </a:ext>
                  </a:extLst>
                </a:gridCol>
                <a:gridCol w="1185368">
                  <a:extLst>
                    <a:ext uri="{9D8B030D-6E8A-4147-A177-3AD203B41FA5}">
                      <a16:colId xmlns:a16="http://schemas.microsoft.com/office/drawing/2014/main" val="1026193693"/>
                    </a:ext>
                  </a:extLst>
                </a:gridCol>
                <a:gridCol w="1185368">
                  <a:extLst>
                    <a:ext uri="{9D8B030D-6E8A-4147-A177-3AD203B41FA5}">
                      <a16:colId xmlns:a16="http://schemas.microsoft.com/office/drawing/2014/main" val="2282926931"/>
                    </a:ext>
                  </a:extLst>
                </a:gridCol>
                <a:gridCol w="1185368">
                  <a:extLst>
                    <a:ext uri="{9D8B030D-6E8A-4147-A177-3AD203B41FA5}">
                      <a16:colId xmlns:a16="http://schemas.microsoft.com/office/drawing/2014/main" val="2035346864"/>
                    </a:ext>
                  </a:extLst>
                </a:gridCol>
                <a:gridCol w="1185368">
                  <a:extLst>
                    <a:ext uri="{9D8B030D-6E8A-4147-A177-3AD203B41FA5}">
                      <a16:colId xmlns:a16="http://schemas.microsoft.com/office/drawing/2014/main" val="2263071831"/>
                    </a:ext>
                  </a:extLst>
                </a:gridCol>
                <a:gridCol w="1185368">
                  <a:extLst>
                    <a:ext uri="{9D8B030D-6E8A-4147-A177-3AD203B41FA5}">
                      <a16:colId xmlns:a16="http://schemas.microsoft.com/office/drawing/2014/main" val="1969515558"/>
                    </a:ext>
                  </a:extLst>
                </a:gridCol>
                <a:gridCol w="1185368">
                  <a:extLst>
                    <a:ext uri="{9D8B030D-6E8A-4147-A177-3AD203B41FA5}">
                      <a16:colId xmlns:a16="http://schemas.microsoft.com/office/drawing/2014/main" val="1145176750"/>
                    </a:ext>
                  </a:extLst>
                </a:gridCol>
              </a:tblGrid>
              <a:tr h="592269">
                <a:tc>
                  <a:txBody>
                    <a:bodyPr/>
                    <a:lstStyle/>
                    <a:p>
                      <a:pPr algn="ctr" rtl="0" fontAlgn="base">
                        <a:lnSpc>
                          <a:spcPts val="1376"/>
                        </a:lnSpc>
                        <a:buNone/>
                      </a:pPr>
                      <a:r>
                        <a:rPr lang="nb-NO" sz="1100" b="1" i="0">
                          <a:effectLst/>
                          <a:latin typeface="Cambria" panose="02040503050406030204" pitchFamily="18" charset="0"/>
                        </a:rPr>
                        <a:t>JAN</a:t>
                      </a:r>
                      <a:r>
                        <a:rPr lang="nb-NO" sz="1100" b="0" i="0">
                          <a:effectLst/>
                          <a:latin typeface="Cambria" panose="02040503050406030204" pitchFamily="18" charset="0"/>
                        </a:rPr>
                        <a:t> </a:t>
                      </a:r>
                      <a:endParaRPr lang="nb-NO" b="0" i="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6D9F1"/>
                    </a:solidFill>
                  </a:tcPr>
                </a:tc>
                <a:tc>
                  <a:txBody>
                    <a:bodyPr/>
                    <a:lstStyle/>
                    <a:p>
                      <a:pPr algn="ctr" rtl="0" fontAlgn="base">
                        <a:lnSpc>
                          <a:spcPts val="1376"/>
                        </a:lnSpc>
                        <a:buNone/>
                      </a:pPr>
                      <a:r>
                        <a:rPr lang="nb-NO" sz="1100" b="1" i="0" dirty="0">
                          <a:effectLst/>
                          <a:latin typeface="Cambria" panose="02040503050406030204" pitchFamily="18" charset="0"/>
                        </a:rPr>
                        <a:t>MARS</a:t>
                      </a:r>
                      <a:r>
                        <a:rPr lang="nb-NO" sz="1100" b="0" i="0" dirty="0">
                          <a:effectLst/>
                          <a:latin typeface="Cambria" panose="02040503050406030204" pitchFamily="18" charset="0"/>
                        </a:rPr>
                        <a:t> </a:t>
                      </a:r>
                      <a:endParaRPr lang="nb-NO" b="0" i="0" dirty="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6D9F1"/>
                    </a:solidFill>
                  </a:tcPr>
                </a:tc>
                <a:tc>
                  <a:txBody>
                    <a:bodyPr/>
                    <a:lstStyle/>
                    <a:p>
                      <a:pPr algn="ctr" rtl="0" fontAlgn="base">
                        <a:lnSpc>
                          <a:spcPts val="1376"/>
                        </a:lnSpc>
                        <a:buNone/>
                      </a:pPr>
                      <a:r>
                        <a:rPr lang="nb-NO" sz="1100" b="1" i="0" dirty="0">
                          <a:effectLst/>
                          <a:latin typeface="Cambria" panose="02040503050406030204" pitchFamily="18" charset="0"/>
                        </a:rPr>
                        <a:t>MAI</a:t>
                      </a:r>
                      <a:r>
                        <a:rPr lang="nb-NO" sz="1100" b="0" i="0" dirty="0">
                          <a:effectLst/>
                          <a:latin typeface="Cambria" panose="02040503050406030204" pitchFamily="18" charset="0"/>
                        </a:rPr>
                        <a:t> </a:t>
                      </a:r>
                      <a:endParaRPr lang="nb-NO" b="0" i="0" dirty="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6D9F1"/>
                    </a:solidFill>
                  </a:tcPr>
                </a:tc>
                <a:tc>
                  <a:txBody>
                    <a:bodyPr/>
                    <a:lstStyle/>
                    <a:p>
                      <a:pPr algn="ctr" rtl="0" fontAlgn="base">
                        <a:lnSpc>
                          <a:spcPts val="1376"/>
                        </a:lnSpc>
                        <a:buNone/>
                      </a:pPr>
                      <a:r>
                        <a:rPr lang="nb-NO" sz="1100" b="1" i="0">
                          <a:effectLst/>
                          <a:latin typeface="Cambria" panose="02040503050406030204" pitchFamily="18" charset="0"/>
                        </a:rPr>
                        <a:t>JUNI</a:t>
                      </a:r>
                      <a:r>
                        <a:rPr lang="nb-NO" sz="1100" b="0" i="0">
                          <a:effectLst/>
                          <a:latin typeface="Cambria" panose="02040503050406030204" pitchFamily="18" charset="0"/>
                        </a:rPr>
                        <a:t> </a:t>
                      </a:r>
                      <a:endParaRPr lang="nb-NO" b="0" i="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6D9F1"/>
                    </a:solidFill>
                  </a:tcPr>
                </a:tc>
                <a:tc>
                  <a:txBody>
                    <a:bodyPr/>
                    <a:lstStyle/>
                    <a:p>
                      <a:pPr algn="ctr" rtl="0" fontAlgn="base">
                        <a:lnSpc>
                          <a:spcPts val="1376"/>
                        </a:lnSpc>
                        <a:buNone/>
                      </a:pPr>
                      <a:r>
                        <a:rPr lang="nb-NO" sz="1100" b="1" i="0">
                          <a:effectLst/>
                          <a:latin typeface="Cambria" panose="02040503050406030204" pitchFamily="18" charset="0"/>
                        </a:rPr>
                        <a:t>SEPT</a:t>
                      </a:r>
                      <a:r>
                        <a:rPr lang="nb-NO" sz="1100" b="0" i="0">
                          <a:effectLst/>
                          <a:latin typeface="Cambria" panose="02040503050406030204" pitchFamily="18" charset="0"/>
                        </a:rPr>
                        <a:t> </a:t>
                      </a:r>
                      <a:endParaRPr lang="nb-NO" b="0" i="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6D9F1"/>
                    </a:solidFill>
                  </a:tcPr>
                </a:tc>
                <a:tc>
                  <a:txBody>
                    <a:bodyPr/>
                    <a:lstStyle/>
                    <a:p>
                      <a:pPr algn="ctr" rtl="0" fontAlgn="base">
                        <a:lnSpc>
                          <a:spcPts val="1376"/>
                        </a:lnSpc>
                        <a:buNone/>
                      </a:pPr>
                      <a:r>
                        <a:rPr lang="nb-NO" sz="1100" b="1" i="0">
                          <a:effectLst/>
                          <a:latin typeface="Cambria" panose="02040503050406030204" pitchFamily="18" charset="0"/>
                        </a:rPr>
                        <a:t>NOV</a:t>
                      </a:r>
                      <a:r>
                        <a:rPr lang="nb-NO" sz="1100" b="0" i="0">
                          <a:effectLst/>
                          <a:latin typeface="Cambria" panose="02040503050406030204" pitchFamily="18" charset="0"/>
                        </a:rPr>
                        <a:t> </a:t>
                      </a:r>
                      <a:endParaRPr lang="nb-NO" b="0" i="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6D9F1"/>
                    </a:solidFill>
                  </a:tcPr>
                </a:tc>
                <a:tc>
                  <a:txBody>
                    <a:bodyPr/>
                    <a:lstStyle/>
                    <a:p>
                      <a:pPr algn="ctr" rtl="0" fontAlgn="base">
                        <a:lnSpc>
                          <a:spcPts val="1376"/>
                        </a:lnSpc>
                        <a:buNone/>
                      </a:pPr>
                      <a:r>
                        <a:rPr lang="nb-NO" sz="1100" b="1" i="0">
                          <a:effectLst/>
                          <a:latin typeface="Cambria" panose="02040503050406030204" pitchFamily="18" charset="0"/>
                        </a:rPr>
                        <a:t>DES</a:t>
                      </a:r>
                      <a:r>
                        <a:rPr lang="nb-NO" sz="1100" b="0" i="0">
                          <a:effectLst/>
                          <a:latin typeface="Cambria" panose="02040503050406030204" pitchFamily="18" charset="0"/>
                        </a:rPr>
                        <a:t> </a:t>
                      </a:r>
                      <a:endParaRPr lang="nb-NO" b="0" i="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6D9F1"/>
                    </a:solidFill>
                  </a:tcPr>
                </a:tc>
                <a:extLst>
                  <a:ext uri="{0D108BD9-81ED-4DB2-BD59-A6C34878D82A}">
                    <a16:rowId xmlns:a16="http://schemas.microsoft.com/office/drawing/2014/main" val="3176313561"/>
                  </a:ext>
                </a:extLst>
              </a:tr>
              <a:tr h="994293">
                <a:tc>
                  <a:txBody>
                    <a:bodyPr/>
                    <a:lstStyle/>
                    <a:p>
                      <a:pPr algn="ctr" rtl="0" fontAlgn="base">
                        <a:lnSpc>
                          <a:spcPts val="1376"/>
                        </a:lnSpc>
                        <a:buNone/>
                      </a:pPr>
                      <a:r>
                        <a:rPr lang="nb-NO" sz="1100" b="0" i="0">
                          <a:effectLst/>
                          <a:latin typeface="Cambria" panose="02040503050406030204" pitchFamily="18" charset="0"/>
                        </a:rPr>
                        <a:t>29.1 </a:t>
                      </a:r>
                      <a:endParaRPr lang="nb-NO" b="0" i="0">
                        <a:effectLst/>
                      </a:endParaRPr>
                    </a:p>
                    <a:p>
                      <a:pPr algn="ctr" rtl="0" fontAlgn="base">
                        <a:lnSpc>
                          <a:spcPts val="1376"/>
                        </a:lnSpc>
                        <a:buNone/>
                      </a:pPr>
                      <a:r>
                        <a:rPr lang="nb-NO" sz="1100" b="0" i="0">
                          <a:effectLst/>
                          <a:latin typeface="Cambria" panose="02040503050406030204" pitchFamily="18" charset="0"/>
                        </a:rPr>
                        <a:t>Digitalt </a:t>
                      </a:r>
                      <a:endParaRPr lang="nb-NO"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376"/>
                        </a:lnSpc>
                        <a:buNone/>
                      </a:pPr>
                      <a:r>
                        <a:rPr lang="nb-NO" sz="1100" b="0" i="0">
                          <a:effectLst/>
                          <a:latin typeface="Cambria" panose="02040503050406030204" pitchFamily="18" charset="0"/>
                        </a:rPr>
                        <a:t>26.3 </a:t>
                      </a:r>
                      <a:endParaRPr lang="nb-NO" b="0" i="0">
                        <a:effectLst/>
                      </a:endParaRPr>
                    </a:p>
                    <a:p>
                      <a:pPr algn="ctr" rtl="0" fontAlgn="base">
                        <a:lnSpc>
                          <a:spcPts val="1376"/>
                        </a:lnSpc>
                        <a:buNone/>
                      </a:pPr>
                      <a:r>
                        <a:rPr lang="nb-NO" sz="1100" b="0" i="0">
                          <a:effectLst/>
                          <a:latin typeface="Cambria" panose="02040503050406030204" pitchFamily="18" charset="0"/>
                        </a:rPr>
                        <a:t>Oslo </a:t>
                      </a:r>
                      <a:endParaRPr lang="nb-NO"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376"/>
                        </a:lnSpc>
                        <a:buNone/>
                      </a:pPr>
                      <a:r>
                        <a:rPr lang="nb-NO" sz="1100" b="0" i="0">
                          <a:solidFill>
                            <a:srgbClr val="FF0000"/>
                          </a:solidFill>
                          <a:effectLst/>
                          <a:latin typeface="Cambria" panose="02040503050406030204" pitchFamily="18" charset="0"/>
                        </a:rPr>
                        <a:t>6.5 </a:t>
                      </a:r>
                      <a:endParaRPr lang="nb-NO" b="0" i="0">
                        <a:effectLst/>
                      </a:endParaRPr>
                    </a:p>
                    <a:p>
                      <a:pPr algn="ctr" rtl="0" fontAlgn="base">
                        <a:lnSpc>
                          <a:spcPts val="1376"/>
                        </a:lnSpc>
                        <a:buNone/>
                      </a:pPr>
                      <a:r>
                        <a:rPr lang="nb-NO" sz="1100" b="0" i="0">
                          <a:effectLst/>
                          <a:latin typeface="Cambria" panose="02040503050406030204" pitchFamily="18" charset="0"/>
                        </a:rPr>
                        <a:t>Digitalt </a:t>
                      </a:r>
                      <a:endParaRPr lang="nb-NO"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376"/>
                        </a:lnSpc>
                        <a:buNone/>
                      </a:pPr>
                      <a:r>
                        <a:rPr lang="nb-NO" sz="1100" b="0" i="0">
                          <a:effectLst/>
                          <a:latin typeface="Cambria" panose="02040503050406030204" pitchFamily="18" charset="0"/>
                        </a:rPr>
                        <a:t>11.6 </a:t>
                      </a:r>
                      <a:endParaRPr lang="nb-NO" b="0" i="0">
                        <a:effectLst/>
                      </a:endParaRPr>
                    </a:p>
                    <a:p>
                      <a:pPr algn="ctr" rtl="0" fontAlgn="base">
                        <a:lnSpc>
                          <a:spcPts val="1376"/>
                        </a:lnSpc>
                        <a:buNone/>
                      </a:pPr>
                      <a:r>
                        <a:rPr lang="nb-NO" sz="1100" b="0" i="0">
                          <a:effectLst/>
                          <a:latin typeface="Cambria" panose="02040503050406030204" pitchFamily="18" charset="0"/>
                        </a:rPr>
                        <a:t>Oslo </a:t>
                      </a:r>
                      <a:endParaRPr lang="nb-NO"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376"/>
                        </a:lnSpc>
                        <a:buNone/>
                      </a:pPr>
                      <a:r>
                        <a:rPr lang="nb-NO" sz="1100" b="0" i="0">
                          <a:effectLst/>
                          <a:latin typeface="Cambria" panose="02040503050406030204" pitchFamily="18" charset="0"/>
                        </a:rPr>
                        <a:t>17.9 </a:t>
                      </a:r>
                      <a:endParaRPr lang="nb-NO" b="0" i="0">
                        <a:effectLst/>
                      </a:endParaRPr>
                    </a:p>
                    <a:p>
                      <a:pPr algn="ctr" rtl="0" fontAlgn="base">
                        <a:lnSpc>
                          <a:spcPts val="1376"/>
                        </a:lnSpc>
                        <a:buNone/>
                      </a:pPr>
                      <a:r>
                        <a:rPr lang="nb-NO" sz="1100" b="0" i="0">
                          <a:effectLst/>
                          <a:latin typeface="Cambria" panose="02040503050406030204" pitchFamily="18" charset="0"/>
                        </a:rPr>
                        <a:t> Digitalt </a:t>
                      </a:r>
                      <a:endParaRPr lang="nb-NO"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376"/>
                        </a:lnSpc>
                        <a:buNone/>
                      </a:pPr>
                      <a:r>
                        <a:rPr lang="nb-NO" sz="1100" b="0" i="0">
                          <a:effectLst/>
                          <a:latin typeface="Cambria" panose="02040503050406030204" pitchFamily="18" charset="0"/>
                        </a:rPr>
                        <a:t>4.-5.11 </a:t>
                      </a:r>
                      <a:endParaRPr lang="nb-NO" b="0" i="0">
                        <a:effectLst/>
                      </a:endParaRPr>
                    </a:p>
                    <a:p>
                      <a:pPr algn="ctr" rtl="0" fontAlgn="base">
                        <a:lnSpc>
                          <a:spcPts val="1376"/>
                        </a:lnSpc>
                        <a:buNone/>
                      </a:pPr>
                      <a:r>
                        <a:rPr lang="nb-NO" sz="1100" b="0" i="0">
                          <a:effectLst/>
                          <a:latin typeface="Cambria" panose="02040503050406030204" pitchFamily="18" charset="0"/>
                        </a:rPr>
                        <a:t>Skien </a:t>
                      </a:r>
                      <a:endParaRPr lang="nb-NO"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376"/>
                        </a:lnSpc>
                        <a:buNone/>
                      </a:pPr>
                      <a:r>
                        <a:rPr lang="nb-NO" sz="1100" b="0" i="0" dirty="0">
                          <a:effectLst/>
                          <a:latin typeface="Cambria" panose="02040503050406030204" pitchFamily="18" charset="0"/>
                        </a:rPr>
                        <a:t>16.12 </a:t>
                      </a:r>
                      <a:endParaRPr lang="nb-NO" b="0" i="0" dirty="0">
                        <a:effectLst/>
                      </a:endParaRPr>
                    </a:p>
                    <a:p>
                      <a:pPr algn="ctr" rtl="0" fontAlgn="base">
                        <a:lnSpc>
                          <a:spcPts val="1376"/>
                        </a:lnSpc>
                        <a:buNone/>
                      </a:pPr>
                      <a:r>
                        <a:rPr lang="nb-NO" sz="1100" b="0" i="0" dirty="0">
                          <a:effectLst/>
                          <a:latin typeface="Cambria" panose="02040503050406030204" pitchFamily="18" charset="0"/>
                        </a:rPr>
                        <a:t>Digitalt </a:t>
                      </a:r>
                      <a:endParaRPr lang="nb-NO" b="0" i="0" dirty="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144048471"/>
                  </a:ext>
                </a:extLst>
              </a:tr>
            </a:tbl>
          </a:graphicData>
        </a:graphic>
      </p:graphicFrame>
      <p:graphicFrame>
        <p:nvGraphicFramePr>
          <p:cNvPr id="3" name="Tabell 2">
            <a:extLst>
              <a:ext uri="{FF2B5EF4-FFF2-40B4-BE49-F238E27FC236}">
                <a16:creationId xmlns:a16="http://schemas.microsoft.com/office/drawing/2014/main" id="{E76A7766-29FB-96D7-7753-328C6AB55A15}"/>
              </a:ext>
            </a:extLst>
          </p:cNvPr>
          <p:cNvGraphicFramePr>
            <a:graphicFrameLocks noGrp="1"/>
          </p:cNvGraphicFramePr>
          <p:nvPr/>
        </p:nvGraphicFramePr>
        <p:xfrm>
          <a:off x="668339" y="1690688"/>
          <a:ext cx="8041434" cy="1010920"/>
        </p:xfrm>
        <a:graphic>
          <a:graphicData uri="http://schemas.openxmlformats.org/drawingml/2006/table">
            <a:tbl>
              <a:tblPr firstRow="1" bandRow="1">
                <a:tableStyleId>{073A0DAA-6AF3-43AB-8588-CEC1D06C72B9}</a:tableStyleId>
              </a:tblPr>
              <a:tblGrid>
                <a:gridCol w="1340239">
                  <a:extLst>
                    <a:ext uri="{9D8B030D-6E8A-4147-A177-3AD203B41FA5}">
                      <a16:colId xmlns:a16="http://schemas.microsoft.com/office/drawing/2014/main" val="973054572"/>
                    </a:ext>
                  </a:extLst>
                </a:gridCol>
                <a:gridCol w="1340239">
                  <a:extLst>
                    <a:ext uri="{9D8B030D-6E8A-4147-A177-3AD203B41FA5}">
                      <a16:colId xmlns:a16="http://schemas.microsoft.com/office/drawing/2014/main" val="93034165"/>
                    </a:ext>
                  </a:extLst>
                </a:gridCol>
                <a:gridCol w="1340239">
                  <a:extLst>
                    <a:ext uri="{9D8B030D-6E8A-4147-A177-3AD203B41FA5}">
                      <a16:colId xmlns:a16="http://schemas.microsoft.com/office/drawing/2014/main" val="1370163280"/>
                    </a:ext>
                  </a:extLst>
                </a:gridCol>
                <a:gridCol w="1340239">
                  <a:extLst>
                    <a:ext uri="{9D8B030D-6E8A-4147-A177-3AD203B41FA5}">
                      <a16:colId xmlns:a16="http://schemas.microsoft.com/office/drawing/2014/main" val="4205094476"/>
                    </a:ext>
                  </a:extLst>
                </a:gridCol>
                <a:gridCol w="1340239">
                  <a:extLst>
                    <a:ext uri="{9D8B030D-6E8A-4147-A177-3AD203B41FA5}">
                      <a16:colId xmlns:a16="http://schemas.microsoft.com/office/drawing/2014/main" val="100491514"/>
                    </a:ext>
                  </a:extLst>
                </a:gridCol>
                <a:gridCol w="1340239">
                  <a:extLst>
                    <a:ext uri="{9D8B030D-6E8A-4147-A177-3AD203B41FA5}">
                      <a16:colId xmlns:a16="http://schemas.microsoft.com/office/drawing/2014/main" val="2855416475"/>
                    </a:ext>
                  </a:extLst>
                </a:gridCol>
              </a:tblGrid>
              <a:tr h="370840">
                <a:tc>
                  <a:txBody>
                    <a:bodyPr/>
                    <a:lstStyle/>
                    <a:p>
                      <a:r>
                        <a:rPr lang="nb-NO" dirty="0"/>
                        <a:t>Januar</a:t>
                      </a:r>
                    </a:p>
                  </a:txBody>
                  <a:tcPr/>
                </a:tc>
                <a:tc>
                  <a:txBody>
                    <a:bodyPr/>
                    <a:lstStyle/>
                    <a:p>
                      <a:r>
                        <a:rPr lang="nb-NO" dirty="0"/>
                        <a:t>Mars</a:t>
                      </a:r>
                    </a:p>
                  </a:txBody>
                  <a:tcPr/>
                </a:tc>
                <a:tc>
                  <a:txBody>
                    <a:bodyPr/>
                    <a:lstStyle/>
                    <a:p>
                      <a:r>
                        <a:rPr lang="nb-NO" dirty="0"/>
                        <a:t>Juni</a:t>
                      </a:r>
                    </a:p>
                  </a:txBody>
                  <a:tcPr/>
                </a:tc>
                <a:tc>
                  <a:txBody>
                    <a:bodyPr/>
                    <a:lstStyle/>
                    <a:p>
                      <a:r>
                        <a:rPr lang="nb-NO" dirty="0"/>
                        <a:t>September</a:t>
                      </a:r>
                    </a:p>
                  </a:txBody>
                  <a:tcPr/>
                </a:tc>
                <a:tc>
                  <a:txBody>
                    <a:bodyPr/>
                    <a:lstStyle/>
                    <a:p>
                      <a:r>
                        <a:rPr lang="nb-NO" dirty="0"/>
                        <a:t>Oktober </a:t>
                      </a:r>
                    </a:p>
                  </a:txBody>
                  <a:tcPr/>
                </a:tc>
                <a:tc>
                  <a:txBody>
                    <a:bodyPr/>
                    <a:lstStyle/>
                    <a:p>
                      <a:r>
                        <a:rPr lang="nb-NO" dirty="0"/>
                        <a:t>Desember</a:t>
                      </a:r>
                    </a:p>
                  </a:txBody>
                  <a:tcPr/>
                </a:tc>
                <a:extLst>
                  <a:ext uri="{0D108BD9-81ED-4DB2-BD59-A6C34878D82A}">
                    <a16:rowId xmlns:a16="http://schemas.microsoft.com/office/drawing/2014/main" val="2955130643"/>
                  </a:ext>
                </a:extLst>
              </a:tr>
              <a:tr h="370840">
                <a:tc>
                  <a:txBody>
                    <a:bodyPr/>
                    <a:lstStyle/>
                    <a:p>
                      <a:r>
                        <a:rPr lang="nb-NO" dirty="0"/>
                        <a:t>26.01</a:t>
                      </a:r>
                    </a:p>
                    <a:p>
                      <a:r>
                        <a:rPr lang="nb-NO" dirty="0"/>
                        <a:t>Digitalt</a:t>
                      </a:r>
                    </a:p>
                  </a:txBody>
                  <a:tcPr/>
                </a:tc>
                <a:tc>
                  <a:txBody>
                    <a:bodyPr/>
                    <a:lstStyle/>
                    <a:p>
                      <a:r>
                        <a:rPr lang="nb-NO" dirty="0"/>
                        <a:t>19.03</a:t>
                      </a:r>
                    </a:p>
                    <a:p>
                      <a:r>
                        <a:rPr lang="nb-NO" dirty="0"/>
                        <a:t>Oslo</a:t>
                      </a:r>
                    </a:p>
                  </a:txBody>
                  <a:tcPr/>
                </a:tc>
                <a:tc>
                  <a:txBody>
                    <a:bodyPr/>
                    <a:lstStyle/>
                    <a:p>
                      <a:r>
                        <a:rPr lang="nb-NO" dirty="0"/>
                        <a:t>05.06</a:t>
                      </a:r>
                    </a:p>
                    <a:p>
                      <a:r>
                        <a:rPr lang="nb-NO" dirty="0"/>
                        <a:t>Oslo</a:t>
                      </a:r>
                    </a:p>
                  </a:txBody>
                  <a:tcPr/>
                </a:tc>
                <a:tc>
                  <a:txBody>
                    <a:bodyPr/>
                    <a:lstStyle/>
                    <a:p>
                      <a:r>
                        <a:rPr lang="nb-NO" dirty="0"/>
                        <a:t>10.09</a:t>
                      </a:r>
                    </a:p>
                    <a:p>
                      <a:r>
                        <a:rPr lang="nb-NO" dirty="0"/>
                        <a:t>Oslo</a:t>
                      </a:r>
                    </a:p>
                  </a:txBody>
                  <a:tcPr/>
                </a:tc>
                <a:tc>
                  <a:txBody>
                    <a:bodyPr/>
                    <a:lstStyle/>
                    <a:p>
                      <a:r>
                        <a:rPr lang="nb-NO" dirty="0"/>
                        <a:t>29.10</a:t>
                      </a:r>
                    </a:p>
                    <a:p>
                      <a:r>
                        <a:rPr lang="nb-NO" dirty="0"/>
                        <a:t>Oslo</a:t>
                      </a:r>
                    </a:p>
                  </a:txBody>
                  <a:tcPr/>
                </a:tc>
                <a:tc>
                  <a:txBody>
                    <a:bodyPr/>
                    <a:lstStyle/>
                    <a:p>
                      <a:r>
                        <a:rPr lang="nb-NO" dirty="0"/>
                        <a:t>10.12</a:t>
                      </a:r>
                    </a:p>
                    <a:p>
                      <a:r>
                        <a:rPr lang="nb-NO" dirty="0"/>
                        <a:t>Digitalt</a:t>
                      </a:r>
                    </a:p>
                  </a:txBody>
                  <a:tcPr/>
                </a:tc>
                <a:extLst>
                  <a:ext uri="{0D108BD9-81ED-4DB2-BD59-A6C34878D82A}">
                    <a16:rowId xmlns:a16="http://schemas.microsoft.com/office/drawing/2014/main" val="4036939487"/>
                  </a:ext>
                </a:extLst>
              </a:tr>
            </a:tbl>
          </a:graphicData>
        </a:graphic>
      </p:graphicFrame>
      <p:sp>
        <p:nvSpPr>
          <p:cNvPr id="5" name="Tittel 3">
            <a:extLst>
              <a:ext uri="{FF2B5EF4-FFF2-40B4-BE49-F238E27FC236}">
                <a16:creationId xmlns:a16="http://schemas.microsoft.com/office/drawing/2014/main" id="{0937580A-DEFD-B00C-5299-780D36744F97}"/>
              </a:ext>
            </a:extLst>
          </p:cNvPr>
          <p:cNvSpPr txBox="1">
            <a:spLocks/>
          </p:cNvSpPr>
          <p:nvPr/>
        </p:nvSpPr>
        <p:spPr>
          <a:xfrm>
            <a:off x="498764" y="27662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3087"/>
                </a:solidFill>
                <a:latin typeface="Calibri" panose="020F0502020204030204" pitchFamily="34" charset="0"/>
                <a:ea typeface="Calibri" panose="020F0502020204030204" pitchFamily="34" charset="0"/>
                <a:cs typeface="Calibri" panose="020F0502020204030204" pitchFamily="34" charset="0"/>
              </a:defRPr>
            </a:lvl1pPr>
          </a:lstStyle>
          <a:p>
            <a:r>
              <a:rPr lang="nb-NO" sz="2200" dirty="0"/>
              <a:t>Pasientreiser HF, styre, foreløpig møteplan 2026 Pasientreiser HF </a:t>
            </a:r>
          </a:p>
        </p:txBody>
      </p:sp>
      <p:sp>
        <p:nvSpPr>
          <p:cNvPr id="6" name="TekstSylinder 5">
            <a:extLst>
              <a:ext uri="{FF2B5EF4-FFF2-40B4-BE49-F238E27FC236}">
                <a16:creationId xmlns:a16="http://schemas.microsoft.com/office/drawing/2014/main" id="{BAC0224A-BB45-A5B7-EF9E-5165150B4EB5}"/>
              </a:ext>
            </a:extLst>
          </p:cNvPr>
          <p:cNvSpPr txBox="1"/>
          <p:nvPr/>
        </p:nvSpPr>
        <p:spPr>
          <a:xfrm rot="18915264">
            <a:off x="3025302" y="4116825"/>
            <a:ext cx="1031132" cy="369332"/>
          </a:xfrm>
          <a:prstGeom prst="rect">
            <a:avLst/>
          </a:prstGeom>
          <a:noFill/>
        </p:spPr>
        <p:txBody>
          <a:bodyPr wrap="square" rtlCol="0">
            <a:spAutoFit/>
          </a:bodyPr>
          <a:lstStyle/>
          <a:p>
            <a:r>
              <a:rPr lang="nb-NO" dirty="0">
                <a:highlight>
                  <a:srgbClr val="FFFF00"/>
                </a:highlight>
              </a:rPr>
              <a:t>UTGÅR</a:t>
            </a:r>
          </a:p>
        </p:txBody>
      </p:sp>
    </p:spTree>
    <p:extLst>
      <p:ext uri="{BB962C8B-B14F-4D97-AF65-F5344CB8AC3E}">
        <p14:creationId xmlns:p14="http://schemas.microsoft.com/office/powerpoint/2010/main" val="13054130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738B0-AB8D-9C00-F8E4-1513E561D267}"/>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09A36415-EF9A-0B1B-83FD-B7D018EB6332}"/>
              </a:ext>
            </a:extLst>
          </p:cNvPr>
          <p:cNvSpPr>
            <a:spLocks noGrp="1"/>
          </p:cNvSpPr>
          <p:nvPr>
            <p:ph type="title"/>
          </p:nvPr>
        </p:nvSpPr>
        <p:spPr/>
        <p:txBody>
          <a:bodyPr>
            <a:normAutofit/>
          </a:bodyPr>
          <a:lstStyle/>
          <a:p>
            <a:r>
              <a:rPr lang="nb-NO" dirty="0"/>
              <a:t>sak 39-2025</a:t>
            </a:r>
            <a:br>
              <a:rPr lang="nb-NO" dirty="0"/>
            </a:br>
            <a:r>
              <a:rPr lang="nb-NO" dirty="0"/>
              <a:t>Henvendelse fra </a:t>
            </a:r>
            <a:r>
              <a:rPr lang="nb-NO" dirty="0" err="1"/>
              <a:t>Changing</a:t>
            </a:r>
            <a:r>
              <a:rPr lang="nb-NO" dirty="0"/>
              <a:t> Places Nordic</a:t>
            </a:r>
          </a:p>
        </p:txBody>
      </p:sp>
    </p:spTree>
    <p:extLst>
      <p:ext uri="{BB962C8B-B14F-4D97-AF65-F5344CB8AC3E}">
        <p14:creationId xmlns:p14="http://schemas.microsoft.com/office/powerpoint/2010/main" val="16449319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95FE3DF-87A3-DBE2-DD13-218EC39B1E11}"/>
              </a:ext>
            </a:extLst>
          </p:cNvPr>
          <p:cNvSpPr>
            <a:spLocks noGrp="1"/>
          </p:cNvSpPr>
          <p:nvPr>
            <p:ph type="title"/>
          </p:nvPr>
        </p:nvSpPr>
        <p:spPr/>
        <p:txBody>
          <a:bodyPr>
            <a:normAutofit fontScale="90000"/>
          </a:bodyPr>
          <a:lstStyle/>
          <a:p>
            <a:br>
              <a:rPr lang="nb-NO" b="0" dirty="0"/>
            </a:br>
            <a:br>
              <a:rPr lang="nb-NO" b="0" dirty="0"/>
            </a:br>
            <a:r>
              <a:rPr lang="nb-NO" b="0" dirty="0"/>
              <a:t> </a:t>
            </a:r>
            <a:r>
              <a:rPr lang="nb-NO" dirty="0" err="1"/>
              <a:t>Tilmelding</a:t>
            </a:r>
            <a:r>
              <a:rPr lang="nb-NO" dirty="0"/>
              <a:t> til sak brukerutvalget Pasientreiser </a:t>
            </a:r>
          </a:p>
        </p:txBody>
      </p:sp>
      <p:sp>
        <p:nvSpPr>
          <p:cNvPr id="3" name="Plassholder for innhold 2">
            <a:extLst>
              <a:ext uri="{FF2B5EF4-FFF2-40B4-BE49-F238E27FC236}">
                <a16:creationId xmlns:a16="http://schemas.microsoft.com/office/drawing/2014/main" id="{8A65F3D3-ACEF-70BC-9BA7-E5B0365F6092}"/>
              </a:ext>
            </a:extLst>
          </p:cNvPr>
          <p:cNvSpPr>
            <a:spLocks noGrp="1"/>
          </p:cNvSpPr>
          <p:nvPr>
            <p:ph idx="1"/>
          </p:nvPr>
        </p:nvSpPr>
        <p:spPr/>
        <p:txBody>
          <a:bodyPr>
            <a:normAutofit fontScale="92500" lnSpcReduction="20000"/>
          </a:bodyPr>
          <a:lstStyle/>
          <a:p>
            <a:endParaRPr lang="nb-NO" dirty="0"/>
          </a:p>
          <a:p>
            <a:pPr marL="0" indent="0">
              <a:buNone/>
            </a:pPr>
            <a:r>
              <a:rPr lang="nb-NO" dirty="0" err="1"/>
              <a:t>Changing</a:t>
            </a:r>
            <a:r>
              <a:rPr lang="nb-NO" dirty="0"/>
              <a:t> Places Norge (</a:t>
            </a:r>
            <a:r>
              <a:rPr lang="nb-NO" i="1" dirty="0"/>
              <a:t>skifterom</a:t>
            </a:r>
            <a:r>
              <a:rPr lang="nb-NO" dirty="0"/>
              <a:t>) er en ideell non-profil organisasjon hvor funksjonshemmede brukerorganisasjoner er medlemmer. Som NGO er vi uavhengig av leverandører i markedet for løsninger. </a:t>
            </a:r>
          </a:p>
          <a:p>
            <a:pPr marL="0" indent="0">
              <a:buNone/>
            </a:pPr>
            <a:endParaRPr lang="nb-NO" dirty="0"/>
          </a:p>
          <a:p>
            <a:pPr marL="0" indent="0">
              <a:buNone/>
            </a:pPr>
            <a:r>
              <a:rPr lang="nb-NO" dirty="0"/>
              <a:t>Kort forklart er et </a:t>
            </a:r>
            <a:r>
              <a:rPr lang="nb-NO" dirty="0" err="1"/>
              <a:t>Changing</a:t>
            </a:r>
            <a:r>
              <a:rPr lang="nb-NO" dirty="0"/>
              <a:t> Places toalett et HCWC med tilleggskvaliteter </a:t>
            </a:r>
          </a:p>
          <a:p>
            <a:pPr marL="0" indent="0">
              <a:buNone/>
            </a:pPr>
            <a:r>
              <a:rPr lang="nb-NO" dirty="0"/>
              <a:t>1. stort nok for de med de største behovene og nødvendig assistanse </a:t>
            </a:r>
          </a:p>
          <a:p>
            <a:pPr marL="0" indent="0">
              <a:buNone/>
            </a:pPr>
            <a:r>
              <a:rPr lang="nb-NO" dirty="0"/>
              <a:t>2. installert takheis for forflytning mellom stol, toalett og </a:t>
            </a:r>
          </a:p>
          <a:p>
            <a:pPr marL="0" indent="0">
              <a:buNone/>
            </a:pPr>
            <a:r>
              <a:rPr lang="nb-NO" dirty="0"/>
              <a:t>3. hev/senk skiftebord for det nødvendige ærende </a:t>
            </a:r>
          </a:p>
          <a:p>
            <a:pPr marL="0" indent="0">
              <a:buNone/>
            </a:pPr>
            <a:endParaRPr lang="nb-NO" dirty="0"/>
          </a:p>
          <a:p>
            <a:pPr marL="0" indent="0">
              <a:buNone/>
            </a:pPr>
            <a:r>
              <a:rPr lang="nb-NO" dirty="0"/>
              <a:t>Det er og viktig med riktig avfallshåndtering, dusj for rengjøring mv. </a:t>
            </a:r>
          </a:p>
          <a:p>
            <a:pPr marL="0" indent="0">
              <a:buNone/>
            </a:pPr>
            <a:endParaRPr lang="nb-NO" dirty="0"/>
          </a:p>
          <a:p>
            <a:pPr marL="0" indent="0">
              <a:buNone/>
            </a:pPr>
            <a:r>
              <a:rPr lang="nb-NO" dirty="0"/>
              <a:t>Per i dag er det ikke etablert slike på de stedene pasienter reiser. </a:t>
            </a:r>
            <a:br>
              <a:rPr lang="nb-NO" dirty="0"/>
            </a:br>
            <a:endParaRPr lang="nb-NO" dirty="0"/>
          </a:p>
          <a:p>
            <a:pPr marL="0" indent="0">
              <a:buNone/>
            </a:pPr>
            <a:endParaRPr lang="nb-NO" b="1" dirty="0"/>
          </a:p>
          <a:p>
            <a:pPr marL="0" indent="0">
              <a:buNone/>
            </a:pPr>
            <a:r>
              <a:rPr lang="nb-NO" b="1" dirty="0"/>
              <a:t>Noe vi ber dere om på eget grunnlag vurdere og anbefale at helseforetakene adresserer videre. </a:t>
            </a:r>
          </a:p>
        </p:txBody>
      </p:sp>
    </p:spTree>
    <p:extLst>
      <p:ext uri="{BB962C8B-B14F-4D97-AF65-F5344CB8AC3E}">
        <p14:creationId xmlns:p14="http://schemas.microsoft.com/office/powerpoint/2010/main" val="784773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53AAD-C136-2BA7-2083-652C8C1F5319}"/>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6D297C8D-84A7-DD72-5706-89F3AA337D82}"/>
              </a:ext>
            </a:extLst>
          </p:cNvPr>
          <p:cNvSpPr>
            <a:spLocks noGrp="1"/>
          </p:cNvSpPr>
          <p:nvPr>
            <p:ph type="title"/>
          </p:nvPr>
        </p:nvSpPr>
        <p:spPr/>
        <p:txBody>
          <a:bodyPr>
            <a:normAutofit fontScale="90000"/>
          </a:bodyPr>
          <a:lstStyle/>
          <a:p>
            <a:br>
              <a:rPr lang="nb-NO" b="0" dirty="0"/>
            </a:br>
            <a:br>
              <a:rPr lang="nb-NO" b="0" dirty="0"/>
            </a:br>
            <a:r>
              <a:rPr lang="nb-NO" b="0" dirty="0"/>
              <a:t> </a:t>
            </a:r>
            <a:r>
              <a:rPr lang="nb-NO" dirty="0" err="1"/>
              <a:t>Tilmelding</a:t>
            </a:r>
            <a:r>
              <a:rPr lang="nb-NO" dirty="0"/>
              <a:t> til sak brukerutvalget Pasientreiser </a:t>
            </a:r>
          </a:p>
        </p:txBody>
      </p:sp>
      <p:sp>
        <p:nvSpPr>
          <p:cNvPr id="3" name="Plassholder for innhold 2">
            <a:extLst>
              <a:ext uri="{FF2B5EF4-FFF2-40B4-BE49-F238E27FC236}">
                <a16:creationId xmlns:a16="http://schemas.microsoft.com/office/drawing/2014/main" id="{7394756D-B3B6-29D9-BB3B-0ED24179CBA1}"/>
              </a:ext>
            </a:extLst>
          </p:cNvPr>
          <p:cNvSpPr>
            <a:spLocks noGrp="1"/>
          </p:cNvSpPr>
          <p:nvPr>
            <p:ph idx="1"/>
          </p:nvPr>
        </p:nvSpPr>
        <p:spPr/>
        <p:txBody>
          <a:bodyPr/>
          <a:lstStyle/>
          <a:p>
            <a:endParaRPr lang="nb-NO" dirty="0"/>
          </a:p>
        </p:txBody>
      </p:sp>
    </p:spTree>
    <p:extLst>
      <p:ext uri="{BB962C8B-B14F-4D97-AF65-F5344CB8AC3E}">
        <p14:creationId xmlns:p14="http://schemas.microsoft.com/office/powerpoint/2010/main" val="16795134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05D23-ECEE-4DF2-F39B-251CF067F634}"/>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CD5E1832-2949-00C3-1FDF-A8281623135B}"/>
              </a:ext>
            </a:extLst>
          </p:cNvPr>
          <p:cNvSpPr>
            <a:spLocks noGrp="1"/>
          </p:cNvSpPr>
          <p:nvPr>
            <p:ph type="title"/>
          </p:nvPr>
        </p:nvSpPr>
        <p:spPr/>
        <p:txBody>
          <a:bodyPr>
            <a:normAutofit fontScale="90000"/>
          </a:bodyPr>
          <a:lstStyle/>
          <a:p>
            <a:r>
              <a:rPr lang="nb-NO" dirty="0"/>
              <a:t>sak 40-2025</a:t>
            </a:r>
            <a:br>
              <a:rPr lang="nb-NO" dirty="0"/>
            </a:br>
            <a:r>
              <a:rPr lang="nb-NO" dirty="0"/>
              <a:t>Orientering fra samhandlingsarenaer</a:t>
            </a:r>
            <a:br>
              <a:rPr lang="nb-NO" dirty="0"/>
            </a:br>
            <a:r>
              <a:rPr lang="nb-NO" dirty="0"/>
              <a:t>v/representanter fra brukerutvalget</a:t>
            </a:r>
          </a:p>
        </p:txBody>
      </p:sp>
    </p:spTree>
    <p:extLst>
      <p:ext uri="{BB962C8B-B14F-4D97-AF65-F5344CB8AC3E}">
        <p14:creationId xmlns:p14="http://schemas.microsoft.com/office/powerpoint/2010/main" val="36176748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BC461-3319-F38F-6057-3FBDAC38025D}"/>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DE15DA7D-B5D5-1551-9477-0EEE01707307}"/>
              </a:ext>
            </a:extLst>
          </p:cNvPr>
          <p:cNvSpPr>
            <a:spLocks noGrp="1"/>
          </p:cNvSpPr>
          <p:nvPr>
            <p:ph type="title"/>
          </p:nvPr>
        </p:nvSpPr>
        <p:spPr/>
        <p:txBody>
          <a:bodyPr>
            <a:normAutofit/>
          </a:bodyPr>
          <a:lstStyle/>
          <a:p>
            <a:r>
              <a:rPr lang="nb-NO" dirty="0"/>
              <a:t>sak 41-2025</a:t>
            </a:r>
            <a:br>
              <a:rPr lang="nb-NO" dirty="0"/>
            </a:br>
            <a:r>
              <a:rPr lang="nb-NO" dirty="0"/>
              <a:t>Valg til verv i brukerutvalget</a:t>
            </a:r>
          </a:p>
        </p:txBody>
      </p:sp>
    </p:spTree>
    <p:extLst>
      <p:ext uri="{BB962C8B-B14F-4D97-AF65-F5344CB8AC3E}">
        <p14:creationId xmlns:p14="http://schemas.microsoft.com/office/powerpoint/2010/main" val="3079663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0EB7F-B778-ABFF-77C5-466E1EBCD397}"/>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E27C669B-28D1-1C40-22B9-D7EAC761EA22}"/>
              </a:ext>
            </a:extLst>
          </p:cNvPr>
          <p:cNvSpPr>
            <a:spLocks noGrp="1"/>
          </p:cNvSpPr>
          <p:nvPr>
            <p:ph type="title"/>
          </p:nvPr>
        </p:nvSpPr>
        <p:spPr/>
        <p:txBody>
          <a:bodyPr>
            <a:normAutofit fontScale="90000"/>
          </a:bodyPr>
          <a:lstStyle/>
          <a:p>
            <a:r>
              <a:rPr lang="nb-NO" dirty="0"/>
              <a:t>sak 42-2025</a:t>
            </a:r>
            <a:br>
              <a:rPr lang="nb-NO" dirty="0"/>
            </a:br>
            <a:r>
              <a:rPr lang="nb-NO" dirty="0"/>
              <a:t>Deltaker til møte med RHF-brukerutvalg og felleseide brukerutvalg</a:t>
            </a:r>
            <a:br>
              <a:rPr lang="nb-NO" dirty="0"/>
            </a:br>
            <a:r>
              <a:rPr lang="nb-NO" dirty="0"/>
              <a:t>i Bodø 7. oktober</a:t>
            </a:r>
          </a:p>
        </p:txBody>
      </p:sp>
    </p:spTree>
    <p:extLst>
      <p:ext uri="{BB962C8B-B14F-4D97-AF65-F5344CB8AC3E}">
        <p14:creationId xmlns:p14="http://schemas.microsoft.com/office/powerpoint/2010/main" val="732531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72AB6-899D-7D6F-9407-016A8D3B12B1}"/>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000145CC-B358-62D0-3DC1-A5E5657F69C6}"/>
              </a:ext>
            </a:extLst>
          </p:cNvPr>
          <p:cNvSpPr>
            <a:spLocks noGrp="1"/>
          </p:cNvSpPr>
          <p:nvPr>
            <p:ph type="title"/>
          </p:nvPr>
        </p:nvSpPr>
        <p:spPr/>
        <p:txBody>
          <a:bodyPr>
            <a:normAutofit fontScale="90000"/>
          </a:bodyPr>
          <a:lstStyle/>
          <a:p>
            <a:r>
              <a:rPr lang="nb-NO" dirty="0"/>
              <a:t>sak 33-2025</a:t>
            </a:r>
            <a:br>
              <a:rPr lang="nb-NO" dirty="0"/>
            </a:br>
            <a:r>
              <a:rPr lang="nb-NO" dirty="0"/>
              <a:t>Informasjon og status: Nasjonal løsning for planlegging og optimering (av organiserte </a:t>
            </a:r>
            <a:r>
              <a:rPr lang="nb-NO" dirty="0" err="1"/>
              <a:t>pasientreiser</a:t>
            </a:r>
            <a:r>
              <a:rPr lang="nb-NO" dirty="0"/>
              <a:t>)</a:t>
            </a:r>
          </a:p>
        </p:txBody>
      </p:sp>
    </p:spTree>
    <p:extLst>
      <p:ext uri="{BB962C8B-B14F-4D97-AF65-F5344CB8AC3E}">
        <p14:creationId xmlns:p14="http://schemas.microsoft.com/office/powerpoint/2010/main" val="13916222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3056B14-140F-777B-02C2-28074D2F385A}"/>
              </a:ext>
            </a:extLst>
          </p:cNvPr>
          <p:cNvSpPr>
            <a:spLocks noGrp="1"/>
          </p:cNvSpPr>
          <p:nvPr>
            <p:ph type="title"/>
          </p:nvPr>
        </p:nvSpPr>
        <p:spPr/>
        <p:txBody>
          <a:bodyPr/>
          <a:lstStyle/>
          <a:p>
            <a:r>
              <a:rPr lang="nb-NO" dirty="0"/>
              <a:t>Invitasjon til deltakelse i møte mellom ledere og nestledere i regionale brukerutvalg</a:t>
            </a:r>
          </a:p>
        </p:txBody>
      </p:sp>
      <p:sp>
        <p:nvSpPr>
          <p:cNvPr id="3" name="Plassholder for innhold 2">
            <a:extLst>
              <a:ext uri="{FF2B5EF4-FFF2-40B4-BE49-F238E27FC236}">
                <a16:creationId xmlns:a16="http://schemas.microsoft.com/office/drawing/2014/main" id="{C11309FA-DD0C-D11E-07B3-7158C838B955}"/>
              </a:ext>
            </a:extLst>
          </p:cNvPr>
          <p:cNvSpPr>
            <a:spLocks noGrp="1"/>
          </p:cNvSpPr>
          <p:nvPr>
            <p:ph idx="1"/>
          </p:nvPr>
        </p:nvSpPr>
        <p:spPr/>
        <p:txBody>
          <a:bodyPr/>
          <a:lstStyle/>
          <a:p>
            <a:endParaRPr lang="nb-NO" dirty="0"/>
          </a:p>
          <a:p>
            <a:pPr marL="0" indent="0">
              <a:buNone/>
            </a:pPr>
            <a:r>
              <a:rPr lang="nb-NO" dirty="0"/>
              <a:t>Ledere og nestledere i de regionale brukerutvalgene møtes 2 ganger per år for diskusjon av saker av felles interesse og erfaringsdeling. Neste møte er planlagt 7.-8. oktober 2025. </a:t>
            </a:r>
          </a:p>
          <a:p>
            <a:pPr marL="0" indent="0">
              <a:buNone/>
            </a:pPr>
            <a:r>
              <a:rPr lang="nb-NO" dirty="0"/>
              <a:t>I den forbindelse ønsker de regionale brukerutvalgene å invitere inn ledere, nestledere og koordinator for brukerutvalgene i de felleseide helseforetakene for å delta på dag 1 av dette møtet, den 7. oktober 2025 fra ca. kl. 12.00. </a:t>
            </a:r>
          </a:p>
          <a:p>
            <a:pPr marL="0" indent="0">
              <a:buNone/>
            </a:pPr>
            <a:r>
              <a:rPr lang="nb-NO" dirty="0"/>
              <a:t>Møtet skal være på Radisson </a:t>
            </a:r>
            <a:r>
              <a:rPr lang="nb-NO" dirty="0" err="1"/>
              <a:t>Blu</a:t>
            </a:r>
            <a:r>
              <a:rPr lang="nb-NO" dirty="0"/>
              <a:t> hotel, Bodø. Brukerutvalgene i de felleseide helseforetakene inviteres til å komme med innspill til programmet denne dagen. </a:t>
            </a:r>
          </a:p>
        </p:txBody>
      </p:sp>
    </p:spTree>
    <p:extLst>
      <p:ext uri="{BB962C8B-B14F-4D97-AF65-F5344CB8AC3E}">
        <p14:creationId xmlns:p14="http://schemas.microsoft.com/office/powerpoint/2010/main" val="12885792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CB37AF-DFE5-03B6-D162-1E3B4D3BCDF8}"/>
              </a:ext>
            </a:extLst>
          </p:cNvPr>
          <p:cNvSpPr>
            <a:spLocks noGrp="1"/>
          </p:cNvSpPr>
          <p:nvPr>
            <p:ph type="title"/>
          </p:nvPr>
        </p:nvSpPr>
        <p:spPr/>
        <p:txBody>
          <a:bodyPr/>
          <a:lstStyle/>
          <a:p>
            <a:r>
              <a:rPr lang="nb-NO" dirty="0"/>
              <a:t>Innspill til agenda, oversendt per e-post 12.08</a:t>
            </a:r>
          </a:p>
        </p:txBody>
      </p:sp>
      <p:sp>
        <p:nvSpPr>
          <p:cNvPr id="3" name="Plassholder for innhold 2">
            <a:extLst>
              <a:ext uri="{FF2B5EF4-FFF2-40B4-BE49-F238E27FC236}">
                <a16:creationId xmlns:a16="http://schemas.microsoft.com/office/drawing/2014/main" id="{806FE4A0-C699-5F93-1EC8-380686570570}"/>
              </a:ext>
            </a:extLst>
          </p:cNvPr>
          <p:cNvSpPr>
            <a:spLocks noGrp="1"/>
          </p:cNvSpPr>
          <p:nvPr>
            <p:ph idx="1"/>
          </p:nvPr>
        </p:nvSpPr>
        <p:spPr/>
        <p:txBody>
          <a:bodyPr/>
          <a:lstStyle/>
          <a:p>
            <a:pPr marL="0" indent="0">
              <a:buNone/>
            </a:pPr>
            <a:r>
              <a:rPr lang="nb-NO" dirty="0"/>
              <a:t>Pasientreiser HF sitt brukerutvalg har følgende innspill til agenda til møtet 7. oktober:</a:t>
            </a:r>
          </a:p>
          <a:p>
            <a:pPr lvl="0"/>
            <a:r>
              <a:rPr lang="nb-NO" dirty="0"/>
              <a:t>Hvordan bidrar foretakene til å øke andel pasienter som får reiseattest, slik at de kan bestille reisen sin selv på </a:t>
            </a:r>
            <a:r>
              <a:rPr lang="nb-NO" dirty="0" err="1"/>
              <a:t>Helsenorge</a:t>
            </a:r>
            <a:r>
              <a:rPr lang="nb-NO" dirty="0"/>
              <a:t>?</a:t>
            </a:r>
          </a:p>
          <a:p>
            <a:pPr lvl="0"/>
            <a:r>
              <a:rPr lang="nb-NO" dirty="0"/>
              <a:t>Kan brukerutvalgene være med å løfte utfordringer med reiser for sårbare grupper innen psykisk helse og TSB?</a:t>
            </a:r>
          </a:p>
          <a:p>
            <a:pPr lvl="0"/>
            <a:r>
              <a:rPr lang="nb-NO" dirty="0"/>
              <a:t>Hvordan ser RBU på utfordringene med foretaksmodellen/eierstruktur for Pasientreiser HF?</a:t>
            </a:r>
          </a:p>
          <a:p>
            <a:pPr marL="0" indent="0">
              <a:buNone/>
            </a:pPr>
            <a:endParaRPr lang="nb-NO" dirty="0"/>
          </a:p>
        </p:txBody>
      </p:sp>
    </p:spTree>
    <p:extLst>
      <p:ext uri="{BB962C8B-B14F-4D97-AF65-F5344CB8AC3E}">
        <p14:creationId xmlns:p14="http://schemas.microsoft.com/office/powerpoint/2010/main" val="28700638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27AC7-886B-45EA-6F3F-A38296C71AE6}"/>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4A1940FA-A283-E730-3C15-104E0F40C6C2}"/>
              </a:ext>
            </a:extLst>
          </p:cNvPr>
          <p:cNvSpPr>
            <a:spLocks noGrp="1"/>
          </p:cNvSpPr>
          <p:nvPr>
            <p:ph type="title"/>
          </p:nvPr>
        </p:nvSpPr>
        <p:spPr/>
        <p:txBody>
          <a:bodyPr>
            <a:normAutofit/>
          </a:bodyPr>
          <a:lstStyle/>
          <a:p>
            <a:r>
              <a:rPr lang="nb-NO" dirty="0"/>
              <a:t>Eventuelt</a:t>
            </a:r>
          </a:p>
        </p:txBody>
      </p:sp>
    </p:spTree>
    <p:extLst>
      <p:ext uri="{BB962C8B-B14F-4D97-AF65-F5344CB8AC3E}">
        <p14:creationId xmlns:p14="http://schemas.microsoft.com/office/powerpoint/2010/main" val="20032521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052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D3782-A0DE-7C51-081F-331C42F2487F}"/>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0868CEC6-D3C9-FAEE-727A-E8BC5EDDE031}"/>
              </a:ext>
            </a:extLst>
          </p:cNvPr>
          <p:cNvSpPr>
            <a:spLocks noGrp="1"/>
          </p:cNvSpPr>
          <p:nvPr>
            <p:ph type="title"/>
          </p:nvPr>
        </p:nvSpPr>
        <p:spPr/>
        <p:txBody>
          <a:bodyPr/>
          <a:lstStyle/>
          <a:p>
            <a:r>
              <a:rPr lang="nb-NO" dirty="0"/>
              <a:t>sak 34-2025</a:t>
            </a:r>
            <a:br>
              <a:rPr lang="nb-NO" dirty="0"/>
            </a:br>
            <a:r>
              <a:rPr lang="nb-NO" dirty="0"/>
              <a:t>Foretakets rapportering, 2. tertial</a:t>
            </a:r>
          </a:p>
        </p:txBody>
      </p:sp>
    </p:spTree>
    <p:extLst>
      <p:ext uri="{BB962C8B-B14F-4D97-AF65-F5344CB8AC3E}">
        <p14:creationId xmlns:p14="http://schemas.microsoft.com/office/powerpoint/2010/main" val="3341356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32C36-CBFB-3BE9-7142-F842F359C1AE}"/>
            </a:ext>
          </a:extLst>
        </p:cNvPr>
        <p:cNvGrpSpPr/>
        <p:nvPr/>
      </p:nvGrpSpPr>
      <p:grpSpPr>
        <a:xfrm>
          <a:off x="0" y="0"/>
          <a:ext cx="0" cy="0"/>
          <a:chOff x="0" y="0"/>
          <a:chExt cx="0" cy="0"/>
        </a:xfrm>
      </p:grpSpPr>
      <p:sp>
        <p:nvSpPr>
          <p:cNvPr id="7" name="Tittel 6">
            <a:extLst>
              <a:ext uri="{FF2B5EF4-FFF2-40B4-BE49-F238E27FC236}">
                <a16:creationId xmlns:a16="http://schemas.microsoft.com/office/drawing/2014/main" id="{2A5E004C-D026-E1D1-96CB-D2B0E1D6D155}"/>
              </a:ext>
            </a:extLst>
          </p:cNvPr>
          <p:cNvSpPr>
            <a:spLocks noGrp="1"/>
          </p:cNvSpPr>
          <p:nvPr>
            <p:ph type="ctrTitle"/>
          </p:nvPr>
        </p:nvSpPr>
        <p:spPr>
          <a:xfrm>
            <a:off x="557841" y="1826106"/>
            <a:ext cx="8622735" cy="1724295"/>
          </a:xfrm>
        </p:spPr>
        <p:txBody>
          <a:bodyPr>
            <a:normAutofit/>
          </a:bodyPr>
          <a:lstStyle/>
          <a:p>
            <a:r>
              <a:rPr lang="nb-NO" noProof="0" dirty="0"/>
              <a:t>Rapportering 2. tertial </a:t>
            </a:r>
            <a:br>
              <a:rPr lang="nb-NO" dirty="0"/>
            </a:br>
            <a:br>
              <a:rPr lang="nb-NO" dirty="0"/>
            </a:br>
            <a:r>
              <a:rPr lang="nb-NO" sz="2200" dirty="0"/>
              <a:t>Brukerutvalget 11.09.25</a:t>
            </a:r>
            <a:endParaRPr lang="nb-NO" sz="2200" noProof="0" dirty="0"/>
          </a:p>
        </p:txBody>
      </p:sp>
    </p:spTree>
    <p:extLst>
      <p:ext uri="{BB962C8B-B14F-4D97-AF65-F5344CB8AC3E}">
        <p14:creationId xmlns:p14="http://schemas.microsoft.com/office/powerpoint/2010/main" val="2916357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33C5278-157C-48DD-90CD-9FD95CFD3BCA}"/>
              </a:ext>
            </a:extLst>
          </p:cNvPr>
          <p:cNvSpPr>
            <a:spLocks noGrp="1"/>
          </p:cNvSpPr>
          <p:nvPr>
            <p:ph type="title"/>
          </p:nvPr>
        </p:nvSpPr>
        <p:spPr>
          <a:xfrm>
            <a:off x="838200" y="365125"/>
            <a:ext cx="10515600" cy="1325563"/>
          </a:xfrm>
        </p:spPr>
        <p:txBody>
          <a:bodyPr/>
          <a:lstStyle/>
          <a:p>
            <a:r>
              <a:rPr lang="nb-NO" dirty="0"/>
              <a:t>Foretakets resultatkjede: Styringsparametere og vurdering</a:t>
            </a:r>
            <a:br>
              <a:rPr lang="nb-NO" dirty="0"/>
            </a:br>
            <a:endParaRPr lang="en-US" dirty="0"/>
          </a:p>
        </p:txBody>
      </p:sp>
      <p:pic>
        <p:nvPicPr>
          <p:cNvPr id="5" name="Plassholder for bilde 4" descr="Et bilde som inneholder tekst, Font, nummer, skjermbilde&#10;&#10;KI-generert innhold kan være feil.">
            <a:extLst>
              <a:ext uri="{FF2B5EF4-FFF2-40B4-BE49-F238E27FC236}">
                <a16:creationId xmlns:a16="http://schemas.microsoft.com/office/drawing/2014/main" id="{51B2D408-A878-FAC8-3862-080BAEBAE10C}"/>
              </a:ext>
            </a:extLst>
          </p:cNvPr>
          <p:cNvPicPr>
            <a:picLocks noGrp="1" noChangeAspect="1"/>
          </p:cNvPicPr>
          <p:nvPr>
            <p:ph idx="1"/>
          </p:nvPr>
        </p:nvPicPr>
        <p:blipFill>
          <a:blip r:embed="rId2"/>
          <a:stretch>
            <a:fillRect/>
          </a:stretch>
        </p:blipFill>
        <p:spPr>
          <a:xfrm>
            <a:off x="838199" y="2174209"/>
            <a:ext cx="10515599" cy="3654169"/>
          </a:xfrm>
          <a:prstGeom prst="rect">
            <a:avLst/>
          </a:prstGeom>
          <a:noFill/>
        </p:spPr>
      </p:pic>
    </p:spTree>
    <p:extLst>
      <p:ext uri="{BB962C8B-B14F-4D97-AF65-F5344CB8AC3E}">
        <p14:creationId xmlns:p14="http://schemas.microsoft.com/office/powerpoint/2010/main" val="828752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413A9-D099-A31A-58A8-14C301311930}"/>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C69B2BB8-3DF9-BFE0-FB00-1BCEFF43C8BE}"/>
              </a:ext>
            </a:extLst>
          </p:cNvPr>
          <p:cNvSpPr>
            <a:spLocks noGrp="1"/>
          </p:cNvSpPr>
          <p:nvPr>
            <p:ph type="title"/>
          </p:nvPr>
        </p:nvSpPr>
        <p:spPr>
          <a:xfrm>
            <a:off x="838199" y="856013"/>
            <a:ext cx="10515600" cy="1325563"/>
          </a:xfrm>
        </p:spPr>
        <p:txBody>
          <a:bodyPr anchor="ctr">
            <a:normAutofit/>
          </a:bodyPr>
          <a:lstStyle/>
          <a:p>
            <a:r>
              <a:rPr lang="nb-NO" sz="2200" dirty="0"/>
              <a:t>Resultatkjede hvor Pasientreiser i helseforetak er ansvarlig: Styringsparametere og vurdering</a:t>
            </a:r>
            <a:br>
              <a:rPr lang="nb-NO" sz="2200" dirty="0"/>
            </a:br>
            <a:br>
              <a:rPr lang="nb-NO" sz="2200" dirty="0"/>
            </a:br>
            <a:endParaRPr lang="en-US" sz="2200" dirty="0"/>
          </a:p>
        </p:txBody>
      </p:sp>
      <p:pic>
        <p:nvPicPr>
          <p:cNvPr id="4" name="Plassholder for innhold 3">
            <a:extLst>
              <a:ext uri="{FF2B5EF4-FFF2-40B4-BE49-F238E27FC236}">
                <a16:creationId xmlns:a16="http://schemas.microsoft.com/office/drawing/2014/main" id="{B729C61D-8410-A5E6-E30C-71912329475D}"/>
              </a:ext>
            </a:extLst>
          </p:cNvPr>
          <p:cNvPicPr>
            <a:picLocks noGrp="1" noChangeAspect="1"/>
          </p:cNvPicPr>
          <p:nvPr>
            <p:ph idx="1"/>
          </p:nvPr>
        </p:nvPicPr>
        <p:blipFill>
          <a:blip r:embed="rId2"/>
          <a:stretch>
            <a:fillRect/>
          </a:stretch>
        </p:blipFill>
        <p:spPr>
          <a:xfrm>
            <a:off x="838199" y="2463387"/>
            <a:ext cx="10515599" cy="3075813"/>
          </a:xfrm>
          <a:prstGeom prst="rect">
            <a:avLst/>
          </a:prstGeom>
          <a:noFill/>
        </p:spPr>
      </p:pic>
    </p:spTree>
    <p:extLst>
      <p:ext uri="{BB962C8B-B14F-4D97-AF65-F5344CB8AC3E}">
        <p14:creationId xmlns:p14="http://schemas.microsoft.com/office/powerpoint/2010/main" val="1718585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C5F080-6C0D-B983-2CAF-35AEE15CDD7F}"/>
              </a:ext>
            </a:extLst>
          </p:cNvPr>
          <p:cNvSpPr>
            <a:spLocks noGrp="1"/>
          </p:cNvSpPr>
          <p:nvPr>
            <p:ph type="title"/>
          </p:nvPr>
        </p:nvSpPr>
        <p:spPr/>
        <p:txBody>
          <a:bodyPr/>
          <a:lstStyle/>
          <a:p>
            <a:r>
              <a:rPr lang="nb-NO" dirty="0"/>
              <a:t>Status på de viktigste «virksomhetsspesifikke oppdragene»</a:t>
            </a:r>
          </a:p>
        </p:txBody>
      </p:sp>
      <p:sp>
        <p:nvSpPr>
          <p:cNvPr id="3" name="Plassholder for innhold 2">
            <a:extLst>
              <a:ext uri="{FF2B5EF4-FFF2-40B4-BE49-F238E27FC236}">
                <a16:creationId xmlns:a16="http://schemas.microsoft.com/office/drawing/2014/main" id="{1D03E546-77C6-38C8-36F6-F4CC3E35CCCA}"/>
              </a:ext>
            </a:extLst>
          </p:cNvPr>
          <p:cNvSpPr>
            <a:spLocks noGrp="1"/>
          </p:cNvSpPr>
          <p:nvPr>
            <p:ph idx="1"/>
          </p:nvPr>
        </p:nvSpPr>
        <p:spPr/>
        <p:txBody>
          <a:bodyPr/>
          <a:lstStyle/>
          <a:p>
            <a:r>
              <a:rPr lang="nb-NO" dirty="0"/>
              <a:t>Avklare databehandler ansvaret for organiserte reiser</a:t>
            </a:r>
          </a:p>
          <a:p>
            <a:endParaRPr lang="nb-NO" dirty="0"/>
          </a:p>
          <a:p>
            <a:r>
              <a:rPr lang="nb-NO" dirty="0"/>
              <a:t>Nye måter å bestille reiser på (ny rekvisisjonspraksis)</a:t>
            </a:r>
          </a:p>
          <a:p>
            <a:endParaRPr lang="nb-NO" dirty="0"/>
          </a:p>
          <a:p>
            <a:r>
              <a:rPr lang="nb-NO" dirty="0"/>
              <a:t>Muligheter for innmelding av avvik og klage via selvbetjeningsløsningen for organiserte reiser</a:t>
            </a:r>
          </a:p>
          <a:p>
            <a:endParaRPr lang="nb-NO" dirty="0"/>
          </a:p>
          <a:p>
            <a:r>
              <a:rPr lang="nb-NO" dirty="0"/>
              <a:t>Nasjonal planleggings- og optimeringsløsning for organiserte reiser</a:t>
            </a:r>
          </a:p>
          <a:p>
            <a:endParaRPr lang="nb-NO" dirty="0"/>
          </a:p>
          <a:p>
            <a:r>
              <a:rPr lang="nb-NO" dirty="0"/>
              <a:t>Utredning av oppmøtekontroll for alle organiserte reiser</a:t>
            </a:r>
          </a:p>
          <a:p>
            <a:pPr marL="0" indent="0">
              <a:buNone/>
            </a:pPr>
            <a:endParaRPr lang="nb-NO" dirty="0"/>
          </a:p>
        </p:txBody>
      </p:sp>
    </p:spTree>
    <p:extLst>
      <p:ext uri="{BB962C8B-B14F-4D97-AF65-F5344CB8AC3E}">
        <p14:creationId xmlns:p14="http://schemas.microsoft.com/office/powerpoint/2010/main" val="4100052374"/>
      </p:ext>
    </p:extLst>
  </p:cSld>
  <p:clrMapOvr>
    <a:masterClrMapping/>
  </p:clrMapOvr>
</p:sld>
</file>

<file path=ppt/theme/theme1.xml><?xml version="1.0" encoding="utf-8"?>
<a:theme xmlns:a="http://schemas.openxmlformats.org/drawingml/2006/main" name="Office-tema">
  <a:themeElements>
    <a:clrScheme name="Profilfarger 2022">
      <a:dk1>
        <a:srgbClr val="003087"/>
      </a:dk1>
      <a:lt1>
        <a:srgbClr val="FFFFFF"/>
      </a:lt1>
      <a:dk2>
        <a:srgbClr val="001843"/>
      </a:dk2>
      <a:lt2>
        <a:srgbClr val="E1EEF9"/>
      </a:lt2>
      <a:accent1>
        <a:srgbClr val="6CACE4"/>
      </a:accent1>
      <a:accent2>
        <a:srgbClr val="ADDFB3"/>
      </a:accent2>
      <a:accent3>
        <a:srgbClr val="FFC845"/>
      </a:accent3>
      <a:accent4>
        <a:srgbClr val="6FA287"/>
      </a:accent4>
      <a:accent5>
        <a:srgbClr val="00C19F"/>
      </a:accent5>
      <a:accent6>
        <a:srgbClr val="87189D"/>
      </a:accent6>
      <a:hlink>
        <a:srgbClr val="2783D4"/>
      </a:hlink>
      <a:folHlink>
        <a:srgbClr val="430B4E"/>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sjon1" id="{87C2EE85-3F11-4A10-8AB8-380AAF6AB148}" vid="{A705A6D1-0D0E-4B58-95A6-638A7B3236B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98d171f9-78d7-4d20-a3eb-1819eab2f86e}" enabled="1" method="Standard" siteId="{7f8e4cf0-71fb-489c-a336-3f9252a63908}" removed="0"/>
</clbl:labelList>
</file>

<file path=docProps/app.xml><?xml version="1.0" encoding="utf-8"?>
<Properties xmlns="http://schemas.openxmlformats.org/officeDocument/2006/extended-properties" xmlns:vt="http://schemas.openxmlformats.org/officeDocument/2006/docPropsVTypes">
  <Template>Powerpoint-mal 2025</Template>
  <TotalTime>579</TotalTime>
  <Words>2264</Words>
  <Application>Microsoft Office PowerPoint</Application>
  <PresentationFormat>Widescreen</PresentationFormat>
  <Paragraphs>347</Paragraphs>
  <Slides>43</Slides>
  <Notes>4</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43</vt:i4>
      </vt:variant>
    </vt:vector>
  </HeadingPairs>
  <TitlesOfParts>
    <vt:vector size="50" baseType="lpstr">
      <vt:lpstr>Aptos</vt:lpstr>
      <vt:lpstr>Arial</vt:lpstr>
      <vt:lpstr>Calibri</vt:lpstr>
      <vt:lpstr>Calibri Light</vt:lpstr>
      <vt:lpstr>Cambria</vt:lpstr>
      <vt:lpstr>Courier New</vt:lpstr>
      <vt:lpstr>Office-tema</vt:lpstr>
      <vt:lpstr>Møte i brukerutvalget</vt:lpstr>
      <vt:lpstr>PowerPoint-presentasjon</vt:lpstr>
      <vt:lpstr>sak 32-2025 Godkjenning av protokoll</vt:lpstr>
      <vt:lpstr>sak 33-2025 Informasjon og status: Nasjonal løsning for planlegging og optimering (av organiserte pasientreiser)</vt:lpstr>
      <vt:lpstr>sak 34-2025 Foretakets rapportering, 2. tertial</vt:lpstr>
      <vt:lpstr>Rapportering 2. tertial   Brukerutvalget 11.09.25</vt:lpstr>
      <vt:lpstr>Foretakets resultatkjede: Styringsparametere og vurdering </vt:lpstr>
      <vt:lpstr>Resultatkjede hvor Pasientreiser i helseforetak er ansvarlig: Styringsparametere og vurdering  </vt:lpstr>
      <vt:lpstr>Status på de viktigste «virksomhetsspesifikke oppdragene»</vt:lpstr>
      <vt:lpstr>sak 35-2025 Brukerutvalgets innspill til Oppdragsdokumentet 2026</vt:lpstr>
      <vt:lpstr>Innspill til oppdragsdokument 2026  Brukerutvalget 11.09.25</vt:lpstr>
      <vt:lpstr>Målbildet vårt</vt:lpstr>
      <vt:lpstr>Mål for reiser uten rekvisisjon</vt:lpstr>
      <vt:lpstr>Mål for reiser med rekvisisjon</vt:lpstr>
      <vt:lpstr>PowerPoint-presentasjon</vt:lpstr>
      <vt:lpstr>Prioriterte områder 2025 </vt:lpstr>
      <vt:lpstr>Hvilke oppdrag ønsker vi oss for å løfte pasientreiseområdet videre?   </vt:lpstr>
      <vt:lpstr>sak 36-2025 Informasjon fra avdeling for reisestøtte  Forsøksordning i Helse Nord   Status, misbruk av søknadsordning  Saksbehandlingstid</vt:lpstr>
      <vt:lpstr>Saksbehandlingstider for saker om reisestøtte –  status pr uke 36 2025</vt:lpstr>
      <vt:lpstr>Orientering om forsøksordning for pasientreiser i Helse Nord – bestilling fra departementet </vt:lpstr>
      <vt:lpstr>Orientering om forsøksordning for pasientreiser i Helse Nord - endringer i prosess og teknologi </vt:lpstr>
      <vt:lpstr>Orientering om forsøksordning for pasientreiser i Helse Nord - effekter og varighet</vt:lpstr>
      <vt:lpstr>Misbruk av ordning for reisestøtte </vt:lpstr>
      <vt:lpstr>sak 37-2025 Status: Ny måte å bestille reiser på</vt:lpstr>
      <vt:lpstr>Nøkkeltall </vt:lpstr>
      <vt:lpstr>PowerPoint-presentasjon</vt:lpstr>
      <vt:lpstr>PowerPoint-presentasjon</vt:lpstr>
      <vt:lpstr>PowerPoint-presentasjon</vt:lpstr>
      <vt:lpstr>PowerPoint-presentasjon</vt:lpstr>
      <vt:lpstr>PowerPoint-presentasjon</vt:lpstr>
      <vt:lpstr>Kommunikasjonsplan høsten 2025</vt:lpstr>
      <vt:lpstr>sak 38-2025 Møteplan 2026</vt:lpstr>
      <vt:lpstr>Møteplan 2026 Pasientreiser HF brukerutvalg</vt:lpstr>
      <vt:lpstr>sak 39-2025 Henvendelse fra Changing Places Nordic</vt:lpstr>
      <vt:lpstr>   Tilmelding til sak brukerutvalget Pasientreiser </vt:lpstr>
      <vt:lpstr>   Tilmelding til sak brukerutvalget Pasientreiser </vt:lpstr>
      <vt:lpstr>sak 40-2025 Orientering fra samhandlingsarenaer v/representanter fra brukerutvalget</vt:lpstr>
      <vt:lpstr>sak 41-2025 Valg til verv i brukerutvalget</vt:lpstr>
      <vt:lpstr>sak 42-2025 Deltaker til møte med RHF-brukerutvalg og felleseide brukerutvalg i Bodø 7. oktober</vt:lpstr>
      <vt:lpstr>Invitasjon til deltakelse i møte mellom ledere og nestledere i regionale brukerutvalg</vt:lpstr>
      <vt:lpstr>Innspill til agenda, oversendt per e-post 12.08</vt:lpstr>
      <vt:lpstr>Eventuelt</vt:lpstr>
      <vt:lpstr>PowerPoint-presentasjon</vt:lpstr>
    </vt:vector>
  </TitlesOfParts>
  <Company>Helse Sor-Ost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Guri Brenden</dc:creator>
  <cp:lastModifiedBy>Guri Brenden</cp:lastModifiedBy>
  <cp:revision>8</cp:revision>
  <dcterms:created xsi:type="dcterms:W3CDTF">2025-06-18T06:06:51Z</dcterms:created>
  <dcterms:modified xsi:type="dcterms:W3CDTF">2025-09-10T17:09:24Z</dcterms:modified>
</cp:coreProperties>
</file>