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F6D_A8F058EC.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1"/>
    <p:sldMasterId id="2147483735" r:id="rId2"/>
  </p:sldMasterIdLst>
  <p:notesMasterIdLst>
    <p:notesMasterId r:id="rId18"/>
  </p:notesMasterIdLst>
  <p:sldIdLst>
    <p:sldId id="269" r:id="rId3"/>
    <p:sldId id="3967" r:id="rId4"/>
    <p:sldId id="3964" r:id="rId5"/>
    <p:sldId id="3963" r:id="rId6"/>
    <p:sldId id="283" r:id="rId7"/>
    <p:sldId id="851" r:id="rId8"/>
    <p:sldId id="3894" r:id="rId9"/>
    <p:sldId id="3913" r:id="rId10"/>
    <p:sldId id="3949" r:id="rId11"/>
    <p:sldId id="3959" r:id="rId12"/>
    <p:sldId id="853" r:id="rId13"/>
    <p:sldId id="3903" r:id="rId14"/>
    <p:sldId id="3972" r:id="rId15"/>
    <p:sldId id="3973" r:id="rId16"/>
    <p:sldId id="396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70CD27-8102-FDA9-51A8-AA29547022EE}" name="Rita Kilvær" initials="RK" userId="S::ritkil@pasientreiser.no::36363825-8eb0-4dc7-82e5-ed475dfeadc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88393"/>
    <a:srgbClr val="D0CECE"/>
    <a:srgbClr val="001E54"/>
    <a:srgbClr val="E7E6E6"/>
    <a:srgbClr val="E2EEF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stil 1 – uthev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ys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Temastil 1 – utheving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81" autoAdjust="0"/>
    <p:restoredTop sz="87632" autoAdjust="0"/>
  </p:normalViewPr>
  <p:slideViewPr>
    <p:cSldViewPr snapToGrid="0" snapToObjects="1">
      <p:cViewPr varScale="1">
        <p:scale>
          <a:sx n="97" d="100"/>
          <a:sy n="97" d="100"/>
        </p:scale>
        <p:origin x="594" y="78"/>
      </p:cViewPr>
      <p:guideLst>
        <p:guide orient="horz" pos="2160"/>
        <p:guide pos="3840"/>
      </p:guideLst>
    </p:cSldViewPr>
  </p:slideViewPr>
  <p:notesTextViewPr>
    <p:cViewPr>
      <p:scale>
        <a:sx n="140" d="100"/>
        <a:sy n="14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8/10/relationships/authors" Target="authors.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omments/modernComment_F6D_A8F058EC.xml><?xml version="1.0" encoding="utf-8"?>
<p188:cmLst xmlns:a="http://schemas.openxmlformats.org/drawingml/2006/main" xmlns:r="http://schemas.openxmlformats.org/officeDocument/2006/relationships" xmlns:p188="http://schemas.microsoft.com/office/powerpoint/2018/8/main">
  <p188:cm id="{E814CB4B-44E6-44B6-BA55-0696E28AECF4}" authorId="{4F70CD27-8102-FDA9-51A8-AA29547022EE}" status="resolved" created="2025-03-18T12:49:00.003" complete="100000">
    <pc:sldMkLst xmlns:pc="http://schemas.microsoft.com/office/powerpoint/2013/main/command">
      <pc:docMk/>
      <pc:sldMk cId="2834323692" sldId="3949"/>
    </pc:sldMkLst>
    <p188:txBody>
      <a:bodyPr/>
      <a:lstStyle/>
      <a:p>
        <a:r>
          <a:rPr lang="en-US"/>
          <a:t>[@Mari Eia Bringedal] fra hvilken dato er tallene hentet? skriv det i notatfelet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ACD078-DC00-774F-85A5-0A03EAB0934F}" type="datetimeFigureOut">
              <a:rPr lang="nb-NO" smtClean="0"/>
              <a:t>21.03.2025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b-NO" dirty="0"/>
              <a:t>Rediger tekststiler i malen
Andre nivå
Tredje nivå
Fjerde nivå
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Tree>
    <p:extLst>
      <p:ext uri="{BB962C8B-B14F-4D97-AF65-F5344CB8AC3E}">
        <p14:creationId xmlns:p14="http://schemas.microsoft.com/office/powerpoint/2010/main" val="3875925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3659042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2186996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6E26E-BF4D-9BC4-2D7E-6804567711A8}"/>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C58FA293-0D08-8405-1022-E8355397655A}"/>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435C4472-606E-85F4-14CD-E32BF48B844A}"/>
              </a:ext>
            </a:extLst>
          </p:cNvPr>
          <p:cNvSpPr>
            <a:spLocks noGrp="1"/>
          </p:cNvSpPr>
          <p:nvPr>
            <p:ph type="body" idx="1"/>
          </p:nvPr>
        </p:nvSpPr>
        <p:spPr/>
        <p:txBody>
          <a:bodyPr/>
          <a:lstStyle/>
          <a:p>
            <a:pPr marL="360000" lvl="2" indent="0">
              <a:buFont typeface="+mj-lt"/>
              <a:buNone/>
            </a:pPr>
            <a:endParaRPr lang="nb-NO" dirty="0"/>
          </a:p>
        </p:txBody>
      </p:sp>
    </p:spTree>
    <p:extLst>
      <p:ext uri="{BB962C8B-B14F-4D97-AF65-F5344CB8AC3E}">
        <p14:creationId xmlns:p14="http://schemas.microsoft.com/office/powerpoint/2010/main" val="4268570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55826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1694131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1860008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endParaRPr lang="nb-NO" dirty="0"/>
          </a:p>
        </p:txBody>
      </p:sp>
    </p:spTree>
    <p:extLst>
      <p:ext uri="{BB962C8B-B14F-4D97-AF65-F5344CB8AC3E}">
        <p14:creationId xmlns:p14="http://schemas.microsoft.com/office/powerpoint/2010/main" val="2760068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dirty="0">
                <a:cs typeface="Calibri"/>
              </a:rPr>
              <a:t>Tall fra 18. Mars 2025</a:t>
            </a:r>
          </a:p>
        </p:txBody>
      </p:sp>
    </p:spTree>
    <p:extLst>
      <p:ext uri="{BB962C8B-B14F-4D97-AF65-F5344CB8AC3E}">
        <p14:creationId xmlns:p14="http://schemas.microsoft.com/office/powerpoint/2010/main" val="477413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cs typeface="Calibri"/>
            </a:endParaRPr>
          </a:p>
        </p:txBody>
      </p:sp>
    </p:spTree>
    <p:extLst>
      <p:ext uri="{BB962C8B-B14F-4D97-AF65-F5344CB8AC3E}">
        <p14:creationId xmlns:p14="http://schemas.microsoft.com/office/powerpoint/2010/main" val="585382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926022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og full teks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9352023-D6A9-B24D-9D89-88553E757A40}"/>
              </a:ext>
            </a:extLst>
          </p:cNvPr>
          <p:cNvSpPr>
            <a:spLocks noGrp="1"/>
          </p:cNvSpPr>
          <p:nvPr>
            <p:ph type="title" hasCustomPrompt="1"/>
          </p:nvPr>
        </p:nvSpPr>
        <p:spPr>
          <a:xfrm>
            <a:off x="565200" y="720000"/>
            <a:ext cx="10942377" cy="1006730"/>
          </a:xfrm>
          <a:prstGeom prst="rect">
            <a:avLst/>
          </a:prstGeom>
        </p:spPr>
        <p:txBody>
          <a:bodyPr anchor="t">
            <a:noAutofit/>
          </a:bodyPr>
          <a:lstStyle>
            <a:lvl1pPr>
              <a:lnSpc>
                <a:spcPct val="100000"/>
              </a:lnSpc>
              <a:defRPr sz="2800" baseline="0">
                <a:solidFill>
                  <a:schemeClr val="tx2"/>
                </a:solidFill>
              </a:defRPr>
            </a:lvl1pPr>
          </a:lstStyle>
          <a:p>
            <a:r>
              <a:rPr lang="nb-NO" dirty="0"/>
              <a:t>Overskrift</a:t>
            </a:r>
            <a:br>
              <a:rPr lang="nb-NO" dirty="0"/>
            </a:br>
            <a:r>
              <a:rPr lang="nb-NO" dirty="0"/>
              <a:t>1-2 linjer </a:t>
            </a:r>
            <a:r>
              <a:rPr lang="nb-NO" dirty="0" err="1"/>
              <a:t>pkt</a:t>
            </a:r>
            <a:r>
              <a:rPr lang="nb-NO" dirty="0"/>
              <a:t> 28</a:t>
            </a:r>
            <a:endParaRPr lang="en-US" dirty="0"/>
          </a:p>
        </p:txBody>
      </p:sp>
      <p:sp>
        <p:nvSpPr>
          <p:cNvPr id="8" name="Content Placeholder 2">
            <a:extLst>
              <a:ext uri="{FF2B5EF4-FFF2-40B4-BE49-F238E27FC236}">
                <a16:creationId xmlns:a16="http://schemas.microsoft.com/office/drawing/2014/main" id="{BC4580CB-D6E0-1B47-A53A-D3808AD8BB1A}"/>
              </a:ext>
            </a:extLst>
          </p:cNvPr>
          <p:cNvSpPr>
            <a:spLocks noGrp="1"/>
          </p:cNvSpPr>
          <p:nvPr>
            <p:ph sz="half" idx="1" hasCustomPrompt="1"/>
          </p:nvPr>
        </p:nvSpPr>
        <p:spPr>
          <a:xfrm>
            <a:off x="576000" y="1872000"/>
            <a:ext cx="10945067" cy="2092881"/>
          </a:xfrm>
          <a:prstGeom prst="rect">
            <a:avLst/>
          </a:prstGeom>
        </p:spPr>
        <p:txBody>
          <a:bodyPr lIns="90000">
            <a:spAutoFit/>
          </a:bodyPr>
          <a:lstStyle>
            <a:lvl1pPr marL="134938" indent="-134938">
              <a:lnSpc>
                <a:spcPct val="100000"/>
              </a:lnSpc>
              <a:spcAft>
                <a:spcPts val="600"/>
              </a:spcAft>
              <a:buSzPct val="100000"/>
              <a:buFont typeface="Arial" panose="020B0604020202020204" pitchFamily="34" charset="0"/>
              <a:buChar char="•"/>
              <a:tabLst/>
              <a:defRPr sz="1800" spc="0">
                <a:solidFill>
                  <a:schemeClr val="bg2">
                    <a:lumMod val="10000"/>
                  </a:schemeClr>
                </a:solidFill>
              </a:defRPr>
            </a:lvl1pPr>
            <a:lvl2pPr>
              <a:defRPr/>
            </a:lvl2pPr>
            <a:lvl3pPr>
              <a:defRPr/>
            </a:lvl3pPr>
            <a:lvl4pPr>
              <a:defRPr sz="1200"/>
            </a:lvl4pPr>
          </a:lstStyle>
          <a:p>
            <a:pPr lvl="0"/>
            <a:r>
              <a:rPr lang="en-US" dirty="0" err="1"/>
              <a:t>Undertittel</a:t>
            </a:r>
            <a:r>
              <a:rPr lang="en-US" dirty="0"/>
              <a:t> </a:t>
            </a:r>
            <a:r>
              <a:rPr lang="en-US" dirty="0" err="1"/>
              <a:t>eller</a:t>
            </a:r>
            <a:r>
              <a:rPr lang="en-US" dirty="0"/>
              <a:t> </a:t>
            </a:r>
            <a:r>
              <a:rPr lang="en-US" dirty="0" err="1"/>
              <a:t>tekst</a:t>
            </a:r>
            <a:endParaRPr lang="en-US" dirty="0"/>
          </a:p>
          <a:p>
            <a:pPr lvl="0"/>
            <a:r>
              <a:rPr lang="en-US" dirty="0" err="1"/>
              <a:t>Maks</a:t>
            </a:r>
            <a:r>
              <a:rPr lang="en-US" dirty="0"/>
              <a:t> 1-2 </a:t>
            </a:r>
            <a:r>
              <a:rPr lang="en-US" dirty="0" err="1"/>
              <a:t>setninger</a:t>
            </a:r>
            <a:endParaRPr lang="en-US" dirty="0"/>
          </a:p>
          <a:p>
            <a:pPr lvl="0"/>
            <a:r>
              <a:rPr lang="en-US" dirty="0" err="1"/>
              <a:t>Punkt</a:t>
            </a:r>
            <a:r>
              <a:rPr lang="en-US" dirty="0"/>
              <a:t> 18</a:t>
            </a:r>
          </a:p>
          <a:p>
            <a:pPr lvl="1"/>
            <a:r>
              <a:rPr lang="en-US" dirty="0" err="1"/>
              <a:t>Punkt</a:t>
            </a:r>
            <a:r>
              <a:rPr lang="en-US" dirty="0"/>
              <a:t> 16</a:t>
            </a:r>
          </a:p>
          <a:p>
            <a:pPr lvl="2"/>
            <a:r>
              <a:rPr lang="en-US" dirty="0" err="1"/>
              <a:t>Punkt</a:t>
            </a:r>
            <a:r>
              <a:rPr lang="en-US" dirty="0"/>
              <a:t> 14</a:t>
            </a:r>
          </a:p>
          <a:p>
            <a:pPr lvl="3"/>
            <a:r>
              <a:rPr lang="en-US" dirty="0" err="1"/>
              <a:t>Punkt</a:t>
            </a:r>
            <a:r>
              <a:rPr lang="en-US" dirty="0"/>
              <a:t> 12</a:t>
            </a:r>
          </a:p>
        </p:txBody>
      </p:sp>
    </p:spTree>
    <p:extLst>
      <p:ext uri="{BB962C8B-B14F-4D97-AF65-F5344CB8AC3E}">
        <p14:creationId xmlns:p14="http://schemas.microsoft.com/office/powerpoint/2010/main" val="355917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3" name="Bild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8000" y="1008000"/>
            <a:ext cx="9041159" cy="8828068"/>
          </a:xfrm>
          <a:prstGeom prst="rect">
            <a:avLst/>
          </a:prstGeom>
        </p:spPr>
      </p:pic>
      <p:sp>
        <p:nvSpPr>
          <p:cNvPr id="5" name="Content Placeholder 2">
            <a:extLst>
              <a:ext uri="{FF2B5EF4-FFF2-40B4-BE49-F238E27FC236}">
                <a16:creationId xmlns:a16="http://schemas.microsoft.com/office/drawing/2014/main" id="{FC851C11-4E57-CA48-97E3-A9CE632A2335}"/>
              </a:ext>
            </a:extLst>
          </p:cNvPr>
          <p:cNvSpPr>
            <a:spLocks noGrp="1"/>
          </p:cNvSpPr>
          <p:nvPr>
            <p:ph sz="half" idx="1" hasCustomPrompt="1"/>
          </p:nvPr>
        </p:nvSpPr>
        <p:spPr>
          <a:xfrm>
            <a:off x="4174671" y="1735616"/>
            <a:ext cx="5484567" cy="892552"/>
          </a:xfrm>
          <a:prstGeom prst="rect">
            <a:avLst/>
          </a:prstGeom>
        </p:spPr>
        <p:txBody>
          <a:bodyPr wrap="square">
            <a:spAutoFit/>
          </a:bodyPr>
          <a:lstStyle>
            <a:lvl1pPr marL="0" indent="0">
              <a:lnSpc>
                <a:spcPct val="100000"/>
              </a:lnSpc>
              <a:spcAft>
                <a:spcPts val="600"/>
              </a:spcAft>
              <a:buNone/>
              <a:defRPr sz="1400" baseline="0">
                <a:solidFill>
                  <a:sysClr val="windowText" lastClr="000000"/>
                </a:solidFill>
              </a:defRPr>
            </a:lvl1pPr>
          </a:lstStyle>
          <a:p>
            <a:r>
              <a:rPr lang="nb-NO" dirty="0"/>
              <a:t>Klikk på ikonet for å legge til en tabell eller bilde</a:t>
            </a:r>
          </a:p>
          <a:p>
            <a:pPr lvl="0"/>
            <a:r>
              <a:rPr lang="en-US" dirty="0" err="1"/>
              <a:t>Maks</a:t>
            </a:r>
            <a:r>
              <a:rPr lang="en-US" dirty="0"/>
              <a:t> 1-2 </a:t>
            </a:r>
            <a:r>
              <a:rPr lang="en-US" dirty="0" err="1"/>
              <a:t>setninger</a:t>
            </a:r>
            <a:endParaRPr lang="en-US" dirty="0"/>
          </a:p>
          <a:p>
            <a:pPr lvl="0"/>
            <a:r>
              <a:rPr lang="en-US" dirty="0" err="1"/>
              <a:t>Pkt</a:t>
            </a:r>
            <a:r>
              <a:rPr lang="en-US" dirty="0"/>
              <a:t> 14</a:t>
            </a:r>
          </a:p>
        </p:txBody>
      </p:sp>
      <p:sp>
        <p:nvSpPr>
          <p:cNvPr id="2" name="Title 1">
            <a:extLst>
              <a:ext uri="{FF2B5EF4-FFF2-40B4-BE49-F238E27FC236}">
                <a16:creationId xmlns:a16="http://schemas.microsoft.com/office/drawing/2014/main" id="{ECA67B6E-3481-4F48-AB7B-4FEE28DBE3C8}"/>
              </a:ext>
            </a:extLst>
          </p:cNvPr>
          <p:cNvSpPr>
            <a:spLocks noGrp="1"/>
          </p:cNvSpPr>
          <p:nvPr>
            <p:ph type="title" hasCustomPrompt="1"/>
          </p:nvPr>
        </p:nvSpPr>
        <p:spPr>
          <a:xfrm>
            <a:off x="566870" y="354453"/>
            <a:ext cx="10942377" cy="432626"/>
          </a:xfrm>
          <a:prstGeom prst="rect">
            <a:avLst/>
          </a:prstGeom>
        </p:spPr>
        <p:txBody>
          <a:bodyPr anchor="t">
            <a:noAutofit/>
          </a:bodyPr>
          <a:lstStyle>
            <a:lvl1pPr>
              <a:lnSpc>
                <a:spcPts val="2800"/>
              </a:lnSpc>
              <a:defRPr sz="2400">
                <a:solidFill>
                  <a:schemeClr val="tx1"/>
                </a:solidFill>
              </a:defRPr>
            </a:lvl1pPr>
          </a:lstStyle>
          <a:p>
            <a:r>
              <a:rPr lang="nb-NO" dirty="0"/>
              <a:t>Agenda</a:t>
            </a:r>
            <a:endParaRPr lang="en-US" dirty="0"/>
          </a:p>
        </p:txBody>
      </p:sp>
    </p:spTree>
    <p:extLst>
      <p:ext uri="{BB962C8B-B14F-4D97-AF65-F5344CB8AC3E}">
        <p14:creationId xmlns:p14="http://schemas.microsoft.com/office/powerpoint/2010/main" val="110330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kjerm uten overskrift">
    <p:spTree>
      <p:nvGrpSpPr>
        <p:cNvPr id="1" name=""/>
        <p:cNvGrpSpPr/>
        <p:nvPr/>
      </p:nvGrpSpPr>
      <p:grpSpPr>
        <a:xfrm>
          <a:off x="0" y="0"/>
          <a:ext cx="0" cy="0"/>
          <a:chOff x="0" y="0"/>
          <a:chExt cx="0" cy="0"/>
        </a:xfrm>
      </p:grpSpPr>
      <p:pic>
        <p:nvPicPr>
          <p:cNvPr id="3" name="Bild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8000" y="1008000"/>
            <a:ext cx="9041159" cy="8828068"/>
          </a:xfrm>
          <a:prstGeom prst="rect">
            <a:avLst/>
          </a:prstGeom>
        </p:spPr>
      </p:pic>
      <p:sp>
        <p:nvSpPr>
          <p:cNvPr id="4" name="Content Placeholder 2">
            <a:extLst>
              <a:ext uri="{FF2B5EF4-FFF2-40B4-BE49-F238E27FC236}">
                <a16:creationId xmlns:a16="http://schemas.microsoft.com/office/drawing/2014/main" id="{7E6B1EE2-BFA3-3A45-9CE2-FB5854D78246}"/>
              </a:ext>
            </a:extLst>
          </p:cNvPr>
          <p:cNvSpPr>
            <a:spLocks noGrp="1"/>
          </p:cNvSpPr>
          <p:nvPr>
            <p:ph sz="half" idx="1" hasCustomPrompt="1"/>
          </p:nvPr>
        </p:nvSpPr>
        <p:spPr>
          <a:xfrm>
            <a:off x="4174671" y="1735616"/>
            <a:ext cx="5484567" cy="892552"/>
          </a:xfrm>
          <a:prstGeom prst="rect">
            <a:avLst/>
          </a:prstGeom>
        </p:spPr>
        <p:txBody>
          <a:bodyPr wrap="square">
            <a:spAutoFit/>
          </a:bodyPr>
          <a:lstStyle>
            <a:lvl1pPr marL="0" indent="0">
              <a:lnSpc>
                <a:spcPct val="100000"/>
              </a:lnSpc>
              <a:spcAft>
                <a:spcPts val="600"/>
              </a:spcAft>
              <a:buNone/>
              <a:defRPr sz="1400" baseline="0">
                <a:solidFill>
                  <a:sysClr val="windowText" lastClr="000000"/>
                </a:solidFill>
              </a:defRPr>
            </a:lvl1pPr>
          </a:lstStyle>
          <a:p>
            <a:r>
              <a:rPr lang="nb-NO" dirty="0"/>
              <a:t>Klikk på ikonet for å legge til en tabell eller bilde</a:t>
            </a:r>
          </a:p>
          <a:p>
            <a:pPr lvl="0"/>
            <a:r>
              <a:rPr lang="en-US" dirty="0" err="1"/>
              <a:t>Maks</a:t>
            </a:r>
            <a:r>
              <a:rPr lang="en-US" dirty="0"/>
              <a:t> 1-2 </a:t>
            </a:r>
            <a:r>
              <a:rPr lang="en-US" dirty="0" err="1"/>
              <a:t>setninger</a:t>
            </a:r>
            <a:endParaRPr lang="en-US" dirty="0"/>
          </a:p>
          <a:p>
            <a:pPr lvl="0"/>
            <a:r>
              <a:rPr lang="en-US" dirty="0" err="1"/>
              <a:t>Pkt</a:t>
            </a:r>
            <a:r>
              <a:rPr lang="en-US" dirty="0"/>
              <a:t> 14</a:t>
            </a:r>
          </a:p>
        </p:txBody>
      </p:sp>
    </p:spTree>
    <p:extLst>
      <p:ext uri="{BB962C8B-B14F-4D97-AF65-F5344CB8AC3E}">
        <p14:creationId xmlns:p14="http://schemas.microsoft.com/office/powerpoint/2010/main" val="53721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Kun logo (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Helt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2224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Siste side">
    <p:spTree>
      <p:nvGrpSpPr>
        <p:cNvPr id="1" name=""/>
        <p:cNvGrpSpPr/>
        <p:nvPr/>
      </p:nvGrpSpPr>
      <p:grpSpPr>
        <a:xfrm>
          <a:off x="0" y="0"/>
          <a:ext cx="0" cy="0"/>
          <a:chOff x="0" y="0"/>
          <a:chExt cx="0" cy="0"/>
        </a:xfrm>
      </p:grpSpPr>
      <p:sp>
        <p:nvSpPr>
          <p:cNvPr id="5" name="Rektangel 4"/>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78871" y="3148686"/>
            <a:ext cx="2630076" cy="56062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FE0BE3-0D75-CFAF-3491-09B2EBF2D03B}"/>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D110D90A-D396-BFC0-665C-C6D98B256C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3450DED9-A81B-193C-BCEE-0F7C56F872A0}"/>
              </a:ext>
            </a:extLst>
          </p:cNvPr>
          <p:cNvSpPr>
            <a:spLocks noGrp="1"/>
          </p:cNvSpPr>
          <p:nvPr>
            <p:ph type="dt" sz="half" idx="10"/>
          </p:nvPr>
        </p:nvSpPr>
        <p:spPr/>
        <p:txBody>
          <a:bodyPr/>
          <a:lstStyle/>
          <a:p>
            <a:fld id="{ACB7967B-2BA7-40A5-8409-86E12FBA008B}" type="datetimeFigureOut">
              <a:rPr lang="nb-NO" smtClean="0"/>
              <a:t>21.03.2025</a:t>
            </a:fld>
            <a:endParaRPr lang="nb-NO"/>
          </a:p>
        </p:txBody>
      </p:sp>
      <p:sp>
        <p:nvSpPr>
          <p:cNvPr id="5" name="Plassholder for bunntekst 4">
            <a:extLst>
              <a:ext uri="{FF2B5EF4-FFF2-40B4-BE49-F238E27FC236}">
                <a16:creationId xmlns:a16="http://schemas.microsoft.com/office/drawing/2014/main" id="{EFCE34DC-6CB0-9719-02FA-7E90E920444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39DB22D-E849-1407-FEEA-4A087931B0FC}"/>
              </a:ext>
            </a:extLst>
          </p:cNvPr>
          <p:cNvSpPr>
            <a:spLocks noGrp="1"/>
          </p:cNvSpPr>
          <p:nvPr>
            <p:ph type="sldNum" sz="quarter" idx="12"/>
          </p:nvPr>
        </p:nvSpPr>
        <p:spPr/>
        <p:txBody>
          <a:bodyPr/>
          <a:lstStyle/>
          <a:p>
            <a:fld id="{DA10D955-18F4-4192-B7ED-2849FC5F5EA7}" type="slidenum">
              <a:rPr lang="nb-NO" smtClean="0"/>
              <a:t>‹#›</a:t>
            </a:fld>
            <a:endParaRPr lang="nb-NO"/>
          </a:p>
        </p:txBody>
      </p:sp>
    </p:spTree>
    <p:extLst>
      <p:ext uri="{BB962C8B-B14F-4D97-AF65-F5344CB8AC3E}">
        <p14:creationId xmlns:p14="http://schemas.microsoft.com/office/powerpoint/2010/main" val="607571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orside med bilde">
    <p:spTree>
      <p:nvGrpSpPr>
        <p:cNvPr id="1" name=""/>
        <p:cNvGrpSpPr/>
        <p:nvPr/>
      </p:nvGrpSpPr>
      <p:grpSpPr>
        <a:xfrm>
          <a:off x="0" y="0"/>
          <a:ext cx="0" cy="0"/>
          <a:chOff x="0" y="0"/>
          <a:chExt cx="0" cy="0"/>
        </a:xfrm>
      </p:grpSpPr>
      <p:sp>
        <p:nvSpPr>
          <p:cNvPr id="6" name="Plassholder for tekst 5"/>
          <p:cNvSpPr>
            <a:spLocks noGrp="1"/>
          </p:cNvSpPr>
          <p:nvPr>
            <p:ph type="body" sz="quarter" idx="11" hasCustomPrompt="1"/>
          </p:nvPr>
        </p:nvSpPr>
        <p:spPr>
          <a:xfrm>
            <a:off x="6794687" y="4375056"/>
            <a:ext cx="4294654" cy="1201737"/>
          </a:xfrm>
        </p:spPr>
        <p:txBody>
          <a:bodyPr/>
          <a:lstStyle>
            <a:lvl1pPr marL="0" indent="0">
              <a:buNone/>
              <a:defRPr/>
            </a:lvl1pPr>
          </a:lstStyle>
          <a:p>
            <a:pPr lvl="0"/>
            <a:r>
              <a:rPr lang="nb-NO" dirty="0"/>
              <a:t>Klikk på ikonet for å legge til et bilde. Etter at du har valgt bilde, kan du trykke på «Beskjær» for å justere utsnittet.</a:t>
            </a:r>
          </a:p>
        </p:txBody>
      </p:sp>
      <p:sp>
        <p:nvSpPr>
          <p:cNvPr id="5" name="Plassholder for bilde 4">
            <a:extLst>
              <a:ext uri="{FF2B5EF4-FFF2-40B4-BE49-F238E27FC236}">
                <a16:creationId xmlns:a16="http://schemas.microsoft.com/office/drawing/2014/main" id="{E0951C78-F785-D44C-8344-E9CDC31D8015}"/>
              </a:ext>
            </a:extLst>
          </p:cNvPr>
          <p:cNvSpPr>
            <a:spLocks noGrp="1"/>
          </p:cNvSpPr>
          <p:nvPr>
            <p:ph type="pic" sz="quarter" idx="10"/>
          </p:nvPr>
        </p:nvSpPr>
        <p:spPr>
          <a:xfrm>
            <a:off x="4948044" y="-28096"/>
            <a:ext cx="7280634" cy="6932230"/>
          </a:xfrm>
          <a:custGeom>
            <a:avLst/>
            <a:gdLst>
              <a:gd name="connsiteX0" fmla="*/ 0 w 7375525"/>
              <a:gd name="connsiteY0" fmla="*/ 3429000 h 6858000"/>
              <a:gd name="connsiteX1" fmla="*/ 3687763 w 7375525"/>
              <a:gd name="connsiteY1" fmla="*/ 0 h 6858000"/>
              <a:gd name="connsiteX2" fmla="*/ 7375525 w 7375525"/>
              <a:gd name="connsiteY2" fmla="*/ 0 h 6858000"/>
              <a:gd name="connsiteX3" fmla="*/ 7375525 w 7375525"/>
              <a:gd name="connsiteY3" fmla="*/ 3429000 h 6858000"/>
              <a:gd name="connsiteX4" fmla="*/ 3687762 w 7375525"/>
              <a:gd name="connsiteY4" fmla="*/ 6858000 h 6858000"/>
              <a:gd name="connsiteX5" fmla="*/ -1 w 7375525"/>
              <a:gd name="connsiteY5" fmla="*/ 3429000 h 6858000"/>
              <a:gd name="connsiteX6" fmla="*/ 0 w 7375525"/>
              <a:gd name="connsiteY6" fmla="*/ 3429000 h 6858000"/>
              <a:gd name="connsiteX0" fmla="*/ 286067 w 7661592"/>
              <a:gd name="connsiteY0" fmla="*/ 3441192 h 6870192"/>
              <a:gd name="connsiteX1" fmla="*/ 1242822 w 7661592"/>
              <a:gd name="connsiteY1" fmla="*/ 0 h 6870192"/>
              <a:gd name="connsiteX2" fmla="*/ 7661592 w 7661592"/>
              <a:gd name="connsiteY2" fmla="*/ 12192 h 6870192"/>
              <a:gd name="connsiteX3" fmla="*/ 7661592 w 7661592"/>
              <a:gd name="connsiteY3" fmla="*/ 3441192 h 6870192"/>
              <a:gd name="connsiteX4" fmla="*/ 3973829 w 7661592"/>
              <a:gd name="connsiteY4" fmla="*/ 6870192 h 6870192"/>
              <a:gd name="connsiteX5" fmla="*/ 286066 w 7661592"/>
              <a:gd name="connsiteY5" fmla="*/ 3441192 h 6870192"/>
              <a:gd name="connsiteX6" fmla="*/ 286067 w 7661592"/>
              <a:gd name="connsiteY6" fmla="*/ 3441192 h 6870192"/>
              <a:gd name="connsiteX0" fmla="*/ 1 w 7375526"/>
              <a:gd name="connsiteY0" fmla="*/ 3441192 h 6870192"/>
              <a:gd name="connsiteX1" fmla="*/ 956756 w 7375526"/>
              <a:gd name="connsiteY1" fmla="*/ 0 h 6870192"/>
              <a:gd name="connsiteX2" fmla="*/ 7375526 w 7375526"/>
              <a:gd name="connsiteY2" fmla="*/ 12192 h 6870192"/>
              <a:gd name="connsiteX3" fmla="*/ 7375526 w 7375526"/>
              <a:gd name="connsiteY3" fmla="*/ 3441192 h 6870192"/>
              <a:gd name="connsiteX4" fmla="*/ 3687763 w 7375526"/>
              <a:gd name="connsiteY4" fmla="*/ 6870192 h 6870192"/>
              <a:gd name="connsiteX5" fmla="*/ 0 w 7375526"/>
              <a:gd name="connsiteY5" fmla="*/ 3441192 h 6870192"/>
              <a:gd name="connsiteX6" fmla="*/ 1 w 7375526"/>
              <a:gd name="connsiteY6" fmla="*/ 3441192 h 6870192"/>
              <a:gd name="connsiteX0" fmla="*/ 146305 w 7375526"/>
              <a:gd name="connsiteY0" fmla="*/ 3441192 h 6870192"/>
              <a:gd name="connsiteX1" fmla="*/ 956756 w 7375526"/>
              <a:gd name="connsiteY1" fmla="*/ 0 h 6870192"/>
              <a:gd name="connsiteX2" fmla="*/ 7375526 w 7375526"/>
              <a:gd name="connsiteY2" fmla="*/ 12192 h 6870192"/>
              <a:gd name="connsiteX3" fmla="*/ 7375526 w 7375526"/>
              <a:gd name="connsiteY3" fmla="*/ 3441192 h 6870192"/>
              <a:gd name="connsiteX4" fmla="*/ 3687763 w 7375526"/>
              <a:gd name="connsiteY4" fmla="*/ 6870192 h 6870192"/>
              <a:gd name="connsiteX5" fmla="*/ 0 w 7375526"/>
              <a:gd name="connsiteY5" fmla="*/ 3441192 h 6870192"/>
              <a:gd name="connsiteX6" fmla="*/ 146305 w 7375526"/>
              <a:gd name="connsiteY6" fmla="*/ 3441192 h 6870192"/>
              <a:gd name="connsiteX0" fmla="*/ 12193 w 7241414"/>
              <a:gd name="connsiteY0" fmla="*/ 3441192 h 6870192"/>
              <a:gd name="connsiteX1" fmla="*/ 822644 w 7241414"/>
              <a:gd name="connsiteY1" fmla="*/ 0 h 6870192"/>
              <a:gd name="connsiteX2" fmla="*/ 7241414 w 7241414"/>
              <a:gd name="connsiteY2" fmla="*/ 12192 h 6870192"/>
              <a:gd name="connsiteX3" fmla="*/ 7241414 w 7241414"/>
              <a:gd name="connsiteY3" fmla="*/ 3441192 h 6870192"/>
              <a:gd name="connsiteX4" fmla="*/ 3553651 w 7241414"/>
              <a:gd name="connsiteY4" fmla="*/ 6870192 h 6870192"/>
              <a:gd name="connsiteX5" fmla="*/ 0 w 7241414"/>
              <a:gd name="connsiteY5" fmla="*/ 3538728 h 6870192"/>
              <a:gd name="connsiteX6" fmla="*/ 12193 w 7241414"/>
              <a:gd name="connsiteY6" fmla="*/ 3441192 h 6870192"/>
              <a:gd name="connsiteX0" fmla="*/ 12193 w 7241414"/>
              <a:gd name="connsiteY0" fmla="*/ 3441192 h 6871358"/>
              <a:gd name="connsiteX1" fmla="*/ 822644 w 7241414"/>
              <a:gd name="connsiteY1" fmla="*/ 0 h 6871358"/>
              <a:gd name="connsiteX2" fmla="*/ 7241414 w 7241414"/>
              <a:gd name="connsiteY2" fmla="*/ 12192 h 6871358"/>
              <a:gd name="connsiteX3" fmla="*/ 7241414 w 7241414"/>
              <a:gd name="connsiteY3" fmla="*/ 3441192 h 6871358"/>
              <a:gd name="connsiteX4" fmla="*/ 3553651 w 7241414"/>
              <a:gd name="connsiteY4" fmla="*/ 6870192 h 6871358"/>
              <a:gd name="connsiteX5" fmla="*/ 0 w 7241414"/>
              <a:gd name="connsiteY5" fmla="*/ 3538728 h 6871358"/>
              <a:gd name="connsiteX6" fmla="*/ 12193 w 7241414"/>
              <a:gd name="connsiteY6" fmla="*/ 3441192 h 6871358"/>
              <a:gd name="connsiteX0" fmla="*/ 1 w 7229222"/>
              <a:gd name="connsiteY0" fmla="*/ 3441192 h 6871386"/>
              <a:gd name="connsiteX1" fmla="*/ 810452 w 7229222"/>
              <a:gd name="connsiteY1" fmla="*/ 0 h 6871386"/>
              <a:gd name="connsiteX2" fmla="*/ 7229222 w 7229222"/>
              <a:gd name="connsiteY2" fmla="*/ 12192 h 6871386"/>
              <a:gd name="connsiteX3" fmla="*/ 7229222 w 7229222"/>
              <a:gd name="connsiteY3" fmla="*/ 3441192 h 6871386"/>
              <a:gd name="connsiteX4" fmla="*/ 3541459 w 7229222"/>
              <a:gd name="connsiteY4" fmla="*/ 6870192 h 6871386"/>
              <a:gd name="connsiteX5" fmla="*/ 0 w 7229222"/>
              <a:gd name="connsiteY5" fmla="*/ 3575304 h 6871386"/>
              <a:gd name="connsiteX6" fmla="*/ 1 w 7229222"/>
              <a:gd name="connsiteY6" fmla="*/ 3441192 h 6871386"/>
              <a:gd name="connsiteX0" fmla="*/ 1 w 7229222"/>
              <a:gd name="connsiteY0" fmla="*/ 3441192 h 6953487"/>
              <a:gd name="connsiteX1" fmla="*/ 810452 w 7229222"/>
              <a:gd name="connsiteY1" fmla="*/ 0 h 6953487"/>
              <a:gd name="connsiteX2" fmla="*/ 7229222 w 7229222"/>
              <a:gd name="connsiteY2" fmla="*/ 12192 h 6953487"/>
              <a:gd name="connsiteX3" fmla="*/ 7229222 w 7229222"/>
              <a:gd name="connsiteY3" fmla="*/ 3441192 h 6953487"/>
              <a:gd name="connsiteX4" fmla="*/ 3541459 w 7229222"/>
              <a:gd name="connsiteY4" fmla="*/ 6870192 h 6953487"/>
              <a:gd name="connsiteX5" fmla="*/ 0 w 7229222"/>
              <a:gd name="connsiteY5" fmla="*/ 3575304 h 6953487"/>
              <a:gd name="connsiteX6" fmla="*/ 1 w 7229222"/>
              <a:gd name="connsiteY6" fmla="*/ 3441192 h 6953487"/>
              <a:gd name="connsiteX0" fmla="*/ 1 w 7229222"/>
              <a:gd name="connsiteY0" fmla="*/ 3441192 h 6969463"/>
              <a:gd name="connsiteX1" fmla="*/ 810452 w 7229222"/>
              <a:gd name="connsiteY1" fmla="*/ 0 h 6969463"/>
              <a:gd name="connsiteX2" fmla="*/ 7229222 w 7229222"/>
              <a:gd name="connsiteY2" fmla="*/ 12192 h 6969463"/>
              <a:gd name="connsiteX3" fmla="*/ 7229222 w 7229222"/>
              <a:gd name="connsiteY3" fmla="*/ 3441192 h 6969463"/>
              <a:gd name="connsiteX4" fmla="*/ 3541459 w 7229222"/>
              <a:gd name="connsiteY4" fmla="*/ 6870192 h 6969463"/>
              <a:gd name="connsiteX5" fmla="*/ 0 w 7229222"/>
              <a:gd name="connsiteY5" fmla="*/ 3575304 h 6969463"/>
              <a:gd name="connsiteX6" fmla="*/ 1 w 7229222"/>
              <a:gd name="connsiteY6" fmla="*/ 3441192 h 6969463"/>
              <a:gd name="connsiteX0" fmla="*/ 1 w 7229222"/>
              <a:gd name="connsiteY0" fmla="*/ 3441192 h 7620908"/>
              <a:gd name="connsiteX1" fmla="*/ 810452 w 7229222"/>
              <a:gd name="connsiteY1" fmla="*/ 0 h 7620908"/>
              <a:gd name="connsiteX2" fmla="*/ 7229222 w 7229222"/>
              <a:gd name="connsiteY2" fmla="*/ 12192 h 7620908"/>
              <a:gd name="connsiteX3" fmla="*/ 7229222 w 7229222"/>
              <a:gd name="connsiteY3" fmla="*/ 3441192 h 7620908"/>
              <a:gd name="connsiteX4" fmla="*/ 3773107 w 7229222"/>
              <a:gd name="connsiteY4" fmla="*/ 7601712 h 7620908"/>
              <a:gd name="connsiteX5" fmla="*/ 0 w 7229222"/>
              <a:gd name="connsiteY5" fmla="*/ 3575304 h 7620908"/>
              <a:gd name="connsiteX6" fmla="*/ 1 w 7229222"/>
              <a:gd name="connsiteY6" fmla="*/ 3441192 h 7620908"/>
              <a:gd name="connsiteX0" fmla="*/ 1 w 7229222"/>
              <a:gd name="connsiteY0" fmla="*/ 3441192 h 7603419"/>
              <a:gd name="connsiteX1" fmla="*/ 810452 w 7229222"/>
              <a:gd name="connsiteY1" fmla="*/ 0 h 7603419"/>
              <a:gd name="connsiteX2" fmla="*/ 7229222 w 7229222"/>
              <a:gd name="connsiteY2" fmla="*/ 12192 h 7603419"/>
              <a:gd name="connsiteX3" fmla="*/ 7229222 w 7229222"/>
              <a:gd name="connsiteY3" fmla="*/ 3441192 h 7603419"/>
              <a:gd name="connsiteX4" fmla="*/ 3773107 w 7229222"/>
              <a:gd name="connsiteY4" fmla="*/ 7601712 h 7603419"/>
              <a:gd name="connsiteX5" fmla="*/ 0 w 7229222"/>
              <a:gd name="connsiteY5" fmla="*/ 3575304 h 7603419"/>
              <a:gd name="connsiteX6" fmla="*/ 1 w 7229222"/>
              <a:gd name="connsiteY6" fmla="*/ 3441192 h 7603419"/>
              <a:gd name="connsiteX0" fmla="*/ 1 w 7229526"/>
              <a:gd name="connsiteY0" fmla="*/ 3441192 h 7603419"/>
              <a:gd name="connsiteX1" fmla="*/ 810452 w 7229526"/>
              <a:gd name="connsiteY1" fmla="*/ 0 h 7603419"/>
              <a:gd name="connsiteX2" fmla="*/ 7229222 w 7229526"/>
              <a:gd name="connsiteY2" fmla="*/ 12192 h 7603419"/>
              <a:gd name="connsiteX3" fmla="*/ 7229222 w 7229526"/>
              <a:gd name="connsiteY3" fmla="*/ 3441192 h 7603419"/>
              <a:gd name="connsiteX4" fmla="*/ 3773107 w 7229526"/>
              <a:gd name="connsiteY4" fmla="*/ 7601712 h 7603419"/>
              <a:gd name="connsiteX5" fmla="*/ 0 w 7229526"/>
              <a:gd name="connsiteY5" fmla="*/ 3575304 h 7603419"/>
              <a:gd name="connsiteX6" fmla="*/ 1 w 7229526"/>
              <a:gd name="connsiteY6" fmla="*/ 3441192 h 7603419"/>
              <a:gd name="connsiteX0" fmla="*/ 1 w 7253905"/>
              <a:gd name="connsiteY0" fmla="*/ 3441192 h 7603419"/>
              <a:gd name="connsiteX1" fmla="*/ 810452 w 7253905"/>
              <a:gd name="connsiteY1" fmla="*/ 0 h 7603419"/>
              <a:gd name="connsiteX2" fmla="*/ 7229222 w 7253905"/>
              <a:gd name="connsiteY2" fmla="*/ 12192 h 7603419"/>
              <a:gd name="connsiteX3" fmla="*/ 7253606 w 7253905"/>
              <a:gd name="connsiteY3" fmla="*/ 6867144 h 7603419"/>
              <a:gd name="connsiteX4" fmla="*/ 3773107 w 7253905"/>
              <a:gd name="connsiteY4" fmla="*/ 7601712 h 7603419"/>
              <a:gd name="connsiteX5" fmla="*/ 0 w 7253905"/>
              <a:gd name="connsiteY5" fmla="*/ 3575304 h 7603419"/>
              <a:gd name="connsiteX6" fmla="*/ 1 w 7253905"/>
              <a:gd name="connsiteY6" fmla="*/ 3441192 h 7603419"/>
              <a:gd name="connsiteX0" fmla="*/ 1 w 7253912"/>
              <a:gd name="connsiteY0" fmla="*/ 3441192 h 6977307"/>
              <a:gd name="connsiteX1" fmla="*/ 810452 w 7253912"/>
              <a:gd name="connsiteY1" fmla="*/ 0 h 6977307"/>
              <a:gd name="connsiteX2" fmla="*/ 7229222 w 7253912"/>
              <a:gd name="connsiteY2" fmla="*/ 12192 h 6977307"/>
              <a:gd name="connsiteX3" fmla="*/ 7253606 w 7253912"/>
              <a:gd name="connsiteY3" fmla="*/ 6867144 h 6977307"/>
              <a:gd name="connsiteX4" fmla="*/ 3809683 w 7253912"/>
              <a:gd name="connsiteY4" fmla="*/ 6918960 h 6977307"/>
              <a:gd name="connsiteX5" fmla="*/ 0 w 7253912"/>
              <a:gd name="connsiteY5" fmla="*/ 3575304 h 6977307"/>
              <a:gd name="connsiteX6" fmla="*/ 1 w 7253912"/>
              <a:gd name="connsiteY6" fmla="*/ 3441192 h 6977307"/>
              <a:gd name="connsiteX0" fmla="*/ 1 w 7253912"/>
              <a:gd name="connsiteY0" fmla="*/ 3441192 h 6982563"/>
              <a:gd name="connsiteX1" fmla="*/ 810452 w 7253912"/>
              <a:gd name="connsiteY1" fmla="*/ 0 h 6982563"/>
              <a:gd name="connsiteX2" fmla="*/ 7229222 w 7253912"/>
              <a:gd name="connsiteY2" fmla="*/ 12192 h 6982563"/>
              <a:gd name="connsiteX3" fmla="*/ 7253606 w 7253912"/>
              <a:gd name="connsiteY3" fmla="*/ 6867144 h 6982563"/>
              <a:gd name="connsiteX4" fmla="*/ 3809683 w 7253912"/>
              <a:gd name="connsiteY4" fmla="*/ 6918960 h 6982563"/>
              <a:gd name="connsiteX5" fmla="*/ 0 w 7253912"/>
              <a:gd name="connsiteY5" fmla="*/ 3575304 h 6982563"/>
              <a:gd name="connsiteX6" fmla="*/ 1 w 7253912"/>
              <a:gd name="connsiteY6" fmla="*/ 3441192 h 6982563"/>
              <a:gd name="connsiteX0" fmla="*/ 795393 w 8049097"/>
              <a:gd name="connsiteY0" fmla="*/ 3441192 h 6952714"/>
              <a:gd name="connsiteX1" fmla="*/ 1605844 w 8049097"/>
              <a:gd name="connsiteY1" fmla="*/ 0 h 6952714"/>
              <a:gd name="connsiteX2" fmla="*/ 8024614 w 8049097"/>
              <a:gd name="connsiteY2" fmla="*/ 12192 h 6952714"/>
              <a:gd name="connsiteX3" fmla="*/ 8048998 w 8049097"/>
              <a:gd name="connsiteY3" fmla="*/ 6867144 h 6952714"/>
              <a:gd name="connsiteX4" fmla="*/ 1593651 w 8049097"/>
              <a:gd name="connsiteY4" fmla="*/ 6882384 h 6952714"/>
              <a:gd name="connsiteX5" fmla="*/ 795392 w 8049097"/>
              <a:gd name="connsiteY5" fmla="*/ 3575304 h 6952714"/>
              <a:gd name="connsiteX6" fmla="*/ 795393 w 8049097"/>
              <a:gd name="connsiteY6" fmla="*/ 3441192 h 6952714"/>
              <a:gd name="connsiteX0" fmla="*/ 1 w 7253705"/>
              <a:gd name="connsiteY0" fmla="*/ 3441192 h 6900585"/>
              <a:gd name="connsiteX1" fmla="*/ 810452 w 7253705"/>
              <a:gd name="connsiteY1" fmla="*/ 0 h 6900585"/>
              <a:gd name="connsiteX2" fmla="*/ 7229222 w 7253705"/>
              <a:gd name="connsiteY2" fmla="*/ 12192 h 6900585"/>
              <a:gd name="connsiteX3" fmla="*/ 7253606 w 7253705"/>
              <a:gd name="connsiteY3" fmla="*/ 6867144 h 6900585"/>
              <a:gd name="connsiteX4" fmla="*/ 798259 w 7253705"/>
              <a:gd name="connsiteY4" fmla="*/ 6882384 h 6900585"/>
              <a:gd name="connsiteX5" fmla="*/ 0 w 7253705"/>
              <a:gd name="connsiteY5" fmla="*/ 3575304 h 6900585"/>
              <a:gd name="connsiteX6" fmla="*/ 1 w 7253705"/>
              <a:gd name="connsiteY6" fmla="*/ 3441192 h 6900585"/>
              <a:gd name="connsiteX0" fmla="*/ 1 w 7253705"/>
              <a:gd name="connsiteY0" fmla="*/ 3441192 h 6900585"/>
              <a:gd name="connsiteX1" fmla="*/ 810452 w 7253705"/>
              <a:gd name="connsiteY1" fmla="*/ 0 h 6900585"/>
              <a:gd name="connsiteX2" fmla="*/ 7229222 w 7253705"/>
              <a:gd name="connsiteY2" fmla="*/ 12192 h 6900585"/>
              <a:gd name="connsiteX3" fmla="*/ 7253606 w 7253705"/>
              <a:gd name="connsiteY3" fmla="*/ 6867144 h 6900585"/>
              <a:gd name="connsiteX4" fmla="*/ 798259 w 7253705"/>
              <a:gd name="connsiteY4" fmla="*/ 6882384 h 6900585"/>
              <a:gd name="connsiteX5" fmla="*/ 0 w 7253705"/>
              <a:gd name="connsiteY5" fmla="*/ 3575304 h 6900585"/>
              <a:gd name="connsiteX6" fmla="*/ 1 w 7253705"/>
              <a:gd name="connsiteY6" fmla="*/ 3441192 h 6900585"/>
              <a:gd name="connsiteX0" fmla="*/ 12193 w 7265897"/>
              <a:gd name="connsiteY0" fmla="*/ 3441192 h 6900585"/>
              <a:gd name="connsiteX1" fmla="*/ 822644 w 7265897"/>
              <a:gd name="connsiteY1" fmla="*/ 0 h 6900585"/>
              <a:gd name="connsiteX2" fmla="*/ 7241414 w 7265897"/>
              <a:gd name="connsiteY2" fmla="*/ 12192 h 6900585"/>
              <a:gd name="connsiteX3" fmla="*/ 7265798 w 7265897"/>
              <a:gd name="connsiteY3" fmla="*/ 6867144 h 6900585"/>
              <a:gd name="connsiteX4" fmla="*/ 810451 w 7265897"/>
              <a:gd name="connsiteY4" fmla="*/ 6882384 h 6900585"/>
              <a:gd name="connsiteX5" fmla="*/ 0 w 7265897"/>
              <a:gd name="connsiteY5" fmla="*/ 3587496 h 6900585"/>
              <a:gd name="connsiteX6" fmla="*/ 12193 w 7265897"/>
              <a:gd name="connsiteY6" fmla="*/ 3441192 h 6900585"/>
              <a:gd name="connsiteX0" fmla="*/ 12193 w 7265897"/>
              <a:gd name="connsiteY0" fmla="*/ 3441192 h 6900585"/>
              <a:gd name="connsiteX1" fmla="*/ 932372 w 7265897"/>
              <a:gd name="connsiteY1" fmla="*/ 0 h 6900585"/>
              <a:gd name="connsiteX2" fmla="*/ 7241414 w 7265897"/>
              <a:gd name="connsiteY2" fmla="*/ 12192 h 6900585"/>
              <a:gd name="connsiteX3" fmla="*/ 7265798 w 7265897"/>
              <a:gd name="connsiteY3" fmla="*/ 6867144 h 6900585"/>
              <a:gd name="connsiteX4" fmla="*/ 810451 w 7265897"/>
              <a:gd name="connsiteY4" fmla="*/ 6882384 h 6900585"/>
              <a:gd name="connsiteX5" fmla="*/ 0 w 7265897"/>
              <a:gd name="connsiteY5" fmla="*/ 3587496 h 6900585"/>
              <a:gd name="connsiteX6" fmla="*/ 12193 w 7265897"/>
              <a:gd name="connsiteY6" fmla="*/ 3441192 h 6900585"/>
              <a:gd name="connsiteX0" fmla="*/ 12193 w 7278089"/>
              <a:gd name="connsiteY0" fmla="*/ 3441192 h 6918215"/>
              <a:gd name="connsiteX1" fmla="*/ 932372 w 7278089"/>
              <a:gd name="connsiteY1" fmla="*/ 0 h 6918215"/>
              <a:gd name="connsiteX2" fmla="*/ 7241414 w 7278089"/>
              <a:gd name="connsiteY2" fmla="*/ 12192 h 6918215"/>
              <a:gd name="connsiteX3" fmla="*/ 7277990 w 7278089"/>
              <a:gd name="connsiteY3" fmla="*/ 6891528 h 6918215"/>
              <a:gd name="connsiteX4" fmla="*/ 810451 w 7278089"/>
              <a:gd name="connsiteY4" fmla="*/ 6882384 h 6918215"/>
              <a:gd name="connsiteX5" fmla="*/ 0 w 7278089"/>
              <a:gd name="connsiteY5" fmla="*/ 3587496 h 6918215"/>
              <a:gd name="connsiteX6" fmla="*/ 12193 w 7278089"/>
              <a:gd name="connsiteY6" fmla="*/ 3441192 h 6918215"/>
              <a:gd name="connsiteX0" fmla="*/ 12193 w 7278091"/>
              <a:gd name="connsiteY0" fmla="*/ 3441192 h 6916327"/>
              <a:gd name="connsiteX1" fmla="*/ 932372 w 7278091"/>
              <a:gd name="connsiteY1" fmla="*/ 0 h 6916327"/>
              <a:gd name="connsiteX2" fmla="*/ 7241414 w 7278091"/>
              <a:gd name="connsiteY2" fmla="*/ 12192 h 6916327"/>
              <a:gd name="connsiteX3" fmla="*/ 7277990 w 7278091"/>
              <a:gd name="connsiteY3" fmla="*/ 6891528 h 6916327"/>
              <a:gd name="connsiteX4" fmla="*/ 874459 w 7278091"/>
              <a:gd name="connsiteY4" fmla="*/ 6873240 h 6916327"/>
              <a:gd name="connsiteX5" fmla="*/ 0 w 7278091"/>
              <a:gd name="connsiteY5" fmla="*/ 3587496 h 6916327"/>
              <a:gd name="connsiteX6" fmla="*/ 12193 w 7278091"/>
              <a:gd name="connsiteY6" fmla="*/ 3441192 h 6916327"/>
              <a:gd name="connsiteX0" fmla="*/ 12193 w 7278091"/>
              <a:gd name="connsiteY0" fmla="*/ 3441192 h 6916327"/>
              <a:gd name="connsiteX1" fmla="*/ 932372 w 7278091"/>
              <a:gd name="connsiteY1" fmla="*/ 0 h 6916327"/>
              <a:gd name="connsiteX2" fmla="*/ 7241414 w 7278091"/>
              <a:gd name="connsiteY2" fmla="*/ 12192 h 6916327"/>
              <a:gd name="connsiteX3" fmla="*/ 7277990 w 7278091"/>
              <a:gd name="connsiteY3" fmla="*/ 6891528 h 6916327"/>
              <a:gd name="connsiteX4" fmla="*/ 874459 w 7278091"/>
              <a:gd name="connsiteY4" fmla="*/ 6873240 h 6916327"/>
              <a:gd name="connsiteX5" fmla="*/ 0 w 7278091"/>
              <a:gd name="connsiteY5" fmla="*/ 3587496 h 6916327"/>
              <a:gd name="connsiteX6" fmla="*/ 12193 w 7278091"/>
              <a:gd name="connsiteY6" fmla="*/ 3441192 h 6916327"/>
              <a:gd name="connsiteX0" fmla="*/ 12193 w 7278091"/>
              <a:gd name="connsiteY0" fmla="*/ 3441192 h 6916327"/>
              <a:gd name="connsiteX1" fmla="*/ 932372 w 7278091"/>
              <a:gd name="connsiteY1" fmla="*/ 0 h 6916327"/>
              <a:gd name="connsiteX2" fmla="*/ 7241414 w 7278091"/>
              <a:gd name="connsiteY2" fmla="*/ 12192 h 6916327"/>
              <a:gd name="connsiteX3" fmla="*/ 7277990 w 7278091"/>
              <a:gd name="connsiteY3" fmla="*/ 6891528 h 6916327"/>
              <a:gd name="connsiteX4" fmla="*/ 874459 w 7278091"/>
              <a:gd name="connsiteY4" fmla="*/ 6873240 h 6916327"/>
              <a:gd name="connsiteX5" fmla="*/ 0 w 7278091"/>
              <a:gd name="connsiteY5" fmla="*/ 3541776 h 6916327"/>
              <a:gd name="connsiteX6" fmla="*/ 12193 w 7278091"/>
              <a:gd name="connsiteY6" fmla="*/ 3441192 h 6916327"/>
              <a:gd name="connsiteX0" fmla="*/ 0 w 7279345"/>
              <a:gd name="connsiteY0" fmla="*/ 3421022 h 6916327"/>
              <a:gd name="connsiteX1" fmla="*/ 933626 w 7279345"/>
              <a:gd name="connsiteY1" fmla="*/ 0 h 6916327"/>
              <a:gd name="connsiteX2" fmla="*/ 7242668 w 7279345"/>
              <a:gd name="connsiteY2" fmla="*/ 12192 h 6916327"/>
              <a:gd name="connsiteX3" fmla="*/ 7279244 w 7279345"/>
              <a:gd name="connsiteY3" fmla="*/ 6891528 h 6916327"/>
              <a:gd name="connsiteX4" fmla="*/ 875713 w 7279345"/>
              <a:gd name="connsiteY4" fmla="*/ 6873240 h 6916327"/>
              <a:gd name="connsiteX5" fmla="*/ 1254 w 7279345"/>
              <a:gd name="connsiteY5" fmla="*/ 3541776 h 6916327"/>
              <a:gd name="connsiteX6" fmla="*/ 0 w 7279345"/>
              <a:gd name="connsiteY6" fmla="*/ 3421022 h 6916327"/>
              <a:gd name="connsiteX0" fmla="*/ 12193 w 7291538"/>
              <a:gd name="connsiteY0" fmla="*/ 3421022 h 6916327"/>
              <a:gd name="connsiteX1" fmla="*/ 945819 w 7291538"/>
              <a:gd name="connsiteY1" fmla="*/ 0 h 6916327"/>
              <a:gd name="connsiteX2" fmla="*/ 7254861 w 7291538"/>
              <a:gd name="connsiteY2" fmla="*/ 12192 h 6916327"/>
              <a:gd name="connsiteX3" fmla="*/ 7291437 w 7291538"/>
              <a:gd name="connsiteY3" fmla="*/ 6891528 h 6916327"/>
              <a:gd name="connsiteX4" fmla="*/ 887906 w 7291538"/>
              <a:gd name="connsiteY4" fmla="*/ 6873240 h 6916327"/>
              <a:gd name="connsiteX5" fmla="*/ 0 w 7291538"/>
              <a:gd name="connsiteY5" fmla="*/ 3481265 h 6916327"/>
              <a:gd name="connsiteX6" fmla="*/ 12193 w 7291538"/>
              <a:gd name="connsiteY6" fmla="*/ 3421022 h 6916327"/>
              <a:gd name="connsiteX0" fmla="*/ 2413 w 7281758"/>
              <a:gd name="connsiteY0" fmla="*/ 3421022 h 6916327"/>
              <a:gd name="connsiteX1" fmla="*/ 936039 w 7281758"/>
              <a:gd name="connsiteY1" fmla="*/ 0 h 6916327"/>
              <a:gd name="connsiteX2" fmla="*/ 7245081 w 7281758"/>
              <a:gd name="connsiteY2" fmla="*/ 12192 h 6916327"/>
              <a:gd name="connsiteX3" fmla="*/ 7281657 w 7281758"/>
              <a:gd name="connsiteY3" fmla="*/ 6891528 h 6916327"/>
              <a:gd name="connsiteX4" fmla="*/ 878126 w 7281758"/>
              <a:gd name="connsiteY4" fmla="*/ 6873240 h 6916327"/>
              <a:gd name="connsiteX5" fmla="*/ 0 w 7281758"/>
              <a:gd name="connsiteY5" fmla="*/ 3456816 h 6916327"/>
              <a:gd name="connsiteX6" fmla="*/ 2413 w 7281758"/>
              <a:gd name="connsiteY6" fmla="*/ 3421022 h 6916327"/>
              <a:gd name="connsiteX0" fmla="*/ 0 w 7279345"/>
              <a:gd name="connsiteY0" fmla="*/ 3421022 h 6916327"/>
              <a:gd name="connsiteX1" fmla="*/ 933626 w 7279345"/>
              <a:gd name="connsiteY1" fmla="*/ 0 h 6916327"/>
              <a:gd name="connsiteX2" fmla="*/ 7242668 w 7279345"/>
              <a:gd name="connsiteY2" fmla="*/ 12192 h 6916327"/>
              <a:gd name="connsiteX3" fmla="*/ 7279244 w 7279345"/>
              <a:gd name="connsiteY3" fmla="*/ 6891528 h 6916327"/>
              <a:gd name="connsiteX4" fmla="*/ 875713 w 7279345"/>
              <a:gd name="connsiteY4" fmla="*/ 6873240 h 6916327"/>
              <a:gd name="connsiteX5" fmla="*/ 2476 w 7279345"/>
              <a:gd name="connsiteY5" fmla="*/ 3437256 h 6916327"/>
              <a:gd name="connsiteX6" fmla="*/ 0 w 7279345"/>
              <a:gd name="connsiteY6" fmla="*/ 3421022 h 6916327"/>
              <a:gd name="connsiteX0" fmla="*/ 0 w 7279345"/>
              <a:gd name="connsiteY0" fmla="*/ 3440581 h 6916327"/>
              <a:gd name="connsiteX1" fmla="*/ 933626 w 7279345"/>
              <a:gd name="connsiteY1" fmla="*/ 0 h 6916327"/>
              <a:gd name="connsiteX2" fmla="*/ 7242668 w 7279345"/>
              <a:gd name="connsiteY2" fmla="*/ 12192 h 6916327"/>
              <a:gd name="connsiteX3" fmla="*/ 7279244 w 7279345"/>
              <a:gd name="connsiteY3" fmla="*/ 6891528 h 6916327"/>
              <a:gd name="connsiteX4" fmla="*/ 875713 w 7279345"/>
              <a:gd name="connsiteY4" fmla="*/ 6873240 h 6916327"/>
              <a:gd name="connsiteX5" fmla="*/ 2476 w 7279345"/>
              <a:gd name="connsiteY5" fmla="*/ 3437256 h 6916327"/>
              <a:gd name="connsiteX6" fmla="*/ 0 w 7279345"/>
              <a:gd name="connsiteY6" fmla="*/ 3440581 h 6916327"/>
              <a:gd name="connsiteX0" fmla="*/ 1468 w 7280813"/>
              <a:gd name="connsiteY0" fmla="*/ 3440581 h 6916327"/>
              <a:gd name="connsiteX1" fmla="*/ 935094 w 7280813"/>
              <a:gd name="connsiteY1" fmla="*/ 0 h 6916327"/>
              <a:gd name="connsiteX2" fmla="*/ 7244136 w 7280813"/>
              <a:gd name="connsiteY2" fmla="*/ 12192 h 6916327"/>
              <a:gd name="connsiteX3" fmla="*/ 7280712 w 7280813"/>
              <a:gd name="connsiteY3" fmla="*/ 6891528 h 6916327"/>
              <a:gd name="connsiteX4" fmla="*/ 877181 w 7280813"/>
              <a:gd name="connsiteY4" fmla="*/ 6873240 h 6916327"/>
              <a:gd name="connsiteX5" fmla="*/ 3944 w 7280813"/>
              <a:gd name="connsiteY5" fmla="*/ 3437256 h 6916327"/>
              <a:gd name="connsiteX6" fmla="*/ 1468 w 7280813"/>
              <a:gd name="connsiteY6" fmla="*/ 3440581 h 6916327"/>
              <a:gd name="connsiteX0" fmla="*/ 0 w 7279345"/>
              <a:gd name="connsiteY0" fmla="*/ 3440581 h 6916327"/>
              <a:gd name="connsiteX1" fmla="*/ 933626 w 7279345"/>
              <a:gd name="connsiteY1" fmla="*/ 0 h 6916327"/>
              <a:gd name="connsiteX2" fmla="*/ 7242668 w 7279345"/>
              <a:gd name="connsiteY2" fmla="*/ 12192 h 6916327"/>
              <a:gd name="connsiteX3" fmla="*/ 7279244 w 7279345"/>
              <a:gd name="connsiteY3" fmla="*/ 6891528 h 6916327"/>
              <a:gd name="connsiteX4" fmla="*/ 875713 w 7279345"/>
              <a:gd name="connsiteY4" fmla="*/ 6873240 h 6916327"/>
              <a:gd name="connsiteX5" fmla="*/ 2476 w 7279345"/>
              <a:gd name="connsiteY5" fmla="*/ 3437256 h 6916327"/>
              <a:gd name="connsiteX6" fmla="*/ 0 w 7279345"/>
              <a:gd name="connsiteY6" fmla="*/ 3440581 h 6916327"/>
              <a:gd name="connsiteX0" fmla="*/ 24773 w 7304118"/>
              <a:gd name="connsiteY0" fmla="*/ 3440581 h 6916327"/>
              <a:gd name="connsiteX1" fmla="*/ 958399 w 7304118"/>
              <a:gd name="connsiteY1" fmla="*/ 0 h 6916327"/>
              <a:gd name="connsiteX2" fmla="*/ 7267441 w 7304118"/>
              <a:gd name="connsiteY2" fmla="*/ 12192 h 6916327"/>
              <a:gd name="connsiteX3" fmla="*/ 7304017 w 7304118"/>
              <a:gd name="connsiteY3" fmla="*/ 6891528 h 6916327"/>
              <a:gd name="connsiteX4" fmla="*/ 900486 w 7304118"/>
              <a:gd name="connsiteY4" fmla="*/ 6873240 h 6916327"/>
              <a:gd name="connsiteX5" fmla="*/ 27249 w 7304118"/>
              <a:gd name="connsiteY5" fmla="*/ 3437256 h 6916327"/>
              <a:gd name="connsiteX6" fmla="*/ 24773 w 7304118"/>
              <a:gd name="connsiteY6" fmla="*/ 3440581 h 6916327"/>
              <a:gd name="connsiteX0" fmla="*/ 173370 w 7276869"/>
              <a:gd name="connsiteY0" fmla="*/ 3260338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37256 h 6916327"/>
              <a:gd name="connsiteX6" fmla="*/ 173370 w 7276869"/>
              <a:gd name="connsiteY6" fmla="*/ 3260338 h 6916327"/>
              <a:gd name="connsiteX0" fmla="*/ 173370 w 7276869"/>
              <a:gd name="connsiteY0" fmla="*/ 3260338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37256 h 6916327"/>
              <a:gd name="connsiteX6" fmla="*/ 173370 w 7276869"/>
              <a:gd name="connsiteY6" fmla="*/ 3260338 h 6916327"/>
              <a:gd name="connsiteX0" fmla="*/ 0 w 7283741"/>
              <a:gd name="connsiteY0" fmla="*/ 3436185 h 6916327"/>
              <a:gd name="connsiteX1" fmla="*/ 938022 w 7283741"/>
              <a:gd name="connsiteY1" fmla="*/ 0 h 6916327"/>
              <a:gd name="connsiteX2" fmla="*/ 7247064 w 7283741"/>
              <a:gd name="connsiteY2" fmla="*/ 12192 h 6916327"/>
              <a:gd name="connsiteX3" fmla="*/ 7283640 w 7283741"/>
              <a:gd name="connsiteY3" fmla="*/ 6891528 h 6916327"/>
              <a:gd name="connsiteX4" fmla="*/ 880109 w 7283741"/>
              <a:gd name="connsiteY4" fmla="*/ 6873240 h 6916327"/>
              <a:gd name="connsiteX5" fmla="*/ 6872 w 7283741"/>
              <a:gd name="connsiteY5" fmla="*/ 3437256 h 6916327"/>
              <a:gd name="connsiteX6" fmla="*/ 0 w 7283741"/>
              <a:gd name="connsiteY6" fmla="*/ 3436185 h 6916327"/>
              <a:gd name="connsiteX0" fmla="*/ 0 w 7279345"/>
              <a:gd name="connsiteY0" fmla="*/ 3436185 h 6916327"/>
              <a:gd name="connsiteX1" fmla="*/ 933626 w 7279345"/>
              <a:gd name="connsiteY1" fmla="*/ 0 h 6916327"/>
              <a:gd name="connsiteX2" fmla="*/ 7242668 w 7279345"/>
              <a:gd name="connsiteY2" fmla="*/ 12192 h 6916327"/>
              <a:gd name="connsiteX3" fmla="*/ 7279244 w 7279345"/>
              <a:gd name="connsiteY3" fmla="*/ 6891528 h 6916327"/>
              <a:gd name="connsiteX4" fmla="*/ 875713 w 7279345"/>
              <a:gd name="connsiteY4" fmla="*/ 6873240 h 6916327"/>
              <a:gd name="connsiteX5" fmla="*/ 2476 w 7279345"/>
              <a:gd name="connsiteY5" fmla="*/ 3437256 h 6916327"/>
              <a:gd name="connsiteX6" fmla="*/ 0 w 7279345"/>
              <a:gd name="connsiteY6" fmla="*/ 3436185 h 6916327"/>
              <a:gd name="connsiteX0" fmla="*/ 0 w 7279345"/>
              <a:gd name="connsiteY0" fmla="*/ 3370595 h 6916327"/>
              <a:gd name="connsiteX1" fmla="*/ 933626 w 7279345"/>
              <a:gd name="connsiteY1" fmla="*/ 0 h 6916327"/>
              <a:gd name="connsiteX2" fmla="*/ 7242668 w 7279345"/>
              <a:gd name="connsiteY2" fmla="*/ 12192 h 6916327"/>
              <a:gd name="connsiteX3" fmla="*/ 7279244 w 7279345"/>
              <a:gd name="connsiteY3" fmla="*/ 6891528 h 6916327"/>
              <a:gd name="connsiteX4" fmla="*/ 875713 w 7279345"/>
              <a:gd name="connsiteY4" fmla="*/ 6873240 h 6916327"/>
              <a:gd name="connsiteX5" fmla="*/ 2476 w 7279345"/>
              <a:gd name="connsiteY5" fmla="*/ 3437256 h 6916327"/>
              <a:gd name="connsiteX6" fmla="*/ 0 w 7279345"/>
              <a:gd name="connsiteY6" fmla="*/ 3370595 h 6916327"/>
              <a:gd name="connsiteX0" fmla="*/ 0 w 7283203"/>
              <a:gd name="connsiteY0" fmla="*/ 3436185 h 6916327"/>
              <a:gd name="connsiteX1" fmla="*/ 937484 w 7283203"/>
              <a:gd name="connsiteY1" fmla="*/ 0 h 6916327"/>
              <a:gd name="connsiteX2" fmla="*/ 7246526 w 7283203"/>
              <a:gd name="connsiteY2" fmla="*/ 12192 h 6916327"/>
              <a:gd name="connsiteX3" fmla="*/ 7283102 w 7283203"/>
              <a:gd name="connsiteY3" fmla="*/ 6891528 h 6916327"/>
              <a:gd name="connsiteX4" fmla="*/ 879571 w 7283203"/>
              <a:gd name="connsiteY4" fmla="*/ 6873240 h 6916327"/>
              <a:gd name="connsiteX5" fmla="*/ 6334 w 7283203"/>
              <a:gd name="connsiteY5" fmla="*/ 3437256 h 6916327"/>
              <a:gd name="connsiteX6" fmla="*/ 0 w 7283203"/>
              <a:gd name="connsiteY6" fmla="*/ 3436185 h 6916327"/>
              <a:gd name="connsiteX0" fmla="*/ 1382 w 7276869"/>
              <a:gd name="connsiteY0" fmla="*/ 3455476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37256 h 6916327"/>
              <a:gd name="connsiteX6" fmla="*/ 1382 w 7276869"/>
              <a:gd name="connsiteY6" fmla="*/ 3455476 h 6916327"/>
              <a:gd name="connsiteX0" fmla="*/ 140278 w 7276869"/>
              <a:gd name="connsiteY0" fmla="*/ 3293430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37256 h 6916327"/>
              <a:gd name="connsiteX6" fmla="*/ 140278 w 7276869"/>
              <a:gd name="connsiteY6" fmla="*/ 3293430 h 6916327"/>
              <a:gd name="connsiteX0" fmla="*/ 0 w 7287062"/>
              <a:gd name="connsiteY0" fmla="*/ 3424610 h 6916327"/>
              <a:gd name="connsiteX1" fmla="*/ 941343 w 7287062"/>
              <a:gd name="connsiteY1" fmla="*/ 0 h 6916327"/>
              <a:gd name="connsiteX2" fmla="*/ 7250385 w 7287062"/>
              <a:gd name="connsiteY2" fmla="*/ 12192 h 6916327"/>
              <a:gd name="connsiteX3" fmla="*/ 7286961 w 7287062"/>
              <a:gd name="connsiteY3" fmla="*/ 6891528 h 6916327"/>
              <a:gd name="connsiteX4" fmla="*/ 883430 w 7287062"/>
              <a:gd name="connsiteY4" fmla="*/ 6873240 h 6916327"/>
              <a:gd name="connsiteX5" fmla="*/ 10193 w 7287062"/>
              <a:gd name="connsiteY5" fmla="*/ 3437256 h 6916327"/>
              <a:gd name="connsiteX6" fmla="*/ 0 w 7287062"/>
              <a:gd name="connsiteY6" fmla="*/ 3424610 h 6916327"/>
              <a:gd name="connsiteX0" fmla="*/ 1382 w 7276869"/>
              <a:gd name="connsiteY0" fmla="*/ 3436185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37256 h 6916327"/>
              <a:gd name="connsiteX6" fmla="*/ 1382 w 7276869"/>
              <a:gd name="connsiteY6" fmla="*/ 3436185 h 6916327"/>
              <a:gd name="connsiteX0" fmla="*/ 0 w 7283204"/>
              <a:gd name="connsiteY0" fmla="*/ 3254848 h 6916327"/>
              <a:gd name="connsiteX1" fmla="*/ 937485 w 7283204"/>
              <a:gd name="connsiteY1" fmla="*/ 0 h 6916327"/>
              <a:gd name="connsiteX2" fmla="*/ 7246527 w 7283204"/>
              <a:gd name="connsiteY2" fmla="*/ 12192 h 6916327"/>
              <a:gd name="connsiteX3" fmla="*/ 7283103 w 7283204"/>
              <a:gd name="connsiteY3" fmla="*/ 6891528 h 6916327"/>
              <a:gd name="connsiteX4" fmla="*/ 879572 w 7283204"/>
              <a:gd name="connsiteY4" fmla="*/ 6873240 h 6916327"/>
              <a:gd name="connsiteX5" fmla="*/ 6335 w 7283204"/>
              <a:gd name="connsiteY5" fmla="*/ 3437256 h 6916327"/>
              <a:gd name="connsiteX6" fmla="*/ 0 w 7283204"/>
              <a:gd name="connsiteY6" fmla="*/ 3254848 h 6916327"/>
              <a:gd name="connsiteX0" fmla="*/ 0 w 7283204"/>
              <a:gd name="connsiteY0" fmla="*/ 3254848 h 6916327"/>
              <a:gd name="connsiteX1" fmla="*/ 937485 w 7283204"/>
              <a:gd name="connsiteY1" fmla="*/ 0 h 6916327"/>
              <a:gd name="connsiteX2" fmla="*/ 7246527 w 7283204"/>
              <a:gd name="connsiteY2" fmla="*/ 12192 h 6916327"/>
              <a:gd name="connsiteX3" fmla="*/ 7283103 w 7283204"/>
              <a:gd name="connsiteY3" fmla="*/ 6891528 h 6916327"/>
              <a:gd name="connsiteX4" fmla="*/ 879572 w 7283204"/>
              <a:gd name="connsiteY4" fmla="*/ 6873240 h 6916327"/>
              <a:gd name="connsiteX5" fmla="*/ 6335 w 7283204"/>
              <a:gd name="connsiteY5" fmla="*/ 3483555 h 6916327"/>
              <a:gd name="connsiteX6" fmla="*/ 0 w 7283204"/>
              <a:gd name="connsiteY6" fmla="*/ 3254848 h 6916327"/>
              <a:gd name="connsiteX0" fmla="*/ 0 w 7283204"/>
              <a:gd name="connsiteY0" fmla="*/ 3254848 h 6916327"/>
              <a:gd name="connsiteX1" fmla="*/ 937485 w 7283204"/>
              <a:gd name="connsiteY1" fmla="*/ 0 h 6916327"/>
              <a:gd name="connsiteX2" fmla="*/ 7246527 w 7283204"/>
              <a:gd name="connsiteY2" fmla="*/ 12192 h 6916327"/>
              <a:gd name="connsiteX3" fmla="*/ 7283103 w 7283204"/>
              <a:gd name="connsiteY3" fmla="*/ 6891528 h 6916327"/>
              <a:gd name="connsiteX4" fmla="*/ 879572 w 7283204"/>
              <a:gd name="connsiteY4" fmla="*/ 6873240 h 6916327"/>
              <a:gd name="connsiteX5" fmla="*/ 6335 w 7283204"/>
              <a:gd name="connsiteY5" fmla="*/ 3483555 h 6916327"/>
              <a:gd name="connsiteX6" fmla="*/ 0 w 7283204"/>
              <a:gd name="connsiteY6" fmla="*/ 3254848 h 6916327"/>
              <a:gd name="connsiteX0" fmla="*/ 0 w 7287062"/>
              <a:gd name="connsiteY0" fmla="*/ 3470909 h 6916327"/>
              <a:gd name="connsiteX1" fmla="*/ 941343 w 7287062"/>
              <a:gd name="connsiteY1" fmla="*/ 0 h 6916327"/>
              <a:gd name="connsiteX2" fmla="*/ 7250385 w 7287062"/>
              <a:gd name="connsiteY2" fmla="*/ 12192 h 6916327"/>
              <a:gd name="connsiteX3" fmla="*/ 7286961 w 7287062"/>
              <a:gd name="connsiteY3" fmla="*/ 6891528 h 6916327"/>
              <a:gd name="connsiteX4" fmla="*/ 883430 w 7287062"/>
              <a:gd name="connsiteY4" fmla="*/ 6873240 h 6916327"/>
              <a:gd name="connsiteX5" fmla="*/ 10193 w 7287062"/>
              <a:gd name="connsiteY5" fmla="*/ 3483555 h 6916327"/>
              <a:gd name="connsiteX6" fmla="*/ 0 w 7287062"/>
              <a:gd name="connsiteY6" fmla="*/ 3470909 h 6916327"/>
              <a:gd name="connsiteX0" fmla="*/ 2507 w 7276869"/>
              <a:gd name="connsiteY0" fmla="*/ 3487843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83555 h 6916327"/>
              <a:gd name="connsiteX6" fmla="*/ 2507 w 7276869"/>
              <a:gd name="connsiteY6" fmla="*/ 3487843 h 6916327"/>
              <a:gd name="connsiteX0" fmla="*/ 12339 w 7276869"/>
              <a:gd name="connsiteY0" fmla="*/ 2976566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83555 h 6916327"/>
              <a:gd name="connsiteX6" fmla="*/ 12339 w 7276869"/>
              <a:gd name="connsiteY6" fmla="*/ 2976566 h 6916327"/>
              <a:gd name="connsiteX0" fmla="*/ 12339 w 7276869"/>
              <a:gd name="connsiteY0" fmla="*/ 2976566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83555 h 6916327"/>
              <a:gd name="connsiteX6" fmla="*/ 12339 w 7276869"/>
              <a:gd name="connsiteY6" fmla="*/ 2976566 h 6916327"/>
              <a:gd name="connsiteX0" fmla="*/ 0 w 7312155"/>
              <a:gd name="connsiteY0" fmla="*/ 2979741 h 6916327"/>
              <a:gd name="connsiteX1" fmla="*/ 966436 w 7312155"/>
              <a:gd name="connsiteY1" fmla="*/ 0 h 6916327"/>
              <a:gd name="connsiteX2" fmla="*/ 7275478 w 7312155"/>
              <a:gd name="connsiteY2" fmla="*/ 12192 h 6916327"/>
              <a:gd name="connsiteX3" fmla="*/ 7312054 w 7312155"/>
              <a:gd name="connsiteY3" fmla="*/ 6891528 h 6916327"/>
              <a:gd name="connsiteX4" fmla="*/ 908523 w 7312155"/>
              <a:gd name="connsiteY4" fmla="*/ 6873240 h 6916327"/>
              <a:gd name="connsiteX5" fmla="*/ 35286 w 7312155"/>
              <a:gd name="connsiteY5" fmla="*/ 3483555 h 6916327"/>
              <a:gd name="connsiteX6" fmla="*/ 0 w 7312155"/>
              <a:gd name="connsiteY6" fmla="*/ 2979741 h 6916327"/>
              <a:gd name="connsiteX0" fmla="*/ 0 w 7286755"/>
              <a:gd name="connsiteY0" fmla="*/ 3344866 h 6916327"/>
              <a:gd name="connsiteX1" fmla="*/ 941036 w 7286755"/>
              <a:gd name="connsiteY1" fmla="*/ 0 h 6916327"/>
              <a:gd name="connsiteX2" fmla="*/ 7250078 w 7286755"/>
              <a:gd name="connsiteY2" fmla="*/ 12192 h 6916327"/>
              <a:gd name="connsiteX3" fmla="*/ 7286654 w 7286755"/>
              <a:gd name="connsiteY3" fmla="*/ 6891528 h 6916327"/>
              <a:gd name="connsiteX4" fmla="*/ 883123 w 7286755"/>
              <a:gd name="connsiteY4" fmla="*/ 6873240 h 6916327"/>
              <a:gd name="connsiteX5" fmla="*/ 9886 w 7286755"/>
              <a:gd name="connsiteY5" fmla="*/ 3483555 h 6916327"/>
              <a:gd name="connsiteX6" fmla="*/ 0 w 7286755"/>
              <a:gd name="connsiteY6" fmla="*/ 3344866 h 6916327"/>
              <a:gd name="connsiteX0" fmla="*/ 0 w 7286755"/>
              <a:gd name="connsiteY0" fmla="*/ 3344866 h 6916327"/>
              <a:gd name="connsiteX1" fmla="*/ 941036 w 7286755"/>
              <a:gd name="connsiteY1" fmla="*/ 0 h 6916327"/>
              <a:gd name="connsiteX2" fmla="*/ 7250078 w 7286755"/>
              <a:gd name="connsiteY2" fmla="*/ 12192 h 6916327"/>
              <a:gd name="connsiteX3" fmla="*/ 7286654 w 7286755"/>
              <a:gd name="connsiteY3" fmla="*/ 6891528 h 6916327"/>
              <a:gd name="connsiteX4" fmla="*/ 883123 w 7286755"/>
              <a:gd name="connsiteY4" fmla="*/ 6873240 h 6916327"/>
              <a:gd name="connsiteX5" fmla="*/ 9886 w 7286755"/>
              <a:gd name="connsiteY5" fmla="*/ 3483555 h 6916327"/>
              <a:gd name="connsiteX6" fmla="*/ 0 w 7286755"/>
              <a:gd name="connsiteY6" fmla="*/ 3344866 h 6916327"/>
              <a:gd name="connsiteX0" fmla="*/ 641 w 7287396"/>
              <a:gd name="connsiteY0" fmla="*/ 3344866 h 6916327"/>
              <a:gd name="connsiteX1" fmla="*/ 941677 w 7287396"/>
              <a:gd name="connsiteY1" fmla="*/ 0 h 6916327"/>
              <a:gd name="connsiteX2" fmla="*/ 7250719 w 7287396"/>
              <a:gd name="connsiteY2" fmla="*/ 12192 h 6916327"/>
              <a:gd name="connsiteX3" fmla="*/ 7287295 w 7287396"/>
              <a:gd name="connsiteY3" fmla="*/ 6891528 h 6916327"/>
              <a:gd name="connsiteX4" fmla="*/ 883764 w 7287396"/>
              <a:gd name="connsiteY4" fmla="*/ 6873240 h 6916327"/>
              <a:gd name="connsiteX5" fmla="*/ 10527 w 7287396"/>
              <a:gd name="connsiteY5" fmla="*/ 3483555 h 6916327"/>
              <a:gd name="connsiteX6" fmla="*/ 641 w 7287396"/>
              <a:gd name="connsiteY6" fmla="*/ 3344866 h 6916327"/>
              <a:gd name="connsiteX0" fmla="*/ 3293 w 7280523"/>
              <a:gd name="connsiteY0" fmla="*/ 3246441 h 6916327"/>
              <a:gd name="connsiteX1" fmla="*/ 934804 w 7280523"/>
              <a:gd name="connsiteY1" fmla="*/ 0 h 6916327"/>
              <a:gd name="connsiteX2" fmla="*/ 7243846 w 7280523"/>
              <a:gd name="connsiteY2" fmla="*/ 12192 h 6916327"/>
              <a:gd name="connsiteX3" fmla="*/ 7280422 w 7280523"/>
              <a:gd name="connsiteY3" fmla="*/ 6891528 h 6916327"/>
              <a:gd name="connsiteX4" fmla="*/ 876891 w 7280523"/>
              <a:gd name="connsiteY4" fmla="*/ 6873240 h 6916327"/>
              <a:gd name="connsiteX5" fmla="*/ 3654 w 7280523"/>
              <a:gd name="connsiteY5" fmla="*/ 3483555 h 6916327"/>
              <a:gd name="connsiteX6" fmla="*/ 3293 w 7280523"/>
              <a:gd name="connsiteY6" fmla="*/ 3246441 h 6916327"/>
              <a:gd name="connsiteX0" fmla="*/ 977 w 7284557"/>
              <a:gd name="connsiteY0" fmla="*/ 3224216 h 6916327"/>
              <a:gd name="connsiteX1" fmla="*/ 938838 w 7284557"/>
              <a:gd name="connsiteY1" fmla="*/ 0 h 6916327"/>
              <a:gd name="connsiteX2" fmla="*/ 7247880 w 7284557"/>
              <a:gd name="connsiteY2" fmla="*/ 12192 h 6916327"/>
              <a:gd name="connsiteX3" fmla="*/ 7284456 w 7284557"/>
              <a:gd name="connsiteY3" fmla="*/ 6891528 h 6916327"/>
              <a:gd name="connsiteX4" fmla="*/ 880925 w 7284557"/>
              <a:gd name="connsiteY4" fmla="*/ 6873240 h 6916327"/>
              <a:gd name="connsiteX5" fmla="*/ 7688 w 7284557"/>
              <a:gd name="connsiteY5" fmla="*/ 3483555 h 6916327"/>
              <a:gd name="connsiteX6" fmla="*/ 977 w 7284557"/>
              <a:gd name="connsiteY6" fmla="*/ 3224216 h 6916327"/>
              <a:gd name="connsiteX0" fmla="*/ 1745 w 7282150"/>
              <a:gd name="connsiteY0" fmla="*/ 3338516 h 6916327"/>
              <a:gd name="connsiteX1" fmla="*/ 936431 w 7282150"/>
              <a:gd name="connsiteY1" fmla="*/ 0 h 6916327"/>
              <a:gd name="connsiteX2" fmla="*/ 7245473 w 7282150"/>
              <a:gd name="connsiteY2" fmla="*/ 12192 h 6916327"/>
              <a:gd name="connsiteX3" fmla="*/ 7282049 w 7282150"/>
              <a:gd name="connsiteY3" fmla="*/ 6891528 h 6916327"/>
              <a:gd name="connsiteX4" fmla="*/ 878518 w 7282150"/>
              <a:gd name="connsiteY4" fmla="*/ 6873240 h 6916327"/>
              <a:gd name="connsiteX5" fmla="*/ 5281 w 7282150"/>
              <a:gd name="connsiteY5" fmla="*/ 3483555 h 6916327"/>
              <a:gd name="connsiteX6" fmla="*/ 1745 w 7282150"/>
              <a:gd name="connsiteY6" fmla="*/ 3338516 h 6916327"/>
              <a:gd name="connsiteX0" fmla="*/ 1745 w 7282150"/>
              <a:gd name="connsiteY0" fmla="*/ 3338516 h 6916327"/>
              <a:gd name="connsiteX1" fmla="*/ 936431 w 7282150"/>
              <a:gd name="connsiteY1" fmla="*/ 0 h 6916327"/>
              <a:gd name="connsiteX2" fmla="*/ 7245473 w 7282150"/>
              <a:gd name="connsiteY2" fmla="*/ 12192 h 6916327"/>
              <a:gd name="connsiteX3" fmla="*/ 7282049 w 7282150"/>
              <a:gd name="connsiteY3" fmla="*/ 6891528 h 6916327"/>
              <a:gd name="connsiteX4" fmla="*/ 878518 w 7282150"/>
              <a:gd name="connsiteY4" fmla="*/ 6873240 h 6916327"/>
              <a:gd name="connsiteX5" fmla="*/ 5281 w 7282150"/>
              <a:gd name="connsiteY5" fmla="*/ 3483555 h 6916327"/>
              <a:gd name="connsiteX6" fmla="*/ 1745 w 7282150"/>
              <a:gd name="connsiteY6" fmla="*/ 3338516 h 6916327"/>
              <a:gd name="connsiteX0" fmla="*/ 224 w 7280629"/>
              <a:gd name="connsiteY0" fmla="*/ 3338516 h 6916327"/>
              <a:gd name="connsiteX1" fmla="*/ 934910 w 7280629"/>
              <a:gd name="connsiteY1" fmla="*/ 0 h 6916327"/>
              <a:gd name="connsiteX2" fmla="*/ 7243952 w 7280629"/>
              <a:gd name="connsiteY2" fmla="*/ 12192 h 6916327"/>
              <a:gd name="connsiteX3" fmla="*/ 7280528 w 7280629"/>
              <a:gd name="connsiteY3" fmla="*/ 6891528 h 6916327"/>
              <a:gd name="connsiteX4" fmla="*/ 876997 w 7280629"/>
              <a:gd name="connsiteY4" fmla="*/ 6873240 h 6916327"/>
              <a:gd name="connsiteX5" fmla="*/ 3760 w 7280629"/>
              <a:gd name="connsiteY5" fmla="*/ 3483555 h 6916327"/>
              <a:gd name="connsiteX6" fmla="*/ 224 w 7280629"/>
              <a:gd name="connsiteY6" fmla="*/ 3338516 h 6916327"/>
              <a:gd name="connsiteX0" fmla="*/ 811 w 7281216"/>
              <a:gd name="connsiteY0" fmla="*/ 3338516 h 6916327"/>
              <a:gd name="connsiteX1" fmla="*/ 935497 w 7281216"/>
              <a:gd name="connsiteY1" fmla="*/ 0 h 6916327"/>
              <a:gd name="connsiteX2" fmla="*/ 7244539 w 7281216"/>
              <a:gd name="connsiteY2" fmla="*/ 12192 h 6916327"/>
              <a:gd name="connsiteX3" fmla="*/ 7281115 w 7281216"/>
              <a:gd name="connsiteY3" fmla="*/ 6891528 h 6916327"/>
              <a:gd name="connsiteX4" fmla="*/ 877584 w 7281216"/>
              <a:gd name="connsiteY4" fmla="*/ 6873240 h 6916327"/>
              <a:gd name="connsiteX5" fmla="*/ 4347 w 7281216"/>
              <a:gd name="connsiteY5" fmla="*/ 3483555 h 6916327"/>
              <a:gd name="connsiteX6" fmla="*/ 811 w 7281216"/>
              <a:gd name="connsiteY6" fmla="*/ 3338516 h 6916327"/>
              <a:gd name="connsiteX0" fmla="*/ 224 w 7280629"/>
              <a:gd name="connsiteY0" fmla="*/ 3338516 h 6916327"/>
              <a:gd name="connsiteX1" fmla="*/ 934910 w 7280629"/>
              <a:gd name="connsiteY1" fmla="*/ 0 h 6916327"/>
              <a:gd name="connsiteX2" fmla="*/ 7243952 w 7280629"/>
              <a:gd name="connsiteY2" fmla="*/ 12192 h 6916327"/>
              <a:gd name="connsiteX3" fmla="*/ 7280528 w 7280629"/>
              <a:gd name="connsiteY3" fmla="*/ 6891528 h 6916327"/>
              <a:gd name="connsiteX4" fmla="*/ 876997 w 7280629"/>
              <a:gd name="connsiteY4" fmla="*/ 6873240 h 6916327"/>
              <a:gd name="connsiteX5" fmla="*/ 3760 w 7280629"/>
              <a:gd name="connsiteY5" fmla="*/ 3483555 h 6916327"/>
              <a:gd name="connsiteX6" fmla="*/ 224 w 7280629"/>
              <a:gd name="connsiteY6" fmla="*/ 3338516 h 6916327"/>
              <a:gd name="connsiteX0" fmla="*/ 229 w 7280634"/>
              <a:gd name="connsiteY0" fmla="*/ 3354419 h 6932230"/>
              <a:gd name="connsiteX1" fmla="*/ 911061 w 7280634"/>
              <a:gd name="connsiteY1" fmla="*/ 0 h 6932230"/>
              <a:gd name="connsiteX2" fmla="*/ 7243957 w 7280634"/>
              <a:gd name="connsiteY2" fmla="*/ 28095 h 6932230"/>
              <a:gd name="connsiteX3" fmla="*/ 7280533 w 7280634"/>
              <a:gd name="connsiteY3" fmla="*/ 6907431 h 6932230"/>
              <a:gd name="connsiteX4" fmla="*/ 877002 w 7280634"/>
              <a:gd name="connsiteY4" fmla="*/ 6889143 h 6932230"/>
              <a:gd name="connsiteX5" fmla="*/ 3765 w 7280634"/>
              <a:gd name="connsiteY5" fmla="*/ 3499458 h 6932230"/>
              <a:gd name="connsiteX6" fmla="*/ 229 w 7280634"/>
              <a:gd name="connsiteY6" fmla="*/ 3354419 h 6932230"/>
              <a:gd name="connsiteX0" fmla="*/ 229 w 7280634"/>
              <a:gd name="connsiteY0" fmla="*/ 3354419 h 6932230"/>
              <a:gd name="connsiteX1" fmla="*/ 911061 w 7280634"/>
              <a:gd name="connsiteY1" fmla="*/ 0 h 6932230"/>
              <a:gd name="connsiteX2" fmla="*/ 7243957 w 7280634"/>
              <a:gd name="connsiteY2" fmla="*/ 28095 h 6932230"/>
              <a:gd name="connsiteX3" fmla="*/ 7280533 w 7280634"/>
              <a:gd name="connsiteY3" fmla="*/ 6907431 h 6932230"/>
              <a:gd name="connsiteX4" fmla="*/ 877002 w 7280634"/>
              <a:gd name="connsiteY4" fmla="*/ 6889143 h 6932230"/>
              <a:gd name="connsiteX5" fmla="*/ 3765 w 7280634"/>
              <a:gd name="connsiteY5" fmla="*/ 3499458 h 6932230"/>
              <a:gd name="connsiteX6" fmla="*/ 229 w 7280634"/>
              <a:gd name="connsiteY6" fmla="*/ 3354419 h 693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0634" h="6932230">
                <a:moveTo>
                  <a:pt x="229" y="3354419"/>
                </a:moveTo>
                <a:cubicBezTo>
                  <a:pt x="-15339" y="1766971"/>
                  <a:pt x="764126" y="48768"/>
                  <a:pt x="911061" y="0"/>
                </a:cubicBezTo>
                <a:lnTo>
                  <a:pt x="7243957" y="28095"/>
                </a:lnTo>
                <a:lnTo>
                  <a:pt x="7280533" y="6907431"/>
                </a:lnTo>
                <a:cubicBezTo>
                  <a:pt x="7304917" y="6972415"/>
                  <a:pt x="2913697" y="6889143"/>
                  <a:pt x="877002" y="6889143"/>
                </a:cubicBezTo>
                <a:cubicBezTo>
                  <a:pt x="185491" y="5585615"/>
                  <a:pt x="76917" y="4893370"/>
                  <a:pt x="3765" y="3499458"/>
                </a:cubicBezTo>
                <a:cubicBezTo>
                  <a:pt x="-2585" y="3450012"/>
                  <a:pt x="3893" y="3405228"/>
                  <a:pt x="229" y="3354419"/>
                </a:cubicBezTo>
                <a:close/>
              </a:path>
            </a:pathLst>
          </a:custGeom>
          <a:effectLst/>
        </p:spPr>
        <p:txBody>
          <a:bodyPr/>
          <a:lstStyle>
            <a:lvl3pPr marL="762000" indent="0">
              <a:buNone/>
              <a:defRPr/>
            </a:lvl3pPr>
            <a:lvl5pPr marL="1828800" indent="0" algn="ctr">
              <a:buNone/>
              <a:defRPr baseline="0"/>
            </a:lvl5pPr>
          </a:lstStyle>
          <a:p>
            <a:pPr lvl="2"/>
            <a:r>
              <a:rPr lang="nb-NO"/>
              <a:t>Klikk på ikonet for å legge til et bilde</a:t>
            </a:r>
            <a:endParaRPr lang="nb-NO" dirty="0"/>
          </a:p>
        </p:txBody>
      </p:sp>
      <p:pic>
        <p:nvPicPr>
          <p:cNvPr id="10" name="Bilde 9">
            <a:extLst>
              <a:ext uri="{FF2B5EF4-FFF2-40B4-BE49-F238E27FC236}">
                <a16:creationId xmlns:a16="http://schemas.microsoft.com/office/drawing/2014/main" id="{70BC12F5-D4BB-CB44-847C-4F1519FD4B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5924550" cy="6858000"/>
          </a:xfrm>
          <a:prstGeom prst="rect">
            <a:avLst/>
          </a:prstGeom>
        </p:spPr>
      </p:pic>
      <p:sp>
        <p:nvSpPr>
          <p:cNvPr id="9" name="Title 1">
            <a:extLst>
              <a:ext uri="{FF2B5EF4-FFF2-40B4-BE49-F238E27FC236}">
                <a16:creationId xmlns:a16="http://schemas.microsoft.com/office/drawing/2014/main" id="{92B2EA7D-EBE2-EA4C-9D02-75ACBAD88BCB}"/>
              </a:ext>
            </a:extLst>
          </p:cNvPr>
          <p:cNvSpPr>
            <a:spLocks noGrp="1"/>
          </p:cNvSpPr>
          <p:nvPr>
            <p:ph type="title" hasCustomPrompt="1"/>
          </p:nvPr>
        </p:nvSpPr>
        <p:spPr>
          <a:xfrm>
            <a:off x="566871" y="1187831"/>
            <a:ext cx="4014273" cy="1027050"/>
          </a:xfrm>
          <a:prstGeom prst="rect">
            <a:avLst/>
          </a:prstGeom>
        </p:spPr>
        <p:txBody>
          <a:bodyPr anchor="t" anchorCtr="0">
            <a:noAutofit/>
          </a:bodyPr>
          <a:lstStyle>
            <a:lvl1pPr>
              <a:lnSpc>
                <a:spcPct val="100000"/>
              </a:lnSpc>
              <a:defRPr sz="2400" baseline="0">
                <a:solidFill>
                  <a:schemeClr val="bg1"/>
                </a:solidFill>
              </a:defRPr>
            </a:lvl1pPr>
          </a:lstStyle>
          <a:p>
            <a:r>
              <a:rPr lang="nb-NO" dirty="0"/>
              <a:t>Overskrift</a:t>
            </a:r>
            <a:br>
              <a:rPr lang="nb-NO" dirty="0"/>
            </a:br>
            <a:r>
              <a:rPr lang="nb-NO" dirty="0"/>
              <a:t>1-2 linjer (</a:t>
            </a:r>
            <a:r>
              <a:rPr lang="nb-NO" dirty="0" err="1"/>
              <a:t>pkt</a:t>
            </a:r>
            <a:r>
              <a:rPr lang="nb-NO" dirty="0"/>
              <a:t> 24)</a:t>
            </a:r>
            <a:endParaRPr lang="en-US" dirty="0"/>
          </a:p>
        </p:txBody>
      </p:sp>
      <p:sp>
        <p:nvSpPr>
          <p:cNvPr id="11" name="Content Placeholder 2">
            <a:extLst>
              <a:ext uri="{FF2B5EF4-FFF2-40B4-BE49-F238E27FC236}">
                <a16:creationId xmlns:a16="http://schemas.microsoft.com/office/drawing/2014/main" id="{E4834CFC-297C-B14B-96D4-9C3218B1F405}"/>
              </a:ext>
            </a:extLst>
          </p:cNvPr>
          <p:cNvSpPr>
            <a:spLocks noGrp="1"/>
          </p:cNvSpPr>
          <p:nvPr>
            <p:ph sz="half" idx="1" hasCustomPrompt="1"/>
          </p:nvPr>
        </p:nvSpPr>
        <p:spPr>
          <a:xfrm>
            <a:off x="566871" y="2495817"/>
            <a:ext cx="4014273" cy="984885"/>
          </a:xfrm>
          <a:prstGeom prst="rect">
            <a:avLst/>
          </a:prstGeom>
        </p:spPr>
        <p:txBody>
          <a:bodyPr>
            <a:spAutoFit/>
          </a:bodyPr>
          <a:lstStyle>
            <a:lvl1pPr marL="0" indent="0">
              <a:lnSpc>
                <a:spcPct val="100000"/>
              </a:lnSpc>
              <a:spcAft>
                <a:spcPts val="600"/>
              </a:spcAft>
              <a:buNone/>
              <a:defRPr sz="1600" baseline="0">
                <a:solidFill>
                  <a:schemeClr val="bg1"/>
                </a:solidFill>
              </a:defRPr>
            </a:lvl1pPr>
          </a:lstStyle>
          <a:p>
            <a:pPr lvl="0"/>
            <a:r>
              <a:rPr lang="en-US" dirty="0" err="1"/>
              <a:t>Undertittel</a:t>
            </a:r>
            <a:r>
              <a:rPr lang="en-US" dirty="0"/>
              <a:t> </a:t>
            </a:r>
            <a:r>
              <a:rPr lang="en-US" dirty="0" err="1"/>
              <a:t>eller</a:t>
            </a:r>
            <a:r>
              <a:rPr lang="en-US" dirty="0"/>
              <a:t> </a:t>
            </a:r>
            <a:r>
              <a:rPr lang="en-US" dirty="0" err="1"/>
              <a:t>tekst</a:t>
            </a:r>
            <a:endParaRPr lang="en-US" dirty="0"/>
          </a:p>
          <a:p>
            <a:pPr lvl="0"/>
            <a:r>
              <a:rPr lang="en-US" dirty="0" err="1"/>
              <a:t>Maks</a:t>
            </a:r>
            <a:r>
              <a:rPr lang="en-US" dirty="0"/>
              <a:t> 1-2 </a:t>
            </a:r>
            <a:r>
              <a:rPr lang="en-US" dirty="0" err="1"/>
              <a:t>setninger</a:t>
            </a:r>
            <a:endParaRPr lang="en-US" dirty="0"/>
          </a:p>
          <a:p>
            <a:pPr lvl="0"/>
            <a:r>
              <a:rPr lang="en-US" dirty="0" err="1"/>
              <a:t>Pkt</a:t>
            </a:r>
            <a:r>
              <a:rPr lang="en-US" dirty="0"/>
              <a:t> 16</a:t>
            </a:r>
          </a:p>
        </p:txBody>
      </p:sp>
      <p:pic>
        <p:nvPicPr>
          <p:cNvPr id="2" name="Bild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9909" y="6186161"/>
            <a:ext cx="1706626" cy="363785"/>
          </a:xfrm>
          <a:prstGeom prst="rect">
            <a:avLst/>
          </a:prstGeom>
        </p:spPr>
      </p:pic>
    </p:spTree>
    <p:extLst>
      <p:ext uri="{BB962C8B-B14F-4D97-AF65-F5344CB8AC3E}">
        <p14:creationId xmlns:p14="http://schemas.microsoft.com/office/powerpoint/2010/main" val="3994692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 og full teks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9352023-D6A9-B24D-9D89-88553E757A40}"/>
              </a:ext>
            </a:extLst>
          </p:cNvPr>
          <p:cNvSpPr>
            <a:spLocks noGrp="1"/>
          </p:cNvSpPr>
          <p:nvPr>
            <p:ph type="title" hasCustomPrompt="1"/>
          </p:nvPr>
        </p:nvSpPr>
        <p:spPr>
          <a:xfrm>
            <a:off x="565200" y="720000"/>
            <a:ext cx="10942377" cy="1006730"/>
          </a:xfrm>
          <a:prstGeom prst="rect">
            <a:avLst/>
          </a:prstGeom>
        </p:spPr>
        <p:txBody>
          <a:bodyPr anchor="t">
            <a:noAutofit/>
          </a:bodyPr>
          <a:lstStyle>
            <a:lvl1pPr>
              <a:lnSpc>
                <a:spcPct val="100000"/>
              </a:lnSpc>
              <a:defRPr sz="2800" baseline="0">
                <a:solidFill>
                  <a:schemeClr val="tx2"/>
                </a:solidFill>
              </a:defRPr>
            </a:lvl1pPr>
          </a:lstStyle>
          <a:p>
            <a:r>
              <a:rPr lang="nb-NO" dirty="0"/>
              <a:t>Overskrift</a:t>
            </a:r>
            <a:br>
              <a:rPr lang="nb-NO" dirty="0"/>
            </a:br>
            <a:r>
              <a:rPr lang="nb-NO" dirty="0"/>
              <a:t>1-2 linjer </a:t>
            </a:r>
            <a:r>
              <a:rPr lang="nb-NO" dirty="0" err="1"/>
              <a:t>pkt</a:t>
            </a:r>
            <a:r>
              <a:rPr lang="nb-NO" dirty="0"/>
              <a:t> 28</a:t>
            </a:r>
            <a:endParaRPr lang="en-US" dirty="0"/>
          </a:p>
        </p:txBody>
      </p:sp>
      <p:sp>
        <p:nvSpPr>
          <p:cNvPr id="8" name="Content Placeholder 2">
            <a:extLst>
              <a:ext uri="{FF2B5EF4-FFF2-40B4-BE49-F238E27FC236}">
                <a16:creationId xmlns:a16="http://schemas.microsoft.com/office/drawing/2014/main" id="{BC4580CB-D6E0-1B47-A53A-D3808AD8BB1A}"/>
              </a:ext>
            </a:extLst>
          </p:cNvPr>
          <p:cNvSpPr>
            <a:spLocks noGrp="1"/>
          </p:cNvSpPr>
          <p:nvPr>
            <p:ph sz="half" idx="1" hasCustomPrompt="1"/>
          </p:nvPr>
        </p:nvSpPr>
        <p:spPr>
          <a:xfrm>
            <a:off x="576000" y="1872000"/>
            <a:ext cx="10945067" cy="2092881"/>
          </a:xfrm>
          <a:prstGeom prst="rect">
            <a:avLst/>
          </a:prstGeom>
        </p:spPr>
        <p:txBody>
          <a:bodyPr lIns="90000">
            <a:spAutoFit/>
          </a:bodyPr>
          <a:lstStyle>
            <a:lvl1pPr marL="134938" indent="-134938">
              <a:lnSpc>
                <a:spcPct val="100000"/>
              </a:lnSpc>
              <a:spcAft>
                <a:spcPts val="600"/>
              </a:spcAft>
              <a:buSzPct val="100000"/>
              <a:buFont typeface="Arial" panose="020B0604020202020204" pitchFamily="34" charset="0"/>
              <a:buChar char="•"/>
              <a:tabLst/>
              <a:defRPr sz="1800" spc="0">
                <a:solidFill>
                  <a:schemeClr val="bg2">
                    <a:lumMod val="10000"/>
                  </a:schemeClr>
                </a:solidFill>
              </a:defRPr>
            </a:lvl1pPr>
            <a:lvl2pPr>
              <a:defRPr/>
            </a:lvl2pPr>
            <a:lvl3pPr>
              <a:defRPr/>
            </a:lvl3pPr>
            <a:lvl4pPr>
              <a:defRPr sz="1200"/>
            </a:lvl4pPr>
          </a:lstStyle>
          <a:p>
            <a:pPr lvl="0"/>
            <a:r>
              <a:rPr lang="en-US" dirty="0" err="1"/>
              <a:t>Undertittel</a:t>
            </a:r>
            <a:r>
              <a:rPr lang="en-US" dirty="0"/>
              <a:t> </a:t>
            </a:r>
            <a:r>
              <a:rPr lang="en-US" dirty="0" err="1"/>
              <a:t>eller</a:t>
            </a:r>
            <a:r>
              <a:rPr lang="en-US" dirty="0"/>
              <a:t> </a:t>
            </a:r>
            <a:r>
              <a:rPr lang="en-US" dirty="0" err="1"/>
              <a:t>tekst</a:t>
            </a:r>
            <a:endParaRPr lang="en-US" dirty="0"/>
          </a:p>
          <a:p>
            <a:pPr lvl="0"/>
            <a:r>
              <a:rPr lang="en-US" dirty="0" err="1"/>
              <a:t>Maks</a:t>
            </a:r>
            <a:r>
              <a:rPr lang="en-US" dirty="0"/>
              <a:t> 1-2 </a:t>
            </a:r>
            <a:r>
              <a:rPr lang="en-US" dirty="0" err="1"/>
              <a:t>setninger</a:t>
            </a:r>
            <a:endParaRPr lang="en-US" dirty="0"/>
          </a:p>
          <a:p>
            <a:pPr lvl="0"/>
            <a:r>
              <a:rPr lang="en-US" dirty="0" err="1"/>
              <a:t>Punkt</a:t>
            </a:r>
            <a:r>
              <a:rPr lang="en-US" dirty="0"/>
              <a:t> 18</a:t>
            </a:r>
          </a:p>
          <a:p>
            <a:pPr lvl="1"/>
            <a:r>
              <a:rPr lang="en-US" dirty="0" err="1"/>
              <a:t>Punkt</a:t>
            </a:r>
            <a:r>
              <a:rPr lang="en-US" dirty="0"/>
              <a:t> 16</a:t>
            </a:r>
          </a:p>
          <a:p>
            <a:pPr lvl="2"/>
            <a:r>
              <a:rPr lang="en-US" dirty="0" err="1"/>
              <a:t>Punkt</a:t>
            </a:r>
            <a:r>
              <a:rPr lang="en-US" dirty="0"/>
              <a:t> 14</a:t>
            </a:r>
          </a:p>
          <a:p>
            <a:pPr lvl="3"/>
            <a:r>
              <a:rPr lang="en-US" dirty="0" err="1"/>
              <a:t>Punkt</a:t>
            </a:r>
            <a:r>
              <a:rPr lang="en-US" dirty="0"/>
              <a:t> 12</a:t>
            </a:r>
          </a:p>
        </p:txBody>
      </p:sp>
    </p:spTree>
    <p:extLst>
      <p:ext uri="{BB962C8B-B14F-4D97-AF65-F5344CB8AC3E}">
        <p14:creationId xmlns:p14="http://schemas.microsoft.com/office/powerpoint/2010/main" val="3186823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tel + to kollonn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9352023-D6A9-B24D-9D89-88553E757A40}"/>
              </a:ext>
            </a:extLst>
          </p:cNvPr>
          <p:cNvSpPr>
            <a:spLocks noGrp="1"/>
          </p:cNvSpPr>
          <p:nvPr>
            <p:ph type="title" hasCustomPrompt="1"/>
          </p:nvPr>
        </p:nvSpPr>
        <p:spPr>
          <a:xfrm>
            <a:off x="566870" y="720000"/>
            <a:ext cx="10942377" cy="986240"/>
          </a:xfrm>
          <a:prstGeom prst="rect">
            <a:avLst/>
          </a:prstGeom>
        </p:spPr>
        <p:txBody>
          <a:bodyPr anchor="t">
            <a:noAutofit/>
          </a:bodyPr>
          <a:lstStyle>
            <a:lvl1pPr>
              <a:lnSpc>
                <a:spcPct val="100000"/>
              </a:lnSpc>
              <a:defRPr sz="2800">
                <a:solidFill>
                  <a:schemeClr val="tx2"/>
                </a:solidFill>
              </a:defRPr>
            </a:lvl1pPr>
          </a:lstStyle>
          <a:p>
            <a:r>
              <a:rPr lang="nb-NO" dirty="0"/>
              <a:t>Overskrift</a:t>
            </a:r>
            <a:br>
              <a:rPr lang="nb-NO" dirty="0"/>
            </a:br>
            <a:r>
              <a:rPr lang="nb-NO" dirty="0"/>
              <a:t>1-2 linjer </a:t>
            </a:r>
            <a:r>
              <a:rPr lang="nb-NO" dirty="0" err="1"/>
              <a:t>pkt</a:t>
            </a:r>
            <a:r>
              <a:rPr lang="nb-NO" dirty="0"/>
              <a:t> 28</a:t>
            </a:r>
            <a:endParaRPr lang="en-US" dirty="0"/>
          </a:p>
        </p:txBody>
      </p:sp>
      <p:sp>
        <p:nvSpPr>
          <p:cNvPr id="8" name="Content Placeholder 2">
            <a:extLst>
              <a:ext uri="{FF2B5EF4-FFF2-40B4-BE49-F238E27FC236}">
                <a16:creationId xmlns:a16="http://schemas.microsoft.com/office/drawing/2014/main" id="{BC4580CB-D6E0-1B47-A53A-D3808AD8BB1A}"/>
              </a:ext>
            </a:extLst>
          </p:cNvPr>
          <p:cNvSpPr>
            <a:spLocks noGrp="1"/>
          </p:cNvSpPr>
          <p:nvPr>
            <p:ph sz="half" idx="1" hasCustomPrompt="1"/>
          </p:nvPr>
        </p:nvSpPr>
        <p:spPr>
          <a:xfrm>
            <a:off x="566870" y="1872000"/>
            <a:ext cx="5034157" cy="369332"/>
          </a:xfrm>
          <a:prstGeom prst="rect">
            <a:avLst/>
          </a:prstGeom>
        </p:spPr>
        <p:txBody>
          <a:bodyPr>
            <a:spAutoFit/>
          </a:bodyPr>
          <a:lstStyle>
            <a:lvl1pPr marL="0" indent="0">
              <a:lnSpc>
                <a:spcPct val="100000"/>
              </a:lnSpc>
              <a:buNone/>
              <a:defRPr sz="1800">
                <a:solidFill>
                  <a:schemeClr val="bg2">
                    <a:lumMod val="10000"/>
                  </a:schemeClr>
                </a:solidFill>
              </a:defRPr>
            </a:lvl1pPr>
          </a:lstStyle>
          <a:p>
            <a:pPr lvl="0"/>
            <a:r>
              <a:rPr lang="en-US" dirty="0" err="1"/>
              <a:t>Undertittel</a:t>
            </a:r>
            <a:r>
              <a:rPr lang="en-US" dirty="0"/>
              <a:t> </a:t>
            </a:r>
            <a:r>
              <a:rPr lang="en-US" dirty="0" err="1"/>
              <a:t>eller</a:t>
            </a:r>
            <a:r>
              <a:rPr lang="en-US" dirty="0"/>
              <a:t> </a:t>
            </a:r>
            <a:r>
              <a:rPr lang="en-US" dirty="0" err="1"/>
              <a:t>tekst</a:t>
            </a:r>
            <a:r>
              <a:rPr lang="en-US" dirty="0"/>
              <a:t> inn</a:t>
            </a:r>
          </a:p>
        </p:txBody>
      </p:sp>
      <p:sp>
        <p:nvSpPr>
          <p:cNvPr id="6" name="Content Placeholder 2">
            <a:extLst>
              <a:ext uri="{FF2B5EF4-FFF2-40B4-BE49-F238E27FC236}">
                <a16:creationId xmlns:a16="http://schemas.microsoft.com/office/drawing/2014/main" id="{EEA240D7-15A8-FC44-838A-345E38734194}"/>
              </a:ext>
            </a:extLst>
          </p:cNvPr>
          <p:cNvSpPr>
            <a:spLocks noGrp="1"/>
          </p:cNvSpPr>
          <p:nvPr>
            <p:ph sz="half" idx="10" hasCustomPrompt="1"/>
          </p:nvPr>
        </p:nvSpPr>
        <p:spPr>
          <a:xfrm>
            <a:off x="6475090" y="1872000"/>
            <a:ext cx="5034157" cy="369332"/>
          </a:xfrm>
          <a:prstGeom prst="rect">
            <a:avLst/>
          </a:prstGeom>
        </p:spPr>
        <p:txBody>
          <a:bodyPr>
            <a:spAutoFit/>
          </a:bodyPr>
          <a:lstStyle>
            <a:lvl1pPr marL="0" indent="0">
              <a:lnSpc>
                <a:spcPct val="100000"/>
              </a:lnSpc>
              <a:buNone/>
              <a:defRPr sz="1800">
                <a:solidFill>
                  <a:schemeClr val="bg2">
                    <a:lumMod val="10000"/>
                  </a:schemeClr>
                </a:solidFill>
              </a:defRPr>
            </a:lvl1pPr>
          </a:lstStyle>
          <a:p>
            <a:pPr lvl="0"/>
            <a:r>
              <a:rPr lang="en-US" dirty="0" err="1"/>
              <a:t>Undertittel</a:t>
            </a:r>
            <a:r>
              <a:rPr lang="en-US" dirty="0"/>
              <a:t> </a:t>
            </a:r>
            <a:r>
              <a:rPr lang="en-US" dirty="0" err="1"/>
              <a:t>eller</a:t>
            </a:r>
            <a:r>
              <a:rPr lang="en-US" dirty="0"/>
              <a:t> </a:t>
            </a:r>
            <a:r>
              <a:rPr lang="en-US" dirty="0" err="1"/>
              <a:t>tekst</a:t>
            </a:r>
            <a:r>
              <a:rPr lang="en-US" dirty="0"/>
              <a:t> inn her</a:t>
            </a:r>
          </a:p>
        </p:txBody>
      </p:sp>
    </p:spTree>
    <p:extLst>
      <p:ext uri="{BB962C8B-B14F-4D97-AF65-F5344CB8AC3E}">
        <p14:creationId xmlns:p14="http://schemas.microsoft.com/office/powerpoint/2010/main" val="3839419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tel + 1 bred kolonn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03A65AA-F91E-A544-84A0-8D5D1C299A83}"/>
              </a:ext>
            </a:extLst>
          </p:cNvPr>
          <p:cNvSpPr>
            <a:spLocks noGrp="1"/>
          </p:cNvSpPr>
          <p:nvPr>
            <p:ph type="title" hasCustomPrompt="1"/>
          </p:nvPr>
        </p:nvSpPr>
        <p:spPr>
          <a:xfrm>
            <a:off x="566871" y="720000"/>
            <a:ext cx="10040648" cy="954107"/>
          </a:xfrm>
          <a:prstGeom prst="rect">
            <a:avLst/>
          </a:prstGeom>
        </p:spPr>
        <p:txBody>
          <a:bodyPr wrap="square" anchor="t">
            <a:spAutoFit/>
          </a:bodyPr>
          <a:lstStyle>
            <a:lvl1pPr>
              <a:lnSpc>
                <a:spcPct val="100000"/>
              </a:lnSpc>
              <a:defRPr sz="2800">
                <a:solidFill>
                  <a:schemeClr val="tx1"/>
                </a:solidFill>
              </a:defRPr>
            </a:lvl1pPr>
          </a:lstStyle>
          <a:p>
            <a:r>
              <a:rPr lang="nb-NO" dirty="0"/>
              <a:t>Overskrift</a:t>
            </a:r>
            <a:br>
              <a:rPr lang="nb-NO" dirty="0"/>
            </a:br>
            <a:r>
              <a:rPr lang="nb-NO" dirty="0"/>
              <a:t>1-2 linjer </a:t>
            </a:r>
            <a:r>
              <a:rPr lang="nb-NO" dirty="0" err="1"/>
              <a:t>pkt</a:t>
            </a:r>
            <a:r>
              <a:rPr lang="nb-NO" dirty="0"/>
              <a:t> 28</a:t>
            </a:r>
            <a:endParaRPr lang="en-US" dirty="0"/>
          </a:p>
        </p:txBody>
      </p:sp>
      <p:sp>
        <p:nvSpPr>
          <p:cNvPr id="8" name="Content Placeholder 2">
            <a:extLst>
              <a:ext uri="{FF2B5EF4-FFF2-40B4-BE49-F238E27FC236}">
                <a16:creationId xmlns:a16="http://schemas.microsoft.com/office/drawing/2014/main" id="{49673CAD-9E1B-6349-B9EB-F3C4D88A6ACE}"/>
              </a:ext>
            </a:extLst>
          </p:cNvPr>
          <p:cNvSpPr>
            <a:spLocks noGrp="1"/>
          </p:cNvSpPr>
          <p:nvPr>
            <p:ph sz="half" idx="1" hasCustomPrompt="1"/>
          </p:nvPr>
        </p:nvSpPr>
        <p:spPr>
          <a:xfrm>
            <a:off x="576000" y="1872000"/>
            <a:ext cx="5556000" cy="646331"/>
          </a:xfrm>
          <a:prstGeom prst="rect">
            <a:avLst/>
          </a:prstGeom>
        </p:spPr>
        <p:txBody>
          <a:bodyPr wrap="square">
            <a:spAutoFit/>
          </a:bodyPr>
          <a:lstStyle>
            <a:lvl1pPr marL="0" indent="0">
              <a:lnSpc>
                <a:spcPct val="100000"/>
              </a:lnSpc>
              <a:spcBef>
                <a:spcPts val="0"/>
              </a:spcBef>
              <a:spcAft>
                <a:spcPts val="600"/>
              </a:spcAft>
              <a:buNone/>
              <a:defRPr sz="1800">
                <a:solidFill>
                  <a:schemeClr val="bg2">
                    <a:lumMod val="10000"/>
                  </a:schemeClr>
                </a:solidFill>
              </a:defRPr>
            </a:lvl1pPr>
          </a:lstStyle>
          <a:p>
            <a:pPr lvl="0"/>
            <a:r>
              <a:rPr lang="en-US" dirty="0" err="1"/>
              <a:t>Undertittel</a:t>
            </a:r>
            <a:r>
              <a:rPr lang="en-US" dirty="0"/>
              <a:t> inn her </a:t>
            </a:r>
            <a:r>
              <a:rPr lang="en-US" dirty="0" err="1"/>
              <a:t>på</a:t>
            </a:r>
            <a:r>
              <a:rPr lang="en-US" dirty="0"/>
              <a:t> </a:t>
            </a:r>
            <a:r>
              <a:rPr lang="en-US" dirty="0" err="1"/>
              <a:t>en</a:t>
            </a:r>
            <a:r>
              <a:rPr lang="en-US" dirty="0"/>
              <a:t> </a:t>
            </a:r>
            <a:r>
              <a:rPr lang="en-US" dirty="0" err="1"/>
              <a:t>setning</a:t>
            </a:r>
            <a:br>
              <a:rPr lang="en-US" dirty="0"/>
            </a:br>
            <a:r>
              <a:rPr lang="en-US" dirty="0" err="1"/>
              <a:t>eller</a:t>
            </a:r>
            <a:r>
              <a:rPr lang="en-US" dirty="0"/>
              <a:t> to </a:t>
            </a:r>
            <a:r>
              <a:rPr lang="en-US" dirty="0" err="1"/>
              <a:t>blir</a:t>
            </a:r>
            <a:r>
              <a:rPr lang="en-US" dirty="0"/>
              <a:t> </a:t>
            </a:r>
            <a:r>
              <a:rPr lang="en-US" dirty="0" err="1"/>
              <a:t>fint</a:t>
            </a:r>
            <a:endParaRPr lang="en-US" dirty="0"/>
          </a:p>
        </p:txBody>
      </p:sp>
    </p:spTree>
    <p:extLst>
      <p:ext uri="{BB962C8B-B14F-4D97-AF65-F5344CB8AC3E}">
        <p14:creationId xmlns:p14="http://schemas.microsoft.com/office/powerpoint/2010/main" val="2034716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 to kollonn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9352023-D6A9-B24D-9D89-88553E757A40}"/>
              </a:ext>
            </a:extLst>
          </p:cNvPr>
          <p:cNvSpPr>
            <a:spLocks noGrp="1"/>
          </p:cNvSpPr>
          <p:nvPr>
            <p:ph type="title" hasCustomPrompt="1"/>
          </p:nvPr>
        </p:nvSpPr>
        <p:spPr>
          <a:xfrm>
            <a:off x="566870" y="720000"/>
            <a:ext cx="10942377" cy="986240"/>
          </a:xfrm>
          <a:prstGeom prst="rect">
            <a:avLst/>
          </a:prstGeom>
        </p:spPr>
        <p:txBody>
          <a:bodyPr anchor="t">
            <a:noAutofit/>
          </a:bodyPr>
          <a:lstStyle>
            <a:lvl1pPr>
              <a:lnSpc>
                <a:spcPct val="100000"/>
              </a:lnSpc>
              <a:defRPr sz="2800">
                <a:solidFill>
                  <a:schemeClr val="tx2"/>
                </a:solidFill>
              </a:defRPr>
            </a:lvl1pPr>
          </a:lstStyle>
          <a:p>
            <a:r>
              <a:rPr lang="nb-NO" dirty="0"/>
              <a:t>Overskrift</a:t>
            </a:r>
            <a:br>
              <a:rPr lang="nb-NO" dirty="0"/>
            </a:br>
            <a:r>
              <a:rPr lang="nb-NO" dirty="0"/>
              <a:t>1-2 linjer </a:t>
            </a:r>
            <a:r>
              <a:rPr lang="nb-NO" dirty="0" err="1"/>
              <a:t>pkt</a:t>
            </a:r>
            <a:r>
              <a:rPr lang="nb-NO" dirty="0"/>
              <a:t> 28</a:t>
            </a:r>
            <a:endParaRPr lang="en-US" dirty="0"/>
          </a:p>
        </p:txBody>
      </p:sp>
      <p:sp>
        <p:nvSpPr>
          <p:cNvPr id="8" name="Content Placeholder 2">
            <a:extLst>
              <a:ext uri="{FF2B5EF4-FFF2-40B4-BE49-F238E27FC236}">
                <a16:creationId xmlns:a16="http://schemas.microsoft.com/office/drawing/2014/main" id="{BC4580CB-D6E0-1B47-A53A-D3808AD8BB1A}"/>
              </a:ext>
            </a:extLst>
          </p:cNvPr>
          <p:cNvSpPr>
            <a:spLocks noGrp="1"/>
          </p:cNvSpPr>
          <p:nvPr>
            <p:ph sz="half" idx="1" hasCustomPrompt="1"/>
          </p:nvPr>
        </p:nvSpPr>
        <p:spPr>
          <a:xfrm>
            <a:off x="566870" y="1872000"/>
            <a:ext cx="5034157" cy="369332"/>
          </a:xfrm>
          <a:prstGeom prst="rect">
            <a:avLst/>
          </a:prstGeom>
        </p:spPr>
        <p:txBody>
          <a:bodyPr>
            <a:spAutoFit/>
          </a:bodyPr>
          <a:lstStyle>
            <a:lvl1pPr marL="0" indent="0">
              <a:lnSpc>
                <a:spcPct val="100000"/>
              </a:lnSpc>
              <a:buNone/>
              <a:defRPr sz="1800">
                <a:solidFill>
                  <a:schemeClr val="bg2">
                    <a:lumMod val="10000"/>
                  </a:schemeClr>
                </a:solidFill>
              </a:defRPr>
            </a:lvl1pPr>
          </a:lstStyle>
          <a:p>
            <a:pPr lvl="0"/>
            <a:r>
              <a:rPr lang="en-US" dirty="0" err="1"/>
              <a:t>Undertittel</a:t>
            </a:r>
            <a:r>
              <a:rPr lang="en-US" dirty="0"/>
              <a:t> </a:t>
            </a:r>
            <a:r>
              <a:rPr lang="en-US" dirty="0" err="1"/>
              <a:t>eller</a:t>
            </a:r>
            <a:r>
              <a:rPr lang="en-US" dirty="0"/>
              <a:t> </a:t>
            </a:r>
            <a:r>
              <a:rPr lang="en-US" dirty="0" err="1"/>
              <a:t>tekst</a:t>
            </a:r>
            <a:r>
              <a:rPr lang="en-US" dirty="0"/>
              <a:t> inn</a:t>
            </a:r>
          </a:p>
        </p:txBody>
      </p:sp>
      <p:sp>
        <p:nvSpPr>
          <p:cNvPr id="6" name="Content Placeholder 2">
            <a:extLst>
              <a:ext uri="{FF2B5EF4-FFF2-40B4-BE49-F238E27FC236}">
                <a16:creationId xmlns:a16="http://schemas.microsoft.com/office/drawing/2014/main" id="{EEA240D7-15A8-FC44-838A-345E38734194}"/>
              </a:ext>
            </a:extLst>
          </p:cNvPr>
          <p:cNvSpPr>
            <a:spLocks noGrp="1"/>
          </p:cNvSpPr>
          <p:nvPr>
            <p:ph sz="half" idx="10" hasCustomPrompt="1"/>
          </p:nvPr>
        </p:nvSpPr>
        <p:spPr>
          <a:xfrm>
            <a:off x="6475090" y="1872000"/>
            <a:ext cx="5034157" cy="369332"/>
          </a:xfrm>
          <a:prstGeom prst="rect">
            <a:avLst/>
          </a:prstGeom>
        </p:spPr>
        <p:txBody>
          <a:bodyPr>
            <a:spAutoFit/>
          </a:bodyPr>
          <a:lstStyle>
            <a:lvl1pPr marL="0" indent="0">
              <a:lnSpc>
                <a:spcPct val="100000"/>
              </a:lnSpc>
              <a:buNone/>
              <a:defRPr sz="1800">
                <a:solidFill>
                  <a:schemeClr val="bg2">
                    <a:lumMod val="10000"/>
                  </a:schemeClr>
                </a:solidFill>
              </a:defRPr>
            </a:lvl1pPr>
          </a:lstStyle>
          <a:p>
            <a:pPr lvl="0"/>
            <a:r>
              <a:rPr lang="en-US" dirty="0" err="1"/>
              <a:t>Undertittel</a:t>
            </a:r>
            <a:r>
              <a:rPr lang="en-US" dirty="0"/>
              <a:t> </a:t>
            </a:r>
            <a:r>
              <a:rPr lang="en-US" dirty="0" err="1"/>
              <a:t>eller</a:t>
            </a:r>
            <a:r>
              <a:rPr lang="en-US" dirty="0"/>
              <a:t> </a:t>
            </a:r>
            <a:r>
              <a:rPr lang="en-US" dirty="0" err="1"/>
              <a:t>tekst</a:t>
            </a:r>
            <a:r>
              <a:rPr lang="en-US" dirty="0"/>
              <a:t> inn her</a:t>
            </a:r>
          </a:p>
        </p:txBody>
      </p:sp>
    </p:spTree>
    <p:extLst>
      <p:ext uri="{BB962C8B-B14F-4D97-AF65-F5344CB8AC3E}">
        <p14:creationId xmlns:p14="http://schemas.microsoft.com/office/powerpoint/2010/main" val="3313451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 + bilde/gra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871" y="720000"/>
            <a:ext cx="4278594" cy="1027050"/>
          </a:xfrm>
          <a:prstGeom prst="rect">
            <a:avLst/>
          </a:prstGeom>
        </p:spPr>
        <p:txBody>
          <a:bodyPr anchor="t">
            <a:noAutofit/>
          </a:bodyPr>
          <a:lstStyle>
            <a:lvl1pPr>
              <a:lnSpc>
                <a:spcPct val="100000"/>
              </a:lnSpc>
              <a:defRPr sz="2800">
                <a:solidFill>
                  <a:schemeClr val="tx1"/>
                </a:solidFill>
              </a:defRPr>
            </a:lvl1pPr>
          </a:lstStyle>
          <a:p>
            <a:r>
              <a:rPr lang="nb-NO" dirty="0"/>
              <a:t>Overskrift</a:t>
            </a:r>
            <a:br>
              <a:rPr lang="nb-NO" dirty="0"/>
            </a:br>
            <a:r>
              <a:rPr lang="nb-NO" dirty="0"/>
              <a:t>1-2 linjer </a:t>
            </a:r>
            <a:r>
              <a:rPr lang="nb-NO" dirty="0" err="1"/>
              <a:t>pkt</a:t>
            </a:r>
            <a:r>
              <a:rPr lang="nb-NO" dirty="0"/>
              <a:t> 28</a:t>
            </a:r>
            <a:endParaRPr lang="en-US" dirty="0"/>
          </a:p>
        </p:txBody>
      </p:sp>
      <p:sp>
        <p:nvSpPr>
          <p:cNvPr id="3" name="Content Placeholder 2"/>
          <p:cNvSpPr>
            <a:spLocks noGrp="1"/>
          </p:cNvSpPr>
          <p:nvPr>
            <p:ph sz="half" idx="1" hasCustomPrompt="1"/>
          </p:nvPr>
        </p:nvSpPr>
        <p:spPr>
          <a:xfrm>
            <a:off x="5302665" y="457184"/>
            <a:ext cx="6432134" cy="5580000"/>
          </a:xfrm>
          <a:prstGeom prst="rect">
            <a:avLst/>
          </a:prstGeom>
        </p:spPr>
        <p:txBody>
          <a:bodyPr wrap="square">
            <a:spAutoFit/>
          </a:bodyPr>
          <a:lstStyle>
            <a:lvl1pPr marL="0" indent="0">
              <a:buNone/>
              <a:defRPr sz="1800">
                <a:solidFill>
                  <a:schemeClr val="bg2">
                    <a:lumMod val="10000"/>
                  </a:schemeClr>
                </a:solidFill>
              </a:defRPr>
            </a:lvl1pPr>
          </a:lstStyle>
          <a:p>
            <a:pPr lvl="0"/>
            <a:br>
              <a:rPr lang="en-US" dirty="0"/>
            </a:br>
            <a:r>
              <a:rPr lang="en-US" dirty="0"/>
              <a:t> </a:t>
            </a:r>
            <a:r>
              <a:rPr lang="en-US" dirty="0" err="1"/>
              <a:t>Bilde</a:t>
            </a:r>
            <a:r>
              <a:rPr lang="en-US" dirty="0"/>
              <a:t> </a:t>
            </a:r>
            <a:r>
              <a:rPr lang="en-US" dirty="0" err="1"/>
              <a:t>eller</a:t>
            </a:r>
            <a:r>
              <a:rPr lang="en-US" dirty="0"/>
              <a:t> </a:t>
            </a:r>
            <a:r>
              <a:rPr lang="en-US" dirty="0" err="1"/>
              <a:t>graf</a:t>
            </a:r>
            <a:endParaRPr lang="en-US" dirty="0"/>
          </a:p>
        </p:txBody>
      </p:sp>
      <p:sp>
        <p:nvSpPr>
          <p:cNvPr id="5" name="Content Placeholder 2">
            <a:extLst>
              <a:ext uri="{FF2B5EF4-FFF2-40B4-BE49-F238E27FC236}">
                <a16:creationId xmlns:a16="http://schemas.microsoft.com/office/drawing/2014/main" id="{4902DFB4-B7E4-0649-AFD1-DBC66C55BEF0}"/>
              </a:ext>
            </a:extLst>
          </p:cNvPr>
          <p:cNvSpPr>
            <a:spLocks noGrp="1"/>
          </p:cNvSpPr>
          <p:nvPr>
            <p:ph sz="half" idx="14" hasCustomPrompt="1"/>
          </p:nvPr>
        </p:nvSpPr>
        <p:spPr>
          <a:xfrm>
            <a:off x="583259" y="1873680"/>
            <a:ext cx="4278594" cy="584775"/>
          </a:xfrm>
          <a:prstGeom prst="rect">
            <a:avLst/>
          </a:prstGeom>
        </p:spPr>
        <p:txBody>
          <a:bodyPr wrap="square">
            <a:spAutoFit/>
          </a:bodyPr>
          <a:lstStyle>
            <a:lvl1pPr marL="0" indent="0">
              <a:lnSpc>
                <a:spcPct val="100000"/>
              </a:lnSpc>
              <a:buNone/>
              <a:defRPr sz="1600">
                <a:solidFill>
                  <a:schemeClr val="bg2">
                    <a:lumMod val="10000"/>
                  </a:schemeClr>
                </a:solidFill>
              </a:defRPr>
            </a:lvl1pPr>
          </a:lstStyle>
          <a:p>
            <a:pPr lvl="0"/>
            <a:r>
              <a:rPr lang="en-US" dirty="0" err="1"/>
              <a:t>Undertittel</a:t>
            </a:r>
            <a:r>
              <a:rPr lang="en-US" dirty="0"/>
              <a:t> inn her </a:t>
            </a:r>
            <a:r>
              <a:rPr lang="en-US" dirty="0" err="1"/>
              <a:t>på</a:t>
            </a:r>
            <a:r>
              <a:rPr lang="en-US" dirty="0"/>
              <a:t> </a:t>
            </a:r>
            <a:r>
              <a:rPr lang="en-US" dirty="0" err="1"/>
              <a:t>en</a:t>
            </a:r>
            <a:r>
              <a:rPr lang="en-US" dirty="0"/>
              <a:t> </a:t>
            </a:r>
            <a:r>
              <a:rPr lang="en-US" dirty="0" err="1"/>
              <a:t>setning</a:t>
            </a:r>
            <a:br>
              <a:rPr lang="en-US" dirty="0"/>
            </a:br>
            <a:r>
              <a:rPr lang="en-US" dirty="0" err="1"/>
              <a:t>eller</a:t>
            </a:r>
            <a:r>
              <a:rPr lang="en-US" dirty="0"/>
              <a:t> to </a:t>
            </a:r>
            <a:r>
              <a:rPr lang="en-US" dirty="0" err="1"/>
              <a:t>blir</a:t>
            </a:r>
            <a:r>
              <a:rPr lang="en-US" dirty="0"/>
              <a:t> </a:t>
            </a:r>
            <a:r>
              <a:rPr lang="en-US" dirty="0" err="1"/>
              <a:t>fint</a:t>
            </a:r>
            <a:endParaRPr lang="en-US" dirty="0"/>
          </a:p>
        </p:txBody>
      </p:sp>
    </p:spTree>
    <p:extLst>
      <p:ext uri="{BB962C8B-B14F-4D97-AF65-F5344CB8AC3E}">
        <p14:creationId xmlns:p14="http://schemas.microsoft.com/office/powerpoint/2010/main" val="3673932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f med liten tek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871" y="720000"/>
            <a:ext cx="4278594" cy="1027050"/>
          </a:xfrm>
          <a:prstGeom prst="rect">
            <a:avLst/>
          </a:prstGeom>
        </p:spPr>
        <p:txBody>
          <a:bodyPr anchor="t">
            <a:noAutofit/>
          </a:bodyPr>
          <a:lstStyle>
            <a:lvl1pPr>
              <a:lnSpc>
                <a:spcPct val="100000"/>
              </a:lnSpc>
              <a:defRPr sz="2800">
                <a:solidFill>
                  <a:schemeClr val="tx2"/>
                </a:solidFill>
              </a:defRPr>
            </a:lvl1pPr>
          </a:lstStyle>
          <a:p>
            <a:r>
              <a:rPr lang="nb-NO" dirty="0"/>
              <a:t>Overskrift</a:t>
            </a:r>
            <a:br>
              <a:rPr lang="nb-NO" dirty="0"/>
            </a:br>
            <a:r>
              <a:rPr lang="nb-NO" dirty="0"/>
              <a:t>1-2 linjer </a:t>
            </a:r>
            <a:r>
              <a:rPr lang="nb-NO" dirty="0" err="1"/>
              <a:t>pkt</a:t>
            </a:r>
            <a:r>
              <a:rPr lang="nb-NO" dirty="0"/>
              <a:t> 24</a:t>
            </a:r>
            <a:endParaRPr lang="en-US" dirty="0"/>
          </a:p>
        </p:txBody>
      </p:sp>
      <p:sp>
        <p:nvSpPr>
          <p:cNvPr id="3" name="Content Placeholder 2"/>
          <p:cNvSpPr>
            <a:spLocks noGrp="1"/>
          </p:cNvSpPr>
          <p:nvPr>
            <p:ph sz="half" idx="1" hasCustomPrompt="1"/>
          </p:nvPr>
        </p:nvSpPr>
        <p:spPr>
          <a:xfrm>
            <a:off x="566871" y="1908244"/>
            <a:ext cx="11058258" cy="707886"/>
          </a:xfrm>
          <a:prstGeom prst="rect">
            <a:avLst/>
          </a:prstGeom>
        </p:spPr>
        <p:txBody>
          <a:bodyPr wrap="square">
            <a:spAutoFit/>
          </a:bodyPr>
          <a:lstStyle>
            <a:lvl1pPr marL="0" indent="0">
              <a:lnSpc>
                <a:spcPct val="100000"/>
              </a:lnSpc>
              <a:buNone/>
              <a:defRPr sz="2000">
                <a:solidFill>
                  <a:schemeClr val="bg2">
                    <a:lumMod val="10000"/>
                  </a:schemeClr>
                </a:solidFill>
              </a:defRPr>
            </a:lvl1pPr>
          </a:lstStyle>
          <a:p>
            <a:pPr lvl="0"/>
            <a:br>
              <a:rPr lang="en-US" dirty="0"/>
            </a:br>
            <a:r>
              <a:rPr lang="en-US" dirty="0"/>
              <a:t> </a:t>
            </a:r>
            <a:r>
              <a:rPr lang="en-US" dirty="0" err="1"/>
              <a:t>Bilde</a:t>
            </a:r>
            <a:r>
              <a:rPr lang="en-US" dirty="0"/>
              <a:t> </a:t>
            </a:r>
            <a:r>
              <a:rPr lang="en-US" dirty="0" err="1"/>
              <a:t>eller</a:t>
            </a:r>
            <a:r>
              <a:rPr lang="en-US" dirty="0"/>
              <a:t> </a:t>
            </a:r>
            <a:r>
              <a:rPr lang="en-US" dirty="0" err="1"/>
              <a:t>graf</a:t>
            </a:r>
            <a:endParaRPr lang="en-US" dirty="0"/>
          </a:p>
        </p:txBody>
      </p:sp>
      <p:sp>
        <p:nvSpPr>
          <p:cNvPr id="5" name="Content Placeholder 2">
            <a:extLst>
              <a:ext uri="{FF2B5EF4-FFF2-40B4-BE49-F238E27FC236}">
                <a16:creationId xmlns:a16="http://schemas.microsoft.com/office/drawing/2014/main" id="{4902DFB4-B7E4-0649-AFD1-DBC66C55BEF0}"/>
              </a:ext>
            </a:extLst>
          </p:cNvPr>
          <p:cNvSpPr>
            <a:spLocks noGrp="1"/>
          </p:cNvSpPr>
          <p:nvPr>
            <p:ph sz="half" idx="14" hasCustomPrompt="1"/>
          </p:nvPr>
        </p:nvSpPr>
        <p:spPr>
          <a:xfrm>
            <a:off x="566871" y="5507824"/>
            <a:ext cx="11058258" cy="307777"/>
          </a:xfrm>
          <a:prstGeom prst="rect">
            <a:avLst/>
          </a:prstGeom>
        </p:spPr>
        <p:txBody>
          <a:bodyPr wrap="square">
            <a:spAutoFit/>
          </a:bodyPr>
          <a:lstStyle>
            <a:lvl1pPr marL="0" indent="0">
              <a:lnSpc>
                <a:spcPct val="100000"/>
              </a:lnSpc>
              <a:buNone/>
              <a:defRPr sz="1400">
                <a:solidFill>
                  <a:schemeClr val="bg2">
                    <a:lumMod val="10000"/>
                  </a:schemeClr>
                </a:solidFill>
              </a:defRPr>
            </a:lvl1pPr>
          </a:lstStyle>
          <a:p>
            <a:pPr lvl="0"/>
            <a:r>
              <a:rPr lang="en-US" dirty="0" err="1"/>
              <a:t>Tekst</a:t>
            </a:r>
            <a:r>
              <a:rPr lang="en-US" dirty="0"/>
              <a:t> inn her </a:t>
            </a:r>
            <a:r>
              <a:rPr lang="en-US" dirty="0" err="1"/>
              <a:t>på</a:t>
            </a:r>
            <a:r>
              <a:rPr lang="en-US" dirty="0"/>
              <a:t> </a:t>
            </a:r>
            <a:r>
              <a:rPr lang="en-US" dirty="0" err="1"/>
              <a:t>en</a:t>
            </a:r>
            <a:r>
              <a:rPr lang="en-US" dirty="0"/>
              <a:t> </a:t>
            </a:r>
            <a:r>
              <a:rPr lang="en-US" dirty="0" err="1"/>
              <a:t>setning</a:t>
            </a:r>
            <a:endParaRPr lang="en-US" dirty="0"/>
          </a:p>
        </p:txBody>
      </p:sp>
    </p:spTree>
    <p:extLst>
      <p:ext uri="{BB962C8B-B14F-4D97-AF65-F5344CB8AC3E}">
        <p14:creationId xmlns:p14="http://schemas.microsoft.com/office/powerpoint/2010/main" val="1559420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apitellskille">
    <p:bg>
      <p:bgRef idx="1001">
        <a:schemeClr val="bg2"/>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80FDE0C-3F6A-CC4D-B2ED-0C113EE39F58}"/>
              </a:ext>
            </a:extLst>
          </p:cNvPr>
          <p:cNvSpPr>
            <a:spLocks noGrp="1"/>
          </p:cNvSpPr>
          <p:nvPr>
            <p:ph type="title" hasCustomPrompt="1"/>
          </p:nvPr>
        </p:nvSpPr>
        <p:spPr>
          <a:xfrm>
            <a:off x="566870" y="1187830"/>
            <a:ext cx="10942377" cy="1409066"/>
          </a:xfrm>
          <a:prstGeom prst="rect">
            <a:avLst/>
          </a:prstGeom>
        </p:spPr>
        <p:txBody>
          <a:bodyPr anchor="t">
            <a:noAutofit/>
          </a:bodyPr>
          <a:lstStyle>
            <a:lvl1pPr>
              <a:lnSpc>
                <a:spcPct val="100000"/>
              </a:lnSpc>
              <a:spcAft>
                <a:spcPts val="600"/>
              </a:spcAft>
              <a:defRPr sz="2800"/>
            </a:lvl1pPr>
          </a:lstStyle>
          <a:p>
            <a:r>
              <a:rPr lang="nb-NO" dirty="0"/>
              <a:t>Overskrift</a:t>
            </a:r>
            <a:br>
              <a:rPr lang="nb-NO" dirty="0"/>
            </a:br>
            <a:r>
              <a:rPr lang="nb-NO" dirty="0"/>
              <a:t>1-2 linjer </a:t>
            </a:r>
            <a:r>
              <a:rPr lang="nb-NO" dirty="0" err="1"/>
              <a:t>pkt</a:t>
            </a:r>
            <a:r>
              <a:rPr lang="nb-NO" dirty="0"/>
              <a:t> 28</a:t>
            </a:r>
            <a:endParaRPr lang="en-US" dirty="0"/>
          </a:p>
        </p:txBody>
      </p:sp>
      <p:pic>
        <p:nvPicPr>
          <p:cNvPr id="5" name="Bild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9909" y="6186161"/>
            <a:ext cx="1706626" cy="363785"/>
          </a:xfrm>
          <a:prstGeom prst="rect">
            <a:avLst/>
          </a:prstGeom>
        </p:spPr>
      </p:pic>
    </p:spTree>
    <p:extLst>
      <p:ext uri="{BB962C8B-B14F-4D97-AF65-F5344CB8AC3E}">
        <p14:creationId xmlns:p14="http://schemas.microsoft.com/office/powerpoint/2010/main" val="58257610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pitellskille 2">
    <p:bg>
      <p:bgRef idx="1001">
        <a:schemeClr val="bg2"/>
      </p:bgRef>
    </p:bg>
    <p:spTree>
      <p:nvGrpSpPr>
        <p:cNvPr id="1" name=""/>
        <p:cNvGrpSpPr/>
        <p:nvPr/>
      </p:nvGrpSpPr>
      <p:grpSpPr>
        <a:xfrm>
          <a:off x="0" y="0"/>
          <a:ext cx="0" cy="0"/>
          <a:chOff x="0" y="0"/>
          <a:chExt cx="0" cy="0"/>
        </a:xfrm>
      </p:grpSpPr>
      <p:sp>
        <p:nvSpPr>
          <p:cNvPr id="2" name="Rektangel 1"/>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itle 1">
            <a:extLst>
              <a:ext uri="{FF2B5EF4-FFF2-40B4-BE49-F238E27FC236}">
                <a16:creationId xmlns:a16="http://schemas.microsoft.com/office/drawing/2014/main" id="{B80FDE0C-3F6A-CC4D-B2ED-0C113EE39F58}"/>
              </a:ext>
            </a:extLst>
          </p:cNvPr>
          <p:cNvSpPr>
            <a:spLocks noGrp="1"/>
          </p:cNvSpPr>
          <p:nvPr>
            <p:ph type="title" hasCustomPrompt="1"/>
          </p:nvPr>
        </p:nvSpPr>
        <p:spPr>
          <a:xfrm>
            <a:off x="566870" y="1187830"/>
            <a:ext cx="10942377" cy="1409066"/>
          </a:xfrm>
          <a:prstGeom prst="rect">
            <a:avLst/>
          </a:prstGeom>
        </p:spPr>
        <p:txBody>
          <a:bodyPr anchor="t">
            <a:noAutofit/>
          </a:bodyPr>
          <a:lstStyle>
            <a:lvl1pPr>
              <a:lnSpc>
                <a:spcPct val="100000"/>
              </a:lnSpc>
              <a:spcAft>
                <a:spcPts val="600"/>
              </a:spcAft>
              <a:defRPr sz="2800"/>
            </a:lvl1pPr>
          </a:lstStyle>
          <a:p>
            <a:r>
              <a:rPr lang="nb-NO" dirty="0"/>
              <a:t>Overskrift</a:t>
            </a:r>
            <a:br>
              <a:rPr lang="nb-NO" dirty="0"/>
            </a:br>
            <a:r>
              <a:rPr lang="nb-NO" dirty="0"/>
              <a:t>1-2 linjer </a:t>
            </a:r>
            <a:r>
              <a:rPr lang="nb-NO" dirty="0" err="1"/>
              <a:t>pkt</a:t>
            </a:r>
            <a:r>
              <a:rPr lang="nb-NO" dirty="0"/>
              <a:t> 28</a:t>
            </a:r>
            <a:endParaRPr lang="en-US" dirty="0"/>
          </a:p>
        </p:txBody>
      </p:sp>
      <p:pic>
        <p:nvPicPr>
          <p:cNvPr id="5" name="Bild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9909" y="6186161"/>
            <a:ext cx="1706626" cy="363785"/>
          </a:xfrm>
          <a:prstGeom prst="rect">
            <a:avLst/>
          </a:prstGeom>
        </p:spPr>
      </p:pic>
    </p:spTree>
    <p:extLst>
      <p:ext uri="{BB962C8B-B14F-4D97-AF65-F5344CB8AC3E}">
        <p14:creationId xmlns:p14="http://schemas.microsoft.com/office/powerpoint/2010/main" val="54780638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sjon og verdi">
    <p:bg>
      <p:bgRef idx="1001">
        <a:schemeClr val="bg2"/>
      </p:bgRef>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23E013D-4C90-2047-A3AE-553B5D493DB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22866" cy="6858001"/>
          </a:xfrm>
          <a:prstGeom prst="rect">
            <a:avLst/>
          </a:prstGeom>
        </p:spPr>
      </p:pic>
      <p:grpSp>
        <p:nvGrpSpPr>
          <p:cNvPr id="5" name="Gruppe 4">
            <a:extLst>
              <a:ext uri="{FF2B5EF4-FFF2-40B4-BE49-F238E27FC236}">
                <a16:creationId xmlns:a16="http://schemas.microsoft.com/office/drawing/2014/main" id="{7C39FF59-56DF-FE46-9AD2-63EA9FD8FFE1}"/>
              </a:ext>
            </a:extLst>
          </p:cNvPr>
          <p:cNvGrpSpPr/>
          <p:nvPr userDrawn="1"/>
        </p:nvGrpSpPr>
        <p:grpSpPr>
          <a:xfrm>
            <a:off x="3290759" y="2528825"/>
            <a:ext cx="5610483" cy="2963189"/>
            <a:chOff x="3448706" y="2528825"/>
            <a:chExt cx="5610483" cy="2963189"/>
          </a:xfrm>
        </p:grpSpPr>
        <p:sp>
          <p:nvSpPr>
            <p:cNvPr id="12" name="Ellipse 11">
              <a:extLst>
                <a:ext uri="{FF2B5EF4-FFF2-40B4-BE49-F238E27FC236}">
                  <a16:creationId xmlns:a16="http://schemas.microsoft.com/office/drawing/2014/main" id="{19F90CA5-01F0-EB4C-AE14-2C96B1A084AB}"/>
                </a:ext>
              </a:extLst>
            </p:cNvPr>
            <p:cNvSpPr/>
            <p:nvPr userDrawn="1"/>
          </p:nvSpPr>
          <p:spPr>
            <a:xfrm>
              <a:off x="3448706" y="2528825"/>
              <a:ext cx="2963189" cy="29631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 </a:t>
              </a:r>
            </a:p>
          </p:txBody>
        </p:sp>
        <p:sp>
          <p:nvSpPr>
            <p:cNvPr id="13" name="Ellipse 12">
              <a:extLst>
                <a:ext uri="{FF2B5EF4-FFF2-40B4-BE49-F238E27FC236}">
                  <a16:creationId xmlns:a16="http://schemas.microsoft.com/office/drawing/2014/main" id="{1DDB2277-30D0-AF45-843B-3BFE72E52915}"/>
                </a:ext>
              </a:extLst>
            </p:cNvPr>
            <p:cNvSpPr/>
            <p:nvPr userDrawn="1"/>
          </p:nvSpPr>
          <p:spPr>
            <a:xfrm>
              <a:off x="6096000" y="2528825"/>
              <a:ext cx="2963189" cy="29631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 </a:t>
              </a:r>
            </a:p>
          </p:txBody>
        </p:sp>
        <p:sp>
          <p:nvSpPr>
            <p:cNvPr id="14" name="Title 1">
              <a:extLst>
                <a:ext uri="{FF2B5EF4-FFF2-40B4-BE49-F238E27FC236}">
                  <a16:creationId xmlns:a16="http://schemas.microsoft.com/office/drawing/2014/main" id="{0A023567-DA87-D440-8C77-2C37AC1AE538}"/>
                </a:ext>
              </a:extLst>
            </p:cNvPr>
            <p:cNvSpPr txBox="1">
              <a:spLocks/>
            </p:cNvSpPr>
            <p:nvPr userDrawn="1"/>
          </p:nvSpPr>
          <p:spPr>
            <a:xfrm>
              <a:off x="3448707" y="3855029"/>
              <a:ext cx="2963190" cy="1139886"/>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pPr>
                <a:lnSpc>
                  <a:spcPct val="100000"/>
                </a:lnSpc>
              </a:pPr>
              <a:r>
                <a:rPr lang="nb-NO" sz="1800" b="0" dirty="0">
                  <a:solidFill>
                    <a:schemeClr val="tx2">
                      <a:lumMod val="10000"/>
                    </a:schemeClr>
                  </a:solidFill>
                </a:rPr>
                <a:t>En enkel, tilgjengelig</a:t>
              </a:r>
            </a:p>
            <a:p>
              <a:pPr>
                <a:lnSpc>
                  <a:spcPct val="100000"/>
                </a:lnSpc>
              </a:pPr>
              <a:r>
                <a:rPr lang="nb-NO" sz="1800" b="0" dirty="0">
                  <a:solidFill>
                    <a:schemeClr val="tx2">
                      <a:lumMod val="10000"/>
                    </a:schemeClr>
                  </a:solidFill>
                </a:rPr>
                <a:t>og kostnadseffektiv</a:t>
              </a:r>
            </a:p>
            <a:p>
              <a:pPr>
                <a:lnSpc>
                  <a:spcPct val="100000"/>
                </a:lnSpc>
              </a:pPr>
              <a:r>
                <a:rPr lang="nb-NO" sz="1800" b="0" dirty="0">
                  <a:solidFill>
                    <a:schemeClr val="tx2">
                      <a:lumMod val="10000"/>
                    </a:schemeClr>
                  </a:solidFill>
                </a:rPr>
                <a:t>pasientreise</a:t>
              </a:r>
              <a:endParaRPr lang="en-US" sz="1800" b="0" dirty="0">
                <a:solidFill>
                  <a:schemeClr val="tx2">
                    <a:lumMod val="10000"/>
                  </a:schemeClr>
                </a:solidFill>
              </a:endParaRPr>
            </a:p>
          </p:txBody>
        </p:sp>
        <p:sp>
          <p:nvSpPr>
            <p:cNvPr id="15" name="Title 1">
              <a:extLst>
                <a:ext uri="{FF2B5EF4-FFF2-40B4-BE49-F238E27FC236}">
                  <a16:creationId xmlns:a16="http://schemas.microsoft.com/office/drawing/2014/main" id="{2121DA2D-ABAB-E148-817C-EBF93EAACA7D}"/>
                </a:ext>
              </a:extLst>
            </p:cNvPr>
            <p:cNvSpPr txBox="1">
              <a:spLocks/>
            </p:cNvSpPr>
            <p:nvPr userDrawn="1"/>
          </p:nvSpPr>
          <p:spPr>
            <a:xfrm>
              <a:off x="3558703" y="3282259"/>
              <a:ext cx="2743201" cy="548892"/>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r>
                <a:rPr lang="nb-NO" sz="3200" dirty="0">
                  <a:solidFill>
                    <a:schemeClr val="bg2"/>
                  </a:solidFill>
                </a:rPr>
                <a:t>Vår visjon</a:t>
              </a:r>
              <a:endParaRPr lang="en-US" sz="3200" dirty="0">
                <a:solidFill>
                  <a:schemeClr val="bg2"/>
                </a:solidFill>
              </a:endParaRPr>
            </a:p>
          </p:txBody>
        </p:sp>
        <p:sp>
          <p:nvSpPr>
            <p:cNvPr id="16" name="Title 1">
              <a:extLst>
                <a:ext uri="{FF2B5EF4-FFF2-40B4-BE49-F238E27FC236}">
                  <a16:creationId xmlns:a16="http://schemas.microsoft.com/office/drawing/2014/main" id="{537F483A-0E86-8346-908F-467C2A0F3E57}"/>
                </a:ext>
              </a:extLst>
            </p:cNvPr>
            <p:cNvSpPr txBox="1">
              <a:spLocks/>
            </p:cNvSpPr>
            <p:nvPr userDrawn="1"/>
          </p:nvSpPr>
          <p:spPr>
            <a:xfrm>
              <a:off x="6196282" y="3254815"/>
              <a:ext cx="2794432" cy="603781"/>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r>
                <a:rPr lang="nb-NO" sz="3200" dirty="0">
                  <a:solidFill>
                    <a:schemeClr val="tx1"/>
                  </a:solidFill>
                </a:rPr>
                <a:t>Våre verdier</a:t>
              </a:r>
              <a:endParaRPr lang="en-US" sz="3200" dirty="0">
                <a:solidFill>
                  <a:schemeClr val="tx1"/>
                </a:solidFill>
              </a:endParaRPr>
            </a:p>
          </p:txBody>
        </p:sp>
        <p:sp>
          <p:nvSpPr>
            <p:cNvPr id="17" name="Title 1">
              <a:extLst>
                <a:ext uri="{FF2B5EF4-FFF2-40B4-BE49-F238E27FC236}">
                  <a16:creationId xmlns:a16="http://schemas.microsoft.com/office/drawing/2014/main" id="{A2A02C64-8F16-2940-927D-692DEE165546}"/>
                </a:ext>
              </a:extLst>
            </p:cNvPr>
            <p:cNvSpPr txBox="1">
              <a:spLocks/>
            </p:cNvSpPr>
            <p:nvPr userDrawn="1"/>
          </p:nvSpPr>
          <p:spPr>
            <a:xfrm>
              <a:off x="6061763" y="3855029"/>
              <a:ext cx="2963190" cy="1139886"/>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pPr>
                <a:lnSpc>
                  <a:spcPct val="100000"/>
                </a:lnSpc>
              </a:pPr>
              <a:r>
                <a:rPr lang="nb-NO" sz="1800" b="0" dirty="0"/>
                <a:t>Vi er engasjerte,</a:t>
              </a:r>
              <a:br>
                <a:rPr lang="nb-NO" sz="1800" b="0" dirty="0"/>
              </a:br>
              <a:r>
                <a:rPr lang="nb-NO" sz="1800" b="0" dirty="0"/>
                <a:t>imøtekommende og</a:t>
              </a:r>
            </a:p>
            <a:p>
              <a:pPr>
                <a:lnSpc>
                  <a:spcPct val="100000"/>
                </a:lnSpc>
              </a:pPr>
              <a:r>
                <a:rPr lang="nb-NO" sz="1800" b="0" dirty="0"/>
                <a:t>pålitelige</a:t>
              </a:r>
              <a:endParaRPr lang="en-US" sz="1800" b="0" dirty="0">
                <a:solidFill>
                  <a:schemeClr val="tx2">
                    <a:lumMod val="10000"/>
                  </a:schemeClr>
                </a:solidFill>
              </a:endParaRPr>
            </a:p>
          </p:txBody>
        </p:sp>
      </p:grpSp>
      <p:pic>
        <p:nvPicPr>
          <p:cNvPr id="11" name="Bild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9909" y="6186161"/>
            <a:ext cx="1706626" cy="363785"/>
          </a:xfrm>
          <a:prstGeom prst="rect">
            <a:avLst/>
          </a:prstGeom>
        </p:spPr>
      </p:pic>
    </p:spTree>
    <p:extLst>
      <p:ext uri="{BB962C8B-B14F-4D97-AF65-F5344CB8AC3E}">
        <p14:creationId xmlns:p14="http://schemas.microsoft.com/office/powerpoint/2010/main" val="2869209946"/>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sjon og verdi + ekstra sirkel">
    <p:bg>
      <p:bgRef idx="1001">
        <a:schemeClr val="bg2"/>
      </p:bgRef>
    </p:bg>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738672DE-1F03-5E41-A4B6-BA54DC73D3C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22866" cy="6858001"/>
          </a:xfrm>
          <a:prstGeom prst="rect">
            <a:avLst/>
          </a:prstGeom>
        </p:spPr>
      </p:pic>
      <p:grpSp>
        <p:nvGrpSpPr>
          <p:cNvPr id="6" name="Gruppe 5">
            <a:extLst>
              <a:ext uri="{FF2B5EF4-FFF2-40B4-BE49-F238E27FC236}">
                <a16:creationId xmlns:a16="http://schemas.microsoft.com/office/drawing/2014/main" id="{372E3DC7-6A0E-2C4B-B86C-F745B786A436}"/>
              </a:ext>
            </a:extLst>
          </p:cNvPr>
          <p:cNvGrpSpPr/>
          <p:nvPr userDrawn="1"/>
        </p:nvGrpSpPr>
        <p:grpSpPr>
          <a:xfrm>
            <a:off x="1982545" y="3104148"/>
            <a:ext cx="8257776" cy="2963189"/>
            <a:chOff x="2226534" y="2428617"/>
            <a:chExt cx="8257776" cy="2963189"/>
          </a:xfrm>
        </p:grpSpPr>
        <p:sp>
          <p:nvSpPr>
            <p:cNvPr id="25" name="Ellipse 24">
              <a:extLst>
                <a:ext uri="{FF2B5EF4-FFF2-40B4-BE49-F238E27FC236}">
                  <a16:creationId xmlns:a16="http://schemas.microsoft.com/office/drawing/2014/main" id="{578A79D3-1EF5-A44E-AB1D-706C5F860D2C}"/>
                </a:ext>
              </a:extLst>
            </p:cNvPr>
            <p:cNvSpPr/>
            <p:nvPr userDrawn="1"/>
          </p:nvSpPr>
          <p:spPr>
            <a:xfrm>
              <a:off x="2226535" y="2428617"/>
              <a:ext cx="2963189" cy="29631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 </a:t>
              </a:r>
            </a:p>
          </p:txBody>
        </p:sp>
        <p:sp>
          <p:nvSpPr>
            <p:cNvPr id="24" name="Ellipse 23">
              <a:extLst>
                <a:ext uri="{FF2B5EF4-FFF2-40B4-BE49-F238E27FC236}">
                  <a16:creationId xmlns:a16="http://schemas.microsoft.com/office/drawing/2014/main" id="{525625EF-15DC-724C-A1C8-349C754D580E}"/>
                </a:ext>
              </a:extLst>
            </p:cNvPr>
            <p:cNvSpPr/>
            <p:nvPr userDrawn="1"/>
          </p:nvSpPr>
          <p:spPr>
            <a:xfrm>
              <a:off x="4856710" y="2428617"/>
              <a:ext cx="2963189" cy="29631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 </a:t>
              </a:r>
            </a:p>
          </p:txBody>
        </p:sp>
        <p:sp>
          <p:nvSpPr>
            <p:cNvPr id="19" name="Title 1">
              <a:extLst>
                <a:ext uri="{FF2B5EF4-FFF2-40B4-BE49-F238E27FC236}">
                  <a16:creationId xmlns:a16="http://schemas.microsoft.com/office/drawing/2014/main" id="{7614C84D-38F0-474D-BD7F-483964FC1E83}"/>
                </a:ext>
              </a:extLst>
            </p:cNvPr>
            <p:cNvSpPr txBox="1">
              <a:spLocks/>
            </p:cNvSpPr>
            <p:nvPr userDrawn="1"/>
          </p:nvSpPr>
          <p:spPr>
            <a:xfrm>
              <a:off x="2226534" y="3754821"/>
              <a:ext cx="2963190" cy="1139886"/>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pPr>
                <a:lnSpc>
                  <a:spcPct val="100000"/>
                </a:lnSpc>
              </a:pPr>
              <a:r>
                <a:rPr lang="nb-NO" sz="1800" b="0" dirty="0">
                  <a:solidFill>
                    <a:schemeClr val="tx2">
                      <a:lumMod val="10000"/>
                    </a:schemeClr>
                  </a:solidFill>
                </a:rPr>
                <a:t>En enkel, tilgjengelig</a:t>
              </a:r>
            </a:p>
            <a:p>
              <a:pPr>
                <a:lnSpc>
                  <a:spcPct val="100000"/>
                </a:lnSpc>
              </a:pPr>
              <a:r>
                <a:rPr lang="nb-NO" sz="1800" b="0" dirty="0">
                  <a:solidFill>
                    <a:schemeClr val="tx2">
                      <a:lumMod val="10000"/>
                    </a:schemeClr>
                  </a:solidFill>
                </a:rPr>
                <a:t>og kostnadseffektiv</a:t>
              </a:r>
            </a:p>
            <a:p>
              <a:pPr>
                <a:lnSpc>
                  <a:spcPct val="100000"/>
                </a:lnSpc>
              </a:pPr>
              <a:r>
                <a:rPr lang="nb-NO" sz="1800" b="0" dirty="0">
                  <a:solidFill>
                    <a:schemeClr val="tx2">
                      <a:lumMod val="10000"/>
                    </a:schemeClr>
                  </a:solidFill>
                </a:rPr>
                <a:t>pasientreise</a:t>
              </a:r>
              <a:endParaRPr lang="en-US" sz="1800" b="0" dirty="0">
                <a:solidFill>
                  <a:schemeClr val="tx2">
                    <a:lumMod val="10000"/>
                  </a:schemeClr>
                </a:solidFill>
              </a:endParaRPr>
            </a:p>
          </p:txBody>
        </p:sp>
        <p:sp>
          <p:nvSpPr>
            <p:cNvPr id="20" name="Title 1">
              <a:extLst>
                <a:ext uri="{FF2B5EF4-FFF2-40B4-BE49-F238E27FC236}">
                  <a16:creationId xmlns:a16="http://schemas.microsoft.com/office/drawing/2014/main" id="{9D9B0B09-7E04-8942-BA04-265AA90CC29C}"/>
                </a:ext>
              </a:extLst>
            </p:cNvPr>
            <p:cNvSpPr txBox="1">
              <a:spLocks/>
            </p:cNvSpPr>
            <p:nvPr userDrawn="1"/>
          </p:nvSpPr>
          <p:spPr>
            <a:xfrm>
              <a:off x="2336529" y="3182051"/>
              <a:ext cx="2743201" cy="548892"/>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r>
                <a:rPr lang="nb-NO" sz="3200" dirty="0">
                  <a:solidFill>
                    <a:schemeClr val="bg2"/>
                  </a:solidFill>
                </a:rPr>
                <a:t>Vår visjon</a:t>
              </a:r>
              <a:endParaRPr lang="en-US" sz="3200" dirty="0">
                <a:solidFill>
                  <a:schemeClr val="bg2"/>
                </a:solidFill>
              </a:endParaRPr>
            </a:p>
          </p:txBody>
        </p:sp>
        <p:sp>
          <p:nvSpPr>
            <p:cNvPr id="21" name="Title 1">
              <a:extLst>
                <a:ext uri="{FF2B5EF4-FFF2-40B4-BE49-F238E27FC236}">
                  <a16:creationId xmlns:a16="http://schemas.microsoft.com/office/drawing/2014/main" id="{6856F920-E5F5-2C4F-BF1F-4CB32AEA5CFA}"/>
                </a:ext>
              </a:extLst>
            </p:cNvPr>
            <p:cNvSpPr txBox="1">
              <a:spLocks/>
            </p:cNvSpPr>
            <p:nvPr userDrawn="1"/>
          </p:nvSpPr>
          <p:spPr>
            <a:xfrm>
              <a:off x="4890947" y="3154607"/>
              <a:ext cx="2894714" cy="603781"/>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r>
                <a:rPr lang="nb-NO" sz="3200" dirty="0">
                  <a:solidFill>
                    <a:schemeClr val="tx1"/>
                  </a:solidFill>
                </a:rPr>
                <a:t>Våre verdier</a:t>
              </a:r>
              <a:endParaRPr lang="en-US" sz="3200" dirty="0">
                <a:solidFill>
                  <a:schemeClr val="tx1"/>
                </a:solidFill>
              </a:endParaRPr>
            </a:p>
          </p:txBody>
        </p:sp>
        <p:sp>
          <p:nvSpPr>
            <p:cNvPr id="22" name="Title 1">
              <a:extLst>
                <a:ext uri="{FF2B5EF4-FFF2-40B4-BE49-F238E27FC236}">
                  <a16:creationId xmlns:a16="http://schemas.microsoft.com/office/drawing/2014/main" id="{491624CE-53C8-5C47-A608-5FE5B8D42C92}"/>
                </a:ext>
              </a:extLst>
            </p:cNvPr>
            <p:cNvSpPr txBox="1">
              <a:spLocks/>
            </p:cNvSpPr>
            <p:nvPr userDrawn="1"/>
          </p:nvSpPr>
          <p:spPr>
            <a:xfrm>
              <a:off x="4856709" y="3754821"/>
              <a:ext cx="2963190" cy="1139886"/>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pPr>
                <a:lnSpc>
                  <a:spcPct val="100000"/>
                </a:lnSpc>
              </a:pPr>
              <a:r>
                <a:rPr lang="nb-NO" sz="1800" b="0" dirty="0"/>
                <a:t>Vi er engasjerte,</a:t>
              </a:r>
              <a:br>
                <a:rPr lang="nb-NO" sz="1800" b="0" dirty="0"/>
              </a:br>
              <a:r>
                <a:rPr lang="nb-NO" sz="1800" b="0" dirty="0"/>
                <a:t>imøtekommende og</a:t>
              </a:r>
            </a:p>
            <a:p>
              <a:pPr>
                <a:lnSpc>
                  <a:spcPct val="100000"/>
                </a:lnSpc>
              </a:pPr>
              <a:r>
                <a:rPr lang="nb-NO" sz="1800" b="0" dirty="0"/>
                <a:t>pålitelige</a:t>
              </a:r>
              <a:endParaRPr lang="en-US" sz="1800" b="0" dirty="0">
                <a:solidFill>
                  <a:schemeClr val="tx2">
                    <a:lumMod val="10000"/>
                  </a:schemeClr>
                </a:solidFill>
              </a:endParaRPr>
            </a:p>
          </p:txBody>
        </p:sp>
        <p:sp>
          <p:nvSpPr>
            <p:cNvPr id="5" name="Ellipse 4">
              <a:extLst>
                <a:ext uri="{FF2B5EF4-FFF2-40B4-BE49-F238E27FC236}">
                  <a16:creationId xmlns:a16="http://schemas.microsoft.com/office/drawing/2014/main" id="{98D8134D-3E4A-264C-8B06-A5442829E153}"/>
                </a:ext>
              </a:extLst>
            </p:cNvPr>
            <p:cNvSpPr/>
            <p:nvPr userDrawn="1"/>
          </p:nvSpPr>
          <p:spPr>
            <a:xfrm>
              <a:off x="7521121" y="2428617"/>
              <a:ext cx="2963189" cy="296318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 </a:t>
              </a:r>
            </a:p>
          </p:txBody>
        </p:sp>
        <p:sp>
          <p:nvSpPr>
            <p:cNvPr id="14" name="Title 1">
              <a:extLst>
                <a:ext uri="{FF2B5EF4-FFF2-40B4-BE49-F238E27FC236}">
                  <a16:creationId xmlns:a16="http://schemas.microsoft.com/office/drawing/2014/main" id="{AD51D17F-DCAA-CA4D-8482-491B4DDB5DFD}"/>
                </a:ext>
              </a:extLst>
            </p:cNvPr>
            <p:cNvSpPr txBox="1">
              <a:spLocks/>
            </p:cNvSpPr>
            <p:nvPr userDrawn="1"/>
          </p:nvSpPr>
          <p:spPr>
            <a:xfrm>
              <a:off x="7521120" y="3754821"/>
              <a:ext cx="2963190" cy="1139886"/>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pPr>
                <a:lnSpc>
                  <a:spcPct val="100000"/>
                </a:lnSpc>
              </a:pPr>
              <a:r>
                <a:rPr lang="nb-NO" b="0" dirty="0">
                  <a:solidFill>
                    <a:schemeClr val="tx1"/>
                  </a:solidFill>
                </a:rPr>
                <a:t>Pasienten får oppfylt sin </a:t>
              </a:r>
            </a:p>
            <a:p>
              <a:pPr>
                <a:lnSpc>
                  <a:spcPct val="100000"/>
                </a:lnSpc>
              </a:pPr>
              <a:r>
                <a:rPr lang="nb-NO" b="0" dirty="0">
                  <a:solidFill>
                    <a:schemeClr val="tx1"/>
                  </a:solidFill>
                </a:rPr>
                <a:t>rett til pasienttransport</a:t>
              </a:r>
              <a:endParaRPr lang="en-US" b="0" dirty="0">
                <a:solidFill>
                  <a:schemeClr val="tx1"/>
                </a:solidFill>
              </a:endParaRPr>
            </a:p>
          </p:txBody>
        </p:sp>
        <p:sp>
          <p:nvSpPr>
            <p:cNvPr id="15" name="Title 1">
              <a:extLst>
                <a:ext uri="{FF2B5EF4-FFF2-40B4-BE49-F238E27FC236}">
                  <a16:creationId xmlns:a16="http://schemas.microsoft.com/office/drawing/2014/main" id="{B94F6236-C7A4-2741-921F-76CE5C46078D}"/>
                </a:ext>
              </a:extLst>
            </p:cNvPr>
            <p:cNvSpPr txBox="1">
              <a:spLocks/>
            </p:cNvSpPr>
            <p:nvPr userDrawn="1"/>
          </p:nvSpPr>
          <p:spPr>
            <a:xfrm>
              <a:off x="7764900" y="3182051"/>
              <a:ext cx="2475630" cy="548892"/>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r>
                <a:rPr lang="nb-NO" sz="3200" dirty="0">
                  <a:solidFill>
                    <a:schemeClr val="tx1"/>
                  </a:solidFill>
                </a:rPr>
                <a:t>Vårt formål</a:t>
              </a:r>
              <a:endParaRPr lang="en-US" sz="3200" dirty="0">
                <a:solidFill>
                  <a:schemeClr val="tx1"/>
                </a:solidFill>
              </a:endParaRPr>
            </a:p>
          </p:txBody>
        </p:sp>
      </p:grpSp>
      <p:pic>
        <p:nvPicPr>
          <p:cNvPr id="17" name="Bilde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9909" y="6186161"/>
            <a:ext cx="1706626" cy="363785"/>
          </a:xfrm>
          <a:prstGeom prst="rect">
            <a:avLst/>
          </a:prstGeom>
        </p:spPr>
      </p:pic>
    </p:spTree>
    <p:extLst>
      <p:ext uri="{BB962C8B-B14F-4D97-AF65-F5344CB8AC3E}">
        <p14:creationId xmlns:p14="http://schemas.microsoft.com/office/powerpoint/2010/main" val="113566452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3" name="Bild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8000" y="1008000"/>
            <a:ext cx="9041159" cy="8828068"/>
          </a:xfrm>
          <a:prstGeom prst="rect">
            <a:avLst/>
          </a:prstGeom>
        </p:spPr>
      </p:pic>
      <p:sp>
        <p:nvSpPr>
          <p:cNvPr id="5" name="Content Placeholder 2">
            <a:extLst>
              <a:ext uri="{FF2B5EF4-FFF2-40B4-BE49-F238E27FC236}">
                <a16:creationId xmlns:a16="http://schemas.microsoft.com/office/drawing/2014/main" id="{FC851C11-4E57-CA48-97E3-A9CE632A2335}"/>
              </a:ext>
            </a:extLst>
          </p:cNvPr>
          <p:cNvSpPr>
            <a:spLocks noGrp="1"/>
          </p:cNvSpPr>
          <p:nvPr>
            <p:ph sz="half" idx="1" hasCustomPrompt="1"/>
          </p:nvPr>
        </p:nvSpPr>
        <p:spPr>
          <a:xfrm>
            <a:off x="4174671" y="1735616"/>
            <a:ext cx="5484567" cy="892552"/>
          </a:xfrm>
          <a:prstGeom prst="rect">
            <a:avLst/>
          </a:prstGeom>
        </p:spPr>
        <p:txBody>
          <a:bodyPr wrap="square">
            <a:spAutoFit/>
          </a:bodyPr>
          <a:lstStyle>
            <a:lvl1pPr marL="0" indent="0">
              <a:lnSpc>
                <a:spcPct val="100000"/>
              </a:lnSpc>
              <a:spcAft>
                <a:spcPts val="600"/>
              </a:spcAft>
              <a:buNone/>
              <a:defRPr sz="1400" baseline="0">
                <a:solidFill>
                  <a:sysClr val="windowText" lastClr="000000"/>
                </a:solidFill>
              </a:defRPr>
            </a:lvl1pPr>
          </a:lstStyle>
          <a:p>
            <a:r>
              <a:rPr lang="nb-NO" dirty="0"/>
              <a:t>Klikk på ikonet for å legge til en tabell eller bilde</a:t>
            </a:r>
          </a:p>
          <a:p>
            <a:pPr lvl="0"/>
            <a:r>
              <a:rPr lang="en-US" dirty="0" err="1"/>
              <a:t>Maks</a:t>
            </a:r>
            <a:r>
              <a:rPr lang="en-US" dirty="0"/>
              <a:t> 1-2 </a:t>
            </a:r>
            <a:r>
              <a:rPr lang="en-US" dirty="0" err="1"/>
              <a:t>setninger</a:t>
            </a:r>
            <a:endParaRPr lang="en-US" dirty="0"/>
          </a:p>
          <a:p>
            <a:pPr lvl="0"/>
            <a:r>
              <a:rPr lang="en-US" dirty="0" err="1"/>
              <a:t>Pkt</a:t>
            </a:r>
            <a:r>
              <a:rPr lang="en-US" dirty="0"/>
              <a:t> 14</a:t>
            </a:r>
          </a:p>
        </p:txBody>
      </p:sp>
      <p:sp>
        <p:nvSpPr>
          <p:cNvPr id="2" name="Title 1">
            <a:extLst>
              <a:ext uri="{FF2B5EF4-FFF2-40B4-BE49-F238E27FC236}">
                <a16:creationId xmlns:a16="http://schemas.microsoft.com/office/drawing/2014/main" id="{ECA67B6E-3481-4F48-AB7B-4FEE28DBE3C8}"/>
              </a:ext>
            </a:extLst>
          </p:cNvPr>
          <p:cNvSpPr>
            <a:spLocks noGrp="1"/>
          </p:cNvSpPr>
          <p:nvPr>
            <p:ph type="title" hasCustomPrompt="1"/>
          </p:nvPr>
        </p:nvSpPr>
        <p:spPr>
          <a:xfrm>
            <a:off x="566870" y="354453"/>
            <a:ext cx="10942377" cy="432626"/>
          </a:xfrm>
          <a:prstGeom prst="rect">
            <a:avLst/>
          </a:prstGeom>
        </p:spPr>
        <p:txBody>
          <a:bodyPr anchor="t">
            <a:noAutofit/>
          </a:bodyPr>
          <a:lstStyle>
            <a:lvl1pPr>
              <a:lnSpc>
                <a:spcPts val="2800"/>
              </a:lnSpc>
              <a:defRPr sz="2400">
                <a:solidFill>
                  <a:schemeClr val="tx1"/>
                </a:solidFill>
              </a:defRPr>
            </a:lvl1pPr>
          </a:lstStyle>
          <a:p>
            <a:r>
              <a:rPr lang="nb-NO" dirty="0"/>
              <a:t>Agenda</a:t>
            </a:r>
            <a:endParaRPr lang="en-US" dirty="0"/>
          </a:p>
        </p:txBody>
      </p:sp>
    </p:spTree>
    <p:extLst>
      <p:ext uri="{BB962C8B-B14F-4D97-AF65-F5344CB8AC3E}">
        <p14:creationId xmlns:p14="http://schemas.microsoft.com/office/powerpoint/2010/main" val="17063482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kjerm uten overskrift">
    <p:spTree>
      <p:nvGrpSpPr>
        <p:cNvPr id="1" name=""/>
        <p:cNvGrpSpPr/>
        <p:nvPr/>
      </p:nvGrpSpPr>
      <p:grpSpPr>
        <a:xfrm>
          <a:off x="0" y="0"/>
          <a:ext cx="0" cy="0"/>
          <a:chOff x="0" y="0"/>
          <a:chExt cx="0" cy="0"/>
        </a:xfrm>
      </p:grpSpPr>
      <p:pic>
        <p:nvPicPr>
          <p:cNvPr id="3" name="Bild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8000" y="1008000"/>
            <a:ext cx="9041159" cy="8828068"/>
          </a:xfrm>
          <a:prstGeom prst="rect">
            <a:avLst/>
          </a:prstGeom>
        </p:spPr>
      </p:pic>
      <p:sp>
        <p:nvSpPr>
          <p:cNvPr id="4" name="Content Placeholder 2">
            <a:extLst>
              <a:ext uri="{FF2B5EF4-FFF2-40B4-BE49-F238E27FC236}">
                <a16:creationId xmlns:a16="http://schemas.microsoft.com/office/drawing/2014/main" id="{7E6B1EE2-BFA3-3A45-9CE2-FB5854D78246}"/>
              </a:ext>
            </a:extLst>
          </p:cNvPr>
          <p:cNvSpPr>
            <a:spLocks noGrp="1"/>
          </p:cNvSpPr>
          <p:nvPr>
            <p:ph sz="half" idx="1" hasCustomPrompt="1"/>
          </p:nvPr>
        </p:nvSpPr>
        <p:spPr>
          <a:xfrm>
            <a:off x="4174671" y="1735616"/>
            <a:ext cx="5484567" cy="892552"/>
          </a:xfrm>
          <a:prstGeom prst="rect">
            <a:avLst/>
          </a:prstGeom>
        </p:spPr>
        <p:txBody>
          <a:bodyPr wrap="square">
            <a:spAutoFit/>
          </a:bodyPr>
          <a:lstStyle>
            <a:lvl1pPr marL="0" indent="0">
              <a:lnSpc>
                <a:spcPct val="100000"/>
              </a:lnSpc>
              <a:spcAft>
                <a:spcPts val="600"/>
              </a:spcAft>
              <a:buNone/>
              <a:defRPr sz="1400" baseline="0">
                <a:solidFill>
                  <a:sysClr val="windowText" lastClr="000000"/>
                </a:solidFill>
              </a:defRPr>
            </a:lvl1pPr>
          </a:lstStyle>
          <a:p>
            <a:r>
              <a:rPr lang="nb-NO" dirty="0"/>
              <a:t>Klikk på ikonet for å legge til en tabell eller bilde</a:t>
            </a:r>
          </a:p>
          <a:p>
            <a:pPr lvl="0"/>
            <a:r>
              <a:rPr lang="en-US" dirty="0" err="1"/>
              <a:t>Maks</a:t>
            </a:r>
            <a:r>
              <a:rPr lang="en-US" dirty="0"/>
              <a:t> 1-2 </a:t>
            </a:r>
            <a:r>
              <a:rPr lang="en-US" dirty="0" err="1"/>
              <a:t>setninger</a:t>
            </a:r>
            <a:endParaRPr lang="en-US" dirty="0"/>
          </a:p>
          <a:p>
            <a:pPr lvl="0"/>
            <a:r>
              <a:rPr lang="en-US" dirty="0" err="1"/>
              <a:t>Pkt</a:t>
            </a:r>
            <a:r>
              <a:rPr lang="en-US" dirty="0"/>
              <a:t> 14</a:t>
            </a:r>
          </a:p>
        </p:txBody>
      </p:sp>
    </p:spTree>
    <p:extLst>
      <p:ext uri="{BB962C8B-B14F-4D97-AF65-F5344CB8AC3E}">
        <p14:creationId xmlns:p14="http://schemas.microsoft.com/office/powerpoint/2010/main" val="27660431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Kun logo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88851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Helt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4866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 1 bred kolonn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03A65AA-F91E-A544-84A0-8D5D1C299A83}"/>
              </a:ext>
            </a:extLst>
          </p:cNvPr>
          <p:cNvSpPr>
            <a:spLocks noGrp="1"/>
          </p:cNvSpPr>
          <p:nvPr>
            <p:ph type="title" hasCustomPrompt="1"/>
          </p:nvPr>
        </p:nvSpPr>
        <p:spPr>
          <a:xfrm>
            <a:off x="566871" y="720000"/>
            <a:ext cx="10040648" cy="954107"/>
          </a:xfrm>
          <a:prstGeom prst="rect">
            <a:avLst/>
          </a:prstGeom>
        </p:spPr>
        <p:txBody>
          <a:bodyPr wrap="square" anchor="t">
            <a:spAutoFit/>
          </a:bodyPr>
          <a:lstStyle>
            <a:lvl1pPr>
              <a:lnSpc>
                <a:spcPct val="100000"/>
              </a:lnSpc>
              <a:defRPr sz="2800">
                <a:solidFill>
                  <a:schemeClr val="tx1"/>
                </a:solidFill>
              </a:defRPr>
            </a:lvl1pPr>
          </a:lstStyle>
          <a:p>
            <a:r>
              <a:rPr lang="nb-NO" dirty="0"/>
              <a:t>Overskrift</a:t>
            </a:r>
            <a:br>
              <a:rPr lang="nb-NO" dirty="0"/>
            </a:br>
            <a:r>
              <a:rPr lang="nb-NO" dirty="0"/>
              <a:t>1-2 linjer </a:t>
            </a:r>
            <a:r>
              <a:rPr lang="nb-NO" dirty="0" err="1"/>
              <a:t>pkt</a:t>
            </a:r>
            <a:r>
              <a:rPr lang="nb-NO" dirty="0"/>
              <a:t> 28</a:t>
            </a:r>
            <a:endParaRPr lang="en-US" dirty="0"/>
          </a:p>
        </p:txBody>
      </p:sp>
      <p:sp>
        <p:nvSpPr>
          <p:cNvPr id="8" name="Content Placeholder 2">
            <a:extLst>
              <a:ext uri="{FF2B5EF4-FFF2-40B4-BE49-F238E27FC236}">
                <a16:creationId xmlns:a16="http://schemas.microsoft.com/office/drawing/2014/main" id="{49673CAD-9E1B-6349-B9EB-F3C4D88A6ACE}"/>
              </a:ext>
            </a:extLst>
          </p:cNvPr>
          <p:cNvSpPr>
            <a:spLocks noGrp="1"/>
          </p:cNvSpPr>
          <p:nvPr>
            <p:ph sz="half" idx="1" hasCustomPrompt="1"/>
          </p:nvPr>
        </p:nvSpPr>
        <p:spPr>
          <a:xfrm>
            <a:off x="576000" y="1872000"/>
            <a:ext cx="5556000" cy="646331"/>
          </a:xfrm>
          <a:prstGeom prst="rect">
            <a:avLst/>
          </a:prstGeom>
        </p:spPr>
        <p:txBody>
          <a:bodyPr wrap="square">
            <a:spAutoFit/>
          </a:bodyPr>
          <a:lstStyle>
            <a:lvl1pPr marL="0" indent="0">
              <a:lnSpc>
                <a:spcPct val="100000"/>
              </a:lnSpc>
              <a:spcBef>
                <a:spcPts val="0"/>
              </a:spcBef>
              <a:spcAft>
                <a:spcPts val="600"/>
              </a:spcAft>
              <a:buNone/>
              <a:defRPr sz="1800">
                <a:solidFill>
                  <a:schemeClr val="bg2">
                    <a:lumMod val="10000"/>
                  </a:schemeClr>
                </a:solidFill>
              </a:defRPr>
            </a:lvl1pPr>
          </a:lstStyle>
          <a:p>
            <a:pPr lvl="0"/>
            <a:r>
              <a:rPr lang="en-US" dirty="0" err="1"/>
              <a:t>Undertittel</a:t>
            </a:r>
            <a:r>
              <a:rPr lang="en-US" dirty="0"/>
              <a:t> inn her </a:t>
            </a:r>
            <a:r>
              <a:rPr lang="en-US" dirty="0" err="1"/>
              <a:t>på</a:t>
            </a:r>
            <a:r>
              <a:rPr lang="en-US" dirty="0"/>
              <a:t> </a:t>
            </a:r>
            <a:r>
              <a:rPr lang="en-US" dirty="0" err="1"/>
              <a:t>en</a:t>
            </a:r>
            <a:r>
              <a:rPr lang="en-US" dirty="0"/>
              <a:t> </a:t>
            </a:r>
            <a:r>
              <a:rPr lang="en-US" dirty="0" err="1"/>
              <a:t>setning</a:t>
            </a:r>
            <a:br>
              <a:rPr lang="en-US" dirty="0"/>
            </a:br>
            <a:r>
              <a:rPr lang="en-US" dirty="0" err="1"/>
              <a:t>eller</a:t>
            </a:r>
            <a:r>
              <a:rPr lang="en-US" dirty="0"/>
              <a:t> to </a:t>
            </a:r>
            <a:r>
              <a:rPr lang="en-US" dirty="0" err="1"/>
              <a:t>blir</a:t>
            </a:r>
            <a:r>
              <a:rPr lang="en-US" dirty="0"/>
              <a:t> </a:t>
            </a:r>
            <a:r>
              <a:rPr lang="en-US" dirty="0" err="1"/>
              <a:t>fint</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Siste side">
    <p:spTree>
      <p:nvGrpSpPr>
        <p:cNvPr id="1" name=""/>
        <p:cNvGrpSpPr/>
        <p:nvPr/>
      </p:nvGrpSpPr>
      <p:grpSpPr>
        <a:xfrm>
          <a:off x="0" y="0"/>
          <a:ext cx="0" cy="0"/>
          <a:chOff x="0" y="0"/>
          <a:chExt cx="0" cy="0"/>
        </a:xfrm>
      </p:grpSpPr>
      <p:sp>
        <p:nvSpPr>
          <p:cNvPr id="5" name="Rektangel 4"/>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78871" y="3148686"/>
            <a:ext cx="2630076" cy="560628"/>
          </a:xfrm>
          <a:prstGeom prst="rect">
            <a:avLst/>
          </a:prstGeom>
        </p:spPr>
      </p:pic>
    </p:spTree>
    <p:extLst>
      <p:ext uri="{BB962C8B-B14F-4D97-AF65-F5344CB8AC3E}">
        <p14:creationId xmlns:p14="http://schemas.microsoft.com/office/powerpoint/2010/main" val="9297614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rside med bilde">
    <p:spTree>
      <p:nvGrpSpPr>
        <p:cNvPr id="1" name=""/>
        <p:cNvGrpSpPr/>
        <p:nvPr/>
      </p:nvGrpSpPr>
      <p:grpSpPr>
        <a:xfrm>
          <a:off x="0" y="0"/>
          <a:ext cx="0" cy="0"/>
          <a:chOff x="0" y="0"/>
          <a:chExt cx="0" cy="0"/>
        </a:xfrm>
      </p:grpSpPr>
      <p:sp>
        <p:nvSpPr>
          <p:cNvPr id="6" name="Plassholder for tekst 5"/>
          <p:cNvSpPr>
            <a:spLocks noGrp="1"/>
          </p:cNvSpPr>
          <p:nvPr>
            <p:ph type="body" sz="quarter" idx="11" hasCustomPrompt="1"/>
          </p:nvPr>
        </p:nvSpPr>
        <p:spPr>
          <a:xfrm>
            <a:off x="6794687" y="4375056"/>
            <a:ext cx="4294654" cy="1201737"/>
          </a:xfrm>
        </p:spPr>
        <p:txBody>
          <a:bodyPr/>
          <a:lstStyle>
            <a:lvl1pPr marL="0" indent="0">
              <a:buNone/>
              <a:defRPr/>
            </a:lvl1pPr>
          </a:lstStyle>
          <a:p>
            <a:pPr lvl="0"/>
            <a:r>
              <a:rPr lang="nb-NO" dirty="0"/>
              <a:t>Klikk på ikonet for å legge til et bilde. Etter at du har valgt bilde, kan du trykke på «Beskjær» for å justere utsnittet.</a:t>
            </a:r>
          </a:p>
        </p:txBody>
      </p:sp>
      <p:sp>
        <p:nvSpPr>
          <p:cNvPr id="5" name="Plassholder for bilde 4">
            <a:extLst>
              <a:ext uri="{FF2B5EF4-FFF2-40B4-BE49-F238E27FC236}">
                <a16:creationId xmlns:a16="http://schemas.microsoft.com/office/drawing/2014/main" id="{E0951C78-F785-D44C-8344-E9CDC31D8015}"/>
              </a:ext>
            </a:extLst>
          </p:cNvPr>
          <p:cNvSpPr>
            <a:spLocks noGrp="1"/>
          </p:cNvSpPr>
          <p:nvPr>
            <p:ph type="pic" sz="quarter" idx="10"/>
          </p:nvPr>
        </p:nvSpPr>
        <p:spPr>
          <a:xfrm>
            <a:off x="4948044" y="-28096"/>
            <a:ext cx="7280634" cy="6932230"/>
          </a:xfrm>
          <a:custGeom>
            <a:avLst/>
            <a:gdLst>
              <a:gd name="connsiteX0" fmla="*/ 0 w 7375525"/>
              <a:gd name="connsiteY0" fmla="*/ 3429000 h 6858000"/>
              <a:gd name="connsiteX1" fmla="*/ 3687763 w 7375525"/>
              <a:gd name="connsiteY1" fmla="*/ 0 h 6858000"/>
              <a:gd name="connsiteX2" fmla="*/ 7375525 w 7375525"/>
              <a:gd name="connsiteY2" fmla="*/ 0 h 6858000"/>
              <a:gd name="connsiteX3" fmla="*/ 7375525 w 7375525"/>
              <a:gd name="connsiteY3" fmla="*/ 3429000 h 6858000"/>
              <a:gd name="connsiteX4" fmla="*/ 3687762 w 7375525"/>
              <a:gd name="connsiteY4" fmla="*/ 6858000 h 6858000"/>
              <a:gd name="connsiteX5" fmla="*/ -1 w 7375525"/>
              <a:gd name="connsiteY5" fmla="*/ 3429000 h 6858000"/>
              <a:gd name="connsiteX6" fmla="*/ 0 w 7375525"/>
              <a:gd name="connsiteY6" fmla="*/ 3429000 h 6858000"/>
              <a:gd name="connsiteX0" fmla="*/ 286067 w 7661592"/>
              <a:gd name="connsiteY0" fmla="*/ 3441192 h 6870192"/>
              <a:gd name="connsiteX1" fmla="*/ 1242822 w 7661592"/>
              <a:gd name="connsiteY1" fmla="*/ 0 h 6870192"/>
              <a:gd name="connsiteX2" fmla="*/ 7661592 w 7661592"/>
              <a:gd name="connsiteY2" fmla="*/ 12192 h 6870192"/>
              <a:gd name="connsiteX3" fmla="*/ 7661592 w 7661592"/>
              <a:gd name="connsiteY3" fmla="*/ 3441192 h 6870192"/>
              <a:gd name="connsiteX4" fmla="*/ 3973829 w 7661592"/>
              <a:gd name="connsiteY4" fmla="*/ 6870192 h 6870192"/>
              <a:gd name="connsiteX5" fmla="*/ 286066 w 7661592"/>
              <a:gd name="connsiteY5" fmla="*/ 3441192 h 6870192"/>
              <a:gd name="connsiteX6" fmla="*/ 286067 w 7661592"/>
              <a:gd name="connsiteY6" fmla="*/ 3441192 h 6870192"/>
              <a:gd name="connsiteX0" fmla="*/ 1 w 7375526"/>
              <a:gd name="connsiteY0" fmla="*/ 3441192 h 6870192"/>
              <a:gd name="connsiteX1" fmla="*/ 956756 w 7375526"/>
              <a:gd name="connsiteY1" fmla="*/ 0 h 6870192"/>
              <a:gd name="connsiteX2" fmla="*/ 7375526 w 7375526"/>
              <a:gd name="connsiteY2" fmla="*/ 12192 h 6870192"/>
              <a:gd name="connsiteX3" fmla="*/ 7375526 w 7375526"/>
              <a:gd name="connsiteY3" fmla="*/ 3441192 h 6870192"/>
              <a:gd name="connsiteX4" fmla="*/ 3687763 w 7375526"/>
              <a:gd name="connsiteY4" fmla="*/ 6870192 h 6870192"/>
              <a:gd name="connsiteX5" fmla="*/ 0 w 7375526"/>
              <a:gd name="connsiteY5" fmla="*/ 3441192 h 6870192"/>
              <a:gd name="connsiteX6" fmla="*/ 1 w 7375526"/>
              <a:gd name="connsiteY6" fmla="*/ 3441192 h 6870192"/>
              <a:gd name="connsiteX0" fmla="*/ 146305 w 7375526"/>
              <a:gd name="connsiteY0" fmla="*/ 3441192 h 6870192"/>
              <a:gd name="connsiteX1" fmla="*/ 956756 w 7375526"/>
              <a:gd name="connsiteY1" fmla="*/ 0 h 6870192"/>
              <a:gd name="connsiteX2" fmla="*/ 7375526 w 7375526"/>
              <a:gd name="connsiteY2" fmla="*/ 12192 h 6870192"/>
              <a:gd name="connsiteX3" fmla="*/ 7375526 w 7375526"/>
              <a:gd name="connsiteY3" fmla="*/ 3441192 h 6870192"/>
              <a:gd name="connsiteX4" fmla="*/ 3687763 w 7375526"/>
              <a:gd name="connsiteY4" fmla="*/ 6870192 h 6870192"/>
              <a:gd name="connsiteX5" fmla="*/ 0 w 7375526"/>
              <a:gd name="connsiteY5" fmla="*/ 3441192 h 6870192"/>
              <a:gd name="connsiteX6" fmla="*/ 146305 w 7375526"/>
              <a:gd name="connsiteY6" fmla="*/ 3441192 h 6870192"/>
              <a:gd name="connsiteX0" fmla="*/ 12193 w 7241414"/>
              <a:gd name="connsiteY0" fmla="*/ 3441192 h 6870192"/>
              <a:gd name="connsiteX1" fmla="*/ 822644 w 7241414"/>
              <a:gd name="connsiteY1" fmla="*/ 0 h 6870192"/>
              <a:gd name="connsiteX2" fmla="*/ 7241414 w 7241414"/>
              <a:gd name="connsiteY2" fmla="*/ 12192 h 6870192"/>
              <a:gd name="connsiteX3" fmla="*/ 7241414 w 7241414"/>
              <a:gd name="connsiteY3" fmla="*/ 3441192 h 6870192"/>
              <a:gd name="connsiteX4" fmla="*/ 3553651 w 7241414"/>
              <a:gd name="connsiteY4" fmla="*/ 6870192 h 6870192"/>
              <a:gd name="connsiteX5" fmla="*/ 0 w 7241414"/>
              <a:gd name="connsiteY5" fmla="*/ 3538728 h 6870192"/>
              <a:gd name="connsiteX6" fmla="*/ 12193 w 7241414"/>
              <a:gd name="connsiteY6" fmla="*/ 3441192 h 6870192"/>
              <a:gd name="connsiteX0" fmla="*/ 12193 w 7241414"/>
              <a:gd name="connsiteY0" fmla="*/ 3441192 h 6871358"/>
              <a:gd name="connsiteX1" fmla="*/ 822644 w 7241414"/>
              <a:gd name="connsiteY1" fmla="*/ 0 h 6871358"/>
              <a:gd name="connsiteX2" fmla="*/ 7241414 w 7241414"/>
              <a:gd name="connsiteY2" fmla="*/ 12192 h 6871358"/>
              <a:gd name="connsiteX3" fmla="*/ 7241414 w 7241414"/>
              <a:gd name="connsiteY3" fmla="*/ 3441192 h 6871358"/>
              <a:gd name="connsiteX4" fmla="*/ 3553651 w 7241414"/>
              <a:gd name="connsiteY4" fmla="*/ 6870192 h 6871358"/>
              <a:gd name="connsiteX5" fmla="*/ 0 w 7241414"/>
              <a:gd name="connsiteY5" fmla="*/ 3538728 h 6871358"/>
              <a:gd name="connsiteX6" fmla="*/ 12193 w 7241414"/>
              <a:gd name="connsiteY6" fmla="*/ 3441192 h 6871358"/>
              <a:gd name="connsiteX0" fmla="*/ 1 w 7229222"/>
              <a:gd name="connsiteY0" fmla="*/ 3441192 h 6871386"/>
              <a:gd name="connsiteX1" fmla="*/ 810452 w 7229222"/>
              <a:gd name="connsiteY1" fmla="*/ 0 h 6871386"/>
              <a:gd name="connsiteX2" fmla="*/ 7229222 w 7229222"/>
              <a:gd name="connsiteY2" fmla="*/ 12192 h 6871386"/>
              <a:gd name="connsiteX3" fmla="*/ 7229222 w 7229222"/>
              <a:gd name="connsiteY3" fmla="*/ 3441192 h 6871386"/>
              <a:gd name="connsiteX4" fmla="*/ 3541459 w 7229222"/>
              <a:gd name="connsiteY4" fmla="*/ 6870192 h 6871386"/>
              <a:gd name="connsiteX5" fmla="*/ 0 w 7229222"/>
              <a:gd name="connsiteY5" fmla="*/ 3575304 h 6871386"/>
              <a:gd name="connsiteX6" fmla="*/ 1 w 7229222"/>
              <a:gd name="connsiteY6" fmla="*/ 3441192 h 6871386"/>
              <a:gd name="connsiteX0" fmla="*/ 1 w 7229222"/>
              <a:gd name="connsiteY0" fmla="*/ 3441192 h 6953487"/>
              <a:gd name="connsiteX1" fmla="*/ 810452 w 7229222"/>
              <a:gd name="connsiteY1" fmla="*/ 0 h 6953487"/>
              <a:gd name="connsiteX2" fmla="*/ 7229222 w 7229222"/>
              <a:gd name="connsiteY2" fmla="*/ 12192 h 6953487"/>
              <a:gd name="connsiteX3" fmla="*/ 7229222 w 7229222"/>
              <a:gd name="connsiteY3" fmla="*/ 3441192 h 6953487"/>
              <a:gd name="connsiteX4" fmla="*/ 3541459 w 7229222"/>
              <a:gd name="connsiteY4" fmla="*/ 6870192 h 6953487"/>
              <a:gd name="connsiteX5" fmla="*/ 0 w 7229222"/>
              <a:gd name="connsiteY5" fmla="*/ 3575304 h 6953487"/>
              <a:gd name="connsiteX6" fmla="*/ 1 w 7229222"/>
              <a:gd name="connsiteY6" fmla="*/ 3441192 h 6953487"/>
              <a:gd name="connsiteX0" fmla="*/ 1 w 7229222"/>
              <a:gd name="connsiteY0" fmla="*/ 3441192 h 6969463"/>
              <a:gd name="connsiteX1" fmla="*/ 810452 w 7229222"/>
              <a:gd name="connsiteY1" fmla="*/ 0 h 6969463"/>
              <a:gd name="connsiteX2" fmla="*/ 7229222 w 7229222"/>
              <a:gd name="connsiteY2" fmla="*/ 12192 h 6969463"/>
              <a:gd name="connsiteX3" fmla="*/ 7229222 w 7229222"/>
              <a:gd name="connsiteY3" fmla="*/ 3441192 h 6969463"/>
              <a:gd name="connsiteX4" fmla="*/ 3541459 w 7229222"/>
              <a:gd name="connsiteY4" fmla="*/ 6870192 h 6969463"/>
              <a:gd name="connsiteX5" fmla="*/ 0 w 7229222"/>
              <a:gd name="connsiteY5" fmla="*/ 3575304 h 6969463"/>
              <a:gd name="connsiteX6" fmla="*/ 1 w 7229222"/>
              <a:gd name="connsiteY6" fmla="*/ 3441192 h 6969463"/>
              <a:gd name="connsiteX0" fmla="*/ 1 w 7229222"/>
              <a:gd name="connsiteY0" fmla="*/ 3441192 h 7620908"/>
              <a:gd name="connsiteX1" fmla="*/ 810452 w 7229222"/>
              <a:gd name="connsiteY1" fmla="*/ 0 h 7620908"/>
              <a:gd name="connsiteX2" fmla="*/ 7229222 w 7229222"/>
              <a:gd name="connsiteY2" fmla="*/ 12192 h 7620908"/>
              <a:gd name="connsiteX3" fmla="*/ 7229222 w 7229222"/>
              <a:gd name="connsiteY3" fmla="*/ 3441192 h 7620908"/>
              <a:gd name="connsiteX4" fmla="*/ 3773107 w 7229222"/>
              <a:gd name="connsiteY4" fmla="*/ 7601712 h 7620908"/>
              <a:gd name="connsiteX5" fmla="*/ 0 w 7229222"/>
              <a:gd name="connsiteY5" fmla="*/ 3575304 h 7620908"/>
              <a:gd name="connsiteX6" fmla="*/ 1 w 7229222"/>
              <a:gd name="connsiteY6" fmla="*/ 3441192 h 7620908"/>
              <a:gd name="connsiteX0" fmla="*/ 1 w 7229222"/>
              <a:gd name="connsiteY0" fmla="*/ 3441192 h 7603419"/>
              <a:gd name="connsiteX1" fmla="*/ 810452 w 7229222"/>
              <a:gd name="connsiteY1" fmla="*/ 0 h 7603419"/>
              <a:gd name="connsiteX2" fmla="*/ 7229222 w 7229222"/>
              <a:gd name="connsiteY2" fmla="*/ 12192 h 7603419"/>
              <a:gd name="connsiteX3" fmla="*/ 7229222 w 7229222"/>
              <a:gd name="connsiteY3" fmla="*/ 3441192 h 7603419"/>
              <a:gd name="connsiteX4" fmla="*/ 3773107 w 7229222"/>
              <a:gd name="connsiteY4" fmla="*/ 7601712 h 7603419"/>
              <a:gd name="connsiteX5" fmla="*/ 0 w 7229222"/>
              <a:gd name="connsiteY5" fmla="*/ 3575304 h 7603419"/>
              <a:gd name="connsiteX6" fmla="*/ 1 w 7229222"/>
              <a:gd name="connsiteY6" fmla="*/ 3441192 h 7603419"/>
              <a:gd name="connsiteX0" fmla="*/ 1 w 7229526"/>
              <a:gd name="connsiteY0" fmla="*/ 3441192 h 7603419"/>
              <a:gd name="connsiteX1" fmla="*/ 810452 w 7229526"/>
              <a:gd name="connsiteY1" fmla="*/ 0 h 7603419"/>
              <a:gd name="connsiteX2" fmla="*/ 7229222 w 7229526"/>
              <a:gd name="connsiteY2" fmla="*/ 12192 h 7603419"/>
              <a:gd name="connsiteX3" fmla="*/ 7229222 w 7229526"/>
              <a:gd name="connsiteY3" fmla="*/ 3441192 h 7603419"/>
              <a:gd name="connsiteX4" fmla="*/ 3773107 w 7229526"/>
              <a:gd name="connsiteY4" fmla="*/ 7601712 h 7603419"/>
              <a:gd name="connsiteX5" fmla="*/ 0 w 7229526"/>
              <a:gd name="connsiteY5" fmla="*/ 3575304 h 7603419"/>
              <a:gd name="connsiteX6" fmla="*/ 1 w 7229526"/>
              <a:gd name="connsiteY6" fmla="*/ 3441192 h 7603419"/>
              <a:gd name="connsiteX0" fmla="*/ 1 w 7253905"/>
              <a:gd name="connsiteY0" fmla="*/ 3441192 h 7603419"/>
              <a:gd name="connsiteX1" fmla="*/ 810452 w 7253905"/>
              <a:gd name="connsiteY1" fmla="*/ 0 h 7603419"/>
              <a:gd name="connsiteX2" fmla="*/ 7229222 w 7253905"/>
              <a:gd name="connsiteY2" fmla="*/ 12192 h 7603419"/>
              <a:gd name="connsiteX3" fmla="*/ 7253606 w 7253905"/>
              <a:gd name="connsiteY3" fmla="*/ 6867144 h 7603419"/>
              <a:gd name="connsiteX4" fmla="*/ 3773107 w 7253905"/>
              <a:gd name="connsiteY4" fmla="*/ 7601712 h 7603419"/>
              <a:gd name="connsiteX5" fmla="*/ 0 w 7253905"/>
              <a:gd name="connsiteY5" fmla="*/ 3575304 h 7603419"/>
              <a:gd name="connsiteX6" fmla="*/ 1 w 7253905"/>
              <a:gd name="connsiteY6" fmla="*/ 3441192 h 7603419"/>
              <a:gd name="connsiteX0" fmla="*/ 1 w 7253912"/>
              <a:gd name="connsiteY0" fmla="*/ 3441192 h 6977307"/>
              <a:gd name="connsiteX1" fmla="*/ 810452 w 7253912"/>
              <a:gd name="connsiteY1" fmla="*/ 0 h 6977307"/>
              <a:gd name="connsiteX2" fmla="*/ 7229222 w 7253912"/>
              <a:gd name="connsiteY2" fmla="*/ 12192 h 6977307"/>
              <a:gd name="connsiteX3" fmla="*/ 7253606 w 7253912"/>
              <a:gd name="connsiteY3" fmla="*/ 6867144 h 6977307"/>
              <a:gd name="connsiteX4" fmla="*/ 3809683 w 7253912"/>
              <a:gd name="connsiteY4" fmla="*/ 6918960 h 6977307"/>
              <a:gd name="connsiteX5" fmla="*/ 0 w 7253912"/>
              <a:gd name="connsiteY5" fmla="*/ 3575304 h 6977307"/>
              <a:gd name="connsiteX6" fmla="*/ 1 w 7253912"/>
              <a:gd name="connsiteY6" fmla="*/ 3441192 h 6977307"/>
              <a:gd name="connsiteX0" fmla="*/ 1 w 7253912"/>
              <a:gd name="connsiteY0" fmla="*/ 3441192 h 6982563"/>
              <a:gd name="connsiteX1" fmla="*/ 810452 w 7253912"/>
              <a:gd name="connsiteY1" fmla="*/ 0 h 6982563"/>
              <a:gd name="connsiteX2" fmla="*/ 7229222 w 7253912"/>
              <a:gd name="connsiteY2" fmla="*/ 12192 h 6982563"/>
              <a:gd name="connsiteX3" fmla="*/ 7253606 w 7253912"/>
              <a:gd name="connsiteY3" fmla="*/ 6867144 h 6982563"/>
              <a:gd name="connsiteX4" fmla="*/ 3809683 w 7253912"/>
              <a:gd name="connsiteY4" fmla="*/ 6918960 h 6982563"/>
              <a:gd name="connsiteX5" fmla="*/ 0 w 7253912"/>
              <a:gd name="connsiteY5" fmla="*/ 3575304 h 6982563"/>
              <a:gd name="connsiteX6" fmla="*/ 1 w 7253912"/>
              <a:gd name="connsiteY6" fmla="*/ 3441192 h 6982563"/>
              <a:gd name="connsiteX0" fmla="*/ 795393 w 8049097"/>
              <a:gd name="connsiteY0" fmla="*/ 3441192 h 6952714"/>
              <a:gd name="connsiteX1" fmla="*/ 1605844 w 8049097"/>
              <a:gd name="connsiteY1" fmla="*/ 0 h 6952714"/>
              <a:gd name="connsiteX2" fmla="*/ 8024614 w 8049097"/>
              <a:gd name="connsiteY2" fmla="*/ 12192 h 6952714"/>
              <a:gd name="connsiteX3" fmla="*/ 8048998 w 8049097"/>
              <a:gd name="connsiteY3" fmla="*/ 6867144 h 6952714"/>
              <a:gd name="connsiteX4" fmla="*/ 1593651 w 8049097"/>
              <a:gd name="connsiteY4" fmla="*/ 6882384 h 6952714"/>
              <a:gd name="connsiteX5" fmla="*/ 795392 w 8049097"/>
              <a:gd name="connsiteY5" fmla="*/ 3575304 h 6952714"/>
              <a:gd name="connsiteX6" fmla="*/ 795393 w 8049097"/>
              <a:gd name="connsiteY6" fmla="*/ 3441192 h 6952714"/>
              <a:gd name="connsiteX0" fmla="*/ 1 w 7253705"/>
              <a:gd name="connsiteY0" fmla="*/ 3441192 h 6900585"/>
              <a:gd name="connsiteX1" fmla="*/ 810452 w 7253705"/>
              <a:gd name="connsiteY1" fmla="*/ 0 h 6900585"/>
              <a:gd name="connsiteX2" fmla="*/ 7229222 w 7253705"/>
              <a:gd name="connsiteY2" fmla="*/ 12192 h 6900585"/>
              <a:gd name="connsiteX3" fmla="*/ 7253606 w 7253705"/>
              <a:gd name="connsiteY3" fmla="*/ 6867144 h 6900585"/>
              <a:gd name="connsiteX4" fmla="*/ 798259 w 7253705"/>
              <a:gd name="connsiteY4" fmla="*/ 6882384 h 6900585"/>
              <a:gd name="connsiteX5" fmla="*/ 0 w 7253705"/>
              <a:gd name="connsiteY5" fmla="*/ 3575304 h 6900585"/>
              <a:gd name="connsiteX6" fmla="*/ 1 w 7253705"/>
              <a:gd name="connsiteY6" fmla="*/ 3441192 h 6900585"/>
              <a:gd name="connsiteX0" fmla="*/ 1 w 7253705"/>
              <a:gd name="connsiteY0" fmla="*/ 3441192 h 6900585"/>
              <a:gd name="connsiteX1" fmla="*/ 810452 w 7253705"/>
              <a:gd name="connsiteY1" fmla="*/ 0 h 6900585"/>
              <a:gd name="connsiteX2" fmla="*/ 7229222 w 7253705"/>
              <a:gd name="connsiteY2" fmla="*/ 12192 h 6900585"/>
              <a:gd name="connsiteX3" fmla="*/ 7253606 w 7253705"/>
              <a:gd name="connsiteY3" fmla="*/ 6867144 h 6900585"/>
              <a:gd name="connsiteX4" fmla="*/ 798259 w 7253705"/>
              <a:gd name="connsiteY4" fmla="*/ 6882384 h 6900585"/>
              <a:gd name="connsiteX5" fmla="*/ 0 w 7253705"/>
              <a:gd name="connsiteY5" fmla="*/ 3575304 h 6900585"/>
              <a:gd name="connsiteX6" fmla="*/ 1 w 7253705"/>
              <a:gd name="connsiteY6" fmla="*/ 3441192 h 6900585"/>
              <a:gd name="connsiteX0" fmla="*/ 12193 w 7265897"/>
              <a:gd name="connsiteY0" fmla="*/ 3441192 h 6900585"/>
              <a:gd name="connsiteX1" fmla="*/ 822644 w 7265897"/>
              <a:gd name="connsiteY1" fmla="*/ 0 h 6900585"/>
              <a:gd name="connsiteX2" fmla="*/ 7241414 w 7265897"/>
              <a:gd name="connsiteY2" fmla="*/ 12192 h 6900585"/>
              <a:gd name="connsiteX3" fmla="*/ 7265798 w 7265897"/>
              <a:gd name="connsiteY3" fmla="*/ 6867144 h 6900585"/>
              <a:gd name="connsiteX4" fmla="*/ 810451 w 7265897"/>
              <a:gd name="connsiteY4" fmla="*/ 6882384 h 6900585"/>
              <a:gd name="connsiteX5" fmla="*/ 0 w 7265897"/>
              <a:gd name="connsiteY5" fmla="*/ 3587496 h 6900585"/>
              <a:gd name="connsiteX6" fmla="*/ 12193 w 7265897"/>
              <a:gd name="connsiteY6" fmla="*/ 3441192 h 6900585"/>
              <a:gd name="connsiteX0" fmla="*/ 12193 w 7265897"/>
              <a:gd name="connsiteY0" fmla="*/ 3441192 h 6900585"/>
              <a:gd name="connsiteX1" fmla="*/ 932372 w 7265897"/>
              <a:gd name="connsiteY1" fmla="*/ 0 h 6900585"/>
              <a:gd name="connsiteX2" fmla="*/ 7241414 w 7265897"/>
              <a:gd name="connsiteY2" fmla="*/ 12192 h 6900585"/>
              <a:gd name="connsiteX3" fmla="*/ 7265798 w 7265897"/>
              <a:gd name="connsiteY3" fmla="*/ 6867144 h 6900585"/>
              <a:gd name="connsiteX4" fmla="*/ 810451 w 7265897"/>
              <a:gd name="connsiteY4" fmla="*/ 6882384 h 6900585"/>
              <a:gd name="connsiteX5" fmla="*/ 0 w 7265897"/>
              <a:gd name="connsiteY5" fmla="*/ 3587496 h 6900585"/>
              <a:gd name="connsiteX6" fmla="*/ 12193 w 7265897"/>
              <a:gd name="connsiteY6" fmla="*/ 3441192 h 6900585"/>
              <a:gd name="connsiteX0" fmla="*/ 12193 w 7278089"/>
              <a:gd name="connsiteY0" fmla="*/ 3441192 h 6918215"/>
              <a:gd name="connsiteX1" fmla="*/ 932372 w 7278089"/>
              <a:gd name="connsiteY1" fmla="*/ 0 h 6918215"/>
              <a:gd name="connsiteX2" fmla="*/ 7241414 w 7278089"/>
              <a:gd name="connsiteY2" fmla="*/ 12192 h 6918215"/>
              <a:gd name="connsiteX3" fmla="*/ 7277990 w 7278089"/>
              <a:gd name="connsiteY3" fmla="*/ 6891528 h 6918215"/>
              <a:gd name="connsiteX4" fmla="*/ 810451 w 7278089"/>
              <a:gd name="connsiteY4" fmla="*/ 6882384 h 6918215"/>
              <a:gd name="connsiteX5" fmla="*/ 0 w 7278089"/>
              <a:gd name="connsiteY5" fmla="*/ 3587496 h 6918215"/>
              <a:gd name="connsiteX6" fmla="*/ 12193 w 7278089"/>
              <a:gd name="connsiteY6" fmla="*/ 3441192 h 6918215"/>
              <a:gd name="connsiteX0" fmla="*/ 12193 w 7278091"/>
              <a:gd name="connsiteY0" fmla="*/ 3441192 h 6916327"/>
              <a:gd name="connsiteX1" fmla="*/ 932372 w 7278091"/>
              <a:gd name="connsiteY1" fmla="*/ 0 h 6916327"/>
              <a:gd name="connsiteX2" fmla="*/ 7241414 w 7278091"/>
              <a:gd name="connsiteY2" fmla="*/ 12192 h 6916327"/>
              <a:gd name="connsiteX3" fmla="*/ 7277990 w 7278091"/>
              <a:gd name="connsiteY3" fmla="*/ 6891528 h 6916327"/>
              <a:gd name="connsiteX4" fmla="*/ 874459 w 7278091"/>
              <a:gd name="connsiteY4" fmla="*/ 6873240 h 6916327"/>
              <a:gd name="connsiteX5" fmla="*/ 0 w 7278091"/>
              <a:gd name="connsiteY5" fmla="*/ 3587496 h 6916327"/>
              <a:gd name="connsiteX6" fmla="*/ 12193 w 7278091"/>
              <a:gd name="connsiteY6" fmla="*/ 3441192 h 6916327"/>
              <a:gd name="connsiteX0" fmla="*/ 12193 w 7278091"/>
              <a:gd name="connsiteY0" fmla="*/ 3441192 h 6916327"/>
              <a:gd name="connsiteX1" fmla="*/ 932372 w 7278091"/>
              <a:gd name="connsiteY1" fmla="*/ 0 h 6916327"/>
              <a:gd name="connsiteX2" fmla="*/ 7241414 w 7278091"/>
              <a:gd name="connsiteY2" fmla="*/ 12192 h 6916327"/>
              <a:gd name="connsiteX3" fmla="*/ 7277990 w 7278091"/>
              <a:gd name="connsiteY3" fmla="*/ 6891528 h 6916327"/>
              <a:gd name="connsiteX4" fmla="*/ 874459 w 7278091"/>
              <a:gd name="connsiteY4" fmla="*/ 6873240 h 6916327"/>
              <a:gd name="connsiteX5" fmla="*/ 0 w 7278091"/>
              <a:gd name="connsiteY5" fmla="*/ 3587496 h 6916327"/>
              <a:gd name="connsiteX6" fmla="*/ 12193 w 7278091"/>
              <a:gd name="connsiteY6" fmla="*/ 3441192 h 6916327"/>
              <a:gd name="connsiteX0" fmla="*/ 12193 w 7278091"/>
              <a:gd name="connsiteY0" fmla="*/ 3441192 h 6916327"/>
              <a:gd name="connsiteX1" fmla="*/ 932372 w 7278091"/>
              <a:gd name="connsiteY1" fmla="*/ 0 h 6916327"/>
              <a:gd name="connsiteX2" fmla="*/ 7241414 w 7278091"/>
              <a:gd name="connsiteY2" fmla="*/ 12192 h 6916327"/>
              <a:gd name="connsiteX3" fmla="*/ 7277990 w 7278091"/>
              <a:gd name="connsiteY3" fmla="*/ 6891528 h 6916327"/>
              <a:gd name="connsiteX4" fmla="*/ 874459 w 7278091"/>
              <a:gd name="connsiteY4" fmla="*/ 6873240 h 6916327"/>
              <a:gd name="connsiteX5" fmla="*/ 0 w 7278091"/>
              <a:gd name="connsiteY5" fmla="*/ 3541776 h 6916327"/>
              <a:gd name="connsiteX6" fmla="*/ 12193 w 7278091"/>
              <a:gd name="connsiteY6" fmla="*/ 3441192 h 6916327"/>
              <a:gd name="connsiteX0" fmla="*/ 0 w 7279345"/>
              <a:gd name="connsiteY0" fmla="*/ 3421022 h 6916327"/>
              <a:gd name="connsiteX1" fmla="*/ 933626 w 7279345"/>
              <a:gd name="connsiteY1" fmla="*/ 0 h 6916327"/>
              <a:gd name="connsiteX2" fmla="*/ 7242668 w 7279345"/>
              <a:gd name="connsiteY2" fmla="*/ 12192 h 6916327"/>
              <a:gd name="connsiteX3" fmla="*/ 7279244 w 7279345"/>
              <a:gd name="connsiteY3" fmla="*/ 6891528 h 6916327"/>
              <a:gd name="connsiteX4" fmla="*/ 875713 w 7279345"/>
              <a:gd name="connsiteY4" fmla="*/ 6873240 h 6916327"/>
              <a:gd name="connsiteX5" fmla="*/ 1254 w 7279345"/>
              <a:gd name="connsiteY5" fmla="*/ 3541776 h 6916327"/>
              <a:gd name="connsiteX6" fmla="*/ 0 w 7279345"/>
              <a:gd name="connsiteY6" fmla="*/ 3421022 h 6916327"/>
              <a:gd name="connsiteX0" fmla="*/ 12193 w 7291538"/>
              <a:gd name="connsiteY0" fmla="*/ 3421022 h 6916327"/>
              <a:gd name="connsiteX1" fmla="*/ 945819 w 7291538"/>
              <a:gd name="connsiteY1" fmla="*/ 0 h 6916327"/>
              <a:gd name="connsiteX2" fmla="*/ 7254861 w 7291538"/>
              <a:gd name="connsiteY2" fmla="*/ 12192 h 6916327"/>
              <a:gd name="connsiteX3" fmla="*/ 7291437 w 7291538"/>
              <a:gd name="connsiteY3" fmla="*/ 6891528 h 6916327"/>
              <a:gd name="connsiteX4" fmla="*/ 887906 w 7291538"/>
              <a:gd name="connsiteY4" fmla="*/ 6873240 h 6916327"/>
              <a:gd name="connsiteX5" fmla="*/ 0 w 7291538"/>
              <a:gd name="connsiteY5" fmla="*/ 3481265 h 6916327"/>
              <a:gd name="connsiteX6" fmla="*/ 12193 w 7291538"/>
              <a:gd name="connsiteY6" fmla="*/ 3421022 h 6916327"/>
              <a:gd name="connsiteX0" fmla="*/ 2413 w 7281758"/>
              <a:gd name="connsiteY0" fmla="*/ 3421022 h 6916327"/>
              <a:gd name="connsiteX1" fmla="*/ 936039 w 7281758"/>
              <a:gd name="connsiteY1" fmla="*/ 0 h 6916327"/>
              <a:gd name="connsiteX2" fmla="*/ 7245081 w 7281758"/>
              <a:gd name="connsiteY2" fmla="*/ 12192 h 6916327"/>
              <a:gd name="connsiteX3" fmla="*/ 7281657 w 7281758"/>
              <a:gd name="connsiteY3" fmla="*/ 6891528 h 6916327"/>
              <a:gd name="connsiteX4" fmla="*/ 878126 w 7281758"/>
              <a:gd name="connsiteY4" fmla="*/ 6873240 h 6916327"/>
              <a:gd name="connsiteX5" fmla="*/ 0 w 7281758"/>
              <a:gd name="connsiteY5" fmla="*/ 3456816 h 6916327"/>
              <a:gd name="connsiteX6" fmla="*/ 2413 w 7281758"/>
              <a:gd name="connsiteY6" fmla="*/ 3421022 h 6916327"/>
              <a:gd name="connsiteX0" fmla="*/ 0 w 7279345"/>
              <a:gd name="connsiteY0" fmla="*/ 3421022 h 6916327"/>
              <a:gd name="connsiteX1" fmla="*/ 933626 w 7279345"/>
              <a:gd name="connsiteY1" fmla="*/ 0 h 6916327"/>
              <a:gd name="connsiteX2" fmla="*/ 7242668 w 7279345"/>
              <a:gd name="connsiteY2" fmla="*/ 12192 h 6916327"/>
              <a:gd name="connsiteX3" fmla="*/ 7279244 w 7279345"/>
              <a:gd name="connsiteY3" fmla="*/ 6891528 h 6916327"/>
              <a:gd name="connsiteX4" fmla="*/ 875713 w 7279345"/>
              <a:gd name="connsiteY4" fmla="*/ 6873240 h 6916327"/>
              <a:gd name="connsiteX5" fmla="*/ 2476 w 7279345"/>
              <a:gd name="connsiteY5" fmla="*/ 3437256 h 6916327"/>
              <a:gd name="connsiteX6" fmla="*/ 0 w 7279345"/>
              <a:gd name="connsiteY6" fmla="*/ 3421022 h 6916327"/>
              <a:gd name="connsiteX0" fmla="*/ 0 w 7279345"/>
              <a:gd name="connsiteY0" fmla="*/ 3440581 h 6916327"/>
              <a:gd name="connsiteX1" fmla="*/ 933626 w 7279345"/>
              <a:gd name="connsiteY1" fmla="*/ 0 h 6916327"/>
              <a:gd name="connsiteX2" fmla="*/ 7242668 w 7279345"/>
              <a:gd name="connsiteY2" fmla="*/ 12192 h 6916327"/>
              <a:gd name="connsiteX3" fmla="*/ 7279244 w 7279345"/>
              <a:gd name="connsiteY3" fmla="*/ 6891528 h 6916327"/>
              <a:gd name="connsiteX4" fmla="*/ 875713 w 7279345"/>
              <a:gd name="connsiteY4" fmla="*/ 6873240 h 6916327"/>
              <a:gd name="connsiteX5" fmla="*/ 2476 w 7279345"/>
              <a:gd name="connsiteY5" fmla="*/ 3437256 h 6916327"/>
              <a:gd name="connsiteX6" fmla="*/ 0 w 7279345"/>
              <a:gd name="connsiteY6" fmla="*/ 3440581 h 6916327"/>
              <a:gd name="connsiteX0" fmla="*/ 1468 w 7280813"/>
              <a:gd name="connsiteY0" fmla="*/ 3440581 h 6916327"/>
              <a:gd name="connsiteX1" fmla="*/ 935094 w 7280813"/>
              <a:gd name="connsiteY1" fmla="*/ 0 h 6916327"/>
              <a:gd name="connsiteX2" fmla="*/ 7244136 w 7280813"/>
              <a:gd name="connsiteY2" fmla="*/ 12192 h 6916327"/>
              <a:gd name="connsiteX3" fmla="*/ 7280712 w 7280813"/>
              <a:gd name="connsiteY3" fmla="*/ 6891528 h 6916327"/>
              <a:gd name="connsiteX4" fmla="*/ 877181 w 7280813"/>
              <a:gd name="connsiteY4" fmla="*/ 6873240 h 6916327"/>
              <a:gd name="connsiteX5" fmla="*/ 3944 w 7280813"/>
              <a:gd name="connsiteY5" fmla="*/ 3437256 h 6916327"/>
              <a:gd name="connsiteX6" fmla="*/ 1468 w 7280813"/>
              <a:gd name="connsiteY6" fmla="*/ 3440581 h 6916327"/>
              <a:gd name="connsiteX0" fmla="*/ 0 w 7279345"/>
              <a:gd name="connsiteY0" fmla="*/ 3440581 h 6916327"/>
              <a:gd name="connsiteX1" fmla="*/ 933626 w 7279345"/>
              <a:gd name="connsiteY1" fmla="*/ 0 h 6916327"/>
              <a:gd name="connsiteX2" fmla="*/ 7242668 w 7279345"/>
              <a:gd name="connsiteY2" fmla="*/ 12192 h 6916327"/>
              <a:gd name="connsiteX3" fmla="*/ 7279244 w 7279345"/>
              <a:gd name="connsiteY3" fmla="*/ 6891528 h 6916327"/>
              <a:gd name="connsiteX4" fmla="*/ 875713 w 7279345"/>
              <a:gd name="connsiteY4" fmla="*/ 6873240 h 6916327"/>
              <a:gd name="connsiteX5" fmla="*/ 2476 w 7279345"/>
              <a:gd name="connsiteY5" fmla="*/ 3437256 h 6916327"/>
              <a:gd name="connsiteX6" fmla="*/ 0 w 7279345"/>
              <a:gd name="connsiteY6" fmla="*/ 3440581 h 6916327"/>
              <a:gd name="connsiteX0" fmla="*/ 24773 w 7304118"/>
              <a:gd name="connsiteY0" fmla="*/ 3440581 h 6916327"/>
              <a:gd name="connsiteX1" fmla="*/ 958399 w 7304118"/>
              <a:gd name="connsiteY1" fmla="*/ 0 h 6916327"/>
              <a:gd name="connsiteX2" fmla="*/ 7267441 w 7304118"/>
              <a:gd name="connsiteY2" fmla="*/ 12192 h 6916327"/>
              <a:gd name="connsiteX3" fmla="*/ 7304017 w 7304118"/>
              <a:gd name="connsiteY3" fmla="*/ 6891528 h 6916327"/>
              <a:gd name="connsiteX4" fmla="*/ 900486 w 7304118"/>
              <a:gd name="connsiteY4" fmla="*/ 6873240 h 6916327"/>
              <a:gd name="connsiteX5" fmla="*/ 27249 w 7304118"/>
              <a:gd name="connsiteY5" fmla="*/ 3437256 h 6916327"/>
              <a:gd name="connsiteX6" fmla="*/ 24773 w 7304118"/>
              <a:gd name="connsiteY6" fmla="*/ 3440581 h 6916327"/>
              <a:gd name="connsiteX0" fmla="*/ 173370 w 7276869"/>
              <a:gd name="connsiteY0" fmla="*/ 3260338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37256 h 6916327"/>
              <a:gd name="connsiteX6" fmla="*/ 173370 w 7276869"/>
              <a:gd name="connsiteY6" fmla="*/ 3260338 h 6916327"/>
              <a:gd name="connsiteX0" fmla="*/ 173370 w 7276869"/>
              <a:gd name="connsiteY0" fmla="*/ 3260338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37256 h 6916327"/>
              <a:gd name="connsiteX6" fmla="*/ 173370 w 7276869"/>
              <a:gd name="connsiteY6" fmla="*/ 3260338 h 6916327"/>
              <a:gd name="connsiteX0" fmla="*/ 0 w 7283741"/>
              <a:gd name="connsiteY0" fmla="*/ 3436185 h 6916327"/>
              <a:gd name="connsiteX1" fmla="*/ 938022 w 7283741"/>
              <a:gd name="connsiteY1" fmla="*/ 0 h 6916327"/>
              <a:gd name="connsiteX2" fmla="*/ 7247064 w 7283741"/>
              <a:gd name="connsiteY2" fmla="*/ 12192 h 6916327"/>
              <a:gd name="connsiteX3" fmla="*/ 7283640 w 7283741"/>
              <a:gd name="connsiteY3" fmla="*/ 6891528 h 6916327"/>
              <a:gd name="connsiteX4" fmla="*/ 880109 w 7283741"/>
              <a:gd name="connsiteY4" fmla="*/ 6873240 h 6916327"/>
              <a:gd name="connsiteX5" fmla="*/ 6872 w 7283741"/>
              <a:gd name="connsiteY5" fmla="*/ 3437256 h 6916327"/>
              <a:gd name="connsiteX6" fmla="*/ 0 w 7283741"/>
              <a:gd name="connsiteY6" fmla="*/ 3436185 h 6916327"/>
              <a:gd name="connsiteX0" fmla="*/ 0 w 7279345"/>
              <a:gd name="connsiteY0" fmla="*/ 3436185 h 6916327"/>
              <a:gd name="connsiteX1" fmla="*/ 933626 w 7279345"/>
              <a:gd name="connsiteY1" fmla="*/ 0 h 6916327"/>
              <a:gd name="connsiteX2" fmla="*/ 7242668 w 7279345"/>
              <a:gd name="connsiteY2" fmla="*/ 12192 h 6916327"/>
              <a:gd name="connsiteX3" fmla="*/ 7279244 w 7279345"/>
              <a:gd name="connsiteY3" fmla="*/ 6891528 h 6916327"/>
              <a:gd name="connsiteX4" fmla="*/ 875713 w 7279345"/>
              <a:gd name="connsiteY4" fmla="*/ 6873240 h 6916327"/>
              <a:gd name="connsiteX5" fmla="*/ 2476 w 7279345"/>
              <a:gd name="connsiteY5" fmla="*/ 3437256 h 6916327"/>
              <a:gd name="connsiteX6" fmla="*/ 0 w 7279345"/>
              <a:gd name="connsiteY6" fmla="*/ 3436185 h 6916327"/>
              <a:gd name="connsiteX0" fmla="*/ 0 w 7279345"/>
              <a:gd name="connsiteY0" fmla="*/ 3370595 h 6916327"/>
              <a:gd name="connsiteX1" fmla="*/ 933626 w 7279345"/>
              <a:gd name="connsiteY1" fmla="*/ 0 h 6916327"/>
              <a:gd name="connsiteX2" fmla="*/ 7242668 w 7279345"/>
              <a:gd name="connsiteY2" fmla="*/ 12192 h 6916327"/>
              <a:gd name="connsiteX3" fmla="*/ 7279244 w 7279345"/>
              <a:gd name="connsiteY3" fmla="*/ 6891528 h 6916327"/>
              <a:gd name="connsiteX4" fmla="*/ 875713 w 7279345"/>
              <a:gd name="connsiteY4" fmla="*/ 6873240 h 6916327"/>
              <a:gd name="connsiteX5" fmla="*/ 2476 w 7279345"/>
              <a:gd name="connsiteY5" fmla="*/ 3437256 h 6916327"/>
              <a:gd name="connsiteX6" fmla="*/ 0 w 7279345"/>
              <a:gd name="connsiteY6" fmla="*/ 3370595 h 6916327"/>
              <a:gd name="connsiteX0" fmla="*/ 0 w 7283203"/>
              <a:gd name="connsiteY0" fmla="*/ 3436185 h 6916327"/>
              <a:gd name="connsiteX1" fmla="*/ 937484 w 7283203"/>
              <a:gd name="connsiteY1" fmla="*/ 0 h 6916327"/>
              <a:gd name="connsiteX2" fmla="*/ 7246526 w 7283203"/>
              <a:gd name="connsiteY2" fmla="*/ 12192 h 6916327"/>
              <a:gd name="connsiteX3" fmla="*/ 7283102 w 7283203"/>
              <a:gd name="connsiteY3" fmla="*/ 6891528 h 6916327"/>
              <a:gd name="connsiteX4" fmla="*/ 879571 w 7283203"/>
              <a:gd name="connsiteY4" fmla="*/ 6873240 h 6916327"/>
              <a:gd name="connsiteX5" fmla="*/ 6334 w 7283203"/>
              <a:gd name="connsiteY5" fmla="*/ 3437256 h 6916327"/>
              <a:gd name="connsiteX6" fmla="*/ 0 w 7283203"/>
              <a:gd name="connsiteY6" fmla="*/ 3436185 h 6916327"/>
              <a:gd name="connsiteX0" fmla="*/ 1382 w 7276869"/>
              <a:gd name="connsiteY0" fmla="*/ 3455476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37256 h 6916327"/>
              <a:gd name="connsiteX6" fmla="*/ 1382 w 7276869"/>
              <a:gd name="connsiteY6" fmla="*/ 3455476 h 6916327"/>
              <a:gd name="connsiteX0" fmla="*/ 140278 w 7276869"/>
              <a:gd name="connsiteY0" fmla="*/ 3293430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37256 h 6916327"/>
              <a:gd name="connsiteX6" fmla="*/ 140278 w 7276869"/>
              <a:gd name="connsiteY6" fmla="*/ 3293430 h 6916327"/>
              <a:gd name="connsiteX0" fmla="*/ 0 w 7287062"/>
              <a:gd name="connsiteY0" fmla="*/ 3424610 h 6916327"/>
              <a:gd name="connsiteX1" fmla="*/ 941343 w 7287062"/>
              <a:gd name="connsiteY1" fmla="*/ 0 h 6916327"/>
              <a:gd name="connsiteX2" fmla="*/ 7250385 w 7287062"/>
              <a:gd name="connsiteY2" fmla="*/ 12192 h 6916327"/>
              <a:gd name="connsiteX3" fmla="*/ 7286961 w 7287062"/>
              <a:gd name="connsiteY3" fmla="*/ 6891528 h 6916327"/>
              <a:gd name="connsiteX4" fmla="*/ 883430 w 7287062"/>
              <a:gd name="connsiteY4" fmla="*/ 6873240 h 6916327"/>
              <a:gd name="connsiteX5" fmla="*/ 10193 w 7287062"/>
              <a:gd name="connsiteY5" fmla="*/ 3437256 h 6916327"/>
              <a:gd name="connsiteX6" fmla="*/ 0 w 7287062"/>
              <a:gd name="connsiteY6" fmla="*/ 3424610 h 6916327"/>
              <a:gd name="connsiteX0" fmla="*/ 1382 w 7276869"/>
              <a:gd name="connsiteY0" fmla="*/ 3436185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37256 h 6916327"/>
              <a:gd name="connsiteX6" fmla="*/ 1382 w 7276869"/>
              <a:gd name="connsiteY6" fmla="*/ 3436185 h 6916327"/>
              <a:gd name="connsiteX0" fmla="*/ 0 w 7283204"/>
              <a:gd name="connsiteY0" fmla="*/ 3254848 h 6916327"/>
              <a:gd name="connsiteX1" fmla="*/ 937485 w 7283204"/>
              <a:gd name="connsiteY1" fmla="*/ 0 h 6916327"/>
              <a:gd name="connsiteX2" fmla="*/ 7246527 w 7283204"/>
              <a:gd name="connsiteY2" fmla="*/ 12192 h 6916327"/>
              <a:gd name="connsiteX3" fmla="*/ 7283103 w 7283204"/>
              <a:gd name="connsiteY3" fmla="*/ 6891528 h 6916327"/>
              <a:gd name="connsiteX4" fmla="*/ 879572 w 7283204"/>
              <a:gd name="connsiteY4" fmla="*/ 6873240 h 6916327"/>
              <a:gd name="connsiteX5" fmla="*/ 6335 w 7283204"/>
              <a:gd name="connsiteY5" fmla="*/ 3437256 h 6916327"/>
              <a:gd name="connsiteX6" fmla="*/ 0 w 7283204"/>
              <a:gd name="connsiteY6" fmla="*/ 3254848 h 6916327"/>
              <a:gd name="connsiteX0" fmla="*/ 0 w 7283204"/>
              <a:gd name="connsiteY0" fmla="*/ 3254848 h 6916327"/>
              <a:gd name="connsiteX1" fmla="*/ 937485 w 7283204"/>
              <a:gd name="connsiteY1" fmla="*/ 0 h 6916327"/>
              <a:gd name="connsiteX2" fmla="*/ 7246527 w 7283204"/>
              <a:gd name="connsiteY2" fmla="*/ 12192 h 6916327"/>
              <a:gd name="connsiteX3" fmla="*/ 7283103 w 7283204"/>
              <a:gd name="connsiteY3" fmla="*/ 6891528 h 6916327"/>
              <a:gd name="connsiteX4" fmla="*/ 879572 w 7283204"/>
              <a:gd name="connsiteY4" fmla="*/ 6873240 h 6916327"/>
              <a:gd name="connsiteX5" fmla="*/ 6335 w 7283204"/>
              <a:gd name="connsiteY5" fmla="*/ 3483555 h 6916327"/>
              <a:gd name="connsiteX6" fmla="*/ 0 w 7283204"/>
              <a:gd name="connsiteY6" fmla="*/ 3254848 h 6916327"/>
              <a:gd name="connsiteX0" fmla="*/ 0 w 7283204"/>
              <a:gd name="connsiteY0" fmla="*/ 3254848 h 6916327"/>
              <a:gd name="connsiteX1" fmla="*/ 937485 w 7283204"/>
              <a:gd name="connsiteY1" fmla="*/ 0 h 6916327"/>
              <a:gd name="connsiteX2" fmla="*/ 7246527 w 7283204"/>
              <a:gd name="connsiteY2" fmla="*/ 12192 h 6916327"/>
              <a:gd name="connsiteX3" fmla="*/ 7283103 w 7283204"/>
              <a:gd name="connsiteY3" fmla="*/ 6891528 h 6916327"/>
              <a:gd name="connsiteX4" fmla="*/ 879572 w 7283204"/>
              <a:gd name="connsiteY4" fmla="*/ 6873240 h 6916327"/>
              <a:gd name="connsiteX5" fmla="*/ 6335 w 7283204"/>
              <a:gd name="connsiteY5" fmla="*/ 3483555 h 6916327"/>
              <a:gd name="connsiteX6" fmla="*/ 0 w 7283204"/>
              <a:gd name="connsiteY6" fmla="*/ 3254848 h 6916327"/>
              <a:gd name="connsiteX0" fmla="*/ 0 w 7287062"/>
              <a:gd name="connsiteY0" fmla="*/ 3470909 h 6916327"/>
              <a:gd name="connsiteX1" fmla="*/ 941343 w 7287062"/>
              <a:gd name="connsiteY1" fmla="*/ 0 h 6916327"/>
              <a:gd name="connsiteX2" fmla="*/ 7250385 w 7287062"/>
              <a:gd name="connsiteY2" fmla="*/ 12192 h 6916327"/>
              <a:gd name="connsiteX3" fmla="*/ 7286961 w 7287062"/>
              <a:gd name="connsiteY3" fmla="*/ 6891528 h 6916327"/>
              <a:gd name="connsiteX4" fmla="*/ 883430 w 7287062"/>
              <a:gd name="connsiteY4" fmla="*/ 6873240 h 6916327"/>
              <a:gd name="connsiteX5" fmla="*/ 10193 w 7287062"/>
              <a:gd name="connsiteY5" fmla="*/ 3483555 h 6916327"/>
              <a:gd name="connsiteX6" fmla="*/ 0 w 7287062"/>
              <a:gd name="connsiteY6" fmla="*/ 3470909 h 6916327"/>
              <a:gd name="connsiteX0" fmla="*/ 2507 w 7276869"/>
              <a:gd name="connsiteY0" fmla="*/ 3487843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83555 h 6916327"/>
              <a:gd name="connsiteX6" fmla="*/ 2507 w 7276869"/>
              <a:gd name="connsiteY6" fmla="*/ 3487843 h 6916327"/>
              <a:gd name="connsiteX0" fmla="*/ 12339 w 7276869"/>
              <a:gd name="connsiteY0" fmla="*/ 2976566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83555 h 6916327"/>
              <a:gd name="connsiteX6" fmla="*/ 12339 w 7276869"/>
              <a:gd name="connsiteY6" fmla="*/ 2976566 h 6916327"/>
              <a:gd name="connsiteX0" fmla="*/ 12339 w 7276869"/>
              <a:gd name="connsiteY0" fmla="*/ 2976566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83555 h 6916327"/>
              <a:gd name="connsiteX6" fmla="*/ 12339 w 7276869"/>
              <a:gd name="connsiteY6" fmla="*/ 2976566 h 6916327"/>
              <a:gd name="connsiteX0" fmla="*/ 0 w 7312155"/>
              <a:gd name="connsiteY0" fmla="*/ 2979741 h 6916327"/>
              <a:gd name="connsiteX1" fmla="*/ 966436 w 7312155"/>
              <a:gd name="connsiteY1" fmla="*/ 0 h 6916327"/>
              <a:gd name="connsiteX2" fmla="*/ 7275478 w 7312155"/>
              <a:gd name="connsiteY2" fmla="*/ 12192 h 6916327"/>
              <a:gd name="connsiteX3" fmla="*/ 7312054 w 7312155"/>
              <a:gd name="connsiteY3" fmla="*/ 6891528 h 6916327"/>
              <a:gd name="connsiteX4" fmla="*/ 908523 w 7312155"/>
              <a:gd name="connsiteY4" fmla="*/ 6873240 h 6916327"/>
              <a:gd name="connsiteX5" fmla="*/ 35286 w 7312155"/>
              <a:gd name="connsiteY5" fmla="*/ 3483555 h 6916327"/>
              <a:gd name="connsiteX6" fmla="*/ 0 w 7312155"/>
              <a:gd name="connsiteY6" fmla="*/ 2979741 h 6916327"/>
              <a:gd name="connsiteX0" fmla="*/ 0 w 7286755"/>
              <a:gd name="connsiteY0" fmla="*/ 3344866 h 6916327"/>
              <a:gd name="connsiteX1" fmla="*/ 941036 w 7286755"/>
              <a:gd name="connsiteY1" fmla="*/ 0 h 6916327"/>
              <a:gd name="connsiteX2" fmla="*/ 7250078 w 7286755"/>
              <a:gd name="connsiteY2" fmla="*/ 12192 h 6916327"/>
              <a:gd name="connsiteX3" fmla="*/ 7286654 w 7286755"/>
              <a:gd name="connsiteY3" fmla="*/ 6891528 h 6916327"/>
              <a:gd name="connsiteX4" fmla="*/ 883123 w 7286755"/>
              <a:gd name="connsiteY4" fmla="*/ 6873240 h 6916327"/>
              <a:gd name="connsiteX5" fmla="*/ 9886 w 7286755"/>
              <a:gd name="connsiteY5" fmla="*/ 3483555 h 6916327"/>
              <a:gd name="connsiteX6" fmla="*/ 0 w 7286755"/>
              <a:gd name="connsiteY6" fmla="*/ 3344866 h 6916327"/>
              <a:gd name="connsiteX0" fmla="*/ 0 w 7286755"/>
              <a:gd name="connsiteY0" fmla="*/ 3344866 h 6916327"/>
              <a:gd name="connsiteX1" fmla="*/ 941036 w 7286755"/>
              <a:gd name="connsiteY1" fmla="*/ 0 h 6916327"/>
              <a:gd name="connsiteX2" fmla="*/ 7250078 w 7286755"/>
              <a:gd name="connsiteY2" fmla="*/ 12192 h 6916327"/>
              <a:gd name="connsiteX3" fmla="*/ 7286654 w 7286755"/>
              <a:gd name="connsiteY3" fmla="*/ 6891528 h 6916327"/>
              <a:gd name="connsiteX4" fmla="*/ 883123 w 7286755"/>
              <a:gd name="connsiteY4" fmla="*/ 6873240 h 6916327"/>
              <a:gd name="connsiteX5" fmla="*/ 9886 w 7286755"/>
              <a:gd name="connsiteY5" fmla="*/ 3483555 h 6916327"/>
              <a:gd name="connsiteX6" fmla="*/ 0 w 7286755"/>
              <a:gd name="connsiteY6" fmla="*/ 3344866 h 6916327"/>
              <a:gd name="connsiteX0" fmla="*/ 641 w 7287396"/>
              <a:gd name="connsiteY0" fmla="*/ 3344866 h 6916327"/>
              <a:gd name="connsiteX1" fmla="*/ 941677 w 7287396"/>
              <a:gd name="connsiteY1" fmla="*/ 0 h 6916327"/>
              <a:gd name="connsiteX2" fmla="*/ 7250719 w 7287396"/>
              <a:gd name="connsiteY2" fmla="*/ 12192 h 6916327"/>
              <a:gd name="connsiteX3" fmla="*/ 7287295 w 7287396"/>
              <a:gd name="connsiteY3" fmla="*/ 6891528 h 6916327"/>
              <a:gd name="connsiteX4" fmla="*/ 883764 w 7287396"/>
              <a:gd name="connsiteY4" fmla="*/ 6873240 h 6916327"/>
              <a:gd name="connsiteX5" fmla="*/ 10527 w 7287396"/>
              <a:gd name="connsiteY5" fmla="*/ 3483555 h 6916327"/>
              <a:gd name="connsiteX6" fmla="*/ 641 w 7287396"/>
              <a:gd name="connsiteY6" fmla="*/ 3344866 h 6916327"/>
              <a:gd name="connsiteX0" fmla="*/ 3293 w 7280523"/>
              <a:gd name="connsiteY0" fmla="*/ 3246441 h 6916327"/>
              <a:gd name="connsiteX1" fmla="*/ 934804 w 7280523"/>
              <a:gd name="connsiteY1" fmla="*/ 0 h 6916327"/>
              <a:gd name="connsiteX2" fmla="*/ 7243846 w 7280523"/>
              <a:gd name="connsiteY2" fmla="*/ 12192 h 6916327"/>
              <a:gd name="connsiteX3" fmla="*/ 7280422 w 7280523"/>
              <a:gd name="connsiteY3" fmla="*/ 6891528 h 6916327"/>
              <a:gd name="connsiteX4" fmla="*/ 876891 w 7280523"/>
              <a:gd name="connsiteY4" fmla="*/ 6873240 h 6916327"/>
              <a:gd name="connsiteX5" fmla="*/ 3654 w 7280523"/>
              <a:gd name="connsiteY5" fmla="*/ 3483555 h 6916327"/>
              <a:gd name="connsiteX6" fmla="*/ 3293 w 7280523"/>
              <a:gd name="connsiteY6" fmla="*/ 3246441 h 6916327"/>
              <a:gd name="connsiteX0" fmla="*/ 977 w 7284557"/>
              <a:gd name="connsiteY0" fmla="*/ 3224216 h 6916327"/>
              <a:gd name="connsiteX1" fmla="*/ 938838 w 7284557"/>
              <a:gd name="connsiteY1" fmla="*/ 0 h 6916327"/>
              <a:gd name="connsiteX2" fmla="*/ 7247880 w 7284557"/>
              <a:gd name="connsiteY2" fmla="*/ 12192 h 6916327"/>
              <a:gd name="connsiteX3" fmla="*/ 7284456 w 7284557"/>
              <a:gd name="connsiteY3" fmla="*/ 6891528 h 6916327"/>
              <a:gd name="connsiteX4" fmla="*/ 880925 w 7284557"/>
              <a:gd name="connsiteY4" fmla="*/ 6873240 h 6916327"/>
              <a:gd name="connsiteX5" fmla="*/ 7688 w 7284557"/>
              <a:gd name="connsiteY5" fmla="*/ 3483555 h 6916327"/>
              <a:gd name="connsiteX6" fmla="*/ 977 w 7284557"/>
              <a:gd name="connsiteY6" fmla="*/ 3224216 h 6916327"/>
              <a:gd name="connsiteX0" fmla="*/ 1745 w 7282150"/>
              <a:gd name="connsiteY0" fmla="*/ 3338516 h 6916327"/>
              <a:gd name="connsiteX1" fmla="*/ 936431 w 7282150"/>
              <a:gd name="connsiteY1" fmla="*/ 0 h 6916327"/>
              <a:gd name="connsiteX2" fmla="*/ 7245473 w 7282150"/>
              <a:gd name="connsiteY2" fmla="*/ 12192 h 6916327"/>
              <a:gd name="connsiteX3" fmla="*/ 7282049 w 7282150"/>
              <a:gd name="connsiteY3" fmla="*/ 6891528 h 6916327"/>
              <a:gd name="connsiteX4" fmla="*/ 878518 w 7282150"/>
              <a:gd name="connsiteY4" fmla="*/ 6873240 h 6916327"/>
              <a:gd name="connsiteX5" fmla="*/ 5281 w 7282150"/>
              <a:gd name="connsiteY5" fmla="*/ 3483555 h 6916327"/>
              <a:gd name="connsiteX6" fmla="*/ 1745 w 7282150"/>
              <a:gd name="connsiteY6" fmla="*/ 3338516 h 6916327"/>
              <a:gd name="connsiteX0" fmla="*/ 1745 w 7282150"/>
              <a:gd name="connsiteY0" fmla="*/ 3338516 h 6916327"/>
              <a:gd name="connsiteX1" fmla="*/ 936431 w 7282150"/>
              <a:gd name="connsiteY1" fmla="*/ 0 h 6916327"/>
              <a:gd name="connsiteX2" fmla="*/ 7245473 w 7282150"/>
              <a:gd name="connsiteY2" fmla="*/ 12192 h 6916327"/>
              <a:gd name="connsiteX3" fmla="*/ 7282049 w 7282150"/>
              <a:gd name="connsiteY3" fmla="*/ 6891528 h 6916327"/>
              <a:gd name="connsiteX4" fmla="*/ 878518 w 7282150"/>
              <a:gd name="connsiteY4" fmla="*/ 6873240 h 6916327"/>
              <a:gd name="connsiteX5" fmla="*/ 5281 w 7282150"/>
              <a:gd name="connsiteY5" fmla="*/ 3483555 h 6916327"/>
              <a:gd name="connsiteX6" fmla="*/ 1745 w 7282150"/>
              <a:gd name="connsiteY6" fmla="*/ 3338516 h 6916327"/>
              <a:gd name="connsiteX0" fmla="*/ 224 w 7280629"/>
              <a:gd name="connsiteY0" fmla="*/ 3338516 h 6916327"/>
              <a:gd name="connsiteX1" fmla="*/ 934910 w 7280629"/>
              <a:gd name="connsiteY1" fmla="*/ 0 h 6916327"/>
              <a:gd name="connsiteX2" fmla="*/ 7243952 w 7280629"/>
              <a:gd name="connsiteY2" fmla="*/ 12192 h 6916327"/>
              <a:gd name="connsiteX3" fmla="*/ 7280528 w 7280629"/>
              <a:gd name="connsiteY3" fmla="*/ 6891528 h 6916327"/>
              <a:gd name="connsiteX4" fmla="*/ 876997 w 7280629"/>
              <a:gd name="connsiteY4" fmla="*/ 6873240 h 6916327"/>
              <a:gd name="connsiteX5" fmla="*/ 3760 w 7280629"/>
              <a:gd name="connsiteY5" fmla="*/ 3483555 h 6916327"/>
              <a:gd name="connsiteX6" fmla="*/ 224 w 7280629"/>
              <a:gd name="connsiteY6" fmla="*/ 3338516 h 6916327"/>
              <a:gd name="connsiteX0" fmla="*/ 811 w 7281216"/>
              <a:gd name="connsiteY0" fmla="*/ 3338516 h 6916327"/>
              <a:gd name="connsiteX1" fmla="*/ 935497 w 7281216"/>
              <a:gd name="connsiteY1" fmla="*/ 0 h 6916327"/>
              <a:gd name="connsiteX2" fmla="*/ 7244539 w 7281216"/>
              <a:gd name="connsiteY2" fmla="*/ 12192 h 6916327"/>
              <a:gd name="connsiteX3" fmla="*/ 7281115 w 7281216"/>
              <a:gd name="connsiteY3" fmla="*/ 6891528 h 6916327"/>
              <a:gd name="connsiteX4" fmla="*/ 877584 w 7281216"/>
              <a:gd name="connsiteY4" fmla="*/ 6873240 h 6916327"/>
              <a:gd name="connsiteX5" fmla="*/ 4347 w 7281216"/>
              <a:gd name="connsiteY5" fmla="*/ 3483555 h 6916327"/>
              <a:gd name="connsiteX6" fmla="*/ 811 w 7281216"/>
              <a:gd name="connsiteY6" fmla="*/ 3338516 h 6916327"/>
              <a:gd name="connsiteX0" fmla="*/ 224 w 7280629"/>
              <a:gd name="connsiteY0" fmla="*/ 3338516 h 6916327"/>
              <a:gd name="connsiteX1" fmla="*/ 934910 w 7280629"/>
              <a:gd name="connsiteY1" fmla="*/ 0 h 6916327"/>
              <a:gd name="connsiteX2" fmla="*/ 7243952 w 7280629"/>
              <a:gd name="connsiteY2" fmla="*/ 12192 h 6916327"/>
              <a:gd name="connsiteX3" fmla="*/ 7280528 w 7280629"/>
              <a:gd name="connsiteY3" fmla="*/ 6891528 h 6916327"/>
              <a:gd name="connsiteX4" fmla="*/ 876997 w 7280629"/>
              <a:gd name="connsiteY4" fmla="*/ 6873240 h 6916327"/>
              <a:gd name="connsiteX5" fmla="*/ 3760 w 7280629"/>
              <a:gd name="connsiteY5" fmla="*/ 3483555 h 6916327"/>
              <a:gd name="connsiteX6" fmla="*/ 224 w 7280629"/>
              <a:gd name="connsiteY6" fmla="*/ 3338516 h 6916327"/>
              <a:gd name="connsiteX0" fmla="*/ 229 w 7280634"/>
              <a:gd name="connsiteY0" fmla="*/ 3354419 h 6932230"/>
              <a:gd name="connsiteX1" fmla="*/ 911061 w 7280634"/>
              <a:gd name="connsiteY1" fmla="*/ 0 h 6932230"/>
              <a:gd name="connsiteX2" fmla="*/ 7243957 w 7280634"/>
              <a:gd name="connsiteY2" fmla="*/ 28095 h 6932230"/>
              <a:gd name="connsiteX3" fmla="*/ 7280533 w 7280634"/>
              <a:gd name="connsiteY3" fmla="*/ 6907431 h 6932230"/>
              <a:gd name="connsiteX4" fmla="*/ 877002 w 7280634"/>
              <a:gd name="connsiteY4" fmla="*/ 6889143 h 6932230"/>
              <a:gd name="connsiteX5" fmla="*/ 3765 w 7280634"/>
              <a:gd name="connsiteY5" fmla="*/ 3499458 h 6932230"/>
              <a:gd name="connsiteX6" fmla="*/ 229 w 7280634"/>
              <a:gd name="connsiteY6" fmla="*/ 3354419 h 6932230"/>
              <a:gd name="connsiteX0" fmla="*/ 229 w 7280634"/>
              <a:gd name="connsiteY0" fmla="*/ 3354419 h 6932230"/>
              <a:gd name="connsiteX1" fmla="*/ 911061 w 7280634"/>
              <a:gd name="connsiteY1" fmla="*/ 0 h 6932230"/>
              <a:gd name="connsiteX2" fmla="*/ 7243957 w 7280634"/>
              <a:gd name="connsiteY2" fmla="*/ 28095 h 6932230"/>
              <a:gd name="connsiteX3" fmla="*/ 7280533 w 7280634"/>
              <a:gd name="connsiteY3" fmla="*/ 6907431 h 6932230"/>
              <a:gd name="connsiteX4" fmla="*/ 877002 w 7280634"/>
              <a:gd name="connsiteY4" fmla="*/ 6889143 h 6932230"/>
              <a:gd name="connsiteX5" fmla="*/ 3765 w 7280634"/>
              <a:gd name="connsiteY5" fmla="*/ 3499458 h 6932230"/>
              <a:gd name="connsiteX6" fmla="*/ 229 w 7280634"/>
              <a:gd name="connsiteY6" fmla="*/ 3354419 h 693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0634" h="6932230">
                <a:moveTo>
                  <a:pt x="229" y="3354419"/>
                </a:moveTo>
                <a:cubicBezTo>
                  <a:pt x="-15339" y="1766971"/>
                  <a:pt x="764126" y="48768"/>
                  <a:pt x="911061" y="0"/>
                </a:cubicBezTo>
                <a:lnTo>
                  <a:pt x="7243957" y="28095"/>
                </a:lnTo>
                <a:lnTo>
                  <a:pt x="7280533" y="6907431"/>
                </a:lnTo>
                <a:cubicBezTo>
                  <a:pt x="7304917" y="6972415"/>
                  <a:pt x="2913697" y="6889143"/>
                  <a:pt x="877002" y="6889143"/>
                </a:cubicBezTo>
                <a:cubicBezTo>
                  <a:pt x="185491" y="5585615"/>
                  <a:pt x="76917" y="4893370"/>
                  <a:pt x="3765" y="3499458"/>
                </a:cubicBezTo>
                <a:cubicBezTo>
                  <a:pt x="-2585" y="3450012"/>
                  <a:pt x="3893" y="3405228"/>
                  <a:pt x="229" y="3354419"/>
                </a:cubicBezTo>
                <a:close/>
              </a:path>
            </a:pathLst>
          </a:custGeom>
          <a:effectLst/>
        </p:spPr>
        <p:txBody>
          <a:bodyPr/>
          <a:lstStyle>
            <a:lvl3pPr marL="762000" indent="0">
              <a:buNone/>
              <a:defRPr/>
            </a:lvl3pPr>
            <a:lvl5pPr marL="1828800" indent="0" algn="ctr">
              <a:buNone/>
              <a:defRPr baseline="0"/>
            </a:lvl5pPr>
          </a:lstStyle>
          <a:p>
            <a:pPr lvl="2"/>
            <a:r>
              <a:rPr lang="nb-NO"/>
              <a:t>Klikk på ikonet for å legge til et bilde</a:t>
            </a:r>
            <a:endParaRPr lang="nb-NO" dirty="0"/>
          </a:p>
        </p:txBody>
      </p:sp>
      <p:pic>
        <p:nvPicPr>
          <p:cNvPr id="10" name="Bilde 9">
            <a:extLst>
              <a:ext uri="{FF2B5EF4-FFF2-40B4-BE49-F238E27FC236}">
                <a16:creationId xmlns:a16="http://schemas.microsoft.com/office/drawing/2014/main" id="{70BC12F5-D4BB-CB44-847C-4F1519FD4B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5924550" cy="6858000"/>
          </a:xfrm>
          <a:prstGeom prst="rect">
            <a:avLst/>
          </a:prstGeom>
        </p:spPr>
      </p:pic>
      <p:sp>
        <p:nvSpPr>
          <p:cNvPr id="9" name="Title 1">
            <a:extLst>
              <a:ext uri="{FF2B5EF4-FFF2-40B4-BE49-F238E27FC236}">
                <a16:creationId xmlns:a16="http://schemas.microsoft.com/office/drawing/2014/main" id="{92B2EA7D-EBE2-EA4C-9D02-75ACBAD88BCB}"/>
              </a:ext>
            </a:extLst>
          </p:cNvPr>
          <p:cNvSpPr>
            <a:spLocks noGrp="1"/>
          </p:cNvSpPr>
          <p:nvPr>
            <p:ph type="title" hasCustomPrompt="1"/>
          </p:nvPr>
        </p:nvSpPr>
        <p:spPr>
          <a:xfrm>
            <a:off x="566871" y="1187831"/>
            <a:ext cx="4014273" cy="1027050"/>
          </a:xfrm>
          <a:prstGeom prst="rect">
            <a:avLst/>
          </a:prstGeom>
        </p:spPr>
        <p:txBody>
          <a:bodyPr anchor="t" anchorCtr="0">
            <a:noAutofit/>
          </a:bodyPr>
          <a:lstStyle>
            <a:lvl1pPr>
              <a:lnSpc>
                <a:spcPct val="100000"/>
              </a:lnSpc>
              <a:defRPr sz="2400" baseline="0">
                <a:solidFill>
                  <a:schemeClr val="bg1"/>
                </a:solidFill>
              </a:defRPr>
            </a:lvl1pPr>
          </a:lstStyle>
          <a:p>
            <a:r>
              <a:rPr lang="nb-NO" dirty="0"/>
              <a:t>Overskrift</a:t>
            </a:r>
            <a:br>
              <a:rPr lang="nb-NO" dirty="0"/>
            </a:br>
            <a:r>
              <a:rPr lang="nb-NO" dirty="0"/>
              <a:t>1-2 linjer (</a:t>
            </a:r>
            <a:r>
              <a:rPr lang="nb-NO" dirty="0" err="1"/>
              <a:t>pkt</a:t>
            </a:r>
            <a:r>
              <a:rPr lang="nb-NO" dirty="0"/>
              <a:t> 24)</a:t>
            </a:r>
            <a:endParaRPr lang="en-US" dirty="0"/>
          </a:p>
        </p:txBody>
      </p:sp>
      <p:sp>
        <p:nvSpPr>
          <p:cNvPr id="11" name="Content Placeholder 2">
            <a:extLst>
              <a:ext uri="{FF2B5EF4-FFF2-40B4-BE49-F238E27FC236}">
                <a16:creationId xmlns:a16="http://schemas.microsoft.com/office/drawing/2014/main" id="{E4834CFC-297C-B14B-96D4-9C3218B1F405}"/>
              </a:ext>
            </a:extLst>
          </p:cNvPr>
          <p:cNvSpPr>
            <a:spLocks noGrp="1"/>
          </p:cNvSpPr>
          <p:nvPr>
            <p:ph sz="half" idx="1" hasCustomPrompt="1"/>
          </p:nvPr>
        </p:nvSpPr>
        <p:spPr>
          <a:xfrm>
            <a:off x="566871" y="2495817"/>
            <a:ext cx="4014273" cy="984885"/>
          </a:xfrm>
          <a:prstGeom prst="rect">
            <a:avLst/>
          </a:prstGeom>
        </p:spPr>
        <p:txBody>
          <a:bodyPr>
            <a:spAutoFit/>
          </a:bodyPr>
          <a:lstStyle>
            <a:lvl1pPr marL="0" indent="0">
              <a:lnSpc>
                <a:spcPct val="100000"/>
              </a:lnSpc>
              <a:spcAft>
                <a:spcPts val="600"/>
              </a:spcAft>
              <a:buNone/>
              <a:defRPr sz="1600" baseline="0">
                <a:solidFill>
                  <a:schemeClr val="bg1"/>
                </a:solidFill>
              </a:defRPr>
            </a:lvl1pPr>
          </a:lstStyle>
          <a:p>
            <a:pPr lvl="0"/>
            <a:r>
              <a:rPr lang="en-US" dirty="0" err="1"/>
              <a:t>Undertittel</a:t>
            </a:r>
            <a:r>
              <a:rPr lang="en-US" dirty="0"/>
              <a:t> </a:t>
            </a:r>
            <a:r>
              <a:rPr lang="en-US" dirty="0" err="1"/>
              <a:t>eller</a:t>
            </a:r>
            <a:r>
              <a:rPr lang="en-US" dirty="0"/>
              <a:t> </a:t>
            </a:r>
            <a:r>
              <a:rPr lang="en-US" dirty="0" err="1"/>
              <a:t>tekst</a:t>
            </a:r>
            <a:endParaRPr lang="en-US" dirty="0"/>
          </a:p>
          <a:p>
            <a:pPr lvl="0"/>
            <a:r>
              <a:rPr lang="en-US" dirty="0" err="1"/>
              <a:t>Maks</a:t>
            </a:r>
            <a:r>
              <a:rPr lang="en-US" dirty="0"/>
              <a:t> 1-2 </a:t>
            </a:r>
            <a:r>
              <a:rPr lang="en-US" dirty="0" err="1"/>
              <a:t>setninger</a:t>
            </a:r>
            <a:endParaRPr lang="en-US" dirty="0"/>
          </a:p>
          <a:p>
            <a:pPr lvl="0"/>
            <a:r>
              <a:rPr lang="en-US" dirty="0" err="1"/>
              <a:t>Pkt</a:t>
            </a:r>
            <a:r>
              <a:rPr lang="en-US" dirty="0"/>
              <a:t> 16</a:t>
            </a:r>
          </a:p>
        </p:txBody>
      </p:sp>
      <p:pic>
        <p:nvPicPr>
          <p:cNvPr id="2" name="Bild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9909" y="6186161"/>
            <a:ext cx="1706626" cy="363785"/>
          </a:xfrm>
          <a:prstGeom prst="rect">
            <a:avLst/>
          </a:prstGeom>
        </p:spPr>
      </p:pic>
    </p:spTree>
    <p:extLst>
      <p:ext uri="{BB962C8B-B14F-4D97-AF65-F5344CB8AC3E}">
        <p14:creationId xmlns:p14="http://schemas.microsoft.com/office/powerpoint/2010/main" val="44341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 bilde/gra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871" y="720000"/>
            <a:ext cx="4278594" cy="1027050"/>
          </a:xfrm>
          <a:prstGeom prst="rect">
            <a:avLst/>
          </a:prstGeom>
        </p:spPr>
        <p:txBody>
          <a:bodyPr anchor="t">
            <a:noAutofit/>
          </a:bodyPr>
          <a:lstStyle>
            <a:lvl1pPr>
              <a:lnSpc>
                <a:spcPct val="100000"/>
              </a:lnSpc>
              <a:defRPr sz="2800">
                <a:solidFill>
                  <a:schemeClr val="tx1"/>
                </a:solidFill>
              </a:defRPr>
            </a:lvl1pPr>
          </a:lstStyle>
          <a:p>
            <a:r>
              <a:rPr lang="nb-NO" dirty="0"/>
              <a:t>Overskrift</a:t>
            </a:r>
            <a:br>
              <a:rPr lang="nb-NO" dirty="0"/>
            </a:br>
            <a:r>
              <a:rPr lang="nb-NO" dirty="0"/>
              <a:t>1-2 linjer </a:t>
            </a:r>
            <a:r>
              <a:rPr lang="nb-NO" dirty="0" err="1"/>
              <a:t>pkt</a:t>
            </a:r>
            <a:r>
              <a:rPr lang="nb-NO" dirty="0"/>
              <a:t> 28</a:t>
            </a:r>
            <a:endParaRPr lang="en-US" dirty="0"/>
          </a:p>
        </p:txBody>
      </p:sp>
      <p:sp>
        <p:nvSpPr>
          <p:cNvPr id="3" name="Content Placeholder 2"/>
          <p:cNvSpPr>
            <a:spLocks noGrp="1"/>
          </p:cNvSpPr>
          <p:nvPr>
            <p:ph sz="half" idx="1" hasCustomPrompt="1"/>
          </p:nvPr>
        </p:nvSpPr>
        <p:spPr>
          <a:xfrm>
            <a:off x="5302665" y="457184"/>
            <a:ext cx="6432134" cy="5580000"/>
          </a:xfrm>
          <a:prstGeom prst="rect">
            <a:avLst/>
          </a:prstGeom>
        </p:spPr>
        <p:txBody>
          <a:bodyPr wrap="square">
            <a:spAutoFit/>
          </a:bodyPr>
          <a:lstStyle>
            <a:lvl1pPr marL="0" indent="0">
              <a:buNone/>
              <a:defRPr sz="1800">
                <a:solidFill>
                  <a:schemeClr val="bg2">
                    <a:lumMod val="10000"/>
                  </a:schemeClr>
                </a:solidFill>
              </a:defRPr>
            </a:lvl1pPr>
          </a:lstStyle>
          <a:p>
            <a:pPr lvl="0"/>
            <a:br>
              <a:rPr lang="en-US" dirty="0"/>
            </a:br>
            <a:r>
              <a:rPr lang="en-US" dirty="0"/>
              <a:t> </a:t>
            </a:r>
            <a:r>
              <a:rPr lang="en-US" dirty="0" err="1"/>
              <a:t>Bilde</a:t>
            </a:r>
            <a:r>
              <a:rPr lang="en-US" dirty="0"/>
              <a:t> </a:t>
            </a:r>
            <a:r>
              <a:rPr lang="en-US" dirty="0" err="1"/>
              <a:t>eller</a:t>
            </a:r>
            <a:r>
              <a:rPr lang="en-US" dirty="0"/>
              <a:t> </a:t>
            </a:r>
            <a:r>
              <a:rPr lang="en-US" dirty="0" err="1"/>
              <a:t>graf</a:t>
            </a:r>
            <a:endParaRPr lang="en-US" dirty="0"/>
          </a:p>
        </p:txBody>
      </p:sp>
      <p:sp>
        <p:nvSpPr>
          <p:cNvPr id="5" name="Content Placeholder 2">
            <a:extLst>
              <a:ext uri="{FF2B5EF4-FFF2-40B4-BE49-F238E27FC236}">
                <a16:creationId xmlns:a16="http://schemas.microsoft.com/office/drawing/2014/main" id="{4902DFB4-B7E4-0649-AFD1-DBC66C55BEF0}"/>
              </a:ext>
            </a:extLst>
          </p:cNvPr>
          <p:cNvSpPr>
            <a:spLocks noGrp="1"/>
          </p:cNvSpPr>
          <p:nvPr>
            <p:ph sz="half" idx="14" hasCustomPrompt="1"/>
          </p:nvPr>
        </p:nvSpPr>
        <p:spPr>
          <a:xfrm>
            <a:off x="583259" y="1873680"/>
            <a:ext cx="4278594" cy="584775"/>
          </a:xfrm>
          <a:prstGeom prst="rect">
            <a:avLst/>
          </a:prstGeom>
        </p:spPr>
        <p:txBody>
          <a:bodyPr wrap="square">
            <a:spAutoFit/>
          </a:bodyPr>
          <a:lstStyle>
            <a:lvl1pPr marL="0" indent="0">
              <a:lnSpc>
                <a:spcPct val="100000"/>
              </a:lnSpc>
              <a:buNone/>
              <a:defRPr sz="1600">
                <a:solidFill>
                  <a:schemeClr val="bg2">
                    <a:lumMod val="10000"/>
                  </a:schemeClr>
                </a:solidFill>
              </a:defRPr>
            </a:lvl1pPr>
          </a:lstStyle>
          <a:p>
            <a:pPr lvl="0"/>
            <a:r>
              <a:rPr lang="en-US" dirty="0" err="1"/>
              <a:t>Undertittel</a:t>
            </a:r>
            <a:r>
              <a:rPr lang="en-US" dirty="0"/>
              <a:t> inn her </a:t>
            </a:r>
            <a:r>
              <a:rPr lang="en-US" dirty="0" err="1"/>
              <a:t>på</a:t>
            </a:r>
            <a:r>
              <a:rPr lang="en-US" dirty="0"/>
              <a:t> </a:t>
            </a:r>
            <a:r>
              <a:rPr lang="en-US" dirty="0" err="1"/>
              <a:t>en</a:t>
            </a:r>
            <a:r>
              <a:rPr lang="en-US" dirty="0"/>
              <a:t> </a:t>
            </a:r>
            <a:r>
              <a:rPr lang="en-US" dirty="0" err="1"/>
              <a:t>setning</a:t>
            </a:r>
            <a:br>
              <a:rPr lang="en-US" dirty="0"/>
            </a:br>
            <a:r>
              <a:rPr lang="en-US" dirty="0" err="1"/>
              <a:t>eller</a:t>
            </a:r>
            <a:r>
              <a:rPr lang="en-US" dirty="0"/>
              <a:t> to </a:t>
            </a:r>
            <a:r>
              <a:rPr lang="en-US" dirty="0" err="1"/>
              <a:t>blir</a:t>
            </a:r>
            <a:r>
              <a:rPr lang="en-US" dirty="0"/>
              <a:t> </a:t>
            </a:r>
            <a:r>
              <a:rPr lang="en-US" dirty="0" err="1"/>
              <a:t>fint</a:t>
            </a:r>
            <a:endParaRPr lang="en-US" dirty="0"/>
          </a:p>
        </p:txBody>
      </p:sp>
    </p:spTree>
    <p:extLst>
      <p:ext uri="{BB962C8B-B14F-4D97-AF65-F5344CB8AC3E}">
        <p14:creationId xmlns:p14="http://schemas.microsoft.com/office/powerpoint/2010/main" val="1401831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f med liten tek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871" y="720000"/>
            <a:ext cx="4278594" cy="1027050"/>
          </a:xfrm>
          <a:prstGeom prst="rect">
            <a:avLst/>
          </a:prstGeom>
        </p:spPr>
        <p:txBody>
          <a:bodyPr anchor="t">
            <a:noAutofit/>
          </a:bodyPr>
          <a:lstStyle>
            <a:lvl1pPr>
              <a:lnSpc>
                <a:spcPct val="100000"/>
              </a:lnSpc>
              <a:defRPr sz="2800">
                <a:solidFill>
                  <a:schemeClr val="tx2"/>
                </a:solidFill>
              </a:defRPr>
            </a:lvl1pPr>
          </a:lstStyle>
          <a:p>
            <a:r>
              <a:rPr lang="nb-NO" dirty="0"/>
              <a:t>Overskrift</a:t>
            </a:r>
            <a:br>
              <a:rPr lang="nb-NO" dirty="0"/>
            </a:br>
            <a:r>
              <a:rPr lang="nb-NO" dirty="0"/>
              <a:t>1-2 linjer </a:t>
            </a:r>
            <a:r>
              <a:rPr lang="nb-NO" dirty="0" err="1"/>
              <a:t>pkt</a:t>
            </a:r>
            <a:r>
              <a:rPr lang="nb-NO" dirty="0"/>
              <a:t> 24</a:t>
            </a:r>
            <a:endParaRPr lang="en-US" dirty="0"/>
          </a:p>
        </p:txBody>
      </p:sp>
      <p:sp>
        <p:nvSpPr>
          <p:cNvPr id="3" name="Content Placeholder 2"/>
          <p:cNvSpPr>
            <a:spLocks noGrp="1"/>
          </p:cNvSpPr>
          <p:nvPr>
            <p:ph sz="half" idx="1" hasCustomPrompt="1"/>
          </p:nvPr>
        </p:nvSpPr>
        <p:spPr>
          <a:xfrm>
            <a:off x="566871" y="1908244"/>
            <a:ext cx="11058258" cy="707886"/>
          </a:xfrm>
          <a:prstGeom prst="rect">
            <a:avLst/>
          </a:prstGeom>
        </p:spPr>
        <p:txBody>
          <a:bodyPr wrap="square">
            <a:spAutoFit/>
          </a:bodyPr>
          <a:lstStyle>
            <a:lvl1pPr marL="0" indent="0">
              <a:lnSpc>
                <a:spcPct val="100000"/>
              </a:lnSpc>
              <a:buNone/>
              <a:defRPr sz="2000">
                <a:solidFill>
                  <a:schemeClr val="bg2">
                    <a:lumMod val="10000"/>
                  </a:schemeClr>
                </a:solidFill>
              </a:defRPr>
            </a:lvl1pPr>
          </a:lstStyle>
          <a:p>
            <a:pPr lvl="0"/>
            <a:br>
              <a:rPr lang="en-US" dirty="0"/>
            </a:br>
            <a:r>
              <a:rPr lang="en-US" dirty="0"/>
              <a:t> </a:t>
            </a:r>
            <a:r>
              <a:rPr lang="en-US" dirty="0" err="1"/>
              <a:t>Bilde</a:t>
            </a:r>
            <a:r>
              <a:rPr lang="en-US" dirty="0"/>
              <a:t> </a:t>
            </a:r>
            <a:r>
              <a:rPr lang="en-US" dirty="0" err="1"/>
              <a:t>eller</a:t>
            </a:r>
            <a:r>
              <a:rPr lang="en-US" dirty="0"/>
              <a:t> </a:t>
            </a:r>
            <a:r>
              <a:rPr lang="en-US" dirty="0" err="1"/>
              <a:t>graf</a:t>
            </a:r>
            <a:endParaRPr lang="en-US" dirty="0"/>
          </a:p>
        </p:txBody>
      </p:sp>
      <p:sp>
        <p:nvSpPr>
          <p:cNvPr id="5" name="Content Placeholder 2">
            <a:extLst>
              <a:ext uri="{FF2B5EF4-FFF2-40B4-BE49-F238E27FC236}">
                <a16:creationId xmlns:a16="http://schemas.microsoft.com/office/drawing/2014/main" id="{4902DFB4-B7E4-0649-AFD1-DBC66C55BEF0}"/>
              </a:ext>
            </a:extLst>
          </p:cNvPr>
          <p:cNvSpPr>
            <a:spLocks noGrp="1"/>
          </p:cNvSpPr>
          <p:nvPr>
            <p:ph sz="half" idx="14" hasCustomPrompt="1"/>
          </p:nvPr>
        </p:nvSpPr>
        <p:spPr>
          <a:xfrm>
            <a:off x="566871" y="5507824"/>
            <a:ext cx="11058258" cy="307777"/>
          </a:xfrm>
          <a:prstGeom prst="rect">
            <a:avLst/>
          </a:prstGeom>
        </p:spPr>
        <p:txBody>
          <a:bodyPr wrap="square">
            <a:spAutoFit/>
          </a:bodyPr>
          <a:lstStyle>
            <a:lvl1pPr marL="0" indent="0">
              <a:lnSpc>
                <a:spcPct val="100000"/>
              </a:lnSpc>
              <a:buNone/>
              <a:defRPr sz="1400">
                <a:solidFill>
                  <a:schemeClr val="bg2">
                    <a:lumMod val="10000"/>
                  </a:schemeClr>
                </a:solidFill>
              </a:defRPr>
            </a:lvl1pPr>
          </a:lstStyle>
          <a:p>
            <a:pPr lvl="0"/>
            <a:r>
              <a:rPr lang="en-US" dirty="0" err="1"/>
              <a:t>Tekst</a:t>
            </a:r>
            <a:r>
              <a:rPr lang="en-US" dirty="0"/>
              <a:t> inn her </a:t>
            </a:r>
            <a:r>
              <a:rPr lang="en-US" dirty="0" err="1"/>
              <a:t>på</a:t>
            </a:r>
            <a:r>
              <a:rPr lang="en-US" dirty="0"/>
              <a:t> </a:t>
            </a:r>
            <a:r>
              <a:rPr lang="en-US" dirty="0" err="1"/>
              <a:t>en</a:t>
            </a:r>
            <a:r>
              <a:rPr lang="en-US" dirty="0"/>
              <a:t> </a:t>
            </a:r>
            <a:r>
              <a:rPr lang="en-US" dirty="0" err="1"/>
              <a:t>setning</a:t>
            </a:r>
            <a:endParaRPr lang="en-US" dirty="0"/>
          </a:p>
        </p:txBody>
      </p:sp>
    </p:spTree>
    <p:extLst>
      <p:ext uri="{BB962C8B-B14F-4D97-AF65-F5344CB8AC3E}">
        <p14:creationId xmlns:p14="http://schemas.microsoft.com/office/powerpoint/2010/main" val="3834940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lskille">
    <p:bg>
      <p:bgRef idx="1001">
        <a:schemeClr val="bg2"/>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80FDE0C-3F6A-CC4D-B2ED-0C113EE39F58}"/>
              </a:ext>
            </a:extLst>
          </p:cNvPr>
          <p:cNvSpPr>
            <a:spLocks noGrp="1"/>
          </p:cNvSpPr>
          <p:nvPr>
            <p:ph type="title" hasCustomPrompt="1"/>
          </p:nvPr>
        </p:nvSpPr>
        <p:spPr>
          <a:xfrm>
            <a:off x="566870" y="1187830"/>
            <a:ext cx="10942377" cy="1409066"/>
          </a:xfrm>
          <a:prstGeom prst="rect">
            <a:avLst/>
          </a:prstGeom>
        </p:spPr>
        <p:txBody>
          <a:bodyPr anchor="t">
            <a:noAutofit/>
          </a:bodyPr>
          <a:lstStyle>
            <a:lvl1pPr>
              <a:lnSpc>
                <a:spcPct val="100000"/>
              </a:lnSpc>
              <a:spcAft>
                <a:spcPts val="600"/>
              </a:spcAft>
              <a:defRPr sz="2800"/>
            </a:lvl1pPr>
          </a:lstStyle>
          <a:p>
            <a:r>
              <a:rPr lang="nb-NO" dirty="0"/>
              <a:t>Overskrift</a:t>
            </a:r>
            <a:br>
              <a:rPr lang="nb-NO" dirty="0"/>
            </a:br>
            <a:r>
              <a:rPr lang="nb-NO" dirty="0"/>
              <a:t>1-2 linjer </a:t>
            </a:r>
            <a:r>
              <a:rPr lang="nb-NO" dirty="0" err="1"/>
              <a:t>pkt</a:t>
            </a:r>
            <a:r>
              <a:rPr lang="nb-NO" dirty="0"/>
              <a:t> 28</a:t>
            </a:r>
            <a:endParaRPr lang="en-US" dirty="0"/>
          </a:p>
        </p:txBody>
      </p:sp>
      <p:pic>
        <p:nvPicPr>
          <p:cNvPr id="5" name="Bild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9909" y="6186161"/>
            <a:ext cx="1706626" cy="363785"/>
          </a:xfrm>
          <a:prstGeom prst="rect">
            <a:avLst/>
          </a:prstGeom>
        </p:spPr>
      </p:pic>
    </p:spTree>
    <p:extLst>
      <p:ext uri="{BB962C8B-B14F-4D97-AF65-F5344CB8AC3E}">
        <p14:creationId xmlns:p14="http://schemas.microsoft.com/office/powerpoint/2010/main" val="296660687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lskille 2">
    <p:bg>
      <p:bgRef idx="1001">
        <a:schemeClr val="bg2"/>
      </p:bgRef>
    </p:bg>
    <p:spTree>
      <p:nvGrpSpPr>
        <p:cNvPr id="1" name=""/>
        <p:cNvGrpSpPr/>
        <p:nvPr/>
      </p:nvGrpSpPr>
      <p:grpSpPr>
        <a:xfrm>
          <a:off x="0" y="0"/>
          <a:ext cx="0" cy="0"/>
          <a:chOff x="0" y="0"/>
          <a:chExt cx="0" cy="0"/>
        </a:xfrm>
      </p:grpSpPr>
      <p:sp>
        <p:nvSpPr>
          <p:cNvPr id="2" name="Rektangel 1"/>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itle 1">
            <a:extLst>
              <a:ext uri="{FF2B5EF4-FFF2-40B4-BE49-F238E27FC236}">
                <a16:creationId xmlns:a16="http://schemas.microsoft.com/office/drawing/2014/main" id="{B80FDE0C-3F6A-CC4D-B2ED-0C113EE39F58}"/>
              </a:ext>
            </a:extLst>
          </p:cNvPr>
          <p:cNvSpPr>
            <a:spLocks noGrp="1"/>
          </p:cNvSpPr>
          <p:nvPr>
            <p:ph type="title" hasCustomPrompt="1"/>
          </p:nvPr>
        </p:nvSpPr>
        <p:spPr>
          <a:xfrm>
            <a:off x="566870" y="1187830"/>
            <a:ext cx="10942377" cy="1409066"/>
          </a:xfrm>
          <a:prstGeom prst="rect">
            <a:avLst/>
          </a:prstGeom>
        </p:spPr>
        <p:txBody>
          <a:bodyPr anchor="t">
            <a:noAutofit/>
          </a:bodyPr>
          <a:lstStyle>
            <a:lvl1pPr>
              <a:lnSpc>
                <a:spcPct val="100000"/>
              </a:lnSpc>
              <a:spcAft>
                <a:spcPts val="600"/>
              </a:spcAft>
              <a:defRPr sz="2800"/>
            </a:lvl1pPr>
          </a:lstStyle>
          <a:p>
            <a:r>
              <a:rPr lang="nb-NO" dirty="0"/>
              <a:t>Overskrift</a:t>
            </a:r>
            <a:br>
              <a:rPr lang="nb-NO" dirty="0"/>
            </a:br>
            <a:r>
              <a:rPr lang="nb-NO" dirty="0"/>
              <a:t>1-2 linjer </a:t>
            </a:r>
            <a:r>
              <a:rPr lang="nb-NO" dirty="0" err="1"/>
              <a:t>pkt</a:t>
            </a:r>
            <a:r>
              <a:rPr lang="nb-NO" dirty="0"/>
              <a:t> 28</a:t>
            </a:r>
            <a:endParaRPr lang="en-US" dirty="0"/>
          </a:p>
        </p:txBody>
      </p:sp>
      <p:pic>
        <p:nvPicPr>
          <p:cNvPr id="5" name="Bild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9909" y="6186161"/>
            <a:ext cx="1706626" cy="363785"/>
          </a:xfrm>
          <a:prstGeom prst="rect">
            <a:avLst/>
          </a:prstGeom>
        </p:spPr>
      </p:pic>
    </p:spTree>
    <p:extLst>
      <p:ext uri="{BB962C8B-B14F-4D97-AF65-F5344CB8AC3E}">
        <p14:creationId xmlns:p14="http://schemas.microsoft.com/office/powerpoint/2010/main" val="2414554202"/>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sjon og verdi">
    <p:bg>
      <p:bgRef idx="1001">
        <a:schemeClr val="bg2"/>
      </p:bgRef>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23E013D-4C90-2047-A3AE-553B5D493DB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222866" cy="6858001"/>
          </a:xfrm>
          <a:prstGeom prst="rect">
            <a:avLst/>
          </a:prstGeom>
        </p:spPr>
      </p:pic>
      <p:grpSp>
        <p:nvGrpSpPr>
          <p:cNvPr id="5" name="Gruppe 4">
            <a:extLst>
              <a:ext uri="{FF2B5EF4-FFF2-40B4-BE49-F238E27FC236}">
                <a16:creationId xmlns:a16="http://schemas.microsoft.com/office/drawing/2014/main" id="{7C39FF59-56DF-FE46-9AD2-63EA9FD8FFE1}"/>
              </a:ext>
            </a:extLst>
          </p:cNvPr>
          <p:cNvGrpSpPr/>
          <p:nvPr userDrawn="1"/>
        </p:nvGrpSpPr>
        <p:grpSpPr>
          <a:xfrm>
            <a:off x="3290759" y="2528825"/>
            <a:ext cx="5610483" cy="2963189"/>
            <a:chOff x="3448706" y="2528825"/>
            <a:chExt cx="5610483" cy="2963189"/>
          </a:xfrm>
        </p:grpSpPr>
        <p:sp>
          <p:nvSpPr>
            <p:cNvPr id="12" name="Ellipse 11">
              <a:extLst>
                <a:ext uri="{FF2B5EF4-FFF2-40B4-BE49-F238E27FC236}">
                  <a16:creationId xmlns:a16="http://schemas.microsoft.com/office/drawing/2014/main" id="{19F90CA5-01F0-EB4C-AE14-2C96B1A084AB}"/>
                </a:ext>
              </a:extLst>
            </p:cNvPr>
            <p:cNvSpPr/>
            <p:nvPr userDrawn="1"/>
          </p:nvSpPr>
          <p:spPr>
            <a:xfrm>
              <a:off x="3448706" y="2528825"/>
              <a:ext cx="2963189" cy="29631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 </a:t>
              </a:r>
            </a:p>
          </p:txBody>
        </p:sp>
        <p:sp>
          <p:nvSpPr>
            <p:cNvPr id="13" name="Ellipse 12">
              <a:extLst>
                <a:ext uri="{FF2B5EF4-FFF2-40B4-BE49-F238E27FC236}">
                  <a16:creationId xmlns:a16="http://schemas.microsoft.com/office/drawing/2014/main" id="{1DDB2277-30D0-AF45-843B-3BFE72E52915}"/>
                </a:ext>
              </a:extLst>
            </p:cNvPr>
            <p:cNvSpPr/>
            <p:nvPr userDrawn="1"/>
          </p:nvSpPr>
          <p:spPr>
            <a:xfrm>
              <a:off x="6096000" y="2528825"/>
              <a:ext cx="2963189" cy="29631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 </a:t>
              </a:r>
            </a:p>
          </p:txBody>
        </p:sp>
        <p:sp>
          <p:nvSpPr>
            <p:cNvPr id="14" name="Title 1">
              <a:extLst>
                <a:ext uri="{FF2B5EF4-FFF2-40B4-BE49-F238E27FC236}">
                  <a16:creationId xmlns:a16="http://schemas.microsoft.com/office/drawing/2014/main" id="{0A023567-DA87-D440-8C77-2C37AC1AE538}"/>
                </a:ext>
              </a:extLst>
            </p:cNvPr>
            <p:cNvSpPr txBox="1">
              <a:spLocks/>
            </p:cNvSpPr>
            <p:nvPr userDrawn="1"/>
          </p:nvSpPr>
          <p:spPr>
            <a:xfrm>
              <a:off x="3448707" y="3855029"/>
              <a:ext cx="2963190" cy="1139886"/>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pPr>
                <a:lnSpc>
                  <a:spcPct val="100000"/>
                </a:lnSpc>
              </a:pPr>
              <a:r>
                <a:rPr lang="nb-NO" sz="1800" b="0" dirty="0">
                  <a:solidFill>
                    <a:schemeClr val="tx2">
                      <a:lumMod val="10000"/>
                    </a:schemeClr>
                  </a:solidFill>
                </a:rPr>
                <a:t>En enkel, tilgjengelig</a:t>
              </a:r>
            </a:p>
            <a:p>
              <a:pPr>
                <a:lnSpc>
                  <a:spcPct val="100000"/>
                </a:lnSpc>
              </a:pPr>
              <a:r>
                <a:rPr lang="nb-NO" sz="1800" b="0" dirty="0">
                  <a:solidFill>
                    <a:schemeClr val="tx2">
                      <a:lumMod val="10000"/>
                    </a:schemeClr>
                  </a:solidFill>
                </a:rPr>
                <a:t>og kostnadseffektiv</a:t>
              </a:r>
            </a:p>
            <a:p>
              <a:pPr>
                <a:lnSpc>
                  <a:spcPct val="100000"/>
                </a:lnSpc>
              </a:pPr>
              <a:r>
                <a:rPr lang="nb-NO" sz="1800" b="0" dirty="0">
                  <a:solidFill>
                    <a:schemeClr val="tx2">
                      <a:lumMod val="10000"/>
                    </a:schemeClr>
                  </a:solidFill>
                </a:rPr>
                <a:t>pasientreise</a:t>
              </a:r>
              <a:endParaRPr lang="en-US" sz="1800" b="0" dirty="0">
                <a:solidFill>
                  <a:schemeClr val="tx2">
                    <a:lumMod val="10000"/>
                  </a:schemeClr>
                </a:solidFill>
              </a:endParaRPr>
            </a:p>
          </p:txBody>
        </p:sp>
        <p:sp>
          <p:nvSpPr>
            <p:cNvPr id="15" name="Title 1">
              <a:extLst>
                <a:ext uri="{FF2B5EF4-FFF2-40B4-BE49-F238E27FC236}">
                  <a16:creationId xmlns:a16="http://schemas.microsoft.com/office/drawing/2014/main" id="{2121DA2D-ABAB-E148-817C-EBF93EAACA7D}"/>
                </a:ext>
              </a:extLst>
            </p:cNvPr>
            <p:cNvSpPr txBox="1">
              <a:spLocks/>
            </p:cNvSpPr>
            <p:nvPr userDrawn="1"/>
          </p:nvSpPr>
          <p:spPr>
            <a:xfrm>
              <a:off x="3558703" y="3282259"/>
              <a:ext cx="2743201" cy="548892"/>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r>
                <a:rPr lang="nb-NO" sz="3200" dirty="0">
                  <a:solidFill>
                    <a:schemeClr val="bg2"/>
                  </a:solidFill>
                </a:rPr>
                <a:t>Vår visjon</a:t>
              </a:r>
              <a:endParaRPr lang="en-US" sz="3200" dirty="0">
                <a:solidFill>
                  <a:schemeClr val="bg2"/>
                </a:solidFill>
              </a:endParaRPr>
            </a:p>
          </p:txBody>
        </p:sp>
        <p:sp>
          <p:nvSpPr>
            <p:cNvPr id="16" name="Title 1">
              <a:extLst>
                <a:ext uri="{FF2B5EF4-FFF2-40B4-BE49-F238E27FC236}">
                  <a16:creationId xmlns:a16="http://schemas.microsoft.com/office/drawing/2014/main" id="{537F483A-0E86-8346-908F-467C2A0F3E57}"/>
                </a:ext>
              </a:extLst>
            </p:cNvPr>
            <p:cNvSpPr txBox="1">
              <a:spLocks/>
            </p:cNvSpPr>
            <p:nvPr userDrawn="1"/>
          </p:nvSpPr>
          <p:spPr>
            <a:xfrm>
              <a:off x="6196282" y="3254815"/>
              <a:ext cx="2794432" cy="603781"/>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r>
                <a:rPr lang="nb-NO" sz="3200" dirty="0">
                  <a:solidFill>
                    <a:schemeClr val="tx1"/>
                  </a:solidFill>
                </a:rPr>
                <a:t>Våre verdier</a:t>
              </a:r>
              <a:endParaRPr lang="en-US" sz="3200" dirty="0">
                <a:solidFill>
                  <a:schemeClr val="tx1"/>
                </a:solidFill>
              </a:endParaRPr>
            </a:p>
          </p:txBody>
        </p:sp>
        <p:sp>
          <p:nvSpPr>
            <p:cNvPr id="17" name="Title 1">
              <a:extLst>
                <a:ext uri="{FF2B5EF4-FFF2-40B4-BE49-F238E27FC236}">
                  <a16:creationId xmlns:a16="http://schemas.microsoft.com/office/drawing/2014/main" id="{A2A02C64-8F16-2940-927D-692DEE165546}"/>
                </a:ext>
              </a:extLst>
            </p:cNvPr>
            <p:cNvSpPr txBox="1">
              <a:spLocks/>
            </p:cNvSpPr>
            <p:nvPr userDrawn="1"/>
          </p:nvSpPr>
          <p:spPr>
            <a:xfrm>
              <a:off x="6061763" y="3855029"/>
              <a:ext cx="2963190" cy="1139886"/>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pPr>
                <a:lnSpc>
                  <a:spcPct val="100000"/>
                </a:lnSpc>
              </a:pPr>
              <a:r>
                <a:rPr lang="nb-NO" sz="1800" b="0" dirty="0"/>
                <a:t>Vi er engasjerte,</a:t>
              </a:r>
              <a:br>
                <a:rPr lang="nb-NO" sz="1800" b="0" dirty="0"/>
              </a:br>
              <a:r>
                <a:rPr lang="nb-NO" sz="1800" b="0" dirty="0"/>
                <a:t>imøtekommende og</a:t>
              </a:r>
            </a:p>
            <a:p>
              <a:pPr>
                <a:lnSpc>
                  <a:spcPct val="100000"/>
                </a:lnSpc>
              </a:pPr>
              <a:r>
                <a:rPr lang="nb-NO" sz="1800" b="0" dirty="0"/>
                <a:t>pålitelige</a:t>
              </a:r>
              <a:endParaRPr lang="en-US" sz="1800" b="0" dirty="0">
                <a:solidFill>
                  <a:schemeClr val="tx2">
                    <a:lumMod val="10000"/>
                  </a:schemeClr>
                </a:solidFill>
              </a:endParaRPr>
            </a:p>
          </p:txBody>
        </p:sp>
      </p:grpSp>
      <p:pic>
        <p:nvPicPr>
          <p:cNvPr id="11" name="Bild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9909" y="6186161"/>
            <a:ext cx="1706626" cy="36378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sjon og verdi + ekstra sirkel">
    <p:bg>
      <p:bgRef idx="1001">
        <a:schemeClr val="bg2"/>
      </p:bgRef>
    </p:bg>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738672DE-1F03-5E41-A4B6-BA54DC73D3C7}"/>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222866" cy="6858001"/>
          </a:xfrm>
          <a:prstGeom prst="rect">
            <a:avLst/>
          </a:prstGeom>
        </p:spPr>
      </p:pic>
      <p:grpSp>
        <p:nvGrpSpPr>
          <p:cNvPr id="6" name="Gruppe 5">
            <a:extLst>
              <a:ext uri="{FF2B5EF4-FFF2-40B4-BE49-F238E27FC236}">
                <a16:creationId xmlns:a16="http://schemas.microsoft.com/office/drawing/2014/main" id="{372E3DC7-6A0E-2C4B-B86C-F745B786A436}"/>
              </a:ext>
            </a:extLst>
          </p:cNvPr>
          <p:cNvGrpSpPr/>
          <p:nvPr userDrawn="1"/>
        </p:nvGrpSpPr>
        <p:grpSpPr>
          <a:xfrm>
            <a:off x="1982545" y="3104148"/>
            <a:ext cx="8257776" cy="2963189"/>
            <a:chOff x="2226534" y="2428617"/>
            <a:chExt cx="8257776" cy="2963189"/>
          </a:xfrm>
        </p:grpSpPr>
        <p:sp>
          <p:nvSpPr>
            <p:cNvPr id="25" name="Ellipse 24">
              <a:extLst>
                <a:ext uri="{FF2B5EF4-FFF2-40B4-BE49-F238E27FC236}">
                  <a16:creationId xmlns:a16="http://schemas.microsoft.com/office/drawing/2014/main" id="{578A79D3-1EF5-A44E-AB1D-706C5F860D2C}"/>
                </a:ext>
              </a:extLst>
            </p:cNvPr>
            <p:cNvSpPr/>
            <p:nvPr userDrawn="1"/>
          </p:nvSpPr>
          <p:spPr>
            <a:xfrm>
              <a:off x="2226535" y="2428617"/>
              <a:ext cx="2963189" cy="29631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 </a:t>
              </a:r>
            </a:p>
          </p:txBody>
        </p:sp>
        <p:sp>
          <p:nvSpPr>
            <p:cNvPr id="24" name="Ellipse 23">
              <a:extLst>
                <a:ext uri="{FF2B5EF4-FFF2-40B4-BE49-F238E27FC236}">
                  <a16:creationId xmlns:a16="http://schemas.microsoft.com/office/drawing/2014/main" id="{525625EF-15DC-724C-A1C8-349C754D580E}"/>
                </a:ext>
              </a:extLst>
            </p:cNvPr>
            <p:cNvSpPr/>
            <p:nvPr userDrawn="1"/>
          </p:nvSpPr>
          <p:spPr>
            <a:xfrm>
              <a:off x="4856710" y="2428617"/>
              <a:ext cx="2963189" cy="29631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 </a:t>
              </a:r>
            </a:p>
          </p:txBody>
        </p:sp>
        <p:sp>
          <p:nvSpPr>
            <p:cNvPr id="19" name="Title 1">
              <a:extLst>
                <a:ext uri="{FF2B5EF4-FFF2-40B4-BE49-F238E27FC236}">
                  <a16:creationId xmlns:a16="http://schemas.microsoft.com/office/drawing/2014/main" id="{7614C84D-38F0-474D-BD7F-483964FC1E83}"/>
                </a:ext>
              </a:extLst>
            </p:cNvPr>
            <p:cNvSpPr txBox="1">
              <a:spLocks/>
            </p:cNvSpPr>
            <p:nvPr userDrawn="1"/>
          </p:nvSpPr>
          <p:spPr>
            <a:xfrm>
              <a:off x="2226534" y="3754821"/>
              <a:ext cx="2963190" cy="1139886"/>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pPr>
                <a:lnSpc>
                  <a:spcPct val="100000"/>
                </a:lnSpc>
              </a:pPr>
              <a:r>
                <a:rPr lang="nb-NO" sz="1800" b="0" dirty="0">
                  <a:solidFill>
                    <a:schemeClr val="tx2">
                      <a:lumMod val="10000"/>
                    </a:schemeClr>
                  </a:solidFill>
                </a:rPr>
                <a:t>En enkel, tilgjengelig</a:t>
              </a:r>
            </a:p>
            <a:p>
              <a:pPr>
                <a:lnSpc>
                  <a:spcPct val="100000"/>
                </a:lnSpc>
              </a:pPr>
              <a:r>
                <a:rPr lang="nb-NO" sz="1800" b="0" dirty="0">
                  <a:solidFill>
                    <a:schemeClr val="tx2">
                      <a:lumMod val="10000"/>
                    </a:schemeClr>
                  </a:solidFill>
                </a:rPr>
                <a:t>og kostnadseffektiv</a:t>
              </a:r>
            </a:p>
            <a:p>
              <a:pPr>
                <a:lnSpc>
                  <a:spcPct val="100000"/>
                </a:lnSpc>
              </a:pPr>
              <a:r>
                <a:rPr lang="nb-NO" sz="1800" b="0" dirty="0">
                  <a:solidFill>
                    <a:schemeClr val="tx2">
                      <a:lumMod val="10000"/>
                    </a:schemeClr>
                  </a:solidFill>
                </a:rPr>
                <a:t>pasientreise</a:t>
              </a:r>
              <a:endParaRPr lang="en-US" sz="1800" b="0" dirty="0">
                <a:solidFill>
                  <a:schemeClr val="tx2">
                    <a:lumMod val="10000"/>
                  </a:schemeClr>
                </a:solidFill>
              </a:endParaRPr>
            </a:p>
          </p:txBody>
        </p:sp>
        <p:sp>
          <p:nvSpPr>
            <p:cNvPr id="20" name="Title 1">
              <a:extLst>
                <a:ext uri="{FF2B5EF4-FFF2-40B4-BE49-F238E27FC236}">
                  <a16:creationId xmlns:a16="http://schemas.microsoft.com/office/drawing/2014/main" id="{9D9B0B09-7E04-8942-BA04-265AA90CC29C}"/>
                </a:ext>
              </a:extLst>
            </p:cNvPr>
            <p:cNvSpPr txBox="1">
              <a:spLocks/>
            </p:cNvSpPr>
            <p:nvPr userDrawn="1"/>
          </p:nvSpPr>
          <p:spPr>
            <a:xfrm>
              <a:off x="2336529" y="3182051"/>
              <a:ext cx="2743201" cy="548892"/>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r>
                <a:rPr lang="nb-NO" sz="3200" dirty="0">
                  <a:solidFill>
                    <a:schemeClr val="bg2"/>
                  </a:solidFill>
                </a:rPr>
                <a:t>Vår visjon</a:t>
              </a:r>
              <a:endParaRPr lang="en-US" sz="3200" dirty="0">
                <a:solidFill>
                  <a:schemeClr val="bg2"/>
                </a:solidFill>
              </a:endParaRPr>
            </a:p>
          </p:txBody>
        </p:sp>
        <p:sp>
          <p:nvSpPr>
            <p:cNvPr id="21" name="Title 1">
              <a:extLst>
                <a:ext uri="{FF2B5EF4-FFF2-40B4-BE49-F238E27FC236}">
                  <a16:creationId xmlns:a16="http://schemas.microsoft.com/office/drawing/2014/main" id="{6856F920-E5F5-2C4F-BF1F-4CB32AEA5CFA}"/>
                </a:ext>
              </a:extLst>
            </p:cNvPr>
            <p:cNvSpPr txBox="1">
              <a:spLocks/>
            </p:cNvSpPr>
            <p:nvPr userDrawn="1"/>
          </p:nvSpPr>
          <p:spPr>
            <a:xfrm>
              <a:off x="4890947" y="3154607"/>
              <a:ext cx="2894714" cy="603781"/>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r>
                <a:rPr lang="nb-NO" sz="3200" dirty="0">
                  <a:solidFill>
                    <a:schemeClr val="tx1"/>
                  </a:solidFill>
                </a:rPr>
                <a:t>Våre verdier</a:t>
              </a:r>
              <a:endParaRPr lang="en-US" sz="3200" dirty="0">
                <a:solidFill>
                  <a:schemeClr val="tx1"/>
                </a:solidFill>
              </a:endParaRPr>
            </a:p>
          </p:txBody>
        </p:sp>
        <p:sp>
          <p:nvSpPr>
            <p:cNvPr id="22" name="Title 1">
              <a:extLst>
                <a:ext uri="{FF2B5EF4-FFF2-40B4-BE49-F238E27FC236}">
                  <a16:creationId xmlns:a16="http://schemas.microsoft.com/office/drawing/2014/main" id="{491624CE-53C8-5C47-A608-5FE5B8D42C92}"/>
                </a:ext>
              </a:extLst>
            </p:cNvPr>
            <p:cNvSpPr txBox="1">
              <a:spLocks/>
            </p:cNvSpPr>
            <p:nvPr userDrawn="1"/>
          </p:nvSpPr>
          <p:spPr>
            <a:xfrm>
              <a:off x="4856709" y="3754821"/>
              <a:ext cx="2963190" cy="1139886"/>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pPr>
                <a:lnSpc>
                  <a:spcPct val="100000"/>
                </a:lnSpc>
              </a:pPr>
              <a:r>
                <a:rPr lang="nb-NO" sz="1800" b="0" dirty="0"/>
                <a:t>Vi er engasjerte,</a:t>
              </a:r>
              <a:br>
                <a:rPr lang="nb-NO" sz="1800" b="0" dirty="0"/>
              </a:br>
              <a:r>
                <a:rPr lang="nb-NO" sz="1800" b="0" dirty="0"/>
                <a:t>imøtekommende og</a:t>
              </a:r>
            </a:p>
            <a:p>
              <a:pPr>
                <a:lnSpc>
                  <a:spcPct val="100000"/>
                </a:lnSpc>
              </a:pPr>
              <a:r>
                <a:rPr lang="nb-NO" sz="1800" b="0" dirty="0"/>
                <a:t>pålitelige</a:t>
              </a:r>
              <a:endParaRPr lang="en-US" sz="1800" b="0" dirty="0">
                <a:solidFill>
                  <a:schemeClr val="tx2">
                    <a:lumMod val="10000"/>
                  </a:schemeClr>
                </a:solidFill>
              </a:endParaRPr>
            </a:p>
          </p:txBody>
        </p:sp>
        <p:sp>
          <p:nvSpPr>
            <p:cNvPr id="5" name="Ellipse 4">
              <a:extLst>
                <a:ext uri="{FF2B5EF4-FFF2-40B4-BE49-F238E27FC236}">
                  <a16:creationId xmlns:a16="http://schemas.microsoft.com/office/drawing/2014/main" id="{98D8134D-3E4A-264C-8B06-A5442829E153}"/>
                </a:ext>
              </a:extLst>
            </p:cNvPr>
            <p:cNvSpPr/>
            <p:nvPr userDrawn="1"/>
          </p:nvSpPr>
          <p:spPr>
            <a:xfrm>
              <a:off x="7521121" y="2428617"/>
              <a:ext cx="2963189" cy="296318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 </a:t>
              </a:r>
            </a:p>
          </p:txBody>
        </p:sp>
        <p:sp>
          <p:nvSpPr>
            <p:cNvPr id="14" name="Title 1">
              <a:extLst>
                <a:ext uri="{FF2B5EF4-FFF2-40B4-BE49-F238E27FC236}">
                  <a16:creationId xmlns:a16="http://schemas.microsoft.com/office/drawing/2014/main" id="{AD51D17F-DCAA-CA4D-8482-491B4DDB5DFD}"/>
                </a:ext>
              </a:extLst>
            </p:cNvPr>
            <p:cNvSpPr txBox="1">
              <a:spLocks/>
            </p:cNvSpPr>
            <p:nvPr userDrawn="1"/>
          </p:nvSpPr>
          <p:spPr>
            <a:xfrm>
              <a:off x="7521120" y="3754821"/>
              <a:ext cx="2963190" cy="1139886"/>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pPr>
                <a:lnSpc>
                  <a:spcPct val="100000"/>
                </a:lnSpc>
              </a:pPr>
              <a:r>
                <a:rPr lang="nb-NO" b="0" dirty="0">
                  <a:solidFill>
                    <a:schemeClr val="tx1"/>
                  </a:solidFill>
                </a:rPr>
                <a:t>Pasienten får oppfylt sin </a:t>
              </a:r>
            </a:p>
            <a:p>
              <a:pPr>
                <a:lnSpc>
                  <a:spcPct val="100000"/>
                </a:lnSpc>
              </a:pPr>
              <a:r>
                <a:rPr lang="nb-NO" b="0" dirty="0">
                  <a:solidFill>
                    <a:schemeClr val="tx1"/>
                  </a:solidFill>
                </a:rPr>
                <a:t>rett til pasienttransport</a:t>
              </a:r>
              <a:endParaRPr lang="en-US" b="0" dirty="0">
                <a:solidFill>
                  <a:schemeClr val="tx1"/>
                </a:solidFill>
              </a:endParaRPr>
            </a:p>
          </p:txBody>
        </p:sp>
        <p:sp>
          <p:nvSpPr>
            <p:cNvPr id="15" name="Title 1">
              <a:extLst>
                <a:ext uri="{FF2B5EF4-FFF2-40B4-BE49-F238E27FC236}">
                  <a16:creationId xmlns:a16="http://schemas.microsoft.com/office/drawing/2014/main" id="{B94F6236-C7A4-2741-921F-76CE5C46078D}"/>
                </a:ext>
              </a:extLst>
            </p:cNvPr>
            <p:cNvSpPr txBox="1">
              <a:spLocks/>
            </p:cNvSpPr>
            <p:nvPr userDrawn="1"/>
          </p:nvSpPr>
          <p:spPr>
            <a:xfrm>
              <a:off x="7764900" y="3182051"/>
              <a:ext cx="2475630" cy="548892"/>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r>
                <a:rPr lang="nb-NO" sz="3200" dirty="0">
                  <a:solidFill>
                    <a:schemeClr val="tx1"/>
                  </a:solidFill>
                </a:rPr>
                <a:t>Vårt formål</a:t>
              </a:r>
              <a:endParaRPr lang="en-US" sz="3200" dirty="0">
                <a:solidFill>
                  <a:schemeClr val="tx1"/>
                </a:solidFill>
              </a:endParaRPr>
            </a:p>
          </p:txBody>
        </p:sp>
      </p:grpSp>
      <p:pic>
        <p:nvPicPr>
          <p:cNvPr id="17" name="Bilde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9909" y="6186161"/>
            <a:ext cx="1706626" cy="363785"/>
          </a:xfrm>
          <a:prstGeom prst="rect">
            <a:avLst/>
          </a:prstGeom>
        </p:spPr>
      </p:pic>
    </p:spTree>
    <p:extLst>
      <p:ext uri="{BB962C8B-B14F-4D97-AF65-F5344CB8AC3E}">
        <p14:creationId xmlns:p14="http://schemas.microsoft.com/office/powerpoint/2010/main" val="120084413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8.pn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ssholder for tittel 2">
            <a:extLst>
              <a:ext uri="{FF2B5EF4-FFF2-40B4-BE49-F238E27FC236}">
                <a16:creationId xmlns:a16="http://schemas.microsoft.com/office/drawing/2014/main" id="{6B1B14D7-4752-6C45-9FA6-4FB778C9E452}"/>
              </a:ext>
            </a:extLst>
          </p:cNvPr>
          <p:cNvSpPr>
            <a:spLocks noGrp="1"/>
          </p:cNvSpPr>
          <p:nvPr>
            <p:ph type="title"/>
          </p:nvPr>
        </p:nvSpPr>
        <p:spPr>
          <a:xfrm>
            <a:off x="540000" y="720000"/>
            <a:ext cx="10515600" cy="1026880"/>
          </a:xfrm>
          <a:prstGeom prst="rect">
            <a:avLst/>
          </a:prstGeom>
        </p:spPr>
        <p:txBody>
          <a:bodyPr vert="horz" lIns="91440" tIns="45720" rIns="91440" bIns="45720" rtlCol="0" anchor="t">
            <a:normAutofit/>
          </a:bodyPr>
          <a:lstStyle/>
          <a:p>
            <a:r>
              <a:rPr lang="nb-NO" dirty="0"/>
              <a:t>Klikk for å redigere tittelstil</a:t>
            </a:r>
          </a:p>
        </p:txBody>
      </p:sp>
      <p:sp>
        <p:nvSpPr>
          <p:cNvPr id="4" name="Plassholder for tekst 3">
            <a:extLst>
              <a:ext uri="{FF2B5EF4-FFF2-40B4-BE49-F238E27FC236}">
                <a16:creationId xmlns:a16="http://schemas.microsoft.com/office/drawing/2014/main" id="{E1D4CA8B-0A36-D94E-B437-C8339BF885C9}"/>
              </a:ext>
            </a:extLst>
          </p:cNvPr>
          <p:cNvSpPr>
            <a:spLocks noGrp="1"/>
          </p:cNvSpPr>
          <p:nvPr>
            <p:ph type="body" idx="1"/>
          </p:nvPr>
        </p:nvSpPr>
        <p:spPr>
          <a:xfrm>
            <a:off x="576000" y="1872000"/>
            <a:ext cx="10515600" cy="4141342"/>
          </a:xfrm>
          <a:prstGeom prst="rect">
            <a:avLst/>
          </a:prstGeom>
        </p:spPr>
        <p:txBody>
          <a:bodyPr vert="horz" lIns="91440" tIns="45720" rIns="91440" bIns="45720" rtlCol="0">
            <a:normAutofit/>
          </a:bodyPr>
          <a:lstStyle/>
          <a:p>
            <a:pPr lvl="0"/>
            <a:r>
              <a:rPr lang="nb-NO" dirty="0"/>
              <a:t>Skriv tekster. Lange tekster har samme linjeavstand som andre elementer.
Første nivå</a:t>
            </a:r>
          </a:p>
          <a:p>
            <a:pPr lvl="1"/>
            <a:r>
              <a:rPr lang="nb-NO" dirty="0"/>
              <a:t>Andre nivå</a:t>
            </a:r>
          </a:p>
          <a:p>
            <a:pPr lvl="2"/>
            <a:r>
              <a:rPr lang="nb-NO" dirty="0"/>
              <a:t>Tredje nivå</a:t>
            </a:r>
          </a:p>
          <a:p>
            <a:pPr lvl="3"/>
            <a:r>
              <a:rPr lang="nb-NO" sz="1200" dirty="0"/>
              <a:t>Fjerde nivå</a:t>
            </a:r>
          </a:p>
          <a:p>
            <a:pPr lvl="4"/>
            <a:r>
              <a:rPr lang="nb-NO" sz="1200" dirty="0"/>
              <a:t>Femte nivå</a:t>
            </a:r>
            <a:endParaRPr lang="nb-NO" dirty="0"/>
          </a:p>
        </p:txBody>
      </p:sp>
      <p:pic>
        <p:nvPicPr>
          <p:cNvPr id="2" name="Bilde 1"/>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18334" y="6183126"/>
            <a:ext cx="1693827" cy="361056"/>
          </a:xfrm>
          <a:prstGeom prst="rect">
            <a:avLst/>
          </a:prstGeom>
        </p:spPr>
      </p:pic>
    </p:spTree>
    <p:extLst>
      <p:ext uri="{BB962C8B-B14F-4D97-AF65-F5344CB8AC3E}">
        <p14:creationId xmlns:p14="http://schemas.microsoft.com/office/powerpoint/2010/main" val="1128292480"/>
      </p:ext>
    </p:extLst>
  </p:cSld>
  <p:clrMap bg1="lt1" tx1="dk1" bg2="lt2" tx2="dk2" accent1="accent1" accent2="accent2" accent3="accent3" accent4="accent4" accent5="accent5" accent6="accent6" hlink="hlink" folHlink="folHlink"/>
  <p:sldLayoutIdLst>
    <p:sldLayoutId id="2147483698" r:id="rId1"/>
    <p:sldLayoutId id="2147483708" r:id="rId2"/>
    <p:sldLayoutId id="2147483714" r:id="rId3"/>
    <p:sldLayoutId id="2147483700" r:id="rId4"/>
    <p:sldLayoutId id="2147483730" r:id="rId5"/>
    <p:sldLayoutId id="2147483711" r:id="rId6"/>
    <p:sldLayoutId id="2147483732" r:id="rId7"/>
    <p:sldLayoutId id="2147483715" r:id="rId8"/>
    <p:sldLayoutId id="2147483731" r:id="rId9"/>
    <p:sldLayoutId id="2147483703" r:id="rId10"/>
    <p:sldLayoutId id="2147483716" r:id="rId11"/>
    <p:sldLayoutId id="2147483726" r:id="rId12"/>
    <p:sldLayoutId id="2147483729" r:id="rId13"/>
    <p:sldLayoutId id="2147483727" r:id="rId14"/>
    <p:sldLayoutId id="2147483733" r:id="rId15"/>
    <p:sldLayoutId id="2147483734" r:id="rId16"/>
  </p:sldLayoutIdLst>
  <p:txStyles>
    <p:titleStyle>
      <a:lvl1pPr algn="l" defTabSz="914400" rtl="0" eaLnBrk="1" latinLnBrk="0" hangingPunct="1">
        <a:lnSpc>
          <a:spcPct val="100000"/>
        </a:lnSpc>
        <a:spcBef>
          <a:spcPct val="0"/>
        </a:spcBef>
        <a:buNone/>
        <a:defRPr sz="2800" b="1" i="0" kern="1200" baseline="0">
          <a:solidFill>
            <a:schemeClr val="tx1"/>
          </a:solidFill>
          <a:latin typeface="+mj-lt"/>
          <a:ea typeface="+mj-ea"/>
          <a:cs typeface="+mj-cs"/>
        </a:defRPr>
      </a:lvl1pPr>
    </p:titleStyle>
    <p:bodyStyle>
      <a:lvl1pPr marL="134938" indent="-134938" algn="l" defTabSz="914400" rtl="0" eaLnBrk="1" latinLnBrk="0" hangingPunct="1">
        <a:lnSpc>
          <a:spcPct val="100000"/>
        </a:lnSpc>
        <a:spcBef>
          <a:spcPts val="0"/>
        </a:spcBef>
        <a:spcAft>
          <a:spcPts val="1200"/>
        </a:spcAft>
        <a:buFont typeface="Arial" panose="020B0604020202020204" pitchFamily="34" charset="0"/>
        <a:buChar char="•"/>
        <a:tabLst/>
        <a:defRPr sz="1800" kern="1200">
          <a:solidFill>
            <a:schemeClr val="bg2">
              <a:lumMod val="10000"/>
            </a:schemeClr>
          </a:solidFill>
          <a:latin typeface="+mn-lt"/>
          <a:ea typeface="+mn-ea"/>
          <a:cs typeface="+mn-cs"/>
        </a:defRPr>
      </a:lvl1pPr>
      <a:lvl2pPr marL="579438" indent="-217488" algn="l" defTabSz="914400" rtl="0" eaLnBrk="1" latinLnBrk="0" hangingPunct="1">
        <a:lnSpc>
          <a:spcPct val="100000"/>
        </a:lnSpc>
        <a:spcBef>
          <a:spcPts val="0"/>
        </a:spcBef>
        <a:spcAft>
          <a:spcPts val="1200"/>
        </a:spcAft>
        <a:buFont typeface="Courier New" panose="02070309020205020404" pitchFamily="49" charset="0"/>
        <a:buChar char="o"/>
        <a:tabLst/>
        <a:defRPr sz="1600" kern="1200">
          <a:solidFill>
            <a:schemeClr val="bg2">
              <a:lumMod val="10000"/>
            </a:schemeClr>
          </a:solidFill>
          <a:latin typeface="+mn-lt"/>
          <a:ea typeface="+mn-ea"/>
          <a:cs typeface="+mn-cs"/>
        </a:defRPr>
      </a:lvl2pPr>
      <a:lvl3pPr marL="933450" indent="-171450" algn="l" defTabSz="914400" rtl="0" eaLnBrk="1" latinLnBrk="0" hangingPunct="1">
        <a:lnSpc>
          <a:spcPct val="100000"/>
        </a:lnSpc>
        <a:spcBef>
          <a:spcPts val="0"/>
        </a:spcBef>
        <a:spcAft>
          <a:spcPts val="600"/>
        </a:spcAft>
        <a:buFont typeface="Wingdings" pitchFamily="2" charset="2"/>
        <a:buChar char="§"/>
        <a:tabLst/>
        <a:defRPr sz="1400" kern="1200">
          <a:solidFill>
            <a:schemeClr val="bg2">
              <a:lumMod val="10000"/>
            </a:schemeClr>
          </a:solidFill>
          <a:latin typeface="+mn-lt"/>
          <a:ea typeface="+mn-ea"/>
          <a:cs typeface="+mn-cs"/>
        </a:defRPr>
      </a:lvl3pPr>
      <a:lvl4pPr marL="1296988" indent="-182563" algn="l" defTabSz="914400" rtl="0" eaLnBrk="1" latinLnBrk="0" hangingPunct="1">
        <a:lnSpc>
          <a:spcPct val="100000"/>
        </a:lnSpc>
        <a:spcBef>
          <a:spcPts val="0"/>
        </a:spcBef>
        <a:spcAft>
          <a:spcPts val="300"/>
        </a:spcAft>
        <a:buFont typeface="Arial" panose="020B0604020202020204" pitchFamily="34" charset="0"/>
        <a:buChar char="•"/>
        <a:tabLst/>
        <a:defRPr sz="1600" kern="1200">
          <a:solidFill>
            <a:schemeClr val="bg2">
              <a:lumMod val="10000"/>
            </a:schemeClr>
          </a:solidFill>
          <a:latin typeface="+mn-lt"/>
          <a:ea typeface="+mn-ea"/>
          <a:cs typeface="+mn-cs"/>
        </a:defRPr>
      </a:lvl4pPr>
      <a:lvl5pPr marL="1785938" indent="-271463"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ssholder for tittel 2">
            <a:extLst>
              <a:ext uri="{FF2B5EF4-FFF2-40B4-BE49-F238E27FC236}">
                <a16:creationId xmlns:a16="http://schemas.microsoft.com/office/drawing/2014/main" id="{6B1B14D7-4752-6C45-9FA6-4FB778C9E452}"/>
              </a:ext>
            </a:extLst>
          </p:cNvPr>
          <p:cNvSpPr>
            <a:spLocks noGrp="1"/>
          </p:cNvSpPr>
          <p:nvPr>
            <p:ph type="title"/>
          </p:nvPr>
        </p:nvSpPr>
        <p:spPr>
          <a:xfrm>
            <a:off x="540000" y="720000"/>
            <a:ext cx="10515600" cy="1026880"/>
          </a:xfrm>
          <a:prstGeom prst="rect">
            <a:avLst/>
          </a:prstGeom>
        </p:spPr>
        <p:txBody>
          <a:bodyPr vert="horz" lIns="91440" tIns="45720" rIns="91440" bIns="45720" rtlCol="0" anchor="t">
            <a:normAutofit/>
          </a:bodyPr>
          <a:lstStyle/>
          <a:p>
            <a:r>
              <a:rPr lang="nb-NO" dirty="0"/>
              <a:t>Klikk for å redigere tittelstil</a:t>
            </a:r>
          </a:p>
        </p:txBody>
      </p:sp>
      <p:sp>
        <p:nvSpPr>
          <p:cNvPr id="4" name="Plassholder for tekst 3">
            <a:extLst>
              <a:ext uri="{FF2B5EF4-FFF2-40B4-BE49-F238E27FC236}">
                <a16:creationId xmlns:a16="http://schemas.microsoft.com/office/drawing/2014/main" id="{E1D4CA8B-0A36-D94E-B437-C8339BF885C9}"/>
              </a:ext>
            </a:extLst>
          </p:cNvPr>
          <p:cNvSpPr>
            <a:spLocks noGrp="1"/>
          </p:cNvSpPr>
          <p:nvPr>
            <p:ph type="body" idx="1"/>
          </p:nvPr>
        </p:nvSpPr>
        <p:spPr>
          <a:xfrm>
            <a:off x="576000" y="1872000"/>
            <a:ext cx="10515600" cy="4141342"/>
          </a:xfrm>
          <a:prstGeom prst="rect">
            <a:avLst/>
          </a:prstGeom>
        </p:spPr>
        <p:txBody>
          <a:bodyPr vert="horz" lIns="91440" tIns="45720" rIns="91440" bIns="45720" rtlCol="0">
            <a:normAutofit/>
          </a:bodyPr>
          <a:lstStyle/>
          <a:p>
            <a:pPr lvl="0"/>
            <a:r>
              <a:rPr lang="nb-NO" dirty="0"/>
              <a:t>Skriv tekster. Lange tekster har samme linjeavstand som andre elementer.
Første nivå</a:t>
            </a:r>
          </a:p>
          <a:p>
            <a:pPr lvl="1"/>
            <a:r>
              <a:rPr lang="nb-NO" dirty="0"/>
              <a:t>Andre nivå</a:t>
            </a:r>
          </a:p>
          <a:p>
            <a:pPr lvl="2"/>
            <a:r>
              <a:rPr lang="nb-NO" dirty="0"/>
              <a:t>Tredje nivå</a:t>
            </a:r>
          </a:p>
          <a:p>
            <a:pPr lvl="3"/>
            <a:r>
              <a:rPr lang="nb-NO" sz="1200" dirty="0"/>
              <a:t>Fjerde nivå</a:t>
            </a:r>
          </a:p>
          <a:p>
            <a:pPr lvl="4"/>
            <a:r>
              <a:rPr lang="nb-NO" sz="1200" dirty="0"/>
              <a:t>Femte nivå</a:t>
            </a:r>
            <a:endParaRPr lang="nb-NO" dirty="0"/>
          </a:p>
        </p:txBody>
      </p:sp>
      <p:pic>
        <p:nvPicPr>
          <p:cNvPr id="2" name="Bilde 1"/>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18334" y="6183126"/>
            <a:ext cx="1693827" cy="361056"/>
          </a:xfrm>
          <a:prstGeom prst="rect">
            <a:avLst/>
          </a:prstGeom>
        </p:spPr>
      </p:pic>
    </p:spTree>
    <p:extLst>
      <p:ext uri="{BB962C8B-B14F-4D97-AF65-F5344CB8AC3E}">
        <p14:creationId xmlns:p14="http://schemas.microsoft.com/office/powerpoint/2010/main" val="219671286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Lst>
  <p:txStyles>
    <p:titleStyle>
      <a:lvl1pPr algn="l" defTabSz="914400" rtl="0" eaLnBrk="1" latinLnBrk="0" hangingPunct="1">
        <a:lnSpc>
          <a:spcPct val="100000"/>
        </a:lnSpc>
        <a:spcBef>
          <a:spcPct val="0"/>
        </a:spcBef>
        <a:buNone/>
        <a:defRPr sz="2800" b="1" i="0" kern="1200" baseline="0">
          <a:solidFill>
            <a:schemeClr val="tx1"/>
          </a:solidFill>
          <a:latin typeface="+mj-lt"/>
          <a:ea typeface="+mj-ea"/>
          <a:cs typeface="+mj-cs"/>
        </a:defRPr>
      </a:lvl1pPr>
    </p:titleStyle>
    <p:bodyStyle>
      <a:lvl1pPr marL="134938" indent="-134938" algn="l" defTabSz="914400" rtl="0" eaLnBrk="1" latinLnBrk="0" hangingPunct="1">
        <a:lnSpc>
          <a:spcPct val="100000"/>
        </a:lnSpc>
        <a:spcBef>
          <a:spcPts val="0"/>
        </a:spcBef>
        <a:spcAft>
          <a:spcPts val="1200"/>
        </a:spcAft>
        <a:buFont typeface="Arial" panose="020B0604020202020204" pitchFamily="34" charset="0"/>
        <a:buChar char="•"/>
        <a:tabLst/>
        <a:defRPr sz="1800" kern="1200">
          <a:solidFill>
            <a:schemeClr val="bg2">
              <a:lumMod val="10000"/>
            </a:schemeClr>
          </a:solidFill>
          <a:latin typeface="+mn-lt"/>
          <a:ea typeface="+mn-ea"/>
          <a:cs typeface="+mn-cs"/>
        </a:defRPr>
      </a:lvl1pPr>
      <a:lvl2pPr marL="579438" indent="-217488" algn="l" defTabSz="914400" rtl="0" eaLnBrk="1" latinLnBrk="0" hangingPunct="1">
        <a:lnSpc>
          <a:spcPct val="100000"/>
        </a:lnSpc>
        <a:spcBef>
          <a:spcPts val="0"/>
        </a:spcBef>
        <a:spcAft>
          <a:spcPts val="1200"/>
        </a:spcAft>
        <a:buFont typeface="Courier New" panose="02070309020205020404" pitchFamily="49" charset="0"/>
        <a:buChar char="o"/>
        <a:tabLst/>
        <a:defRPr sz="1600" kern="1200">
          <a:solidFill>
            <a:schemeClr val="bg2">
              <a:lumMod val="10000"/>
            </a:schemeClr>
          </a:solidFill>
          <a:latin typeface="+mn-lt"/>
          <a:ea typeface="+mn-ea"/>
          <a:cs typeface="+mn-cs"/>
        </a:defRPr>
      </a:lvl2pPr>
      <a:lvl3pPr marL="933450" indent="-171450" algn="l" defTabSz="914400" rtl="0" eaLnBrk="1" latinLnBrk="0" hangingPunct="1">
        <a:lnSpc>
          <a:spcPct val="100000"/>
        </a:lnSpc>
        <a:spcBef>
          <a:spcPts val="0"/>
        </a:spcBef>
        <a:spcAft>
          <a:spcPts val="600"/>
        </a:spcAft>
        <a:buFont typeface="Wingdings" pitchFamily="2" charset="2"/>
        <a:buChar char="§"/>
        <a:tabLst/>
        <a:defRPr sz="1400" kern="1200">
          <a:solidFill>
            <a:schemeClr val="bg2">
              <a:lumMod val="10000"/>
            </a:schemeClr>
          </a:solidFill>
          <a:latin typeface="+mn-lt"/>
          <a:ea typeface="+mn-ea"/>
          <a:cs typeface="+mn-cs"/>
        </a:defRPr>
      </a:lvl3pPr>
      <a:lvl4pPr marL="1296988" indent="-182563" algn="l" defTabSz="914400" rtl="0" eaLnBrk="1" latinLnBrk="0" hangingPunct="1">
        <a:lnSpc>
          <a:spcPct val="100000"/>
        </a:lnSpc>
        <a:spcBef>
          <a:spcPts val="0"/>
        </a:spcBef>
        <a:spcAft>
          <a:spcPts val="300"/>
        </a:spcAft>
        <a:buFont typeface="Arial" panose="020B0604020202020204" pitchFamily="34" charset="0"/>
        <a:buChar char="•"/>
        <a:tabLst/>
        <a:defRPr sz="1600" kern="1200">
          <a:solidFill>
            <a:schemeClr val="bg2">
              <a:lumMod val="10000"/>
            </a:schemeClr>
          </a:solidFill>
          <a:latin typeface="+mn-lt"/>
          <a:ea typeface="+mn-ea"/>
          <a:cs typeface="+mn-cs"/>
        </a:defRPr>
      </a:lvl4pPr>
      <a:lvl5pPr marL="1785938" indent="-271463"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29.sv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pasientreiser.no/helsepersonell/reiseattest/" TargetMode="External"/><Relationship Id="rId2" Type="http://schemas.openxmlformats.org/officeDocument/2006/relationships/hyperlink" Target="mailto:kommunikasjon@pasientresier.no" TargetMode="External"/><Relationship Id="rId1" Type="http://schemas.openxmlformats.org/officeDocument/2006/relationships/slideLayout" Target="../slideLayouts/slideLayout2.xml"/><Relationship Id="rId4" Type="http://schemas.openxmlformats.org/officeDocument/2006/relationships/hyperlink" Target="https://www.helsenorge.no/bestill-reis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microsoft.com/office/2018/10/relationships/comments" Target="../comments/modernComment_F6D_A8F058EC.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1">
            <a:extLst>
              <a:ext uri="{FF2B5EF4-FFF2-40B4-BE49-F238E27FC236}">
                <a16:creationId xmlns:a16="http://schemas.microsoft.com/office/drawing/2014/main" id="{A79BEADF-76C3-765A-CADE-15593E2B56E6}"/>
              </a:ext>
            </a:extLst>
          </p:cNvPr>
          <p:cNvSpPr>
            <a:spLocks noGrp="1"/>
          </p:cNvSpPr>
          <p:nvPr>
            <p:ph type="body" sz="quarter" idx="11"/>
          </p:nvPr>
        </p:nvSpPr>
        <p:spPr>
          <a:xfrm>
            <a:off x="6794687" y="4375056"/>
            <a:ext cx="4294654" cy="1201737"/>
          </a:xfrm>
        </p:spPr>
        <p:txBody>
          <a:bodyPr/>
          <a:lstStyle/>
          <a:p>
            <a:endParaRPr lang="en-US"/>
          </a:p>
        </p:txBody>
      </p:sp>
      <p:pic>
        <p:nvPicPr>
          <p:cNvPr id="3" name="Bilde 2">
            <a:extLst>
              <a:ext uri="{FF2B5EF4-FFF2-40B4-BE49-F238E27FC236}">
                <a16:creationId xmlns:a16="http://schemas.microsoft.com/office/drawing/2014/main" id="{76337F8F-0F9B-BA17-6BE9-B766EE7CD004}"/>
              </a:ext>
            </a:extLst>
          </p:cNvPr>
          <p:cNvPicPr>
            <a:picLocks noChangeAspect="1"/>
          </p:cNvPicPr>
          <p:nvPr/>
        </p:nvPicPr>
        <p:blipFill>
          <a:blip r:embed="rId3"/>
          <a:srcRect t="2296" b="2296"/>
          <a:stretch/>
        </p:blipFill>
        <p:spPr>
          <a:xfrm>
            <a:off x="4948044" y="-28096"/>
            <a:ext cx="7280634" cy="6932230"/>
          </a:xfrm>
          <a:custGeom>
            <a:avLst/>
            <a:gdLst>
              <a:gd name="connsiteX0" fmla="*/ 0 w 7375525"/>
              <a:gd name="connsiteY0" fmla="*/ 3429000 h 6858000"/>
              <a:gd name="connsiteX1" fmla="*/ 3687763 w 7375525"/>
              <a:gd name="connsiteY1" fmla="*/ 0 h 6858000"/>
              <a:gd name="connsiteX2" fmla="*/ 7375525 w 7375525"/>
              <a:gd name="connsiteY2" fmla="*/ 0 h 6858000"/>
              <a:gd name="connsiteX3" fmla="*/ 7375525 w 7375525"/>
              <a:gd name="connsiteY3" fmla="*/ 3429000 h 6858000"/>
              <a:gd name="connsiteX4" fmla="*/ 3687762 w 7375525"/>
              <a:gd name="connsiteY4" fmla="*/ 6858000 h 6858000"/>
              <a:gd name="connsiteX5" fmla="*/ -1 w 7375525"/>
              <a:gd name="connsiteY5" fmla="*/ 3429000 h 6858000"/>
              <a:gd name="connsiteX6" fmla="*/ 0 w 7375525"/>
              <a:gd name="connsiteY6" fmla="*/ 3429000 h 6858000"/>
              <a:gd name="connsiteX0" fmla="*/ 286067 w 7661592"/>
              <a:gd name="connsiteY0" fmla="*/ 3441192 h 6870192"/>
              <a:gd name="connsiteX1" fmla="*/ 1242822 w 7661592"/>
              <a:gd name="connsiteY1" fmla="*/ 0 h 6870192"/>
              <a:gd name="connsiteX2" fmla="*/ 7661592 w 7661592"/>
              <a:gd name="connsiteY2" fmla="*/ 12192 h 6870192"/>
              <a:gd name="connsiteX3" fmla="*/ 7661592 w 7661592"/>
              <a:gd name="connsiteY3" fmla="*/ 3441192 h 6870192"/>
              <a:gd name="connsiteX4" fmla="*/ 3973829 w 7661592"/>
              <a:gd name="connsiteY4" fmla="*/ 6870192 h 6870192"/>
              <a:gd name="connsiteX5" fmla="*/ 286066 w 7661592"/>
              <a:gd name="connsiteY5" fmla="*/ 3441192 h 6870192"/>
              <a:gd name="connsiteX6" fmla="*/ 286067 w 7661592"/>
              <a:gd name="connsiteY6" fmla="*/ 3441192 h 6870192"/>
              <a:gd name="connsiteX0" fmla="*/ 1 w 7375526"/>
              <a:gd name="connsiteY0" fmla="*/ 3441192 h 6870192"/>
              <a:gd name="connsiteX1" fmla="*/ 956756 w 7375526"/>
              <a:gd name="connsiteY1" fmla="*/ 0 h 6870192"/>
              <a:gd name="connsiteX2" fmla="*/ 7375526 w 7375526"/>
              <a:gd name="connsiteY2" fmla="*/ 12192 h 6870192"/>
              <a:gd name="connsiteX3" fmla="*/ 7375526 w 7375526"/>
              <a:gd name="connsiteY3" fmla="*/ 3441192 h 6870192"/>
              <a:gd name="connsiteX4" fmla="*/ 3687763 w 7375526"/>
              <a:gd name="connsiteY4" fmla="*/ 6870192 h 6870192"/>
              <a:gd name="connsiteX5" fmla="*/ 0 w 7375526"/>
              <a:gd name="connsiteY5" fmla="*/ 3441192 h 6870192"/>
              <a:gd name="connsiteX6" fmla="*/ 1 w 7375526"/>
              <a:gd name="connsiteY6" fmla="*/ 3441192 h 6870192"/>
              <a:gd name="connsiteX0" fmla="*/ 146305 w 7375526"/>
              <a:gd name="connsiteY0" fmla="*/ 3441192 h 6870192"/>
              <a:gd name="connsiteX1" fmla="*/ 956756 w 7375526"/>
              <a:gd name="connsiteY1" fmla="*/ 0 h 6870192"/>
              <a:gd name="connsiteX2" fmla="*/ 7375526 w 7375526"/>
              <a:gd name="connsiteY2" fmla="*/ 12192 h 6870192"/>
              <a:gd name="connsiteX3" fmla="*/ 7375526 w 7375526"/>
              <a:gd name="connsiteY3" fmla="*/ 3441192 h 6870192"/>
              <a:gd name="connsiteX4" fmla="*/ 3687763 w 7375526"/>
              <a:gd name="connsiteY4" fmla="*/ 6870192 h 6870192"/>
              <a:gd name="connsiteX5" fmla="*/ 0 w 7375526"/>
              <a:gd name="connsiteY5" fmla="*/ 3441192 h 6870192"/>
              <a:gd name="connsiteX6" fmla="*/ 146305 w 7375526"/>
              <a:gd name="connsiteY6" fmla="*/ 3441192 h 6870192"/>
              <a:gd name="connsiteX0" fmla="*/ 12193 w 7241414"/>
              <a:gd name="connsiteY0" fmla="*/ 3441192 h 6870192"/>
              <a:gd name="connsiteX1" fmla="*/ 822644 w 7241414"/>
              <a:gd name="connsiteY1" fmla="*/ 0 h 6870192"/>
              <a:gd name="connsiteX2" fmla="*/ 7241414 w 7241414"/>
              <a:gd name="connsiteY2" fmla="*/ 12192 h 6870192"/>
              <a:gd name="connsiteX3" fmla="*/ 7241414 w 7241414"/>
              <a:gd name="connsiteY3" fmla="*/ 3441192 h 6870192"/>
              <a:gd name="connsiteX4" fmla="*/ 3553651 w 7241414"/>
              <a:gd name="connsiteY4" fmla="*/ 6870192 h 6870192"/>
              <a:gd name="connsiteX5" fmla="*/ 0 w 7241414"/>
              <a:gd name="connsiteY5" fmla="*/ 3538728 h 6870192"/>
              <a:gd name="connsiteX6" fmla="*/ 12193 w 7241414"/>
              <a:gd name="connsiteY6" fmla="*/ 3441192 h 6870192"/>
              <a:gd name="connsiteX0" fmla="*/ 12193 w 7241414"/>
              <a:gd name="connsiteY0" fmla="*/ 3441192 h 6871358"/>
              <a:gd name="connsiteX1" fmla="*/ 822644 w 7241414"/>
              <a:gd name="connsiteY1" fmla="*/ 0 h 6871358"/>
              <a:gd name="connsiteX2" fmla="*/ 7241414 w 7241414"/>
              <a:gd name="connsiteY2" fmla="*/ 12192 h 6871358"/>
              <a:gd name="connsiteX3" fmla="*/ 7241414 w 7241414"/>
              <a:gd name="connsiteY3" fmla="*/ 3441192 h 6871358"/>
              <a:gd name="connsiteX4" fmla="*/ 3553651 w 7241414"/>
              <a:gd name="connsiteY4" fmla="*/ 6870192 h 6871358"/>
              <a:gd name="connsiteX5" fmla="*/ 0 w 7241414"/>
              <a:gd name="connsiteY5" fmla="*/ 3538728 h 6871358"/>
              <a:gd name="connsiteX6" fmla="*/ 12193 w 7241414"/>
              <a:gd name="connsiteY6" fmla="*/ 3441192 h 6871358"/>
              <a:gd name="connsiteX0" fmla="*/ 1 w 7229222"/>
              <a:gd name="connsiteY0" fmla="*/ 3441192 h 6871386"/>
              <a:gd name="connsiteX1" fmla="*/ 810452 w 7229222"/>
              <a:gd name="connsiteY1" fmla="*/ 0 h 6871386"/>
              <a:gd name="connsiteX2" fmla="*/ 7229222 w 7229222"/>
              <a:gd name="connsiteY2" fmla="*/ 12192 h 6871386"/>
              <a:gd name="connsiteX3" fmla="*/ 7229222 w 7229222"/>
              <a:gd name="connsiteY3" fmla="*/ 3441192 h 6871386"/>
              <a:gd name="connsiteX4" fmla="*/ 3541459 w 7229222"/>
              <a:gd name="connsiteY4" fmla="*/ 6870192 h 6871386"/>
              <a:gd name="connsiteX5" fmla="*/ 0 w 7229222"/>
              <a:gd name="connsiteY5" fmla="*/ 3575304 h 6871386"/>
              <a:gd name="connsiteX6" fmla="*/ 1 w 7229222"/>
              <a:gd name="connsiteY6" fmla="*/ 3441192 h 6871386"/>
              <a:gd name="connsiteX0" fmla="*/ 1 w 7229222"/>
              <a:gd name="connsiteY0" fmla="*/ 3441192 h 6953487"/>
              <a:gd name="connsiteX1" fmla="*/ 810452 w 7229222"/>
              <a:gd name="connsiteY1" fmla="*/ 0 h 6953487"/>
              <a:gd name="connsiteX2" fmla="*/ 7229222 w 7229222"/>
              <a:gd name="connsiteY2" fmla="*/ 12192 h 6953487"/>
              <a:gd name="connsiteX3" fmla="*/ 7229222 w 7229222"/>
              <a:gd name="connsiteY3" fmla="*/ 3441192 h 6953487"/>
              <a:gd name="connsiteX4" fmla="*/ 3541459 w 7229222"/>
              <a:gd name="connsiteY4" fmla="*/ 6870192 h 6953487"/>
              <a:gd name="connsiteX5" fmla="*/ 0 w 7229222"/>
              <a:gd name="connsiteY5" fmla="*/ 3575304 h 6953487"/>
              <a:gd name="connsiteX6" fmla="*/ 1 w 7229222"/>
              <a:gd name="connsiteY6" fmla="*/ 3441192 h 6953487"/>
              <a:gd name="connsiteX0" fmla="*/ 1 w 7229222"/>
              <a:gd name="connsiteY0" fmla="*/ 3441192 h 6969463"/>
              <a:gd name="connsiteX1" fmla="*/ 810452 w 7229222"/>
              <a:gd name="connsiteY1" fmla="*/ 0 h 6969463"/>
              <a:gd name="connsiteX2" fmla="*/ 7229222 w 7229222"/>
              <a:gd name="connsiteY2" fmla="*/ 12192 h 6969463"/>
              <a:gd name="connsiteX3" fmla="*/ 7229222 w 7229222"/>
              <a:gd name="connsiteY3" fmla="*/ 3441192 h 6969463"/>
              <a:gd name="connsiteX4" fmla="*/ 3541459 w 7229222"/>
              <a:gd name="connsiteY4" fmla="*/ 6870192 h 6969463"/>
              <a:gd name="connsiteX5" fmla="*/ 0 w 7229222"/>
              <a:gd name="connsiteY5" fmla="*/ 3575304 h 6969463"/>
              <a:gd name="connsiteX6" fmla="*/ 1 w 7229222"/>
              <a:gd name="connsiteY6" fmla="*/ 3441192 h 6969463"/>
              <a:gd name="connsiteX0" fmla="*/ 1 w 7229222"/>
              <a:gd name="connsiteY0" fmla="*/ 3441192 h 7620908"/>
              <a:gd name="connsiteX1" fmla="*/ 810452 w 7229222"/>
              <a:gd name="connsiteY1" fmla="*/ 0 h 7620908"/>
              <a:gd name="connsiteX2" fmla="*/ 7229222 w 7229222"/>
              <a:gd name="connsiteY2" fmla="*/ 12192 h 7620908"/>
              <a:gd name="connsiteX3" fmla="*/ 7229222 w 7229222"/>
              <a:gd name="connsiteY3" fmla="*/ 3441192 h 7620908"/>
              <a:gd name="connsiteX4" fmla="*/ 3773107 w 7229222"/>
              <a:gd name="connsiteY4" fmla="*/ 7601712 h 7620908"/>
              <a:gd name="connsiteX5" fmla="*/ 0 w 7229222"/>
              <a:gd name="connsiteY5" fmla="*/ 3575304 h 7620908"/>
              <a:gd name="connsiteX6" fmla="*/ 1 w 7229222"/>
              <a:gd name="connsiteY6" fmla="*/ 3441192 h 7620908"/>
              <a:gd name="connsiteX0" fmla="*/ 1 w 7229222"/>
              <a:gd name="connsiteY0" fmla="*/ 3441192 h 7603419"/>
              <a:gd name="connsiteX1" fmla="*/ 810452 w 7229222"/>
              <a:gd name="connsiteY1" fmla="*/ 0 h 7603419"/>
              <a:gd name="connsiteX2" fmla="*/ 7229222 w 7229222"/>
              <a:gd name="connsiteY2" fmla="*/ 12192 h 7603419"/>
              <a:gd name="connsiteX3" fmla="*/ 7229222 w 7229222"/>
              <a:gd name="connsiteY3" fmla="*/ 3441192 h 7603419"/>
              <a:gd name="connsiteX4" fmla="*/ 3773107 w 7229222"/>
              <a:gd name="connsiteY4" fmla="*/ 7601712 h 7603419"/>
              <a:gd name="connsiteX5" fmla="*/ 0 w 7229222"/>
              <a:gd name="connsiteY5" fmla="*/ 3575304 h 7603419"/>
              <a:gd name="connsiteX6" fmla="*/ 1 w 7229222"/>
              <a:gd name="connsiteY6" fmla="*/ 3441192 h 7603419"/>
              <a:gd name="connsiteX0" fmla="*/ 1 w 7229526"/>
              <a:gd name="connsiteY0" fmla="*/ 3441192 h 7603419"/>
              <a:gd name="connsiteX1" fmla="*/ 810452 w 7229526"/>
              <a:gd name="connsiteY1" fmla="*/ 0 h 7603419"/>
              <a:gd name="connsiteX2" fmla="*/ 7229222 w 7229526"/>
              <a:gd name="connsiteY2" fmla="*/ 12192 h 7603419"/>
              <a:gd name="connsiteX3" fmla="*/ 7229222 w 7229526"/>
              <a:gd name="connsiteY3" fmla="*/ 3441192 h 7603419"/>
              <a:gd name="connsiteX4" fmla="*/ 3773107 w 7229526"/>
              <a:gd name="connsiteY4" fmla="*/ 7601712 h 7603419"/>
              <a:gd name="connsiteX5" fmla="*/ 0 w 7229526"/>
              <a:gd name="connsiteY5" fmla="*/ 3575304 h 7603419"/>
              <a:gd name="connsiteX6" fmla="*/ 1 w 7229526"/>
              <a:gd name="connsiteY6" fmla="*/ 3441192 h 7603419"/>
              <a:gd name="connsiteX0" fmla="*/ 1 w 7253905"/>
              <a:gd name="connsiteY0" fmla="*/ 3441192 h 7603419"/>
              <a:gd name="connsiteX1" fmla="*/ 810452 w 7253905"/>
              <a:gd name="connsiteY1" fmla="*/ 0 h 7603419"/>
              <a:gd name="connsiteX2" fmla="*/ 7229222 w 7253905"/>
              <a:gd name="connsiteY2" fmla="*/ 12192 h 7603419"/>
              <a:gd name="connsiteX3" fmla="*/ 7253606 w 7253905"/>
              <a:gd name="connsiteY3" fmla="*/ 6867144 h 7603419"/>
              <a:gd name="connsiteX4" fmla="*/ 3773107 w 7253905"/>
              <a:gd name="connsiteY4" fmla="*/ 7601712 h 7603419"/>
              <a:gd name="connsiteX5" fmla="*/ 0 w 7253905"/>
              <a:gd name="connsiteY5" fmla="*/ 3575304 h 7603419"/>
              <a:gd name="connsiteX6" fmla="*/ 1 w 7253905"/>
              <a:gd name="connsiteY6" fmla="*/ 3441192 h 7603419"/>
              <a:gd name="connsiteX0" fmla="*/ 1 w 7253912"/>
              <a:gd name="connsiteY0" fmla="*/ 3441192 h 6977307"/>
              <a:gd name="connsiteX1" fmla="*/ 810452 w 7253912"/>
              <a:gd name="connsiteY1" fmla="*/ 0 h 6977307"/>
              <a:gd name="connsiteX2" fmla="*/ 7229222 w 7253912"/>
              <a:gd name="connsiteY2" fmla="*/ 12192 h 6977307"/>
              <a:gd name="connsiteX3" fmla="*/ 7253606 w 7253912"/>
              <a:gd name="connsiteY3" fmla="*/ 6867144 h 6977307"/>
              <a:gd name="connsiteX4" fmla="*/ 3809683 w 7253912"/>
              <a:gd name="connsiteY4" fmla="*/ 6918960 h 6977307"/>
              <a:gd name="connsiteX5" fmla="*/ 0 w 7253912"/>
              <a:gd name="connsiteY5" fmla="*/ 3575304 h 6977307"/>
              <a:gd name="connsiteX6" fmla="*/ 1 w 7253912"/>
              <a:gd name="connsiteY6" fmla="*/ 3441192 h 6977307"/>
              <a:gd name="connsiteX0" fmla="*/ 1 w 7253912"/>
              <a:gd name="connsiteY0" fmla="*/ 3441192 h 6982563"/>
              <a:gd name="connsiteX1" fmla="*/ 810452 w 7253912"/>
              <a:gd name="connsiteY1" fmla="*/ 0 h 6982563"/>
              <a:gd name="connsiteX2" fmla="*/ 7229222 w 7253912"/>
              <a:gd name="connsiteY2" fmla="*/ 12192 h 6982563"/>
              <a:gd name="connsiteX3" fmla="*/ 7253606 w 7253912"/>
              <a:gd name="connsiteY3" fmla="*/ 6867144 h 6982563"/>
              <a:gd name="connsiteX4" fmla="*/ 3809683 w 7253912"/>
              <a:gd name="connsiteY4" fmla="*/ 6918960 h 6982563"/>
              <a:gd name="connsiteX5" fmla="*/ 0 w 7253912"/>
              <a:gd name="connsiteY5" fmla="*/ 3575304 h 6982563"/>
              <a:gd name="connsiteX6" fmla="*/ 1 w 7253912"/>
              <a:gd name="connsiteY6" fmla="*/ 3441192 h 6982563"/>
              <a:gd name="connsiteX0" fmla="*/ 795393 w 8049097"/>
              <a:gd name="connsiteY0" fmla="*/ 3441192 h 6952714"/>
              <a:gd name="connsiteX1" fmla="*/ 1605844 w 8049097"/>
              <a:gd name="connsiteY1" fmla="*/ 0 h 6952714"/>
              <a:gd name="connsiteX2" fmla="*/ 8024614 w 8049097"/>
              <a:gd name="connsiteY2" fmla="*/ 12192 h 6952714"/>
              <a:gd name="connsiteX3" fmla="*/ 8048998 w 8049097"/>
              <a:gd name="connsiteY3" fmla="*/ 6867144 h 6952714"/>
              <a:gd name="connsiteX4" fmla="*/ 1593651 w 8049097"/>
              <a:gd name="connsiteY4" fmla="*/ 6882384 h 6952714"/>
              <a:gd name="connsiteX5" fmla="*/ 795392 w 8049097"/>
              <a:gd name="connsiteY5" fmla="*/ 3575304 h 6952714"/>
              <a:gd name="connsiteX6" fmla="*/ 795393 w 8049097"/>
              <a:gd name="connsiteY6" fmla="*/ 3441192 h 6952714"/>
              <a:gd name="connsiteX0" fmla="*/ 1 w 7253705"/>
              <a:gd name="connsiteY0" fmla="*/ 3441192 h 6900585"/>
              <a:gd name="connsiteX1" fmla="*/ 810452 w 7253705"/>
              <a:gd name="connsiteY1" fmla="*/ 0 h 6900585"/>
              <a:gd name="connsiteX2" fmla="*/ 7229222 w 7253705"/>
              <a:gd name="connsiteY2" fmla="*/ 12192 h 6900585"/>
              <a:gd name="connsiteX3" fmla="*/ 7253606 w 7253705"/>
              <a:gd name="connsiteY3" fmla="*/ 6867144 h 6900585"/>
              <a:gd name="connsiteX4" fmla="*/ 798259 w 7253705"/>
              <a:gd name="connsiteY4" fmla="*/ 6882384 h 6900585"/>
              <a:gd name="connsiteX5" fmla="*/ 0 w 7253705"/>
              <a:gd name="connsiteY5" fmla="*/ 3575304 h 6900585"/>
              <a:gd name="connsiteX6" fmla="*/ 1 w 7253705"/>
              <a:gd name="connsiteY6" fmla="*/ 3441192 h 6900585"/>
              <a:gd name="connsiteX0" fmla="*/ 1 w 7253705"/>
              <a:gd name="connsiteY0" fmla="*/ 3441192 h 6900585"/>
              <a:gd name="connsiteX1" fmla="*/ 810452 w 7253705"/>
              <a:gd name="connsiteY1" fmla="*/ 0 h 6900585"/>
              <a:gd name="connsiteX2" fmla="*/ 7229222 w 7253705"/>
              <a:gd name="connsiteY2" fmla="*/ 12192 h 6900585"/>
              <a:gd name="connsiteX3" fmla="*/ 7253606 w 7253705"/>
              <a:gd name="connsiteY3" fmla="*/ 6867144 h 6900585"/>
              <a:gd name="connsiteX4" fmla="*/ 798259 w 7253705"/>
              <a:gd name="connsiteY4" fmla="*/ 6882384 h 6900585"/>
              <a:gd name="connsiteX5" fmla="*/ 0 w 7253705"/>
              <a:gd name="connsiteY5" fmla="*/ 3575304 h 6900585"/>
              <a:gd name="connsiteX6" fmla="*/ 1 w 7253705"/>
              <a:gd name="connsiteY6" fmla="*/ 3441192 h 6900585"/>
              <a:gd name="connsiteX0" fmla="*/ 12193 w 7265897"/>
              <a:gd name="connsiteY0" fmla="*/ 3441192 h 6900585"/>
              <a:gd name="connsiteX1" fmla="*/ 822644 w 7265897"/>
              <a:gd name="connsiteY1" fmla="*/ 0 h 6900585"/>
              <a:gd name="connsiteX2" fmla="*/ 7241414 w 7265897"/>
              <a:gd name="connsiteY2" fmla="*/ 12192 h 6900585"/>
              <a:gd name="connsiteX3" fmla="*/ 7265798 w 7265897"/>
              <a:gd name="connsiteY3" fmla="*/ 6867144 h 6900585"/>
              <a:gd name="connsiteX4" fmla="*/ 810451 w 7265897"/>
              <a:gd name="connsiteY4" fmla="*/ 6882384 h 6900585"/>
              <a:gd name="connsiteX5" fmla="*/ 0 w 7265897"/>
              <a:gd name="connsiteY5" fmla="*/ 3587496 h 6900585"/>
              <a:gd name="connsiteX6" fmla="*/ 12193 w 7265897"/>
              <a:gd name="connsiteY6" fmla="*/ 3441192 h 6900585"/>
              <a:gd name="connsiteX0" fmla="*/ 12193 w 7265897"/>
              <a:gd name="connsiteY0" fmla="*/ 3441192 h 6900585"/>
              <a:gd name="connsiteX1" fmla="*/ 932372 w 7265897"/>
              <a:gd name="connsiteY1" fmla="*/ 0 h 6900585"/>
              <a:gd name="connsiteX2" fmla="*/ 7241414 w 7265897"/>
              <a:gd name="connsiteY2" fmla="*/ 12192 h 6900585"/>
              <a:gd name="connsiteX3" fmla="*/ 7265798 w 7265897"/>
              <a:gd name="connsiteY3" fmla="*/ 6867144 h 6900585"/>
              <a:gd name="connsiteX4" fmla="*/ 810451 w 7265897"/>
              <a:gd name="connsiteY4" fmla="*/ 6882384 h 6900585"/>
              <a:gd name="connsiteX5" fmla="*/ 0 w 7265897"/>
              <a:gd name="connsiteY5" fmla="*/ 3587496 h 6900585"/>
              <a:gd name="connsiteX6" fmla="*/ 12193 w 7265897"/>
              <a:gd name="connsiteY6" fmla="*/ 3441192 h 6900585"/>
              <a:gd name="connsiteX0" fmla="*/ 12193 w 7278089"/>
              <a:gd name="connsiteY0" fmla="*/ 3441192 h 6918215"/>
              <a:gd name="connsiteX1" fmla="*/ 932372 w 7278089"/>
              <a:gd name="connsiteY1" fmla="*/ 0 h 6918215"/>
              <a:gd name="connsiteX2" fmla="*/ 7241414 w 7278089"/>
              <a:gd name="connsiteY2" fmla="*/ 12192 h 6918215"/>
              <a:gd name="connsiteX3" fmla="*/ 7277990 w 7278089"/>
              <a:gd name="connsiteY3" fmla="*/ 6891528 h 6918215"/>
              <a:gd name="connsiteX4" fmla="*/ 810451 w 7278089"/>
              <a:gd name="connsiteY4" fmla="*/ 6882384 h 6918215"/>
              <a:gd name="connsiteX5" fmla="*/ 0 w 7278089"/>
              <a:gd name="connsiteY5" fmla="*/ 3587496 h 6918215"/>
              <a:gd name="connsiteX6" fmla="*/ 12193 w 7278089"/>
              <a:gd name="connsiteY6" fmla="*/ 3441192 h 6918215"/>
              <a:gd name="connsiteX0" fmla="*/ 12193 w 7278091"/>
              <a:gd name="connsiteY0" fmla="*/ 3441192 h 6916327"/>
              <a:gd name="connsiteX1" fmla="*/ 932372 w 7278091"/>
              <a:gd name="connsiteY1" fmla="*/ 0 h 6916327"/>
              <a:gd name="connsiteX2" fmla="*/ 7241414 w 7278091"/>
              <a:gd name="connsiteY2" fmla="*/ 12192 h 6916327"/>
              <a:gd name="connsiteX3" fmla="*/ 7277990 w 7278091"/>
              <a:gd name="connsiteY3" fmla="*/ 6891528 h 6916327"/>
              <a:gd name="connsiteX4" fmla="*/ 874459 w 7278091"/>
              <a:gd name="connsiteY4" fmla="*/ 6873240 h 6916327"/>
              <a:gd name="connsiteX5" fmla="*/ 0 w 7278091"/>
              <a:gd name="connsiteY5" fmla="*/ 3587496 h 6916327"/>
              <a:gd name="connsiteX6" fmla="*/ 12193 w 7278091"/>
              <a:gd name="connsiteY6" fmla="*/ 3441192 h 6916327"/>
              <a:gd name="connsiteX0" fmla="*/ 12193 w 7278091"/>
              <a:gd name="connsiteY0" fmla="*/ 3441192 h 6916327"/>
              <a:gd name="connsiteX1" fmla="*/ 932372 w 7278091"/>
              <a:gd name="connsiteY1" fmla="*/ 0 h 6916327"/>
              <a:gd name="connsiteX2" fmla="*/ 7241414 w 7278091"/>
              <a:gd name="connsiteY2" fmla="*/ 12192 h 6916327"/>
              <a:gd name="connsiteX3" fmla="*/ 7277990 w 7278091"/>
              <a:gd name="connsiteY3" fmla="*/ 6891528 h 6916327"/>
              <a:gd name="connsiteX4" fmla="*/ 874459 w 7278091"/>
              <a:gd name="connsiteY4" fmla="*/ 6873240 h 6916327"/>
              <a:gd name="connsiteX5" fmla="*/ 0 w 7278091"/>
              <a:gd name="connsiteY5" fmla="*/ 3587496 h 6916327"/>
              <a:gd name="connsiteX6" fmla="*/ 12193 w 7278091"/>
              <a:gd name="connsiteY6" fmla="*/ 3441192 h 6916327"/>
              <a:gd name="connsiteX0" fmla="*/ 12193 w 7278091"/>
              <a:gd name="connsiteY0" fmla="*/ 3441192 h 6916327"/>
              <a:gd name="connsiteX1" fmla="*/ 932372 w 7278091"/>
              <a:gd name="connsiteY1" fmla="*/ 0 h 6916327"/>
              <a:gd name="connsiteX2" fmla="*/ 7241414 w 7278091"/>
              <a:gd name="connsiteY2" fmla="*/ 12192 h 6916327"/>
              <a:gd name="connsiteX3" fmla="*/ 7277990 w 7278091"/>
              <a:gd name="connsiteY3" fmla="*/ 6891528 h 6916327"/>
              <a:gd name="connsiteX4" fmla="*/ 874459 w 7278091"/>
              <a:gd name="connsiteY4" fmla="*/ 6873240 h 6916327"/>
              <a:gd name="connsiteX5" fmla="*/ 0 w 7278091"/>
              <a:gd name="connsiteY5" fmla="*/ 3541776 h 6916327"/>
              <a:gd name="connsiteX6" fmla="*/ 12193 w 7278091"/>
              <a:gd name="connsiteY6" fmla="*/ 3441192 h 6916327"/>
              <a:gd name="connsiteX0" fmla="*/ 0 w 7279345"/>
              <a:gd name="connsiteY0" fmla="*/ 3421022 h 6916327"/>
              <a:gd name="connsiteX1" fmla="*/ 933626 w 7279345"/>
              <a:gd name="connsiteY1" fmla="*/ 0 h 6916327"/>
              <a:gd name="connsiteX2" fmla="*/ 7242668 w 7279345"/>
              <a:gd name="connsiteY2" fmla="*/ 12192 h 6916327"/>
              <a:gd name="connsiteX3" fmla="*/ 7279244 w 7279345"/>
              <a:gd name="connsiteY3" fmla="*/ 6891528 h 6916327"/>
              <a:gd name="connsiteX4" fmla="*/ 875713 w 7279345"/>
              <a:gd name="connsiteY4" fmla="*/ 6873240 h 6916327"/>
              <a:gd name="connsiteX5" fmla="*/ 1254 w 7279345"/>
              <a:gd name="connsiteY5" fmla="*/ 3541776 h 6916327"/>
              <a:gd name="connsiteX6" fmla="*/ 0 w 7279345"/>
              <a:gd name="connsiteY6" fmla="*/ 3421022 h 6916327"/>
              <a:gd name="connsiteX0" fmla="*/ 12193 w 7291538"/>
              <a:gd name="connsiteY0" fmla="*/ 3421022 h 6916327"/>
              <a:gd name="connsiteX1" fmla="*/ 945819 w 7291538"/>
              <a:gd name="connsiteY1" fmla="*/ 0 h 6916327"/>
              <a:gd name="connsiteX2" fmla="*/ 7254861 w 7291538"/>
              <a:gd name="connsiteY2" fmla="*/ 12192 h 6916327"/>
              <a:gd name="connsiteX3" fmla="*/ 7291437 w 7291538"/>
              <a:gd name="connsiteY3" fmla="*/ 6891528 h 6916327"/>
              <a:gd name="connsiteX4" fmla="*/ 887906 w 7291538"/>
              <a:gd name="connsiteY4" fmla="*/ 6873240 h 6916327"/>
              <a:gd name="connsiteX5" fmla="*/ 0 w 7291538"/>
              <a:gd name="connsiteY5" fmla="*/ 3481265 h 6916327"/>
              <a:gd name="connsiteX6" fmla="*/ 12193 w 7291538"/>
              <a:gd name="connsiteY6" fmla="*/ 3421022 h 6916327"/>
              <a:gd name="connsiteX0" fmla="*/ 2413 w 7281758"/>
              <a:gd name="connsiteY0" fmla="*/ 3421022 h 6916327"/>
              <a:gd name="connsiteX1" fmla="*/ 936039 w 7281758"/>
              <a:gd name="connsiteY1" fmla="*/ 0 h 6916327"/>
              <a:gd name="connsiteX2" fmla="*/ 7245081 w 7281758"/>
              <a:gd name="connsiteY2" fmla="*/ 12192 h 6916327"/>
              <a:gd name="connsiteX3" fmla="*/ 7281657 w 7281758"/>
              <a:gd name="connsiteY3" fmla="*/ 6891528 h 6916327"/>
              <a:gd name="connsiteX4" fmla="*/ 878126 w 7281758"/>
              <a:gd name="connsiteY4" fmla="*/ 6873240 h 6916327"/>
              <a:gd name="connsiteX5" fmla="*/ 0 w 7281758"/>
              <a:gd name="connsiteY5" fmla="*/ 3456816 h 6916327"/>
              <a:gd name="connsiteX6" fmla="*/ 2413 w 7281758"/>
              <a:gd name="connsiteY6" fmla="*/ 3421022 h 6916327"/>
              <a:gd name="connsiteX0" fmla="*/ 0 w 7279345"/>
              <a:gd name="connsiteY0" fmla="*/ 3421022 h 6916327"/>
              <a:gd name="connsiteX1" fmla="*/ 933626 w 7279345"/>
              <a:gd name="connsiteY1" fmla="*/ 0 h 6916327"/>
              <a:gd name="connsiteX2" fmla="*/ 7242668 w 7279345"/>
              <a:gd name="connsiteY2" fmla="*/ 12192 h 6916327"/>
              <a:gd name="connsiteX3" fmla="*/ 7279244 w 7279345"/>
              <a:gd name="connsiteY3" fmla="*/ 6891528 h 6916327"/>
              <a:gd name="connsiteX4" fmla="*/ 875713 w 7279345"/>
              <a:gd name="connsiteY4" fmla="*/ 6873240 h 6916327"/>
              <a:gd name="connsiteX5" fmla="*/ 2476 w 7279345"/>
              <a:gd name="connsiteY5" fmla="*/ 3437256 h 6916327"/>
              <a:gd name="connsiteX6" fmla="*/ 0 w 7279345"/>
              <a:gd name="connsiteY6" fmla="*/ 3421022 h 6916327"/>
              <a:gd name="connsiteX0" fmla="*/ 0 w 7279345"/>
              <a:gd name="connsiteY0" fmla="*/ 3440581 h 6916327"/>
              <a:gd name="connsiteX1" fmla="*/ 933626 w 7279345"/>
              <a:gd name="connsiteY1" fmla="*/ 0 h 6916327"/>
              <a:gd name="connsiteX2" fmla="*/ 7242668 w 7279345"/>
              <a:gd name="connsiteY2" fmla="*/ 12192 h 6916327"/>
              <a:gd name="connsiteX3" fmla="*/ 7279244 w 7279345"/>
              <a:gd name="connsiteY3" fmla="*/ 6891528 h 6916327"/>
              <a:gd name="connsiteX4" fmla="*/ 875713 w 7279345"/>
              <a:gd name="connsiteY4" fmla="*/ 6873240 h 6916327"/>
              <a:gd name="connsiteX5" fmla="*/ 2476 w 7279345"/>
              <a:gd name="connsiteY5" fmla="*/ 3437256 h 6916327"/>
              <a:gd name="connsiteX6" fmla="*/ 0 w 7279345"/>
              <a:gd name="connsiteY6" fmla="*/ 3440581 h 6916327"/>
              <a:gd name="connsiteX0" fmla="*/ 1468 w 7280813"/>
              <a:gd name="connsiteY0" fmla="*/ 3440581 h 6916327"/>
              <a:gd name="connsiteX1" fmla="*/ 935094 w 7280813"/>
              <a:gd name="connsiteY1" fmla="*/ 0 h 6916327"/>
              <a:gd name="connsiteX2" fmla="*/ 7244136 w 7280813"/>
              <a:gd name="connsiteY2" fmla="*/ 12192 h 6916327"/>
              <a:gd name="connsiteX3" fmla="*/ 7280712 w 7280813"/>
              <a:gd name="connsiteY3" fmla="*/ 6891528 h 6916327"/>
              <a:gd name="connsiteX4" fmla="*/ 877181 w 7280813"/>
              <a:gd name="connsiteY4" fmla="*/ 6873240 h 6916327"/>
              <a:gd name="connsiteX5" fmla="*/ 3944 w 7280813"/>
              <a:gd name="connsiteY5" fmla="*/ 3437256 h 6916327"/>
              <a:gd name="connsiteX6" fmla="*/ 1468 w 7280813"/>
              <a:gd name="connsiteY6" fmla="*/ 3440581 h 6916327"/>
              <a:gd name="connsiteX0" fmla="*/ 0 w 7279345"/>
              <a:gd name="connsiteY0" fmla="*/ 3440581 h 6916327"/>
              <a:gd name="connsiteX1" fmla="*/ 933626 w 7279345"/>
              <a:gd name="connsiteY1" fmla="*/ 0 h 6916327"/>
              <a:gd name="connsiteX2" fmla="*/ 7242668 w 7279345"/>
              <a:gd name="connsiteY2" fmla="*/ 12192 h 6916327"/>
              <a:gd name="connsiteX3" fmla="*/ 7279244 w 7279345"/>
              <a:gd name="connsiteY3" fmla="*/ 6891528 h 6916327"/>
              <a:gd name="connsiteX4" fmla="*/ 875713 w 7279345"/>
              <a:gd name="connsiteY4" fmla="*/ 6873240 h 6916327"/>
              <a:gd name="connsiteX5" fmla="*/ 2476 w 7279345"/>
              <a:gd name="connsiteY5" fmla="*/ 3437256 h 6916327"/>
              <a:gd name="connsiteX6" fmla="*/ 0 w 7279345"/>
              <a:gd name="connsiteY6" fmla="*/ 3440581 h 6916327"/>
              <a:gd name="connsiteX0" fmla="*/ 24773 w 7304118"/>
              <a:gd name="connsiteY0" fmla="*/ 3440581 h 6916327"/>
              <a:gd name="connsiteX1" fmla="*/ 958399 w 7304118"/>
              <a:gd name="connsiteY1" fmla="*/ 0 h 6916327"/>
              <a:gd name="connsiteX2" fmla="*/ 7267441 w 7304118"/>
              <a:gd name="connsiteY2" fmla="*/ 12192 h 6916327"/>
              <a:gd name="connsiteX3" fmla="*/ 7304017 w 7304118"/>
              <a:gd name="connsiteY3" fmla="*/ 6891528 h 6916327"/>
              <a:gd name="connsiteX4" fmla="*/ 900486 w 7304118"/>
              <a:gd name="connsiteY4" fmla="*/ 6873240 h 6916327"/>
              <a:gd name="connsiteX5" fmla="*/ 27249 w 7304118"/>
              <a:gd name="connsiteY5" fmla="*/ 3437256 h 6916327"/>
              <a:gd name="connsiteX6" fmla="*/ 24773 w 7304118"/>
              <a:gd name="connsiteY6" fmla="*/ 3440581 h 6916327"/>
              <a:gd name="connsiteX0" fmla="*/ 173370 w 7276869"/>
              <a:gd name="connsiteY0" fmla="*/ 3260338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37256 h 6916327"/>
              <a:gd name="connsiteX6" fmla="*/ 173370 w 7276869"/>
              <a:gd name="connsiteY6" fmla="*/ 3260338 h 6916327"/>
              <a:gd name="connsiteX0" fmla="*/ 173370 w 7276869"/>
              <a:gd name="connsiteY0" fmla="*/ 3260338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37256 h 6916327"/>
              <a:gd name="connsiteX6" fmla="*/ 173370 w 7276869"/>
              <a:gd name="connsiteY6" fmla="*/ 3260338 h 6916327"/>
              <a:gd name="connsiteX0" fmla="*/ 0 w 7283741"/>
              <a:gd name="connsiteY0" fmla="*/ 3436185 h 6916327"/>
              <a:gd name="connsiteX1" fmla="*/ 938022 w 7283741"/>
              <a:gd name="connsiteY1" fmla="*/ 0 h 6916327"/>
              <a:gd name="connsiteX2" fmla="*/ 7247064 w 7283741"/>
              <a:gd name="connsiteY2" fmla="*/ 12192 h 6916327"/>
              <a:gd name="connsiteX3" fmla="*/ 7283640 w 7283741"/>
              <a:gd name="connsiteY3" fmla="*/ 6891528 h 6916327"/>
              <a:gd name="connsiteX4" fmla="*/ 880109 w 7283741"/>
              <a:gd name="connsiteY4" fmla="*/ 6873240 h 6916327"/>
              <a:gd name="connsiteX5" fmla="*/ 6872 w 7283741"/>
              <a:gd name="connsiteY5" fmla="*/ 3437256 h 6916327"/>
              <a:gd name="connsiteX6" fmla="*/ 0 w 7283741"/>
              <a:gd name="connsiteY6" fmla="*/ 3436185 h 6916327"/>
              <a:gd name="connsiteX0" fmla="*/ 0 w 7279345"/>
              <a:gd name="connsiteY0" fmla="*/ 3436185 h 6916327"/>
              <a:gd name="connsiteX1" fmla="*/ 933626 w 7279345"/>
              <a:gd name="connsiteY1" fmla="*/ 0 h 6916327"/>
              <a:gd name="connsiteX2" fmla="*/ 7242668 w 7279345"/>
              <a:gd name="connsiteY2" fmla="*/ 12192 h 6916327"/>
              <a:gd name="connsiteX3" fmla="*/ 7279244 w 7279345"/>
              <a:gd name="connsiteY3" fmla="*/ 6891528 h 6916327"/>
              <a:gd name="connsiteX4" fmla="*/ 875713 w 7279345"/>
              <a:gd name="connsiteY4" fmla="*/ 6873240 h 6916327"/>
              <a:gd name="connsiteX5" fmla="*/ 2476 w 7279345"/>
              <a:gd name="connsiteY5" fmla="*/ 3437256 h 6916327"/>
              <a:gd name="connsiteX6" fmla="*/ 0 w 7279345"/>
              <a:gd name="connsiteY6" fmla="*/ 3436185 h 6916327"/>
              <a:gd name="connsiteX0" fmla="*/ 0 w 7279345"/>
              <a:gd name="connsiteY0" fmla="*/ 3370595 h 6916327"/>
              <a:gd name="connsiteX1" fmla="*/ 933626 w 7279345"/>
              <a:gd name="connsiteY1" fmla="*/ 0 h 6916327"/>
              <a:gd name="connsiteX2" fmla="*/ 7242668 w 7279345"/>
              <a:gd name="connsiteY2" fmla="*/ 12192 h 6916327"/>
              <a:gd name="connsiteX3" fmla="*/ 7279244 w 7279345"/>
              <a:gd name="connsiteY3" fmla="*/ 6891528 h 6916327"/>
              <a:gd name="connsiteX4" fmla="*/ 875713 w 7279345"/>
              <a:gd name="connsiteY4" fmla="*/ 6873240 h 6916327"/>
              <a:gd name="connsiteX5" fmla="*/ 2476 w 7279345"/>
              <a:gd name="connsiteY5" fmla="*/ 3437256 h 6916327"/>
              <a:gd name="connsiteX6" fmla="*/ 0 w 7279345"/>
              <a:gd name="connsiteY6" fmla="*/ 3370595 h 6916327"/>
              <a:gd name="connsiteX0" fmla="*/ 0 w 7283203"/>
              <a:gd name="connsiteY0" fmla="*/ 3436185 h 6916327"/>
              <a:gd name="connsiteX1" fmla="*/ 937484 w 7283203"/>
              <a:gd name="connsiteY1" fmla="*/ 0 h 6916327"/>
              <a:gd name="connsiteX2" fmla="*/ 7246526 w 7283203"/>
              <a:gd name="connsiteY2" fmla="*/ 12192 h 6916327"/>
              <a:gd name="connsiteX3" fmla="*/ 7283102 w 7283203"/>
              <a:gd name="connsiteY3" fmla="*/ 6891528 h 6916327"/>
              <a:gd name="connsiteX4" fmla="*/ 879571 w 7283203"/>
              <a:gd name="connsiteY4" fmla="*/ 6873240 h 6916327"/>
              <a:gd name="connsiteX5" fmla="*/ 6334 w 7283203"/>
              <a:gd name="connsiteY5" fmla="*/ 3437256 h 6916327"/>
              <a:gd name="connsiteX6" fmla="*/ 0 w 7283203"/>
              <a:gd name="connsiteY6" fmla="*/ 3436185 h 6916327"/>
              <a:gd name="connsiteX0" fmla="*/ 1382 w 7276869"/>
              <a:gd name="connsiteY0" fmla="*/ 3455476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37256 h 6916327"/>
              <a:gd name="connsiteX6" fmla="*/ 1382 w 7276869"/>
              <a:gd name="connsiteY6" fmla="*/ 3455476 h 6916327"/>
              <a:gd name="connsiteX0" fmla="*/ 140278 w 7276869"/>
              <a:gd name="connsiteY0" fmla="*/ 3293430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37256 h 6916327"/>
              <a:gd name="connsiteX6" fmla="*/ 140278 w 7276869"/>
              <a:gd name="connsiteY6" fmla="*/ 3293430 h 6916327"/>
              <a:gd name="connsiteX0" fmla="*/ 0 w 7287062"/>
              <a:gd name="connsiteY0" fmla="*/ 3424610 h 6916327"/>
              <a:gd name="connsiteX1" fmla="*/ 941343 w 7287062"/>
              <a:gd name="connsiteY1" fmla="*/ 0 h 6916327"/>
              <a:gd name="connsiteX2" fmla="*/ 7250385 w 7287062"/>
              <a:gd name="connsiteY2" fmla="*/ 12192 h 6916327"/>
              <a:gd name="connsiteX3" fmla="*/ 7286961 w 7287062"/>
              <a:gd name="connsiteY3" fmla="*/ 6891528 h 6916327"/>
              <a:gd name="connsiteX4" fmla="*/ 883430 w 7287062"/>
              <a:gd name="connsiteY4" fmla="*/ 6873240 h 6916327"/>
              <a:gd name="connsiteX5" fmla="*/ 10193 w 7287062"/>
              <a:gd name="connsiteY5" fmla="*/ 3437256 h 6916327"/>
              <a:gd name="connsiteX6" fmla="*/ 0 w 7287062"/>
              <a:gd name="connsiteY6" fmla="*/ 3424610 h 6916327"/>
              <a:gd name="connsiteX0" fmla="*/ 1382 w 7276869"/>
              <a:gd name="connsiteY0" fmla="*/ 3436185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37256 h 6916327"/>
              <a:gd name="connsiteX6" fmla="*/ 1382 w 7276869"/>
              <a:gd name="connsiteY6" fmla="*/ 3436185 h 6916327"/>
              <a:gd name="connsiteX0" fmla="*/ 0 w 7283204"/>
              <a:gd name="connsiteY0" fmla="*/ 3254848 h 6916327"/>
              <a:gd name="connsiteX1" fmla="*/ 937485 w 7283204"/>
              <a:gd name="connsiteY1" fmla="*/ 0 h 6916327"/>
              <a:gd name="connsiteX2" fmla="*/ 7246527 w 7283204"/>
              <a:gd name="connsiteY2" fmla="*/ 12192 h 6916327"/>
              <a:gd name="connsiteX3" fmla="*/ 7283103 w 7283204"/>
              <a:gd name="connsiteY3" fmla="*/ 6891528 h 6916327"/>
              <a:gd name="connsiteX4" fmla="*/ 879572 w 7283204"/>
              <a:gd name="connsiteY4" fmla="*/ 6873240 h 6916327"/>
              <a:gd name="connsiteX5" fmla="*/ 6335 w 7283204"/>
              <a:gd name="connsiteY5" fmla="*/ 3437256 h 6916327"/>
              <a:gd name="connsiteX6" fmla="*/ 0 w 7283204"/>
              <a:gd name="connsiteY6" fmla="*/ 3254848 h 6916327"/>
              <a:gd name="connsiteX0" fmla="*/ 0 w 7283204"/>
              <a:gd name="connsiteY0" fmla="*/ 3254848 h 6916327"/>
              <a:gd name="connsiteX1" fmla="*/ 937485 w 7283204"/>
              <a:gd name="connsiteY1" fmla="*/ 0 h 6916327"/>
              <a:gd name="connsiteX2" fmla="*/ 7246527 w 7283204"/>
              <a:gd name="connsiteY2" fmla="*/ 12192 h 6916327"/>
              <a:gd name="connsiteX3" fmla="*/ 7283103 w 7283204"/>
              <a:gd name="connsiteY3" fmla="*/ 6891528 h 6916327"/>
              <a:gd name="connsiteX4" fmla="*/ 879572 w 7283204"/>
              <a:gd name="connsiteY4" fmla="*/ 6873240 h 6916327"/>
              <a:gd name="connsiteX5" fmla="*/ 6335 w 7283204"/>
              <a:gd name="connsiteY5" fmla="*/ 3483555 h 6916327"/>
              <a:gd name="connsiteX6" fmla="*/ 0 w 7283204"/>
              <a:gd name="connsiteY6" fmla="*/ 3254848 h 6916327"/>
              <a:gd name="connsiteX0" fmla="*/ 0 w 7283204"/>
              <a:gd name="connsiteY0" fmla="*/ 3254848 h 6916327"/>
              <a:gd name="connsiteX1" fmla="*/ 937485 w 7283204"/>
              <a:gd name="connsiteY1" fmla="*/ 0 h 6916327"/>
              <a:gd name="connsiteX2" fmla="*/ 7246527 w 7283204"/>
              <a:gd name="connsiteY2" fmla="*/ 12192 h 6916327"/>
              <a:gd name="connsiteX3" fmla="*/ 7283103 w 7283204"/>
              <a:gd name="connsiteY3" fmla="*/ 6891528 h 6916327"/>
              <a:gd name="connsiteX4" fmla="*/ 879572 w 7283204"/>
              <a:gd name="connsiteY4" fmla="*/ 6873240 h 6916327"/>
              <a:gd name="connsiteX5" fmla="*/ 6335 w 7283204"/>
              <a:gd name="connsiteY5" fmla="*/ 3483555 h 6916327"/>
              <a:gd name="connsiteX6" fmla="*/ 0 w 7283204"/>
              <a:gd name="connsiteY6" fmla="*/ 3254848 h 6916327"/>
              <a:gd name="connsiteX0" fmla="*/ 0 w 7287062"/>
              <a:gd name="connsiteY0" fmla="*/ 3470909 h 6916327"/>
              <a:gd name="connsiteX1" fmla="*/ 941343 w 7287062"/>
              <a:gd name="connsiteY1" fmla="*/ 0 h 6916327"/>
              <a:gd name="connsiteX2" fmla="*/ 7250385 w 7287062"/>
              <a:gd name="connsiteY2" fmla="*/ 12192 h 6916327"/>
              <a:gd name="connsiteX3" fmla="*/ 7286961 w 7287062"/>
              <a:gd name="connsiteY3" fmla="*/ 6891528 h 6916327"/>
              <a:gd name="connsiteX4" fmla="*/ 883430 w 7287062"/>
              <a:gd name="connsiteY4" fmla="*/ 6873240 h 6916327"/>
              <a:gd name="connsiteX5" fmla="*/ 10193 w 7287062"/>
              <a:gd name="connsiteY5" fmla="*/ 3483555 h 6916327"/>
              <a:gd name="connsiteX6" fmla="*/ 0 w 7287062"/>
              <a:gd name="connsiteY6" fmla="*/ 3470909 h 6916327"/>
              <a:gd name="connsiteX0" fmla="*/ 2507 w 7276869"/>
              <a:gd name="connsiteY0" fmla="*/ 3487843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83555 h 6916327"/>
              <a:gd name="connsiteX6" fmla="*/ 2507 w 7276869"/>
              <a:gd name="connsiteY6" fmla="*/ 3487843 h 6916327"/>
              <a:gd name="connsiteX0" fmla="*/ 12339 w 7276869"/>
              <a:gd name="connsiteY0" fmla="*/ 2976566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83555 h 6916327"/>
              <a:gd name="connsiteX6" fmla="*/ 12339 w 7276869"/>
              <a:gd name="connsiteY6" fmla="*/ 2976566 h 6916327"/>
              <a:gd name="connsiteX0" fmla="*/ 12339 w 7276869"/>
              <a:gd name="connsiteY0" fmla="*/ 2976566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83555 h 6916327"/>
              <a:gd name="connsiteX6" fmla="*/ 12339 w 7276869"/>
              <a:gd name="connsiteY6" fmla="*/ 2976566 h 6916327"/>
              <a:gd name="connsiteX0" fmla="*/ 0 w 7312155"/>
              <a:gd name="connsiteY0" fmla="*/ 2979741 h 6916327"/>
              <a:gd name="connsiteX1" fmla="*/ 966436 w 7312155"/>
              <a:gd name="connsiteY1" fmla="*/ 0 h 6916327"/>
              <a:gd name="connsiteX2" fmla="*/ 7275478 w 7312155"/>
              <a:gd name="connsiteY2" fmla="*/ 12192 h 6916327"/>
              <a:gd name="connsiteX3" fmla="*/ 7312054 w 7312155"/>
              <a:gd name="connsiteY3" fmla="*/ 6891528 h 6916327"/>
              <a:gd name="connsiteX4" fmla="*/ 908523 w 7312155"/>
              <a:gd name="connsiteY4" fmla="*/ 6873240 h 6916327"/>
              <a:gd name="connsiteX5" fmla="*/ 35286 w 7312155"/>
              <a:gd name="connsiteY5" fmla="*/ 3483555 h 6916327"/>
              <a:gd name="connsiteX6" fmla="*/ 0 w 7312155"/>
              <a:gd name="connsiteY6" fmla="*/ 2979741 h 6916327"/>
              <a:gd name="connsiteX0" fmla="*/ 0 w 7286755"/>
              <a:gd name="connsiteY0" fmla="*/ 3344866 h 6916327"/>
              <a:gd name="connsiteX1" fmla="*/ 941036 w 7286755"/>
              <a:gd name="connsiteY1" fmla="*/ 0 h 6916327"/>
              <a:gd name="connsiteX2" fmla="*/ 7250078 w 7286755"/>
              <a:gd name="connsiteY2" fmla="*/ 12192 h 6916327"/>
              <a:gd name="connsiteX3" fmla="*/ 7286654 w 7286755"/>
              <a:gd name="connsiteY3" fmla="*/ 6891528 h 6916327"/>
              <a:gd name="connsiteX4" fmla="*/ 883123 w 7286755"/>
              <a:gd name="connsiteY4" fmla="*/ 6873240 h 6916327"/>
              <a:gd name="connsiteX5" fmla="*/ 9886 w 7286755"/>
              <a:gd name="connsiteY5" fmla="*/ 3483555 h 6916327"/>
              <a:gd name="connsiteX6" fmla="*/ 0 w 7286755"/>
              <a:gd name="connsiteY6" fmla="*/ 3344866 h 6916327"/>
              <a:gd name="connsiteX0" fmla="*/ 0 w 7286755"/>
              <a:gd name="connsiteY0" fmla="*/ 3344866 h 6916327"/>
              <a:gd name="connsiteX1" fmla="*/ 941036 w 7286755"/>
              <a:gd name="connsiteY1" fmla="*/ 0 h 6916327"/>
              <a:gd name="connsiteX2" fmla="*/ 7250078 w 7286755"/>
              <a:gd name="connsiteY2" fmla="*/ 12192 h 6916327"/>
              <a:gd name="connsiteX3" fmla="*/ 7286654 w 7286755"/>
              <a:gd name="connsiteY3" fmla="*/ 6891528 h 6916327"/>
              <a:gd name="connsiteX4" fmla="*/ 883123 w 7286755"/>
              <a:gd name="connsiteY4" fmla="*/ 6873240 h 6916327"/>
              <a:gd name="connsiteX5" fmla="*/ 9886 w 7286755"/>
              <a:gd name="connsiteY5" fmla="*/ 3483555 h 6916327"/>
              <a:gd name="connsiteX6" fmla="*/ 0 w 7286755"/>
              <a:gd name="connsiteY6" fmla="*/ 3344866 h 6916327"/>
              <a:gd name="connsiteX0" fmla="*/ 641 w 7287396"/>
              <a:gd name="connsiteY0" fmla="*/ 3344866 h 6916327"/>
              <a:gd name="connsiteX1" fmla="*/ 941677 w 7287396"/>
              <a:gd name="connsiteY1" fmla="*/ 0 h 6916327"/>
              <a:gd name="connsiteX2" fmla="*/ 7250719 w 7287396"/>
              <a:gd name="connsiteY2" fmla="*/ 12192 h 6916327"/>
              <a:gd name="connsiteX3" fmla="*/ 7287295 w 7287396"/>
              <a:gd name="connsiteY3" fmla="*/ 6891528 h 6916327"/>
              <a:gd name="connsiteX4" fmla="*/ 883764 w 7287396"/>
              <a:gd name="connsiteY4" fmla="*/ 6873240 h 6916327"/>
              <a:gd name="connsiteX5" fmla="*/ 10527 w 7287396"/>
              <a:gd name="connsiteY5" fmla="*/ 3483555 h 6916327"/>
              <a:gd name="connsiteX6" fmla="*/ 641 w 7287396"/>
              <a:gd name="connsiteY6" fmla="*/ 3344866 h 6916327"/>
              <a:gd name="connsiteX0" fmla="*/ 3293 w 7280523"/>
              <a:gd name="connsiteY0" fmla="*/ 3246441 h 6916327"/>
              <a:gd name="connsiteX1" fmla="*/ 934804 w 7280523"/>
              <a:gd name="connsiteY1" fmla="*/ 0 h 6916327"/>
              <a:gd name="connsiteX2" fmla="*/ 7243846 w 7280523"/>
              <a:gd name="connsiteY2" fmla="*/ 12192 h 6916327"/>
              <a:gd name="connsiteX3" fmla="*/ 7280422 w 7280523"/>
              <a:gd name="connsiteY3" fmla="*/ 6891528 h 6916327"/>
              <a:gd name="connsiteX4" fmla="*/ 876891 w 7280523"/>
              <a:gd name="connsiteY4" fmla="*/ 6873240 h 6916327"/>
              <a:gd name="connsiteX5" fmla="*/ 3654 w 7280523"/>
              <a:gd name="connsiteY5" fmla="*/ 3483555 h 6916327"/>
              <a:gd name="connsiteX6" fmla="*/ 3293 w 7280523"/>
              <a:gd name="connsiteY6" fmla="*/ 3246441 h 6916327"/>
              <a:gd name="connsiteX0" fmla="*/ 977 w 7284557"/>
              <a:gd name="connsiteY0" fmla="*/ 3224216 h 6916327"/>
              <a:gd name="connsiteX1" fmla="*/ 938838 w 7284557"/>
              <a:gd name="connsiteY1" fmla="*/ 0 h 6916327"/>
              <a:gd name="connsiteX2" fmla="*/ 7247880 w 7284557"/>
              <a:gd name="connsiteY2" fmla="*/ 12192 h 6916327"/>
              <a:gd name="connsiteX3" fmla="*/ 7284456 w 7284557"/>
              <a:gd name="connsiteY3" fmla="*/ 6891528 h 6916327"/>
              <a:gd name="connsiteX4" fmla="*/ 880925 w 7284557"/>
              <a:gd name="connsiteY4" fmla="*/ 6873240 h 6916327"/>
              <a:gd name="connsiteX5" fmla="*/ 7688 w 7284557"/>
              <a:gd name="connsiteY5" fmla="*/ 3483555 h 6916327"/>
              <a:gd name="connsiteX6" fmla="*/ 977 w 7284557"/>
              <a:gd name="connsiteY6" fmla="*/ 3224216 h 6916327"/>
              <a:gd name="connsiteX0" fmla="*/ 1745 w 7282150"/>
              <a:gd name="connsiteY0" fmla="*/ 3338516 h 6916327"/>
              <a:gd name="connsiteX1" fmla="*/ 936431 w 7282150"/>
              <a:gd name="connsiteY1" fmla="*/ 0 h 6916327"/>
              <a:gd name="connsiteX2" fmla="*/ 7245473 w 7282150"/>
              <a:gd name="connsiteY2" fmla="*/ 12192 h 6916327"/>
              <a:gd name="connsiteX3" fmla="*/ 7282049 w 7282150"/>
              <a:gd name="connsiteY3" fmla="*/ 6891528 h 6916327"/>
              <a:gd name="connsiteX4" fmla="*/ 878518 w 7282150"/>
              <a:gd name="connsiteY4" fmla="*/ 6873240 h 6916327"/>
              <a:gd name="connsiteX5" fmla="*/ 5281 w 7282150"/>
              <a:gd name="connsiteY5" fmla="*/ 3483555 h 6916327"/>
              <a:gd name="connsiteX6" fmla="*/ 1745 w 7282150"/>
              <a:gd name="connsiteY6" fmla="*/ 3338516 h 6916327"/>
              <a:gd name="connsiteX0" fmla="*/ 1745 w 7282150"/>
              <a:gd name="connsiteY0" fmla="*/ 3338516 h 6916327"/>
              <a:gd name="connsiteX1" fmla="*/ 936431 w 7282150"/>
              <a:gd name="connsiteY1" fmla="*/ 0 h 6916327"/>
              <a:gd name="connsiteX2" fmla="*/ 7245473 w 7282150"/>
              <a:gd name="connsiteY2" fmla="*/ 12192 h 6916327"/>
              <a:gd name="connsiteX3" fmla="*/ 7282049 w 7282150"/>
              <a:gd name="connsiteY3" fmla="*/ 6891528 h 6916327"/>
              <a:gd name="connsiteX4" fmla="*/ 878518 w 7282150"/>
              <a:gd name="connsiteY4" fmla="*/ 6873240 h 6916327"/>
              <a:gd name="connsiteX5" fmla="*/ 5281 w 7282150"/>
              <a:gd name="connsiteY5" fmla="*/ 3483555 h 6916327"/>
              <a:gd name="connsiteX6" fmla="*/ 1745 w 7282150"/>
              <a:gd name="connsiteY6" fmla="*/ 3338516 h 6916327"/>
              <a:gd name="connsiteX0" fmla="*/ 224 w 7280629"/>
              <a:gd name="connsiteY0" fmla="*/ 3338516 h 6916327"/>
              <a:gd name="connsiteX1" fmla="*/ 934910 w 7280629"/>
              <a:gd name="connsiteY1" fmla="*/ 0 h 6916327"/>
              <a:gd name="connsiteX2" fmla="*/ 7243952 w 7280629"/>
              <a:gd name="connsiteY2" fmla="*/ 12192 h 6916327"/>
              <a:gd name="connsiteX3" fmla="*/ 7280528 w 7280629"/>
              <a:gd name="connsiteY3" fmla="*/ 6891528 h 6916327"/>
              <a:gd name="connsiteX4" fmla="*/ 876997 w 7280629"/>
              <a:gd name="connsiteY4" fmla="*/ 6873240 h 6916327"/>
              <a:gd name="connsiteX5" fmla="*/ 3760 w 7280629"/>
              <a:gd name="connsiteY5" fmla="*/ 3483555 h 6916327"/>
              <a:gd name="connsiteX6" fmla="*/ 224 w 7280629"/>
              <a:gd name="connsiteY6" fmla="*/ 3338516 h 6916327"/>
              <a:gd name="connsiteX0" fmla="*/ 811 w 7281216"/>
              <a:gd name="connsiteY0" fmla="*/ 3338516 h 6916327"/>
              <a:gd name="connsiteX1" fmla="*/ 935497 w 7281216"/>
              <a:gd name="connsiteY1" fmla="*/ 0 h 6916327"/>
              <a:gd name="connsiteX2" fmla="*/ 7244539 w 7281216"/>
              <a:gd name="connsiteY2" fmla="*/ 12192 h 6916327"/>
              <a:gd name="connsiteX3" fmla="*/ 7281115 w 7281216"/>
              <a:gd name="connsiteY3" fmla="*/ 6891528 h 6916327"/>
              <a:gd name="connsiteX4" fmla="*/ 877584 w 7281216"/>
              <a:gd name="connsiteY4" fmla="*/ 6873240 h 6916327"/>
              <a:gd name="connsiteX5" fmla="*/ 4347 w 7281216"/>
              <a:gd name="connsiteY5" fmla="*/ 3483555 h 6916327"/>
              <a:gd name="connsiteX6" fmla="*/ 811 w 7281216"/>
              <a:gd name="connsiteY6" fmla="*/ 3338516 h 6916327"/>
              <a:gd name="connsiteX0" fmla="*/ 224 w 7280629"/>
              <a:gd name="connsiteY0" fmla="*/ 3338516 h 6916327"/>
              <a:gd name="connsiteX1" fmla="*/ 934910 w 7280629"/>
              <a:gd name="connsiteY1" fmla="*/ 0 h 6916327"/>
              <a:gd name="connsiteX2" fmla="*/ 7243952 w 7280629"/>
              <a:gd name="connsiteY2" fmla="*/ 12192 h 6916327"/>
              <a:gd name="connsiteX3" fmla="*/ 7280528 w 7280629"/>
              <a:gd name="connsiteY3" fmla="*/ 6891528 h 6916327"/>
              <a:gd name="connsiteX4" fmla="*/ 876997 w 7280629"/>
              <a:gd name="connsiteY4" fmla="*/ 6873240 h 6916327"/>
              <a:gd name="connsiteX5" fmla="*/ 3760 w 7280629"/>
              <a:gd name="connsiteY5" fmla="*/ 3483555 h 6916327"/>
              <a:gd name="connsiteX6" fmla="*/ 224 w 7280629"/>
              <a:gd name="connsiteY6" fmla="*/ 3338516 h 6916327"/>
              <a:gd name="connsiteX0" fmla="*/ 229 w 7280634"/>
              <a:gd name="connsiteY0" fmla="*/ 3354419 h 6932230"/>
              <a:gd name="connsiteX1" fmla="*/ 911061 w 7280634"/>
              <a:gd name="connsiteY1" fmla="*/ 0 h 6932230"/>
              <a:gd name="connsiteX2" fmla="*/ 7243957 w 7280634"/>
              <a:gd name="connsiteY2" fmla="*/ 28095 h 6932230"/>
              <a:gd name="connsiteX3" fmla="*/ 7280533 w 7280634"/>
              <a:gd name="connsiteY3" fmla="*/ 6907431 h 6932230"/>
              <a:gd name="connsiteX4" fmla="*/ 877002 w 7280634"/>
              <a:gd name="connsiteY4" fmla="*/ 6889143 h 6932230"/>
              <a:gd name="connsiteX5" fmla="*/ 3765 w 7280634"/>
              <a:gd name="connsiteY5" fmla="*/ 3499458 h 6932230"/>
              <a:gd name="connsiteX6" fmla="*/ 229 w 7280634"/>
              <a:gd name="connsiteY6" fmla="*/ 3354419 h 6932230"/>
              <a:gd name="connsiteX0" fmla="*/ 229 w 7280634"/>
              <a:gd name="connsiteY0" fmla="*/ 3354419 h 6932230"/>
              <a:gd name="connsiteX1" fmla="*/ 911061 w 7280634"/>
              <a:gd name="connsiteY1" fmla="*/ 0 h 6932230"/>
              <a:gd name="connsiteX2" fmla="*/ 7243957 w 7280634"/>
              <a:gd name="connsiteY2" fmla="*/ 28095 h 6932230"/>
              <a:gd name="connsiteX3" fmla="*/ 7280533 w 7280634"/>
              <a:gd name="connsiteY3" fmla="*/ 6907431 h 6932230"/>
              <a:gd name="connsiteX4" fmla="*/ 877002 w 7280634"/>
              <a:gd name="connsiteY4" fmla="*/ 6889143 h 6932230"/>
              <a:gd name="connsiteX5" fmla="*/ 3765 w 7280634"/>
              <a:gd name="connsiteY5" fmla="*/ 3499458 h 6932230"/>
              <a:gd name="connsiteX6" fmla="*/ 229 w 7280634"/>
              <a:gd name="connsiteY6" fmla="*/ 3354419 h 693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0634" h="6932230">
                <a:moveTo>
                  <a:pt x="229" y="3354419"/>
                </a:moveTo>
                <a:cubicBezTo>
                  <a:pt x="-15339" y="1766971"/>
                  <a:pt x="764126" y="48768"/>
                  <a:pt x="911061" y="0"/>
                </a:cubicBezTo>
                <a:lnTo>
                  <a:pt x="7243957" y="28095"/>
                </a:lnTo>
                <a:lnTo>
                  <a:pt x="7280533" y="6907431"/>
                </a:lnTo>
                <a:cubicBezTo>
                  <a:pt x="7304917" y="6972415"/>
                  <a:pt x="2913697" y="6889143"/>
                  <a:pt x="877002" y="6889143"/>
                </a:cubicBezTo>
                <a:cubicBezTo>
                  <a:pt x="185491" y="5585615"/>
                  <a:pt x="76917" y="4893370"/>
                  <a:pt x="3765" y="3499458"/>
                </a:cubicBezTo>
                <a:cubicBezTo>
                  <a:pt x="-2585" y="3450012"/>
                  <a:pt x="3893" y="3405228"/>
                  <a:pt x="229" y="3354419"/>
                </a:cubicBezTo>
                <a:close/>
              </a:path>
            </a:pathLst>
          </a:custGeom>
          <a:noFill/>
          <a:effectLst/>
        </p:spPr>
      </p:pic>
      <p:sp>
        <p:nvSpPr>
          <p:cNvPr id="4" name="Tittel 3"/>
          <p:cNvSpPr>
            <a:spLocks noGrp="1"/>
          </p:cNvSpPr>
          <p:nvPr>
            <p:ph type="title"/>
          </p:nvPr>
        </p:nvSpPr>
        <p:spPr>
          <a:xfrm>
            <a:off x="566871" y="1187831"/>
            <a:ext cx="4014273" cy="1027050"/>
          </a:xfrm>
        </p:spPr>
        <p:txBody>
          <a:bodyPr anchor="t">
            <a:normAutofit/>
          </a:bodyPr>
          <a:lstStyle/>
          <a:p>
            <a:r>
              <a:rPr lang="nb-NO" dirty="0"/>
              <a:t>Ny måte å bestille pasientreiser på</a:t>
            </a:r>
          </a:p>
        </p:txBody>
      </p:sp>
      <p:sp>
        <p:nvSpPr>
          <p:cNvPr id="22" name="Content Placeholder 4">
            <a:extLst>
              <a:ext uri="{FF2B5EF4-FFF2-40B4-BE49-F238E27FC236}">
                <a16:creationId xmlns:a16="http://schemas.microsoft.com/office/drawing/2014/main" id="{4CAEE6FF-97A7-35AB-1797-3FB8CDF40CEB}"/>
              </a:ext>
            </a:extLst>
          </p:cNvPr>
          <p:cNvSpPr>
            <a:spLocks noGrp="1"/>
          </p:cNvSpPr>
          <p:nvPr>
            <p:ph sz="half" idx="1"/>
          </p:nvPr>
        </p:nvSpPr>
        <p:spPr>
          <a:xfrm>
            <a:off x="566871" y="2495817"/>
            <a:ext cx="4014273" cy="1536252"/>
          </a:xfrm>
        </p:spPr>
        <p:txBody>
          <a:bodyPr>
            <a:normAutofit fontScale="92500" lnSpcReduction="20000"/>
          </a:bodyPr>
          <a:lstStyle/>
          <a:p>
            <a:r>
              <a:rPr lang="nb-NO" dirty="0"/>
              <a:t>Rita Kilvær, administrerende direktør Pasientreiser HF</a:t>
            </a:r>
          </a:p>
          <a:p>
            <a:r>
              <a:rPr lang="nb-NO" dirty="0"/>
              <a:t>Elin Aakre Rådstoga, systemadministrator NISSY</a:t>
            </a:r>
          </a:p>
          <a:p>
            <a:r>
              <a:rPr lang="nb-NO" dirty="0"/>
              <a:t>Pasientreiser HF</a:t>
            </a:r>
          </a:p>
          <a:p>
            <a:endParaRPr lang="nb-NO" dirty="0"/>
          </a:p>
          <a:p>
            <a:r>
              <a:rPr lang="nb-NO" dirty="0" err="1"/>
              <a:t>Webinar</a:t>
            </a:r>
            <a:r>
              <a:rPr lang="nb-NO" dirty="0"/>
              <a:t> 19. mars 2025</a:t>
            </a:r>
          </a:p>
        </p:txBody>
      </p:sp>
    </p:spTree>
    <p:extLst>
      <p:ext uri="{BB962C8B-B14F-4D97-AF65-F5344CB8AC3E}">
        <p14:creationId xmlns:p14="http://schemas.microsoft.com/office/powerpoint/2010/main" val="1683905127"/>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a:extLst>
              <a:ext uri="{FF2B5EF4-FFF2-40B4-BE49-F238E27FC236}">
                <a16:creationId xmlns:a16="http://schemas.microsoft.com/office/drawing/2014/main" id="{173637FB-DD9F-BE1D-35CC-F886E6C24408}"/>
              </a:ext>
            </a:extLst>
          </p:cNvPr>
          <p:cNvGrpSpPr/>
          <p:nvPr/>
        </p:nvGrpSpPr>
        <p:grpSpPr>
          <a:xfrm>
            <a:off x="6261668" y="2096462"/>
            <a:ext cx="4982462" cy="3253413"/>
            <a:chOff x="6261668" y="2096462"/>
            <a:chExt cx="4982462" cy="3253413"/>
          </a:xfrm>
        </p:grpSpPr>
        <p:pic>
          <p:nvPicPr>
            <p:cNvPr id="5" name="Bilde 4">
              <a:extLst>
                <a:ext uri="{FF2B5EF4-FFF2-40B4-BE49-F238E27FC236}">
                  <a16:creationId xmlns:a16="http://schemas.microsoft.com/office/drawing/2014/main" id="{B4CDCFE8-F372-1DCA-DB83-3D3D50FDD6FE}"/>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261668" y="2096462"/>
              <a:ext cx="4982462" cy="3253413"/>
            </a:xfrm>
            <a:prstGeom prst="rect">
              <a:avLst/>
            </a:prstGeom>
          </p:spPr>
        </p:pic>
        <p:sp>
          <p:nvSpPr>
            <p:cNvPr id="6" name="Rektangel 5">
              <a:extLst>
                <a:ext uri="{FF2B5EF4-FFF2-40B4-BE49-F238E27FC236}">
                  <a16:creationId xmlns:a16="http://schemas.microsoft.com/office/drawing/2014/main" id="{3E000BC6-F9A2-8487-DFD0-A7944130C914}"/>
                </a:ext>
              </a:extLst>
            </p:cNvPr>
            <p:cNvSpPr/>
            <p:nvPr/>
          </p:nvSpPr>
          <p:spPr>
            <a:xfrm rot="603044">
              <a:off x="9718432" y="3682249"/>
              <a:ext cx="832338" cy="1717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4" name="Rektangel 3">
            <a:extLst>
              <a:ext uri="{FF2B5EF4-FFF2-40B4-BE49-F238E27FC236}">
                <a16:creationId xmlns:a16="http://schemas.microsoft.com/office/drawing/2014/main" id="{F1A7AE56-CF16-4791-2806-B04C2BA40C06}"/>
              </a:ext>
            </a:extLst>
          </p:cNvPr>
          <p:cNvSpPr/>
          <p:nvPr/>
        </p:nvSpPr>
        <p:spPr>
          <a:xfrm>
            <a:off x="381548" y="6065301"/>
            <a:ext cx="2026153" cy="6052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C95233AE-245F-EDF6-C776-BAC755927F03}"/>
              </a:ext>
            </a:extLst>
          </p:cNvPr>
          <p:cNvSpPr>
            <a:spLocks noGrp="1"/>
          </p:cNvSpPr>
          <p:nvPr>
            <p:ph type="title"/>
          </p:nvPr>
        </p:nvSpPr>
        <p:spPr/>
        <p:txBody>
          <a:bodyPr/>
          <a:lstStyle/>
          <a:p>
            <a:r>
              <a:rPr lang="nb-NO" dirty="0"/>
              <a:t>Tilbakemeldinger fra pasient</a:t>
            </a:r>
          </a:p>
        </p:txBody>
      </p:sp>
      <p:pic>
        <p:nvPicPr>
          <p:cNvPr id="8" name="Grafikk 5" descr="En økologisk-figur med en flat kant">
            <a:extLst>
              <a:ext uri="{FF2B5EF4-FFF2-40B4-BE49-F238E27FC236}">
                <a16:creationId xmlns:a16="http://schemas.microsoft.com/office/drawing/2014/main" id="{47FEA7A8-D5A4-AFFB-08D4-A3BED36B58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V="1">
            <a:off x="6429532" y="2503802"/>
            <a:ext cx="5724525" cy="2914650"/>
          </a:xfrm>
          <a:prstGeom prst="rect">
            <a:avLst/>
          </a:prstGeom>
        </p:spPr>
      </p:pic>
      <p:pic>
        <p:nvPicPr>
          <p:cNvPr id="9" name="Grafikk 6" descr="En økologisk-figur med en flat kant">
            <a:extLst>
              <a:ext uri="{FF2B5EF4-FFF2-40B4-BE49-F238E27FC236}">
                <a16:creationId xmlns:a16="http://schemas.microsoft.com/office/drawing/2014/main" id="{A14E18DD-C97E-6970-2031-16FC97D08D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V="1">
            <a:off x="6467475" y="3389627"/>
            <a:ext cx="5210175" cy="2028825"/>
          </a:xfrm>
          <a:prstGeom prst="rect">
            <a:avLst/>
          </a:prstGeom>
        </p:spPr>
      </p:pic>
      <p:sp>
        <p:nvSpPr>
          <p:cNvPr id="11" name="Plassholder for innhold 10">
            <a:extLst>
              <a:ext uri="{FF2B5EF4-FFF2-40B4-BE49-F238E27FC236}">
                <a16:creationId xmlns:a16="http://schemas.microsoft.com/office/drawing/2014/main" id="{F8E1F9D3-F378-082E-E232-131A09430423}"/>
              </a:ext>
            </a:extLst>
          </p:cNvPr>
          <p:cNvSpPr>
            <a:spLocks noGrp="1"/>
          </p:cNvSpPr>
          <p:nvPr>
            <p:ph sz="half" idx="1"/>
          </p:nvPr>
        </p:nvSpPr>
        <p:spPr>
          <a:xfrm>
            <a:off x="566870" y="1872000"/>
            <a:ext cx="5034157" cy="3253412"/>
          </a:xfrm>
        </p:spPr>
        <p:txBody>
          <a:bodyPr/>
          <a:lstStyle/>
          <a:p>
            <a:r>
              <a:rPr lang="nb-NO" dirty="0"/>
              <a:t> </a:t>
            </a:r>
          </a:p>
        </p:txBody>
      </p:sp>
      <p:sp>
        <p:nvSpPr>
          <p:cNvPr id="13" name="TekstSylinder 8">
            <a:extLst>
              <a:ext uri="{FF2B5EF4-FFF2-40B4-BE49-F238E27FC236}">
                <a16:creationId xmlns:a16="http://schemas.microsoft.com/office/drawing/2014/main" id="{1DBFB595-7CF3-054F-C300-B1E2E95726A4}"/>
              </a:ext>
            </a:extLst>
          </p:cNvPr>
          <p:cNvSpPr txBox="1"/>
          <p:nvPr/>
        </p:nvSpPr>
        <p:spPr>
          <a:xfrm>
            <a:off x="554357" y="1447669"/>
            <a:ext cx="5541643" cy="507831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b-NO" b="1" dirty="0">
                <a:solidFill>
                  <a:schemeClr val="bg2">
                    <a:lumMod val="10000"/>
                  </a:schemeClr>
                </a:solidFill>
              </a:rPr>
              <a:t>For pasienter: </a:t>
            </a:r>
          </a:p>
          <a:p>
            <a:pPr marL="285750" indent="-285750">
              <a:buFont typeface="Arial"/>
              <a:buChar char="•"/>
            </a:pPr>
            <a:r>
              <a:rPr lang="nb-NO" dirty="0">
                <a:solidFill>
                  <a:schemeClr val="bg2">
                    <a:lumMod val="10000"/>
                  </a:schemeClr>
                </a:solidFill>
              </a:rPr>
              <a:t>Pasientene synes det er enkelt og trygt å bestille reiser på Helsenorge.</a:t>
            </a:r>
          </a:p>
          <a:p>
            <a:pPr marL="285750" indent="-285750">
              <a:buFont typeface="Arial"/>
              <a:buChar char="•"/>
            </a:pPr>
            <a:endParaRPr lang="nb-NO" dirty="0">
              <a:solidFill>
                <a:schemeClr val="bg2">
                  <a:lumMod val="10000"/>
                </a:schemeClr>
              </a:solidFill>
            </a:endParaRPr>
          </a:p>
          <a:p>
            <a:pPr marL="285750" indent="-285750">
              <a:buFont typeface="Arial"/>
              <a:buChar char="•"/>
            </a:pPr>
            <a:r>
              <a:rPr lang="nb-NO" dirty="0">
                <a:solidFill>
                  <a:schemeClr val="bg2">
                    <a:lumMod val="10000"/>
                  </a:schemeClr>
                </a:solidFill>
              </a:rPr>
              <a:t>95 % vil bestille reisen sin igjen på Helsenorge.​</a:t>
            </a:r>
          </a:p>
          <a:p>
            <a:pPr marL="285750" indent="-285750">
              <a:buFont typeface="Arial"/>
              <a:buChar char="•"/>
            </a:pPr>
            <a:endParaRPr lang="nb-NO" dirty="0">
              <a:solidFill>
                <a:schemeClr val="bg2">
                  <a:lumMod val="10000"/>
                </a:schemeClr>
              </a:solidFill>
            </a:endParaRPr>
          </a:p>
          <a:p>
            <a:pPr marL="285750" indent="-285750">
              <a:buFont typeface="Arial"/>
              <a:buChar char="•"/>
            </a:pPr>
            <a:r>
              <a:rPr lang="nb-NO" dirty="0">
                <a:solidFill>
                  <a:schemeClr val="bg2">
                    <a:lumMod val="10000"/>
                  </a:schemeClr>
                </a:solidFill>
              </a:rPr>
              <a:t>95 % synes det er enkelt å bestille en organisert reise på Helsenorge</a:t>
            </a:r>
          </a:p>
          <a:p>
            <a:pPr marL="285750" indent="-285750">
              <a:buFont typeface="Arial"/>
              <a:buChar char="•"/>
            </a:pPr>
            <a:endParaRPr lang="nb-NO" dirty="0">
              <a:solidFill>
                <a:schemeClr val="bg2">
                  <a:lumMod val="10000"/>
                </a:schemeClr>
              </a:solidFill>
            </a:endParaRPr>
          </a:p>
          <a:p>
            <a:pPr marL="285750" indent="-285750">
              <a:buFont typeface="Arial"/>
              <a:buChar char="•"/>
            </a:pPr>
            <a:r>
              <a:rPr lang="nb-NO" dirty="0">
                <a:solidFill>
                  <a:schemeClr val="bg2">
                    <a:lumMod val="10000"/>
                  </a:schemeClr>
                </a:solidFill>
              </a:rPr>
              <a:t>62 prosent er 60 år eller eldre </a:t>
            </a:r>
          </a:p>
          <a:p>
            <a:pPr marL="1200150" lvl="2" indent="-285750">
              <a:buFont typeface="Courier New" panose="02070309020205020404" pitchFamily="49" charset="0"/>
              <a:buChar char="o"/>
            </a:pPr>
            <a:r>
              <a:rPr lang="nb-NO" dirty="0">
                <a:solidFill>
                  <a:schemeClr val="bg2">
                    <a:lumMod val="10000"/>
                  </a:schemeClr>
                </a:solidFill>
              </a:rPr>
              <a:t>32 prosent over 70 år</a:t>
            </a:r>
          </a:p>
          <a:p>
            <a:pPr marL="1200150" lvl="2" indent="-285750">
              <a:buFont typeface="Courier New" panose="02070309020205020404" pitchFamily="49" charset="0"/>
              <a:buChar char="o"/>
            </a:pPr>
            <a:endParaRPr lang="nb-NO" dirty="0">
              <a:solidFill>
                <a:schemeClr val="bg2">
                  <a:lumMod val="10000"/>
                </a:schemeClr>
              </a:solidFill>
            </a:endParaRPr>
          </a:p>
          <a:p>
            <a:pPr marL="285750" indent="-285750">
              <a:buFont typeface="Arial"/>
              <a:buChar char="•"/>
            </a:pPr>
            <a:r>
              <a:rPr lang="nb-NO" dirty="0">
                <a:solidFill>
                  <a:schemeClr val="bg2">
                    <a:lumMod val="10000"/>
                  </a:schemeClr>
                </a:solidFill>
              </a:rPr>
              <a:t>75 % av reiser ble bestilt av pasientene selv, noe som indikerer høy brukeraksept.</a:t>
            </a:r>
          </a:p>
          <a:p>
            <a:endParaRPr lang="nb-NO" dirty="0">
              <a:solidFill>
                <a:schemeClr val="bg2">
                  <a:lumMod val="10000"/>
                </a:schemeClr>
              </a:solidFill>
            </a:endParaRPr>
          </a:p>
          <a:p>
            <a:r>
              <a:rPr lang="nb-NO" b="1" i="1" dirty="0">
                <a:solidFill>
                  <a:schemeClr val="bg2">
                    <a:lumMod val="10000"/>
                  </a:schemeClr>
                </a:solidFill>
              </a:rPr>
              <a:t>«Endelig. Synes det var bortkastet tid for sykehuset å bestille reiser for pasienter som kan ordne det selv når sykehus/behandler kan legge inn rekvisisjon.»</a:t>
            </a:r>
          </a:p>
        </p:txBody>
      </p:sp>
    </p:spTree>
    <p:extLst>
      <p:ext uri="{BB962C8B-B14F-4D97-AF65-F5344CB8AC3E}">
        <p14:creationId xmlns:p14="http://schemas.microsoft.com/office/powerpoint/2010/main" val="4257575826"/>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4948F22-26D4-E9D9-4D1C-289D6813D66C}"/>
              </a:ext>
            </a:extLst>
          </p:cNvPr>
          <p:cNvSpPr>
            <a:spLocks noGrp="1"/>
          </p:cNvSpPr>
          <p:nvPr>
            <p:ph type="title"/>
          </p:nvPr>
        </p:nvSpPr>
        <p:spPr>
          <a:xfrm>
            <a:off x="566870" y="720000"/>
            <a:ext cx="7131101" cy="1027050"/>
          </a:xfrm>
        </p:spPr>
        <p:txBody>
          <a:bodyPr anchor="t">
            <a:normAutofit/>
          </a:bodyPr>
          <a:lstStyle/>
          <a:p>
            <a:r>
              <a:rPr lang="nb-NO" dirty="0"/>
              <a:t>Gevinster for helsepersonell</a:t>
            </a:r>
          </a:p>
        </p:txBody>
      </p:sp>
      <p:sp>
        <p:nvSpPr>
          <p:cNvPr id="3" name="Plassholder for innhold 2">
            <a:extLst>
              <a:ext uri="{FF2B5EF4-FFF2-40B4-BE49-F238E27FC236}">
                <a16:creationId xmlns:a16="http://schemas.microsoft.com/office/drawing/2014/main" id="{3717F8C4-1BEF-9356-5AE6-EF5A7020EDF0}"/>
              </a:ext>
            </a:extLst>
          </p:cNvPr>
          <p:cNvSpPr>
            <a:spLocks noGrp="1"/>
          </p:cNvSpPr>
          <p:nvPr>
            <p:ph sz="half" idx="14"/>
          </p:nvPr>
        </p:nvSpPr>
        <p:spPr>
          <a:xfrm>
            <a:off x="566872" y="1622425"/>
            <a:ext cx="6237358" cy="4260216"/>
          </a:xfrm>
        </p:spPr>
        <p:txBody>
          <a:bodyPr wrap="square">
            <a:normAutofit lnSpcReduction="10000"/>
          </a:bodyPr>
          <a:lstStyle/>
          <a:p>
            <a:pPr marL="285750" indent="-285750" defTabSz="457200">
              <a:buFont typeface="Arial" panose="020B0604020202020204" pitchFamily="34" charset="0"/>
              <a:buChar char="•"/>
            </a:pPr>
            <a:r>
              <a:rPr lang="nb-NO" sz="1800" dirty="0"/>
              <a:t>Beregning viser at gjennomsnittlig tidsbruk per reisebestilling for behandler er 5,4 minutter​</a:t>
            </a:r>
          </a:p>
          <a:p>
            <a:pPr marL="285750" indent="-285750" defTabSz="457200">
              <a:buFont typeface="Arial" panose="020B0604020202020204" pitchFamily="34" charset="0"/>
              <a:buChar char="•"/>
            </a:pPr>
            <a:r>
              <a:rPr lang="nb-NO" sz="1800" dirty="0"/>
              <a:t>Anslår 65 % av dagens reisene kan bestilles av pasient </a:t>
            </a:r>
          </a:p>
          <a:p>
            <a:pPr marL="865188" lvl="1" indent="-285750" defTabSz="457200">
              <a:buFont typeface="Arial" panose="020B0604020202020204" pitchFamily="34" charset="0"/>
              <a:buChar char="•"/>
            </a:pPr>
            <a:r>
              <a:rPr lang="nb-NO" sz="1800" dirty="0"/>
              <a:t>Det tilsvarer 105 årsverk</a:t>
            </a:r>
          </a:p>
          <a:p>
            <a:pPr marL="285750" lvl="1" indent="-285750" defTabSz="457200" fontAlgn="base">
              <a:buFont typeface="Arial" panose="020B0604020202020204" pitchFamily="34" charset="0"/>
              <a:buChar char="•"/>
            </a:pPr>
            <a:r>
              <a:rPr lang="nb-NO" sz="1800" dirty="0"/>
              <a:t>I 2024 ble det bestilt 7,6 reiser av pasient eller Pasientreiser i gjennomsnitt per attest</a:t>
            </a:r>
            <a:r>
              <a:rPr lang="en-US" sz="1800" dirty="0"/>
              <a:t>​.</a:t>
            </a:r>
          </a:p>
          <a:p>
            <a:pPr marL="285750" lvl="1" indent="-285750" defTabSz="457200" fontAlgn="base">
              <a:buFont typeface="Arial" panose="020B0604020202020204" pitchFamily="34" charset="0"/>
              <a:buChar char="•"/>
            </a:pPr>
            <a:r>
              <a:rPr lang="nb-NO" sz="1800" dirty="0"/>
              <a:t>Behandlere sparer tid på reisebestilling og administrasjon og de opplever det som positivt å slippe å være et mellomledd.</a:t>
            </a:r>
          </a:p>
          <a:p>
            <a:pPr marL="285750" marR="336550" indent="-285750" defTabSz="457200">
              <a:buFont typeface="Arial" panose="020B0604020202020204" pitchFamily="34" charset="0"/>
              <a:buChar char="•"/>
            </a:pPr>
            <a:r>
              <a:rPr lang="nb-NO" sz="1800" dirty="0"/>
              <a:t>Tilrettelagt transport er 6-7 ganger dyrere enn en reise med egen bil, som pasienten kan søke om å få støtte til.</a:t>
            </a:r>
          </a:p>
          <a:p>
            <a:pPr marL="865188" marR="336550" lvl="1" indent="-285750" defTabSz="457200"/>
            <a:r>
              <a:rPr lang="nb-NO" sz="1800" dirty="0"/>
              <a:t>Hvis flere bruker egen bil, reduseres kostnadene for helseforetakene.</a:t>
            </a:r>
          </a:p>
        </p:txBody>
      </p:sp>
      <p:pic>
        <p:nvPicPr>
          <p:cNvPr id="4" name="Bilde 3" descr="Et bilde som inneholder klær, møbler, bord, person&#10;&#10;Automatisk generert beskrivelse">
            <a:extLst>
              <a:ext uri="{FF2B5EF4-FFF2-40B4-BE49-F238E27FC236}">
                <a16:creationId xmlns:a16="http://schemas.microsoft.com/office/drawing/2014/main" id="{0985EDF8-2B9C-313D-7BC0-CAC3E41ACC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04229" y="1633207"/>
            <a:ext cx="4637920" cy="3850695"/>
          </a:xfrm>
          <a:prstGeom prst="rect">
            <a:avLst/>
          </a:prstGeom>
        </p:spPr>
      </p:pic>
    </p:spTree>
    <p:extLst>
      <p:ext uri="{BB962C8B-B14F-4D97-AF65-F5344CB8AC3E}">
        <p14:creationId xmlns:p14="http://schemas.microsoft.com/office/powerpoint/2010/main" val="3117260975"/>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descr="Et bilde som inneholder person, innendørs, datamaskin, klær&#10;&#10;Automatisk generert beskrivelse">
            <a:extLst>
              <a:ext uri="{FF2B5EF4-FFF2-40B4-BE49-F238E27FC236}">
                <a16:creationId xmlns:a16="http://schemas.microsoft.com/office/drawing/2014/main" id="{241FD738-70CB-B943-845B-0A07C1D6234A}"/>
              </a:ext>
            </a:extLst>
          </p:cNvPr>
          <p:cNvPicPr>
            <a:picLocks noChangeAspect="1"/>
          </p:cNvPicPr>
          <p:nvPr/>
        </p:nvPicPr>
        <p:blipFill rotWithShape="1">
          <a:blip r:embed="rId3" cstate="print">
            <a:alphaModFix amt="35000"/>
            <a:extLst>
              <a:ext uri="{28A0092B-C50C-407E-A947-70E740481C1C}">
                <a14:useLocalDpi xmlns:a14="http://schemas.microsoft.com/office/drawing/2010/main"/>
              </a:ext>
            </a:extLst>
          </a:blip>
          <a:srcRect/>
          <a:stretch/>
        </p:blipFill>
        <p:spPr>
          <a:xfrm>
            <a:off x="0" y="-32210"/>
            <a:ext cx="12218709" cy="6865236"/>
          </a:xfrm>
          <a:prstGeom prst="rect">
            <a:avLst/>
          </a:prstGeom>
        </p:spPr>
      </p:pic>
      <p:sp>
        <p:nvSpPr>
          <p:cNvPr id="11" name="Rektangel: avrundede hjørner 10">
            <a:extLst>
              <a:ext uri="{FF2B5EF4-FFF2-40B4-BE49-F238E27FC236}">
                <a16:creationId xmlns:a16="http://schemas.microsoft.com/office/drawing/2014/main" id="{2FB12ECE-CA20-7058-356E-EBF9742CE195}"/>
              </a:ext>
            </a:extLst>
          </p:cNvPr>
          <p:cNvSpPr/>
          <p:nvPr/>
        </p:nvSpPr>
        <p:spPr>
          <a:xfrm>
            <a:off x="775866" y="1838220"/>
            <a:ext cx="7764819" cy="1184443"/>
          </a:xfrm>
          <a:prstGeom prst="roundRect">
            <a:avLst/>
          </a:prstGeom>
          <a:solidFill>
            <a:srgbClr val="001E54">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4">
            <a:extLst>
              <a:ext uri="{FF2B5EF4-FFF2-40B4-BE49-F238E27FC236}">
                <a16:creationId xmlns:a16="http://schemas.microsoft.com/office/drawing/2014/main" id="{C8CAB2D9-0E4F-7D4B-3049-FBF3532B5A6E}"/>
              </a:ext>
            </a:extLst>
          </p:cNvPr>
          <p:cNvSpPr>
            <a:spLocks noGrp="1"/>
          </p:cNvSpPr>
          <p:nvPr>
            <p:ph type="title"/>
          </p:nvPr>
        </p:nvSpPr>
        <p:spPr>
          <a:xfrm>
            <a:off x="565200" y="432629"/>
            <a:ext cx="10942377" cy="1006730"/>
          </a:xfrm>
        </p:spPr>
        <p:txBody>
          <a:bodyPr/>
          <a:lstStyle/>
          <a:p>
            <a:r>
              <a:rPr lang="nb-NO" dirty="0"/>
              <a:t>Fastlegene merker nedgang i forespørsler fra pasienter etter at sykehusene tok i bruk attesteringsløsningen</a:t>
            </a:r>
          </a:p>
        </p:txBody>
      </p:sp>
      <p:sp>
        <p:nvSpPr>
          <p:cNvPr id="6" name="Plassholder for innhold 5">
            <a:extLst>
              <a:ext uri="{FF2B5EF4-FFF2-40B4-BE49-F238E27FC236}">
                <a16:creationId xmlns:a16="http://schemas.microsoft.com/office/drawing/2014/main" id="{A69B90BA-41FC-FBC4-8124-0DB12D771594}"/>
              </a:ext>
            </a:extLst>
          </p:cNvPr>
          <p:cNvSpPr>
            <a:spLocks noGrp="1"/>
          </p:cNvSpPr>
          <p:nvPr>
            <p:ph sz="half" idx="1"/>
          </p:nvPr>
        </p:nvSpPr>
        <p:spPr>
          <a:xfrm>
            <a:off x="1086954" y="1945928"/>
            <a:ext cx="7208635" cy="923330"/>
          </a:xfrm>
        </p:spPr>
        <p:txBody>
          <a:bodyPr/>
          <a:lstStyle/>
          <a:p>
            <a:pPr marL="0" indent="0">
              <a:buNone/>
            </a:pPr>
            <a:r>
              <a:rPr lang="nb-NO" i="1" dirty="0">
                <a:solidFill>
                  <a:schemeClr val="bg1"/>
                </a:solidFill>
                <a:latin typeface="Calibri" panose="020F0502020204030204" pitchFamily="34" charset="0"/>
                <a:ea typeface="Aptos" panose="020B0004020202020204" pitchFamily="34" charset="0"/>
                <a:cs typeface="Calibri" panose="020F0502020204030204" pitchFamily="34" charset="0"/>
              </a:rPr>
              <a:t>Vi fikk høre at tidligere kom pasienter til fastlegen med 3-mnd liste over strålebehandlinger som de ønsket at fastlegen skulle bestille reiser til. </a:t>
            </a:r>
            <a:br>
              <a:rPr lang="nb-NO" i="1" dirty="0">
                <a:solidFill>
                  <a:schemeClr val="bg1"/>
                </a:solidFill>
                <a:latin typeface="Calibri" panose="020F0502020204030204" pitchFamily="34" charset="0"/>
                <a:ea typeface="Aptos" panose="020B0004020202020204" pitchFamily="34" charset="0"/>
                <a:cs typeface="Calibri" panose="020F0502020204030204" pitchFamily="34" charset="0"/>
              </a:rPr>
            </a:br>
            <a:r>
              <a:rPr lang="nb-NO" i="1" dirty="0">
                <a:solidFill>
                  <a:schemeClr val="bg1"/>
                </a:solidFill>
                <a:latin typeface="Calibri" panose="020F0502020204030204" pitchFamily="34" charset="0"/>
                <a:ea typeface="Aptos" panose="020B0004020202020204" pitchFamily="34" charset="0"/>
                <a:cs typeface="Calibri" panose="020F0502020204030204" pitchFamily="34" charset="0"/>
              </a:rPr>
              <a:t>Dette hadde opphørt, sekretæren kunne ikke huske sist dette hadde skjedd.</a:t>
            </a:r>
            <a:endParaRPr lang="nb-NO" i="1" dirty="0">
              <a:solidFill>
                <a:schemeClr val="bg1"/>
              </a:solidFill>
              <a:latin typeface="Aptos" panose="020B0004020202020204" pitchFamily="34" charset="0"/>
              <a:ea typeface="Aptos" panose="020B0004020202020204" pitchFamily="34" charset="0"/>
              <a:cs typeface="Calibri" panose="020F0502020204030204" pitchFamily="34" charset="0"/>
            </a:endParaRPr>
          </a:p>
        </p:txBody>
      </p:sp>
      <p:pic>
        <p:nvPicPr>
          <p:cNvPr id="8" name="Grafikk 7" descr="Åpent anførselstegn med heldekkende fyll">
            <a:extLst>
              <a:ext uri="{FF2B5EF4-FFF2-40B4-BE49-F238E27FC236}">
                <a16:creationId xmlns:a16="http://schemas.microsoft.com/office/drawing/2014/main" id="{B434FC26-BE49-FBDE-22C1-C5F8D407A8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8666" y="1453347"/>
            <a:ext cx="914400" cy="914400"/>
          </a:xfrm>
          <a:prstGeom prst="rect">
            <a:avLst/>
          </a:prstGeom>
        </p:spPr>
      </p:pic>
      <p:sp>
        <p:nvSpPr>
          <p:cNvPr id="12" name="Rektangel: avrundede hjørner 11">
            <a:extLst>
              <a:ext uri="{FF2B5EF4-FFF2-40B4-BE49-F238E27FC236}">
                <a16:creationId xmlns:a16="http://schemas.microsoft.com/office/drawing/2014/main" id="{2E603A1D-AB4B-1C1F-91C8-2F13DAE686C7}"/>
              </a:ext>
            </a:extLst>
          </p:cNvPr>
          <p:cNvSpPr/>
          <p:nvPr/>
        </p:nvSpPr>
        <p:spPr>
          <a:xfrm>
            <a:off x="1553945" y="3170009"/>
            <a:ext cx="8004724" cy="1421553"/>
          </a:xfrm>
          <a:prstGeom prst="roundRect">
            <a:avLst/>
          </a:prstGeom>
          <a:solidFill>
            <a:srgbClr val="001E54">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Plassholder for innhold 5">
            <a:extLst>
              <a:ext uri="{FF2B5EF4-FFF2-40B4-BE49-F238E27FC236}">
                <a16:creationId xmlns:a16="http://schemas.microsoft.com/office/drawing/2014/main" id="{E2D7F886-D917-4C2C-4D0D-BBCDAAD60B1A}"/>
              </a:ext>
            </a:extLst>
          </p:cNvPr>
          <p:cNvSpPr txBox="1">
            <a:spLocks/>
          </p:cNvSpPr>
          <p:nvPr/>
        </p:nvSpPr>
        <p:spPr>
          <a:xfrm>
            <a:off x="1553945" y="3237843"/>
            <a:ext cx="7739813" cy="1200329"/>
          </a:xfrm>
          <a:prstGeom prst="rect">
            <a:avLst/>
          </a:prstGeom>
        </p:spPr>
        <p:txBody>
          <a:bodyPr vert="horz" wrap="square" lIns="90000" tIns="45720" rIns="91440" bIns="45720" rtlCol="0">
            <a:spAutoFit/>
          </a:bodyPr>
          <a:lstStyle>
            <a:lvl1pPr marL="134938" indent="-134938" algn="l" defTabSz="914400" rtl="0" eaLnBrk="1" latinLnBrk="0" hangingPunct="1">
              <a:lnSpc>
                <a:spcPct val="100000"/>
              </a:lnSpc>
              <a:spcBef>
                <a:spcPts val="0"/>
              </a:spcBef>
              <a:spcAft>
                <a:spcPts val="600"/>
              </a:spcAft>
              <a:buSzPct val="100000"/>
              <a:buFont typeface="Arial" panose="020B0604020202020204" pitchFamily="34" charset="0"/>
              <a:buChar char="•"/>
              <a:tabLst/>
              <a:defRPr sz="1800" kern="1200" spc="0">
                <a:solidFill>
                  <a:schemeClr val="bg2">
                    <a:lumMod val="10000"/>
                  </a:schemeClr>
                </a:solidFill>
                <a:latin typeface="+mn-lt"/>
                <a:ea typeface="+mn-ea"/>
                <a:cs typeface="+mn-cs"/>
              </a:defRPr>
            </a:lvl1pPr>
            <a:lvl2pPr marL="579438" indent="-217488" algn="l" defTabSz="914400" rtl="0" eaLnBrk="1" latinLnBrk="0" hangingPunct="1">
              <a:lnSpc>
                <a:spcPct val="100000"/>
              </a:lnSpc>
              <a:spcBef>
                <a:spcPts val="0"/>
              </a:spcBef>
              <a:spcAft>
                <a:spcPts val="1200"/>
              </a:spcAft>
              <a:buFont typeface="Courier New" panose="02070309020205020404" pitchFamily="49" charset="0"/>
              <a:buChar char="o"/>
              <a:tabLst/>
              <a:defRPr sz="1600" kern="1200">
                <a:solidFill>
                  <a:schemeClr val="bg2">
                    <a:lumMod val="10000"/>
                  </a:schemeClr>
                </a:solidFill>
                <a:latin typeface="+mn-lt"/>
                <a:ea typeface="+mn-ea"/>
                <a:cs typeface="+mn-cs"/>
              </a:defRPr>
            </a:lvl2pPr>
            <a:lvl3pPr marL="933450" indent="-171450" algn="l" defTabSz="914400" rtl="0" eaLnBrk="1" latinLnBrk="0" hangingPunct="1">
              <a:lnSpc>
                <a:spcPct val="100000"/>
              </a:lnSpc>
              <a:spcBef>
                <a:spcPts val="0"/>
              </a:spcBef>
              <a:spcAft>
                <a:spcPts val="600"/>
              </a:spcAft>
              <a:buFont typeface="Wingdings" pitchFamily="2" charset="2"/>
              <a:buChar char="§"/>
              <a:tabLst/>
              <a:defRPr sz="1400" kern="1200">
                <a:solidFill>
                  <a:schemeClr val="bg2">
                    <a:lumMod val="10000"/>
                  </a:schemeClr>
                </a:solidFill>
                <a:latin typeface="+mn-lt"/>
                <a:ea typeface="+mn-ea"/>
                <a:cs typeface="+mn-cs"/>
              </a:defRPr>
            </a:lvl3pPr>
            <a:lvl4pPr marL="1296988" indent="-182563" algn="l" defTabSz="914400" rtl="0" eaLnBrk="1" latinLnBrk="0" hangingPunct="1">
              <a:lnSpc>
                <a:spcPct val="100000"/>
              </a:lnSpc>
              <a:spcBef>
                <a:spcPts val="0"/>
              </a:spcBef>
              <a:spcAft>
                <a:spcPts val="300"/>
              </a:spcAft>
              <a:buFont typeface="Arial" panose="020B0604020202020204" pitchFamily="34" charset="0"/>
              <a:buChar char="•"/>
              <a:tabLst/>
              <a:defRPr sz="1200" kern="1200">
                <a:solidFill>
                  <a:schemeClr val="bg2">
                    <a:lumMod val="10000"/>
                  </a:schemeClr>
                </a:solidFill>
                <a:latin typeface="+mn-lt"/>
                <a:ea typeface="+mn-ea"/>
                <a:cs typeface="+mn-cs"/>
              </a:defRPr>
            </a:lvl4pPr>
            <a:lvl5pPr marL="1785938" indent="-271463"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i="1" dirty="0">
                <a:solidFill>
                  <a:schemeClr val="bg1"/>
                </a:solidFill>
                <a:latin typeface="Calibri" panose="020F0502020204030204" pitchFamily="34" charset="0"/>
                <a:ea typeface="Aptos" panose="020B0004020202020204" pitchFamily="34" charset="0"/>
                <a:cs typeface="Calibri" panose="020F0502020204030204" pitchFamily="34" charset="0"/>
              </a:rPr>
              <a:t>Det har i alle år vært en «krangel» mellom fastleger og sykehuset om hvem som har ansvar for å rekvirere reiser. Fastlegene har ofte tatt jobben i tilfeller hvor sykehusavdelingene skulle bestilt, </a:t>
            </a:r>
            <a:r>
              <a:rPr lang="nb-NO" b="1" i="1" dirty="0">
                <a:solidFill>
                  <a:schemeClr val="bg1"/>
                </a:solidFill>
                <a:latin typeface="Calibri" panose="020F0502020204030204" pitchFamily="34" charset="0"/>
                <a:ea typeface="Aptos" panose="020B0004020202020204" pitchFamily="34" charset="0"/>
                <a:cs typeface="Calibri" panose="020F0502020204030204" pitchFamily="34" charset="0"/>
              </a:rPr>
              <a:t>så at attestasjonsløsningen bidrar til mindre arbeid, selv om fastlegen ikke en gang har laget attest, er jo en uventet effekt</a:t>
            </a:r>
            <a:r>
              <a:rPr lang="nb-NO" i="1" dirty="0">
                <a:solidFill>
                  <a:schemeClr val="bg1"/>
                </a:solidFill>
                <a:latin typeface="Calibri" panose="020F0502020204030204" pitchFamily="34" charset="0"/>
                <a:ea typeface="Aptos" panose="020B0004020202020204" pitchFamily="34" charset="0"/>
                <a:cs typeface="Calibri" panose="020F0502020204030204" pitchFamily="34" charset="0"/>
              </a:rPr>
              <a:t>. </a:t>
            </a:r>
          </a:p>
        </p:txBody>
      </p:sp>
      <p:sp>
        <p:nvSpPr>
          <p:cNvPr id="15" name="Rektangel: avrundede hjørner 14">
            <a:extLst>
              <a:ext uri="{FF2B5EF4-FFF2-40B4-BE49-F238E27FC236}">
                <a16:creationId xmlns:a16="http://schemas.microsoft.com/office/drawing/2014/main" id="{1BD3386B-C5F3-802D-8E03-F161B2F15C9A}"/>
              </a:ext>
            </a:extLst>
          </p:cNvPr>
          <p:cNvSpPr/>
          <p:nvPr/>
        </p:nvSpPr>
        <p:spPr>
          <a:xfrm>
            <a:off x="2325797" y="4734053"/>
            <a:ext cx="8003330" cy="1276208"/>
          </a:xfrm>
          <a:prstGeom prst="roundRect">
            <a:avLst/>
          </a:prstGeom>
          <a:solidFill>
            <a:srgbClr val="001E54">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lassholder for innhold 5">
            <a:extLst>
              <a:ext uri="{FF2B5EF4-FFF2-40B4-BE49-F238E27FC236}">
                <a16:creationId xmlns:a16="http://schemas.microsoft.com/office/drawing/2014/main" id="{2E1542D1-9C1D-38B0-71A5-E6685AE35C20}"/>
              </a:ext>
            </a:extLst>
          </p:cNvPr>
          <p:cNvSpPr txBox="1">
            <a:spLocks/>
          </p:cNvSpPr>
          <p:nvPr/>
        </p:nvSpPr>
        <p:spPr>
          <a:xfrm>
            <a:off x="2364558" y="4771992"/>
            <a:ext cx="7854233" cy="1200329"/>
          </a:xfrm>
          <a:prstGeom prst="rect">
            <a:avLst/>
          </a:prstGeom>
        </p:spPr>
        <p:txBody>
          <a:bodyPr vert="horz" wrap="square" lIns="90000" tIns="45720" rIns="91440" bIns="45720" rtlCol="0">
            <a:spAutoFit/>
          </a:bodyPr>
          <a:lstStyle>
            <a:lvl1pPr marL="134938" indent="-134938" algn="l" defTabSz="914400" rtl="0" eaLnBrk="1" latinLnBrk="0" hangingPunct="1">
              <a:lnSpc>
                <a:spcPct val="100000"/>
              </a:lnSpc>
              <a:spcBef>
                <a:spcPts val="0"/>
              </a:spcBef>
              <a:spcAft>
                <a:spcPts val="600"/>
              </a:spcAft>
              <a:buSzPct val="100000"/>
              <a:buFont typeface="Arial" panose="020B0604020202020204" pitchFamily="34" charset="0"/>
              <a:buChar char="•"/>
              <a:tabLst/>
              <a:defRPr sz="1800" kern="1200" spc="0">
                <a:solidFill>
                  <a:schemeClr val="bg2">
                    <a:lumMod val="10000"/>
                  </a:schemeClr>
                </a:solidFill>
                <a:latin typeface="+mn-lt"/>
                <a:ea typeface="+mn-ea"/>
                <a:cs typeface="+mn-cs"/>
              </a:defRPr>
            </a:lvl1pPr>
            <a:lvl2pPr marL="579438" indent="-217488" algn="l" defTabSz="914400" rtl="0" eaLnBrk="1" latinLnBrk="0" hangingPunct="1">
              <a:lnSpc>
                <a:spcPct val="100000"/>
              </a:lnSpc>
              <a:spcBef>
                <a:spcPts val="0"/>
              </a:spcBef>
              <a:spcAft>
                <a:spcPts val="1200"/>
              </a:spcAft>
              <a:buFont typeface="Courier New" panose="02070309020205020404" pitchFamily="49" charset="0"/>
              <a:buChar char="o"/>
              <a:tabLst/>
              <a:defRPr sz="1600" kern="1200">
                <a:solidFill>
                  <a:schemeClr val="bg2">
                    <a:lumMod val="10000"/>
                  </a:schemeClr>
                </a:solidFill>
                <a:latin typeface="+mn-lt"/>
                <a:ea typeface="+mn-ea"/>
                <a:cs typeface="+mn-cs"/>
              </a:defRPr>
            </a:lvl2pPr>
            <a:lvl3pPr marL="933450" indent="-171450" algn="l" defTabSz="914400" rtl="0" eaLnBrk="1" latinLnBrk="0" hangingPunct="1">
              <a:lnSpc>
                <a:spcPct val="100000"/>
              </a:lnSpc>
              <a:spcBef>
                <a:spcPts val="0"/>
              </a:spcBef>
              <a:spcAft>
                <a:spcPts val="600"/>
              </a:spcAft>
              <a:buFont typeface="Wingdings" pitchFamily="2" charset="2"/>
              <a:buChar char="§"/>
              <a:tabLst/>
              <a:defRPr sz="1400" kern="1200">
                <a:solidFill>
                  <a:schemeClr val="bg2">
                    <a:lumMod val="10000"/>
                  </a:schemeClr>
                </a:solidFill>
                <a:latin typeface="+mn-lt"/>
                <a:ea typeface="+mn-ea"/>
                <a:cs typeface="+mn-cs"/>
              </a:defRPr>
            </a:lvl3pPr>
            <a:lvl4pPr marL="1296988" indent="-182563" algn="l" defTabSz="914400" rtl="0" eaLnBrk="1" latinLnBrk="0" hangingPunct="1">
              <a:lnSpc>
                <a:spcPct val="100000"/>
              </a:lnSpc>
              <a:spcBef>
                <a:spcPts val="0"/>
              </a:spcBef>
              <a:spcAft>
                <a:spcPts val="300"/>
              </a:spcAft>
              <a:buFont typeface="Arial" panose="020B0604020202020204" pitchFamily="34" charset="0"/>
              <a:buChar char="•"/>
              <a:tabLst/>
              <a:defRPr sz="1200" kern="1200">
                <a:solidFill>
                  <a:schemeClr val="bg2">
                    <a:lumMod val="10000"/>
                  </a:schemeClr>
                </a:solidFill>
                <a:latin typeface="+mn-lt"/>
                <a:ea typeface="+mn-ea"/>
                <a:cs typeface="+mn-cs"/>
              </a:defRPr>
            </a:lvl4pPr>
            <a:lvl5pPr marL="1785938" indent="-271463"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i="1" dirty="0">
                <a:solidFill>
                  <a:schemeClr val="bg1"/>
                </a:solidFill>
                <a:latin typeface="Calibri" panose="020F0502020204030204" pitchFamily="34" charset="0"/>
                <a:ea typeface="Aptos" panose="020B0004020202020204" pitchFamily="34" charset="0"/>
                <a:cs typeface="Calibri" panose="020F0502020204030204" pitchFamily="34" charset="0"/>
              </a:rPr>
              <a:t>Jeg synes jo at den telefontida det krevde tidligere, er betydelig gått ned. Det har vært veldig mye og tidkrevende for oss tidligere. Så den piloten som har blitt nå, har vi merket betydelig bedring av tida vår […] Det meste av dette er borte. Det er nesten sånn at oi, pasientreiser, ja, det var også en ting».</a:t>
            </a:r>
          </a:p>
        </p:txBody>
      </p:sp>
      <p:pic>
        <p:nvPicPr>
          <p:cNvPr id="14" name="Grafikk 13" descr="Åpent anførselstegn med heldekkende fyll">
            <a:extLst>
              <a:ext uri="{FF2B5EF4-FFF2-40B4-BE49-F238E27FC236}">
                <a16:creationId xmlns:a16="http://schemas.microsoft.com/office/drawing/2014/main" id="{8EAFAD52-1DC3-200F-E063-FA769286A1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9761591" y="5570878"/>
            <a:ext cx="914400" cy="914400"/>
          </a:xfrm>
          <a:prstGeom prst="rect">
            <a:avLst/>
          </a:prstGeom>
        </p:spPr>
      </p:pic>
    </p:spTree>
    <p:extLst>
      <p:ext uri="{BB962C8B-B14F-4D97-AF65-F5344CB8AC3E}">
        <p14:creationId xmlns:p14="http://schemas.microsoft.com/office/powerpoint/2010/main" val="1183634464"/>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4AB961-3BF7-F900-8AE2-0942A1692FEB}"/>
              </a:ext>
            </a:extLst>
          </p:cNvPr>
          <p:cNvSpPr>
            <a:spLocks noGrp="1"/>
          </p:cNvSpPr>
          <p:nvPr>
            <p:ph type="title"/>
          </p:nvPr>
        </p:nvSpPr>
        <p:spPr/>
        <p:txBody>
          <a:bodyPr/>
          <a:lstStyle/>
          <a:p>
            <a:r>
              <a:rPr lang="nb-NO" dirty="0"/>
              <a:t>Se våre nye løsninger</a:t>
            </a:r>
          </a:p>
        </p:txBody>
      </p:sp>
      <p:sp>
        <p:nvSpPr>
          <p:cNvPr id="3" name="Plassholder for innhold 2">
            <a:extLst>
              <a:ext uri="{FF2B5EF4-FFF2-40B4-BE49-F238E27FC236}">
                <a16:creationId xmlns:a16="http://schemas.microsoft.com/office/drawing/2014/main" id="{C0926B42-28AC-8CFD-7EBA-58D7616748B8}"/>
              </a:ext>
            </a:extLst>
          </p:cNvPr>
          <p:cNvSpPr>
            <a:spLocks noGrp="1"/>
          </p:cNvSpPr>
          <p:nvPr>
            <p:ph sz="half" idx="1"/>
          </p:nvPr>
        </p:nvSpPr>
        <p:spPr>
          <a:xfrm>
            <a:off x="566870" y="1872000"/>
            <a:ext cx="9648284" cy="2523768"/>
          </a:xfrm>
        </p:spPr>
        <p:txBody>
          <a:bodyPr/>
          <a:lstStyle/>
          <a:p>
            <a:r>
              <a:rPr lang="nb-NO" dirty="0"/>
              <a:t>For helsepersonell:</a:t>
            </a:r>
          </a:p>
          <a:p>
            <a:pPr marL="285750" indent="-285750">
              <a:buFont typeface="Arial" panose="020B0604020202020204" pitchFamily="34" charset="0"/>
              <a:buChar char="•"/>
            </a:pPr>
            <a:r>
              <a:rPr lang="nb-NO" dirty="0"/>
              <a:t>Lage attest for tilrettelagt transport eller bruk av bil i NISSY eller ditt EPJ-system</a:t>
            </a:r>
          </a:p>
          <a:p>
            <a:endParaRPr lang="nb-NO" dirty="0"/>
          </a:p>
          <a:p>
            <a:r>
              <a:rPr lang="nb-NO" dirty="0"/>
              <a:t>For pasient:</a:t>
            </a:r>
          </a:p>
          <a:p>
            <a:pPr marL="285750" indent="-285750">
              <a:buFont typeface="Arial" panose="020B0604020202020204" pitchFamily="34" charset="0"/>
              <a:buChar char="•"/>
            </a:pPr>
            <a:r>
              <a:rPr lang="nb-NO" dirty="0"/>
              <a:t>Selvbetjeningsløsning for å bestille reiser på </a:t>
            </a:r>
            <a:r>
              <a:rPr lang="nb-NO" dirty="0" err="1"/>
              <a:t>Helsenorge</a:t>
            </a:r>
            <a:endParaRPr lang="nb-NO" dirty="0"/>
          </a:p>
          <a:p>
            <a:endParaRPr lang="nb-NO" dirty="0"/>
          </a:p>
        </p:txBody>
      </p:sp>
    </p:spTree>
    <p:extLst>
      <p:ext uri="{BB962C8B-B14F-4D97-AF65-F5344CB8AC3E}">
        <p14:creationId xmlns:p14="http://schemas.microsoft.com/office/powerpoint/2010/main" val="258312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851442-7FB1-1167-20D5-B5107D7643C3}"/>
              </a:ext>
            </a:extLst>
          </p:cNvPr>
          <p:cNvSpPr>
            <a:spLocks noGrp="1"/>
          </p:cNvSpPr>
          <p:nvPr>
            <p:ph type="title"/>
          </p:nvPr>
        </p:nvSpPr>
        <p:spPr/>
        <p:txBody>
          <a:bodyPr/>
          <a:lstStyle/>
          <a:p>
            <a:r>
              <a:rPr lang="nb-NO" dirty="0"/>
              <a:t>Spørsmål eller vil du vite mer?</a:t>
            </a:r>
          </a:p>
        </p:txBody>
      </p:sp>
      <p:sp>
        <p:nvSpPr>
          <p:cNvPr id="3" name="Plassholder for innhold 2">
            <a:extLst>
              <a:ext uri="{FF2B5EF4-FFF2-40B4-BE49-F238E27FC236}">
                <a16:creationId xmlns:a16="http://schemas.microsoft.com/office/drawing/2014/main" id="{D2475020-5D4C-23C5-128A-139E8D08E58C}"/>
              </a:ext>
            </a:extLst>
          </p:cNvPr>
          <p:cNvSpPr>
            <a:spLocks noGrp="1"/>
          </p:cNvSpPr>
          <p:nvPr>
            <p:ph sz="half" idx="1"/>
          </p:nvPr>
        </p:nvSpPr>
        <p:spPr>
          <a:xfrm>
            <a:off x="566870" y="1872000"/>
            <a:ext cx="9700536" cy="2800767"/>
          </a:xfrm>
        </p:spPr>
        <p:txBody>
          <a:bodyPr/>
          <a:lstStyle/>
          <a:p>
            <a:r>
              <a:rPr lang="nb-NO" dirty="0"/>
              <a:t>Send en e-post til </a:t>
            </a:r>
            <a:r>
              <a:rPr lang="nb-NO" dirty="0">
                <a:hlinkClick r:id="rId2"/>
              </a:rPr>
              <a:t>kommunikasjon@pasientreiser.no</a:t>
            </a:r>
            <a:r>
              <a:rPr lang="nb-NO" dirty="0"/>
              <a:t> eller ring Pasientreiser i ditt lokale helseforetak på 05515.</a:t>
            </a:r>
          </a:p>
          <a:p>
            <a:endParaRPr lang="nb-NO" dirty="0"/>
          </a:p>
          <a:p>
            <a:r>
              <a:rPr lang="nb-NO" dirty="0"/>
              <a:t>Les mer om ny løsning på pasientreiser.no: </a:t>
            </a:r>
            <a:r>
              <a:rPr lang="nb-NO" dirty="0">
                <a:hlinkClick r:id="rId3"/>
              </a:rPr>
              <a:t>Reiseattester for pasienter </a:t>
            </a:r>
          </a:p>
          <a:p>
            <a:endParaRPr lang="nb-NO" dirty="0"/>
          </a:p>
          <a:p>
            <a:r>
              <a:rPr lang="nb-NO" dirty="0"/>
              <a:t>Informasjon til pasienter finner du på </a:t>
            </a:r>
            <a:r>
              <a:rPr lang="nb-NO" dirty="0" err="1"/>
              <a:t>Helsenorge</a:t>
            </a:r>
            <a:r>
              <a:rPr lang="nb-NO" dirty="0"/>
              <a:t>: </a:t>
            </a:r>
            <a:r>
              <a:rPr lang="nb-NO" dirty="0">
                <a:hlinkClick r:id="rId4"/>
              </a:rPr>
              <a:t>Bestill reisen din selv - </a:t>
            </a:r>
            <a:r>
              <a:rPr lang="nb-NO" dirty="0" err="1">
                <a:hlinkClick r:id="rId4"/>
              </a:rPr>
              <a:t>Helsenorge</a:t>
            </a:r>
            <a:endParaRPr lang="nb-NO" dirty="0"/>
          </a:p>
          <a:p>
            <a:endParaRPr lang="nb-NO" dirty="0"/>
          </a:p>
        </p:txBody>
      </p:sp>
    </p:spTree>
    <p:extLst>
      <p:ext uri="{BB962C8B-B14F-4D97-AF65-F5344CB8AC3E}">
        <p14:creationId xmlns:p14="http://schemas.microsoft.com/office/powerpoint/2010/main" val="616800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7295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D6D19E48-A5A4-7FC4-2E15-F1160067BE49}"/>
              </a:ext>
            </a:extLst>
          </p:cNvPr>
          <p:cNvSpPr>
            <a:spLocks noGrp="1"/>
          </p:cNvSpPr>
          <p:nvPr>
            <p:ph sz="half" idx="1"/>
          </p:nvPr>
        </p:nvSpPr>
        <p:spPr>
          <a:xfrm>
            <a:off x="4174671" y="1735616"/>
            <a:ext cx="5484567" cy="1431161"/>
          </a:xfrm>
        </p:spPr>
        <p:txBody>
          <a:bodyPr/>
          <a:lstStyle/>
          <a:p>
            <a:pPr marL="285750" indent="-285750">
              <a:buFont typeface="Arial" panose="020B0604020202020204" pitchFamily="34" charset="0"/>
              <a:buChar char="•"/>
            </a:pPr>
            <a:r>
              <a:rPr lang="nb-NO" sz="1800" dirty="0"/>
              <a:t>Pasientreiseordningen</a:t>
            </a:r>
          </a:p>
          <a:p>
            <a:pPr marL="285750" indent="-285750">
              <a:buFont typeface="Arial" panose="020B0604020202020204" pitchFamily="34" charset="0"/>
              <a:buChar char="•"/>
            </a:pPr>
            <a:r>
              <a:rPr lang="nb-NO" sz="1800" dirty="0"/>
              <a:t>Ny måte å bestille pasientreiser på</a:t>
            </a:r>
          </a:p>
          <a:p>
            <a:pPr marL="285750" indent="-285750">
              <a:buFont typeface="Arial" panose="020B0604020202020204" pitchFamily="34" charset="0"/>
              <a:buChar char="•"/>
            </a:pPr>
            <a:r>
              <a:rPr lang="nb-NO" sz="1800" dirty="0"/>
              <a:t>Ny løsning for helsepersonell</a:t>
            </a:r>
          </a:p>
          <a:p>
            <a:pPr marL="285750" indent="-285750">
              <a:buFont typeface="Arial" panose="020B0604020202020204" pitchFamily="34" charset="0"/>
              <a:buChar char="•"/>
            </a:pPr>
            <a:r>
              <a:rPr lang="nb-NO" sz="1800" dirty="0"/>
              <a:t>Selvbetjeningsløsningen for innbygger på </a:t>
            </a:r>
            <a:r>
              <a:rPr lang="nb-NO" sz="1800" dirty="0" err="1"/>
              <a:t>Helsenorge</a:t>
            </a:r>
            <a:endParaRPr lang="nb-NO" sz="1200" dirty="0"/>
          </a:p>
        </p:txBody>
      </p:sp>
      <p:sp>
        <p:nvSpPr>
          <p:cNvPr id="3" name="Plassholder for innhold 1">
            <a:extLst>
              <a:ext uri="{FF2B5EF4-FFF2-40B4-BE49-F238E27FC236}">
                <a16:creationId xmlns:a16="http://schemas.microsoft.com/office/drawing/2014/main" id="{E18C8919-3BA4-6250-C755-05F214AB5C9E}"/>
              </a:ext>
            </a:extLst>
          </p:cNvPr>
          <p:cNvSpPr txBox="1">
            <a:spLocks/>
          </p:cNvSpPr>
          <p:nvPr/>
        </p:nvSpPr>
        <p:spPr>
          <a:xfrm>
            <a:off x="4174671" y="4491879"/>
            <a:ext cx="5484567" cy="1292662"/>
          </a:xfrm>
          <a:prstGeom prst="rect">
            <a:avLst/>
          </a:prstGeom>
        </p:spPr>
        <p:txBody>
          <a:bodyPr vert="horz" wrap="square" lIns="91440" tIns="45720" rIns="91440" bIns="45720" rtlCol="0" anchor="t">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tabLst/>
              <a:defRPr sz="1400" kern="1200" baseline="0">
                <a:solidFill>
                  <a:sysClr val="windowText" lastClr="000000"/>
                </a:solidFill>
                <a:latin typeface="+mn-lt"/>
                <a:ea typeface="+mn-ea"/>
                <a:cs typeface="+mn-cs"/>
              </a:defRPr>
            </a:lvl1pPr>
            <a:lvl2pPr marL="579438" indent="-217488" algn="l" defTabSz="914400" rtl="0" eaLnBrk="1" latinLnBrk="0" hangingPunct="1">
              <a:lnSpc>
                <a:spcPct val="100000"/>
              </a:lnSpc>
              <a:spcBef>
                <a:spcPts val="0"/>
              </a:spcBef>
              <a:spcAft>
                <a:spcPts val="1200"/>
              </a:spcAft>
              <a:buFont typeface="Courier New" panose="02070309020205020404" pitchFamily="49" charset="0"/>
              <a:buChar char="o"/>
              <a:tabLst/>
              <a:defRPr sz="1600" kern="1200">
                <a:solidFill>
                  <a:schemeClr val="bg2">
                    <a:lumMod val="10000"/>
                  </a:schemeClr>
                </a:solidFill>
                <a:latin typeface="+mn-lt"/>
                <a:ea typeface="+mn-ea"/>
                <a:cs typeface="+mn-cs"/>
              </a:defRPr>
            </a:lvl2pPr>
            <a:lvl3pPr marL="933450" indent="-171450" algn="l" defTabSz="914400" rtl="0" eaLnBrk="1" latinLnBrk="0" hangingPunct="1">
              <a:lnSpc>
                <a:spcPct val="100000"/>
              </a:lnSpc>
              <a:spcBef>
                <a:spcPts val="0"/>
              </a:spcBef>
              <a:spcAft>
                <a:spcPts val="600"/>
              </a:spcAft>
              <a:buFont typeface="Wingdings" pitchFamily="2" charset="2"/>
              <a:buChar char="§"/>
              <a:tabLst/>
              <a:defRPr sz="1400" kern="1200">
                <a:solidFill>
                  <a:schemeClr val="bg2">
                    <a:lumMod val="10000"/>
                  </a:schemeClr>
                </a:solidFill>
                <a:latin typeface="+mn-lt"/>
                <a:ea typeface="+mn-ea"/>
                <a:cs typeface="+mn-cs"/>
              </a:defRPr>
            </a:lvl3pPr>
            <a:lvl4pPr marL="1296988" indent="-182563" algn="l" defTabSz="914400" rtl="0" eaLnBrk="1" latinLnBrk="0" hangingPunct="1">
              <a:lnSpc>
                <a:spcPct val="100000"/>
              </a:lnSpc>
              <a:spcBef>
                <a:spcPts val="0"/>
              </a:spcBef>
              <a:spcAft>
                <a:spcPts val="300"/>
              </a:spcAft>
              <a:buFont typeface="Arial" panose="020B0604020202020204" pitchFamily="34" charset="0"/>
              <a:buChar char="•"/>
              <a:tabLst/>
              <a:defRPr sz="1600" kern="1200">
                <a:solidFill>
                  <a:schemeClr val="bg2">
                    <a:lumMod val="10000"/>
                  </a:schemeClr>
                </a:solidFill>
                <a:latin typeface="+mn-lt"/>
                <a:ea typeface="+mn-ea"/>
                <a:cs typeface="+mn-cs"/>
              </a:defRPr>
            </a:lvl4pPr>
            <a:lvl5pPr marL="1785938" indent="-271463"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1800" b="1" dirty="0"/>
              <a:t>Spørsmål? </a:t>
            </a:r>
            <a:r>
              <a:rPr lang="nb-NO" sz="1800" dirty="0"/>
              <a:t>Skriv i chatten og vi svarer på de vi kan. </a:t>
            </a:r>
          </a:p>
          <a:p>
            <a:r>
              <a:rPr lang="nb-NO" sz="1800" dirty="0"/>
              <a:t>Opptak og svar på alle innsendte spørsmål blir publisert på pasientreiser.no/</a:t>
            </a:r>
            <a:r>
              <a:rPr lang="nb-NO" sz="1800" dirty="0" err="1"/>
              <a:t>webinar</a:t>
            </a:r>
            <a:endParaRPr lang="nb-NO" sz="1800"/>
          </a:p>
          <a:p>
            <a:endParaRPr lang="nb-NO" dirty="0"/>
          </a:p>
        </p:txBody>
      </p:sp>
    </p:spTree>
    <p:extLst>
      <p:ext uri="{BB962C8B-B14F-4D97-AF65-F5344CB8AC3E}">
        <p14:creationId xmlns:p14="http://schemas.microsoft.com/office/powerpoint/2010/main" val="411916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54666-A60C-9B02-70FC-681BEA97314D}"/>
            </a:ext>
          </a:extLst>
        </p:cNvPr>
        <p:cNvGrpSpPr/>
        <p:nvPr/>
      </p:nvGrpSpPr>
      <p:grpSpPr>
        <a:xfrm>
          <a:off x="0" y="0"/>
          <a:ext cx="0" cy="0"/>
          <a:chOff x="0" y="0"/>
          <a:chExt cx="0" cy="0"/>
        </a:xfrm>
      </p:grpSpPr>
      <p:sp>
        <p:nvSpPr>
          <p:cNvPr id="2" name="Rektangel 1">
            <a:extLst>
              <a:ext uri="{FF2B5EF4-FFF2-40B4-BE49-F238E27FC236}">
                <a16:creationId xmlns:a16="http://schemas.microsoft.com/office/drawing/2014/main" id="{8BA84FB7-F97F-2146-E194-E0736D481F2E}"/>
              </a:ext>
            </a:extLst>
          </p:cNvPr>
          <p:cNvSpPr/>
          <p:nvPr/>
        </p:nvSpPr>
        <p:spPr>
          <a:xfrm>
            <a:off x="8743308" y="0"/>
            <a:ext cx="3448692"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ittel 2">
            <a:extLst>
              <a:ext uri="{FF2B5EF4-FFF2-40B4-BE49-F238E27FC236}">
                <a16:creationId xmlns:a16="http://schemas.microsoft.com/office/drawing/2014/main" id="{C7ED15EA-0CB4-1DDE-4A52-77166C8752EA}"/>
              </a:ext>
            </a:extLst>
          </p:cNvPr>
          <p:cNvSpPr>
            <a:spLocks noGrp="1"/>
          </p:cNvSpPr>
          <p:nvPr>
            <p:ph type="title"/>
          </p:nvPr>
        </p:nvSpPr>
        <p:spPr/>
        <p:txBody>
          <a:bodyPr/>
          <a:lstStyle/>
          <a:p>
            <a:r>
              <a:rPr lang="nb-NO" dirty="0"/>
              <a:t>Pasientens rettighet</a:t>
            </a:r>
            <a:br>
              <a:rPr lang="nb-NO" dirty="0"/>
            </a:br>
            <a:endParaRPr lang="nb-NO" dirty="0"/>
          </a:p>
        </p:txBody>
      </p:sp>
      <p:sp>
        <p:nvSpPr>
          <p:cNvPr id="4" name="Plassholder for innhold 3">
            <a:extLst>
              <a:ext uri="{FF2B5EF4-FFF2-40B4-BE49-F238E27FC236}">
                <a16:creationId xmlns:a16="http://schemas.microsoft.com/office/drawing/2014/main" id="{A14AB1AF-2E06-C456-619A-32B12276A6E3}"/>
              </a:ext>
            </a:extLst>
          </p:cNvPr>
          <p:cNvSpPr>
            <a:spLocks noGrp="1"/>
          </p:cNvSpPr>
          <p:nvPr>
            <p:ph sz="half" idx="1"/>
          </p:nvPr>
        </p:nvSpPr>
        <p:spPr>
          <a:xfrm>
            <a:off x="565200" y="1529380"/>
            <a:ext cx="6388075" cy="2031325"/>
          </a:xfrm>
        </p:spPr>
        <p:txBody>
          <a:bodyPr vert="horz" lIns="90000" tIns="45720" rIns="91440" bIns="45720" rtlCol="0" anchor="t">
            <a:spAutoFit/>
          </a:bodyPr>
          <a:lstStyle/>
          <a:p>
            <a:pPr marL="0" indent="0">
              <a:buNone/>
            </a:pPr>
            <a:r>
              <a:rPr lang="nb-NO" dirty="0"/>
              <a:t>Pasienter som må reise for å motta helsetjenester kan ha rett til å få støtte til nødvendige utgifter til transport. Rettigheten er hjemlet i pasient- og brukerrettighetsloven </a:t>
            </a:r>
            <a:br>
              <a:rPr lang="nb-NO" dirty="0"/>
            </a:br>
            <a:r>
              <a:rPr lang="nb-NO" dirty="0"/>
              <a:t>§ 2-6 og pasientreiseforskriften. Revidert pasientreiseforskrift trådte i kraft 3. mars 2025. Ingen store endringer i innholdet i bestemmelsene/rettigheten men gamle begreper er byttet ut med nye mer tidsriktige ord.</a:t>
            </a:r>
            <a:endParaRPr lang="nb-NO" dirty="0">
              <a:ea typeface="Calibri"/>
              <a:cs typeface="Calibri"/>
            </a:endParaRPr>
          </a:p>
        </p:txBody>
      </p:sp>
      <p:pic>
        <p:nvPicPr>
          <p:cNvPr id="7" name="Bilde 6">
            <a:extLst>
              <a:ext uri="{FF2B5EF4-FFF2-40B4-BE49-F238E27FC236}">
                <a16:creationId xmlns:a16="http://schemas.microsoft.com/office/drawing/2014/main" id="{9904C4E0-82E0-A922-6212-F444C24AC606}"/>
              </a:ext>
              <a:ext uri="{C183D7F6-B498-43B3-948B-1728B52AA6E4}">
                <adec:decorative xmlns:adec="http://schemas.microsoft.com/office/drawing/2017/decorative" val="1"/>
              </a:ext>
            </a:extLst>
          </p:cNvPr>
          <p:cNvPicPr>
            <a:picLocks noChangeAspect="1"/>
          </p:cNvPicPr>
          <p:nvPr/>
        </p:nvPicPr>
        <p:blipFill rotWithShape="1">
          <a:blip r:embed="rId3"/>
          <a:srcRect l="13208" t="3596" r="14474" b="5319"/>
          <a:stretch/>
        </p:blipFill>
        <p:spPr>
          <a:xfrm>
            <a:off x="6953275" y="1529380"/>
            <a:ext cx="4673525" cy="3924728"/>
          </a:xfrm>
          <a:prstGeom prst="rect">
            <a:avLst/>
          </a:prstGeom>
        </p:spPr>
      </p:pic>
      <p:sp>
        <p:nvSpPr>
          <p:cNvPr id="6" name="TekstSylinder 5">
            <a:extLst>
              <a:ext uri="{FF2B5EF4-FFF2-40B4-BE49-F238E27FC236}">
                <a16:creationId xmlns:a16="http://schemas.microsoft.com/office/drawing/2014/main" id="{1E891F1F-E2F8-29AB-939E-4A4DBFD0ECCF}"/>
              </a:ext>
            </a:extLst>
          </p:cNvPr>
          <p:cNvSpPr txBox="1"/>
          <p:nvPr/>
        </p:nvSpPr>
        <p:spPr>
          <a:xfrm>
            <a:off x="565200" y="4005181"/>
            <a:ext cx="6320630" cy="923330"/>
          </a:xfrm>
          <a:prstGeom prst="rect">
            <a:avLst/>
          </a:prstGeom>
          <a:noFill/>
        </p:spPr>
        <p:txBody>
          <a:bodyPr wrap="square">
            <a:spAutoFit/>
          </a:bodyPr>
          <a:lstStyle/>
          <a:p>
            <a:pPr algn="l"/>
            <a:r>
              <a:rPr lang="nb-NO" b="1" dirty="0">
                <a:solidFill>
                  <a:schemeClr val="bg2">
                    <a:lumMod val="10000"/>
                  </a:schemeClr>
                </a:solidFill>
              </a:rPr>
              <a:t>Har du vært til behandling, kan du søke om å få pengestøtte til reisen. Trenger du tilrettelagt transport for å komme til behandling, kan du ha rett til å få en organisert reise.</a:t>
            </a:r>
          </a:p>
        </p:txBody>
      </p:sp>
    </p:spTree>
    <p:extLst>
      <p:ext uri="{BB962C8B-B14F-4D97-AF65-F5344CB8AC3E}">
        <p14:creationId xmlns:p14="http://schemas.microsoft.com/office/powerpoint/2010/main" val="127007345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7B9D43D-573A-F845-9AA4-0551FCC9DFCE}"/>
              </a:ext>
            </a:extLst>
          </p:cNvPr>
          <p:cNvSpPr>
            <a:spLocks noGrp="1"/>
          </p:cNvSpPr>
          <p:nvPr>
            <p:ph type="title"/>
          </p:nvPr>
        </p:nvSpPr>
        <p:spPr/>
        <p:txBody>
          <a:bodyPr/>
          <a:lstStyle/>
          <a:p>
            <a:r>
              <a:rPr lang="nb-NO" dirty="0"/>
              <a:t>Ulike typer pasientreiser</a:t>
            </a:r>
          </a:p>
        </p:txBody>
      </p:sp>
      <p:sp>
        <p:nvSpPr>
          <p:cNvPr id="7" name="TekstSylinder 6">
            <a:extLst>
              <a:ext uri="{FF2B5EF4-FFF2-40B4-BE49-F238E27FC236}">
                <a16:creationId xmlns:a16="http://schemas.microsoft.com/office/drawing/2014/main" id="{1E3E0441-1907-072B-23A0-AAEF59FC21C5}"/>
              </a:ext>
            </a:extLst>
          </p:cNvPr>
          <p:cNvSpPr txBox="1"/>
          <p:nvPr/>
        </p:nvSpPr>
        <p:spPr>
          <a:xfrm>
            <a:off x="565200" y="1550671"/>
            <a:ext cx="6094206" cy="3970318"/>
          </a:xfrm>
          <a:prstGeom prst="rect">
            <a:avLst/>
          </a:prstGeom>
          <a:noFill/>
        </p:spPr>
        <p:txBody>
          <a:bodyPr wrap="square">
            <a:spAutoFit/>
          </a:bodyPr>
          <a:lstStyle/>
          <a:p>
            <a:r>
              <a:rPr lang="nb-NO" b="1" dirty="0">
                <a:solidFill>
                  <a:schemeClr val="bg2">
                    <a:lumMod val="10000"/>
                  </a:schemeClr>
                </a:solidFill>
              </a:rPr>
              <a:t>Søknad om reisestøtte</a:t>
            </a:r>
          </a:p>
          <a:p>
            <a:pPr marL="203200" indent="-285750">
              <a:buFont typeface="Courier New" panose="02070309020205020404" pitchFamily="49" charset="0"/>
              <a:buChar char="o"/>
            </a:pPr>
            <a:r>
              <a:rPr lang="nb-NO" dirty="0">
                <a:solidFill>
                  <a:schemeClr val="bg2">
                    <a:lumMod val="10000"/>
                  </a:schemeClr>
                </a:solidFill>
              </a:rPr>
              <a:t>Hovedregelen er at pasienten organiserer reisen selv, og søker om pengestøtte til reisen i etterkant.</a:t>
            </a:r>
            <a:br>
              <a:rPr lang="nb-NO" dirty="0">
                <a:solidFill>
                  <a:schemeClr val="bg2">
                    <a:lumMod val="10000"/>
                  </a:schemeClr>
                </a:solidFill>
              </a:rPr>
            </a:br>
            <a:endParaRPr lang="nb-NO" dirty="0">
              <a:solidFill>
                <a:schemeClr val="bg2">
                  <a:lumMod val="10000"/>
                </a:schemeClr>
              </a:solidFill>
            </a:endParaRPr>
          </a:p>
          <a:p>
            <a:endParaRPr lang="nb-NO" b="1" dirty="0">
              <a:solidFill>
                <a:schemeClr val="bg2">
                  <a:lumMod val="10000"/>
                </a:schemeClr>
              </a:solidFill>
            </a:endParaRPr>
          </a:p>
          <a:p>
            <a:r>
              <a:rPr lang="nb-NO" b="1" dirty="0">
                <a:solidFill>
                  <a:schemeClr val="bg2">
                    <a:lumMod val="10000"/>
                  </a:schemeClr>
                </a:solidFill>
              </a:rPr>
              <a:t>Organisert reise</a:t>
            </a:r>
          </a:p>
          <a:p>
            <a:pPr marL="285750" indent="-285750">
              <a:buFont typeface="Courier New" panose="02070309020205020404" pitchFamily="49" charset="0"/>
              <a:buChar char="o"/>
            </a:pPr>
            <a:r>
              <a:rPr lang="nb-NO" dirty="0">
                <a:solidFill>
                  <a:schemeClr val="bg2">
                    <a:lumMod val="10000"/>
                  </a:schemeClr>
                </a:solidFill>
              </a:rPr>
              <a:t>Pasienter som ikke kan reise med offentlig transport, kjøre selv eller bli kjørt, kan ha rett på en organisert reise.</a:t>
            </a:r>
          </a:p>
          <a:p>
            <a:pPr marL="742950" lvl="1" indent="-285750">
              <a:buFont typeface="Arial" panose="020B0604020202020204" pitchFamily="34" charset="0"/>
              <a:buChar char="•"/>
            </a:pPr>
            <a:r>
              <a:rPr lang="nb-NO" dirty="0">
                <a:solidFill>
                  <a:schemeClr val="bg2">
                    <a:lumMod val="10000"/>
                  </a:schemeClr>
                </a:solidFill>
              </a:rPr>
              <a:t>Behandler rekvirerer reisen når pasienten har et helsemessig behov </a:t>
            </a:r>
          </a:p>
          <a:p>
            <a:pPr marL="742950" lvl="1" indent="-285750">
              <a:buFont typeface="Arial" panose="020B0604020202020204" pitchFamily="34" charset="0"/>
              <a:buChar char="•"/>
            </a:pPr>
            <a:r>
              <a:rPr lang="nb-NO" dirty="0">
                <a:solidFill>
                  <a:schemeClr val="bg2">
                    <a:lumMod val="10000"/>
                  </a:schemeClr>
                </a:solidFill>
              </a:rPr>
              <a:t>Helseforetakene rekvirerer reisen når det ikke er mulig å reise med offentlig transport</a:t>
            </a:r>
          </a:p>
          <a:p>
            <a:pPr marL="742950" lvl="1" indent="-285750">
              <a:buFont typeface="Arial" panose="020B0604020202020204" pitchFamily="34" charset="0"/>
              <a:buChar char="•"/>
            </a:pPr>
            <a:endParaRPr lang="nb-NO" dirty="0">
              <a:solidFill>
                <a:schemeClr val="bg2">
                  <a:lumMod val="10000"/>
                </a:schemeClr>
              </a:solidFill>
            </a:endParaRPr>
          </a:p>
          <a:p>
            <a:pPr lvl="1"/>
            <a:endParaRPr lang="nb-NO" dirty="0">
              <a:solidFill>
                <a:schemeClr val="bg2">
                  <a:lumMod val="10000"/>
                </a:schemeClr>
              </a:solidFill>
            </a:endParaRPr>
          </a:p>
        </p:txBody>
      </p:sp>
      <p:sp>
        <p:nvSpPr>
          <p:cNvPr id="8" name="Rektangel 7">
            <a:extLst>
              <a:ext uri="{FF2B5EF4-FFF2-40B4-BE49-F238E27FC236}">
                <a16:creationId xmlns:a16="http://schemas.microsoft.com/office/drawing/2014/main" id="{79F15F8A-39AA-5062-A40A-39FFDEA339FB}"/>
              </a:ext>
            </a:extLst>
          </p:cNvPr>
          <p:cNvSpPr/>
          <p:nvPr/>
        </p:nvSpPr>
        <p:spPr>
          <a:xfrm>
            <a:off x="8743308" y="0"/>
            <a:ext cx="3448692" cy="685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Plassholder for innhold 4" descr="Et bilde som inneholder klær, mann, sko, person&#10;&#10;Automatisk generert beskrivelse">
            <a:extLst>
              <a:ext uri="{FF2B5EF4-FFF2-40B4-BE49-F238E27FC236}">
                <a16:creationId xmlns:a16="http://schemas.microsoft.com/office/drawing/2014/main" id="{C6591D3C-5564-0705-4526-C7D88C46FFE5}"/>
              </a:ext>
            </a:extLst>
          </p:cNvPr>
          <p:cNvPicPr>
            <a:picLocks noGrp="1" noChangeAspect="1"/>
          </p:cNvPicPr>
          <p:nvPr>
            <p:ph sz="half" idx="1"/>
          </p:nvPr>
        </p:nvPicPr>
        <p:blipFill>
          <a:blip r:embed="rId2"/>
          <a:stretch>
            <a:fillRect/>
          </a:stretch>
        </p:blipFill>
        <p:spPr>
          <a:xfrm>
            <a:off x="6957697" y="1550671"/>
            <a:ext cx="3919447" cy="3911463"/>
          </a:xfrm>
        </p:spPr>
      </p:pic>
    </p:spTree>
    <p:extLst>
      <p:ext uri="{BB962C8B-B14F-4D97-AF65-F5344CB8AC3E}">
        <p14:creationId xmlns:p14="http://schemas.microsoft.com/office/powerpoint/2010/main" val="3270872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8589196" y="0"/>
            <a:ext cx="3602803"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Tittel 3"/>
          <p:cNvSpPr>
            <a:spLocks noGrp="1"/>
          </p:cNvSpPr>
          <p:nvPr>
            <p:ph type="title"/>
          </p:nvPr>
        </p:nvSpPr>
        <p:spPr>
          <a:xfrm>
            <a:off x="542293" y="758871"/>
            <a:ext cx="10942377" cy="1034587"/>
          </a:xfrm>
        </p:spPr>
        <p:txBody>
          <a:bodyPr/>
          <a:lstStyle/>
          <a:p>
            <a:r>
              <a:rPr lang="nb-NO" dirty="0"/>
              <a:t>Nøkkeltall fra 2024</a:t>
            </a:r>
          </a:p>
        </p:txBody>
      </p:sp>
      <p:sp>
        <p:nvSpPr>
          <p:cNvPr id="5" name="Plassholder for innhold 4"/>
          <p:cNvSpPr>
            <a:spLocks noGrp="1"/>
          </p:cNvSpPr>
          <p:nvPr>
            <p:ph sz="half" idx="1"/>
          </p:nvPr>
        </p:nvSpPr>
        <p:spPr>
          <a:xfrm>
            <a:off x="629445" y="1709778"/>
            <a:ext cx="5350115" cy="3831818"/>
          </a:xfrm>
        </p:spPr>
        <p:txBody>
          <a:bodyPr vert="horz" lIns="90000" tIns="45720" rIns="91440" bIns="45720" rtlCol="0" anchor="t">
            <a:spAutoFit/>
          </a:bodyPr>
          <a:lstStyle/>
          <a:p>
            <a:pPr marL="134620" indent="-134620">
              <a:lnSpc>
                <a:spcPct val="150000"/>
              </a:lnSpc>
            </a:pPr>
            <a:r>
              <a:rPr lang="nb-NO" dirty="0"/>
              <a:t>7,92 millioner reiser totalt</a:t>
            </a:r>
            <a:endParaRPr lang="en-US"/>
          </a:p>
          <a:p>
            <a:pPr marL="579120" lvl="1" indent="-217170">
              <a:lnSpc>
                <a:spcPct val="150000"/>
              </a:lnSpc>
            </a:pPr>
            <a:r>
              <a:rPr lang="nb-NO" sz="1800" dirty="0"/>
              <a:t>4,11 millioner bestillinger (94 prosent drosje)</a:t>
            </a:r>
            <a:endParaRPr lang="nb-NO" sz="1800" dirty="0">
              <a:ea typeface="Calibri"/>
              <a:cs typeface="Calibri"/>
            </a:endParaRPr>
          </a:p>
          <a:p>
            <a:pPr marL="134620" indent="-134620">
              <a:lnSpc>
                <a:spcPct val="150000"/>
              </a:lnSpc>
            </a:pPr>
            <a:r>
              <a:rPr lang="nb-NO" dirty="0"/>
              <a:t>2,51 milliarder kroner brukes årlig på pasientreiser</a:t>
            </a:r>
            <a:endParaRPr lang="nb-NO" dirty="0">
              <a:ea typeface="Calibri" panose="020F0502020204030204"/>
              <a:cs typeface="Calibri" panose="020F0502020204030204"/>
            </a:endParaRPr>
          </a:p>
          <a:p>
            <a:pPr marL="579120" lvl="1" indent="-217170"/>
            <a:r>
              <a:rPr lang="nb-NO" sz="1800" dirty="0"/>
              <a:t>1,68 milliarder kroner for organiserte reiser </a:t>
            </a:r>
            <a:endParaRPr lang="nb-NO" sz="1800" dirty="0">
              <a:ea typeface="Calibri"/>
              <a:cs typeface="Calibri"/>
            </a:endParaRPr>
          </a:p>
          <a:p>
            <a:pPr marL="579120" lvl="1" indent="-217170">
              <a:buFont typeface="Courier New" panose="02070309020205020404" pitchFamily="49" charset="0"/>
              <a:buChar char="o"/>
            </a:pPr>
            <a:r>
              <a:rPr lang="nb-NO" sz="1800" dirty="0"/>
              <a:t>gjennomsnittskostnad for helseforetaket </a:t>
            </a:r>
            <a:br>
              <a:rPr lang="nb-NO" sz="1800" dirty="0"/>
            </a:br>
            <a:r>
              <a:rPr lang="nb-NO" sz="1800" dirty="0"/>
              <a:t>per rekvisisjon er 415 kroner</a:t>
            </a:r>
            <a:endParaRPr lang="nb-NO" sz="1800" dirty="0">
              <a:ea typeface="Calibri" panose="020F0502020204030204"/>
              <a:cs typeface="Calibri" panose="020F0502020204030204"/>
            </a:endParaRPr>
          </a:p>
          <a:p>
            <a:pPr marL="134620" indent="-134620">
              <a:lnSpc>
                <a:spcPct val="150000"/>
              </a:lnSpc>
            </a:pPr>
            <a:r>
              <a:rPr lang="nb-NO" dirty="0"/>
              <a:t>1,85 millioner telefonhenvendelser</a:t>
            </a:r>
            <a:endParaRPr lang="nb-NO" dirty="0">
              <a:ea typeface="Calibri" panose="020F0502020204030204"/>
              <a:cs typeface="Calibri" panose="020F0502020204030204"/>
            </a:endParaRPr>
          </a:p>
          <a:p>
            <a:pPr marL="134620" indent="-134620">
              <a:spcAft>
                <a:spcPts val="0"/>
              </a:spcAft>
              <a:buClr>
                <a:schemeClr val="bg2">
                  <a:lumMod val="10000"/>
                </a:schemeClr>
              </a:buClr>
              <a:defRPr/>
            </a:pPr>
            <a:endParaRPr lang="nb-NO" dirty="0">
              <a:ea typeface="Calibri" panose="020F0502020204030204"/>
              <a:cs typeface="Calibri" panose="020F0502020204030204"/>
            </a:endParaRPr>
          </a:p>
          <a:p>
            <a:pPr marL="134620" indent="-134620">
              <a:spcAft>
                <a:spcPts val="0"/>
              </a:spcAft>
              <a:buClr>
                <a:schemeClr val="bg2">
                  <a:lumMod val="10000"/>
                </a:schemeClr>
              </a:buClr>
              <a:defRPr/>
            </a:pPr>
            <a:r>
              <a:rPr lang="nb-NO" dirty="0"/>
              <a:t>761 000 pasienter bruker rettigheten nasjonalt</a:t>
            </a:r>
            <a:endParaRPr lang="nb-NO" dirty="0">
              <a:ea typeface="Calibri" panose="020F0502020204030204"/>
              <a:cs typeface="Calibri" panose="020F0502020204030204"/>
            </a:endParaRPr>
          </a:p>
        </p:txBody>
      </p:sp>
      <p:pic>
        <p:nvPicPr>
          <p:cNvPr id="13" name="Bilde 12">
            <a:extLst>
              <a:ext uri="{FF2B5EF4-FFF2-40B4-BE49-F238E27FC236}">
                <a16:creationId xmlns:a16="http://schemas.microsoft.com/office/drawing/2014/main" id="{F046D96D-2A6F-440C-688A-C4C9018CAB33}"/>
              </a:ext>
              <a:ext uri="{C183D7F6-B498-43B3-948B-1728B52AA6E4}">
                <adec:decorative xmlns:adec="http://schemas.microsoft.com/office/drawing/2017/decorative" val="1"/>
              </a:ext>
            </a:extLst>
          </p:cNvPr>
          <p:cNvPicPr>
            <a:picLocks noChangeAspect="1"/>
          </p:cNvPicPr>
          <p:nvPr/>
        </p:nvPicPr>
        <p:blipFill rotWithShape="1">
          <a:blip r:embed="rId3"/>
          <a:srcRect l="10203" r="10320"/>
          <a:stretch/>
        </p:blipFill>
        <p:spPr>
          <a:xfrm>
            <a:off x="6913164" y="1521645"/>
            <a:ext cx="4547757" cy="3814710"/>
          </a:xfrm>
          <a:prstGeom prst="rect">
            <a:avLst/>
          </a:prstGeom>
        </p:spPr>
      </p:pic>
    </p:spTree>
    <p:extLst>
      <p:ext uri="{BB962C8B-B14F-4D97-AF65-F5344CB8AC3E}">
        <p14:creationId xmlns:p14="http://schemas.microsoft.com/office/powerpoint/2010/main" val="351631833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innhold 7" descr="Et bilde som inneholder klær, rullestol, person, hjul&#10;&#10;Automatisk generert beskrivelse">
            <a:extLst>
              <a:ext uri="{FF2B5EF4-FFF2-40B4-BE49-F238E27FC236}">
                <a16:creationId xmlns:a16="http://schemas.microsoft.com/office/drawing/2014/main" id="{9A3DCCF6-4BC3-7FED-213F-1B69FB291229}"/>
              </a:ext>
            </a:extLst>
          </p:cNvPr>
          <p:cNvPicPr>
            <a:picLocks noGrp="1" noChangeAspect="1"/>
          </p:cNvPicPr>
          <p:nvPr>
            <p:ph sz="half" idx="1"/>
          </p:nvPr>
        </p:nvPicPr>
        <p:blipFill>
          <a:blip r:embed="rId3"/>
          <a:stretch>
            <a:fillRect/>
          </a:stretch>
        </p:blipFill>
        <p:spPr>
          <a:xfrm>
            <a:off x="4886860" y="1228231"/>
            <a:ext cx="5575412" cy="5111664"/>
          </a:xfrm>
          <a:prstGeom prst="roundRect">
            <a:avLst>
              <a:gd name="adj" fmla="val 8594"/>
            </a:avLst>
          </a:prstGeom>
          <a:solidFill>
            <a:srgbClr val="FFFFFF">
              <a:shade val="85000"/>
            </a:srgbClr>
          </a:solidFill>
          <a:ln>
            <a:noFill/>
          </a:ln>
          <a:effectLst/>
        </p:spPr>
      </p:pic>
      <p:sp>
        <p:nvSpPr>
          <p:cNvPr id="13" name="Rektangel: avrundede hjørner 12">
            <a:extLst>
              <a:ext uri="{FF2B5EF4-FFF2-40B4-BE49-F238E27FC236}">
                <a16:creationId xmlns:a16="http://schemas.microsoft.com/office/drawing/2014/main" id="{D7D9F363-653E-227A-83C3-D0AD85EF1610}"/>
              </a:ext>
            </a:extLst>
          </p:cNvPr>
          <p:cNvSpPr/>
          <p:nvPr/>
        </p:nvSpPr>
        <p:spPr>
          <a:xfrm>
            <a:off x="8654511" y="1780459"/>
            <a:ext cx="465561" cy="454502"/>
          </a:xfrm>
          <a:prstGeom prst="roundRect">
            <a:avLst/>
          </a:prstGeom>
          <a:solidFill>
            <a:schemeClr val="bg1"/>
          </a:solidFill>
          <a:ln>
            <a:solidFill>
              <a:srgbClr val="7FA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b="1" dirty="0">
                <a:solidFill>
                  <a:schemeClr val="bg2">
                    <a:lumMod val="10000"/>
                  </a:schemeClr>
                </a:solidFill>
              </a:rPr>
              <a:t>3</a:t>
            </a:r>
          </a:p>
        </p:txBody>
      </p:sp>
      <p:sp>
        <p:nvSpPr>
          <p:cNvPr id="12" name="Rektangel: avrundede hjørner 11">
            <a:extLst>
              <a:ext uri="{FF2B5EF4-FFF2-40B4-BE49-F238E27FC236}">
                <a16:creationId xmlns:a16="http://schemas.microsoft.com/office/drawing/2014/main" id="{AB6EB6F5-A9E1-4D64-60BF-E2B771D491B8}"/>
              </a:ext>
            </a:extLst>
          </p:cNvPr>
          <p:cNvSpPr/>
          <p:nvPr/>
        </p:nvSpPr>
        <p:spPr>
          <a:xfrm>
            <a:off x="3476957" y="4257726"/>
            <a:ext cx="465561" cy="459913"/>
          </a:xfrm>
          <a:prstGeom prst="roundRect">
            <a:avLst/>
          </a:prstGeom>
          <a:solidFill>
            <a:schemeClr val="bg1"/>
          </a:solidFill>
          <a:ln>
            <a:solidFill>
              <a:srgbClr val="2A4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b="1" dirty="0">
                <a:solidFill>
                  <a:schemeClr val="bg2">
                    <a:lumMod val="10000"/>
                  </a:schemeClr>
                </a:solidFill>
              </a:rPr>
              <a:t>1</a:t>
            </a:r>
          </a:p>
        </p:txBody>
      </p:sp>
      <p:sp>
        <p:nvSpPr>
          <p:cNvPr id="7" name="Rektangel: avrundede hjørner 6">
            <a:extLst>
              <a:ext uri="{FF2B5EF4-FFF2-40B4-BE49-F238E27FC236}">
                <a16:creationId xmlns:a16="http://schemas.microsoft.com/office/drawing/2014/main" id="{D4277DFA-4002-1389-2ED6-C9706D92F2F3}"/>
              </a:ext>
            </a:extLst>
          </p:cNvPr>
          <p:cNvSpPr/>
          <p:nvPr/>
        </p:nvSpPr>
        <p:spPr>
          <a:xfrm>
            <a:off x="3368713" y="1345942"/>
            <a:ext cx="465561" cy="459913"/>
          </a:xfrm>
          <a:prstGeom prst="roundRect">
            <a:avLst/>
          </a:prstGeom>
          <a:solidFill>
            <a:schemeClr val="bg1"/>
          </a:solidFill>
          <a:ln>
            <a:solidFill>
              <a:srgbClr val="C3C8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b="1" dirty="0">
                <a:solidFill>
                  <a:schemeClr val="bg2">
                    <a:lumMod val="10000"/>
                  </a:schemeClr>
                </a:solidFill>
              </a:rPr>
              <a:t>2</a:t>
            </a:r>
            <a:endParaRPr lang="nb-NO" sz="2000" dirty="0">
              <a:solidFill>
                <a:schemeClr val="bg2">
                  <a:lumMod val="10000"/>
                </a:schemeClr>
              </a:solidFill>
            </a:endParaRPr>
          </a:p>
        </p:txBody>
      </p:sp>
      <p:sp>
        <p:nvSpPr>
          <p:cNvPr id="2" name="Tittel 1"/>
          <p:cNvSpPr>
            <a:spLocks noGrp="1"/>
          </p:cNvSpPr>
          <p:nvPr>
            <p:ph type="title"/>
          </p:nvPr>
        </p:nvSpPr>
        <p:spPr/>
        <p:txBody>
          <a:bodyPr/>
          <a:lstStyle/>
          <a:p>
            <a:r>
              <a:rPr lang="nb-NO" dirty="0"/>
              <a:t>Slik bestiller helsepersonell i dag</a:t>
            </a:r>
          </a:p>
        </p:txBody>
      </p:sp>
      <p:sp>
        <p:nvSpPr>
          <p:cNvPr id="4" name="Rektangel: avrundede hjørner 3">
            <a:extLst>
              <a:ext uri="{FF2B5EF4-FFF2-40B4-BE49-F238E27FC236}">
                <a16:creationId xmlns:a16="http://schemas.microsoft.com/office/drawing/2014/main" id="{CB7F2EB9-7B05-4DD2-D21F-760A7808FD58}"/>
              </a:ext>
            </a:extLst>
          </p:cNvPr>
          <p:cNvSpPr/>
          <p:nvPr/>
        </p:nvSpPr>
        <p:spPr>
          <a:xfrm>
            <a:off x="8952300" y="2059980"/>
            <a:ext cx="2804699" cy="730529"/>
          </a:xfrm>
          <a:prstGeom prst="roundRect">
            <a:avLst/>
          </a:prstGeom>
          <a:solidFill>
            <a:schemeClr val="bg1"/>
          </a:solidFill>
          <a:ln>
            <a:solidFill>
              <a:srgbClr val="7FA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bg2">
                    <a:lumMod val="10000"/>
                  </a:schemeClr>
                </a:solidFill>
              </a:rPr>
              <a:t>Pasientreiser i helseforetakene </a:t>
            </a:r>
            <a:r>
              <a:rPr lang="nb-NO" sz="1200" dirty="0">
                <a:solidFill>
                  <a:schemeClr val="bg2">
                    <a:lumMod val="10000"/>
                  </a:schemeClr>
                </a:solidFill>
              </a:rPr>
              <a:t>planlegger og bestiller reisen. </a:t>
            </a:r>
          </a:p>
        </p:txBody>
      </p:sp>
      <p:sp>
        <p:nvSpPr>
          <p:cNvPr id="5" name="Rektangel: avrundede hjørner 4">
            <a:extLst>
              <a:ext uri="{FF2B5EF4-FFF2-40B4-BE49-F238E27FC236}">
                <a16:creationId xmlns:a16="http://schemas.microsoft.com/office/drawing/2014/main" id="{599B5359-5BEF-6F17-C120-C7D0B1D52ECB}"/>
              </a:ext>
            </a:extLst>
          </p:cNvPr>
          <p:cNvSpPr/>
          <p:nvPr/>
        </p:nvSpPr>
        <p:spPr>
          <a:xfrm>
            <a:off x="3805494" y="4574799"/>
            <a:ext cx="2804699" cy="730529"/>
          </a:xfrm>
          <a:prstGeom prst="roundRect">
            <a:avLst/>
          </a:prstGeom>
          <a:solidFill>
            <a:schemeClr val="bg1"/>
          </a:solidFill>
          <a:ln>
            <a:solidFill>
              <a:srgbClr val="2A4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bg2">
                    <a:lumMod val="10000"/>
                  </a:schemeClr>
                </a:solidFill>
              </a:rPr>
              <a:t>Pasienten </a:t>
            </a:r>
            <a:r>
              <a:rPr lang="nb-NO" sz="1200" dirty="0">
                <a:solidFill>
                  <a:schemeClr val="bg2">
                    <a:lumMod val="10000"/>
                  </a:schemeClr>
                </a:solidFill>
              </a:rPr>
              <a:t>kan av helsemessige årsaker ikke reise til og fra behandling med offentlig transport eller bruk av bil.</a:t>
            </a:r>
          </a:p>
        </p:txBody>
      </p:sp>
      <p:sp>
        <p:nvSpPr>
          <p:cNvPr id="6" name="Rektangel: avrundede hjørner 5">
            <a:extLst>
              <a:ext uri="{FF2B5EF4-FFF2-40B4-BE49-F238E27FC236}">
                <a16:creationId xmlns:a16="http://schemas.microsoft.com/office/drawing/2014/main" id="{DCA7828C-5252-6796-304B-FA6E00FC876C}"/>
              </a:ext>
            </a:extLst>
          </p:cNvPr>
          <p:cNvSpPr/>
          <p:nvPr/>
        </p:nvSpPr>
        <p:spPr>
          <a:xfrm>
            <a:off x="3709738" y="1575899"/>
            <a:ext cx="2960067" cy="730529"/>
          </a:xfrm>
          <a:prstGeom prst="roundRect">
            <a:avLst/>
          </a:prstGeom>
          <a:solidFill>
            <a:schemeClr val="bg1"/>
          </a:solidFill>
          <a:ln>
            <a:solidFill>
              <a:srgbClr val="C3C8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bg2">
                    <a:lumMod val="10000"/>
                  </a:schemeClr>
                </a:solidFill>
              </a:rPr>
              <a:t>Behandler</a:t>
            </a:r>
            <a:r>
              <a:rPr lang="nb-NO" sz="1200" dirty="0">
                <a:solidFill>
                  <a:schemeClr val="bg2">
                    <a:lumMod val="10000"/>
                  </a:schemeClr>
                </a:solidFill>
              </a:rPr>
              <a:t> bestiller reisen til behandlingssted enten digitalt eller ved å ringe 05515. </a:t>
            </a:r>
          </a:p>
        </p:txBody>
      </p:sp>
      <p:sp>
        <p:nvSpPr>
          <p:cNvPr id="3" name="TekstSylinder 2">
            <a:extLst>
              <a:ext uri="{FF2B5EF4-FFF2-40B4-BE49-F238E27FC236}">
                <a16:creationId xmlns:a16="http://schemas.microsoft.com/office/drawing/2014/main" id="{1332612B-A401-AD9E-9381-A13E7DF79EE4}"/>
              </a:ext>
            </a:extLst>
          </p:cNvPr>
          <p:cNvSpPr txBox="1"/>
          <p:nvPr/>
        </p:nvSpPr>
        <p:spPr>
          <a:xfrm>
            <a:off x="6157399" y="6413148"/>
            <a:ext cx="4479902" cy="461665"/>
          </a:xfrm>
          <a:prstGeom prst="rect">
            <a:avLst/>
          </a:prstGeom>
          <a:noFill/>
        </p:spPr>
        <p:txBody>
          <a:bodyPr wrap="square" lIns="91440" tIns="45720" rIns="91440" bIns="45720" rtlCol="0" anchor="t">
            <a:spAutoFit/>
          </a:bodyPr>
          <a:lstStyle/>
          <a:p>
            <a:r>
              <a:rPr lang="nb-NO" sz="1200" i="1" dirty="0">
                <a:solidFill>
                  <a:schemeClr val="bg2">
                    <a:lumMod val="10000"/>
                  </a:schemeClr>
                </a:solidFill>
              </a:rPr>
              <a:t>Det vil fortsatt være mulig å bestille enkeltreiser på denne måten.</a:t>
            </a:r>
          </a:p>
          <a:p>
            <a:pPr algn="l"/>
            <a:endParaRPr lang="nb-NO" sz="1200" i="1" dirty="0" err="1">
              <a:solidFill>
                <a:schemeClr val="bg2">
                  <a:lumMod val="10000"/>
                </a:schemeClr>
              </a:solidFill>
            </a:endParaRPr>
          </a:p>
        </p:txBody>
      </p:sp>
    </p:spTree>
    <p:extLst>
      <p:ext uri="{BB962C8B-B14F-4D97-AF65-F5344CB8AC3E}">
        <p14:creationId xmlns:p14="http://schemas.microsoft.com/office/powerpoint/2010/main" val="326624926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avrundede hjørner 18">
            <a:extLst>
              <a:ext uri="{FF2B5EF4-FFF2-40B4-BE49-F238E27FC236}">
                <a16:creationId xmlns:a16="http://schemas.microsoft.com/office/drawing/2014/main" id="{A03393C8-2FBB-96CE-F37F-16A17595DFB8}"/>
              </a:ext>
            </a:extLst>
          </p:cNvPr>
          <p:cNvSpPr/>
          <p:nvPr/>
        </p:nvSpPr>
        <p:spPr>
          <a:xfrm>
            <a:off x="9178232" y="1662263"/>
            <a:ext cx="2177433" cy="1120126"/>
          </a:xfrm>
          <a:prstGeom prst="roundRect">
            <a:avLst/>
          </a:prstGeom>
          <a:solidFill>
            <a:schemeClr val="bg1"/>
          </a:solidFill>
          <a:ln w="28575">
            <a:solidFill>
              <a:srgbClr val="CFD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dirty="0">
              <a:solidFill>
                <a:schemeClr val="bg2">
                  <a:lumMod val="10000"/>
                </a:schemeClr>
              </a:solidFill>
            </a:endParaRPr>
          </a:p>
        </p:txBody>
      </p:sp>
      <p:sp>
        <p:nvSpPr>
          <p:cNvPr id="18" name="Rektangel: avrundede hjørner 17">
            <a:extLst>
              <a:ext uri="{FF2B5EF4-FFF2-40B4-BE49-F238E27FC236}">
                <a16:creationId xmlns:a16="http://schemas.microsoft.com/office/drawing/2014/main" id="{07C2649E-FECD-571D-8AB9-5C563B318007}"/>
              </a:ext>
            </a:extLst>
          </p:cNvPr>
          <p:cNvSpPr/>
          <p:nvPr/>
        </p:nvSpPr>
        <p:spPr>
          <a:xfrm>
            <a:off x="6701436" y="1827838"/>
            <a:ext cx="2194239" cy="844130"/>
          </a:xfrm>
          <a:prstGeom prst="roundRect">
            <a:avLst/>
          </a:prstGeom>
          <a:solidFill>
            <a:schemeClr val="bg1"/>
          </a:solidFill>
          <a:ln w="28575">
            <a:solidFill>
              <a:srgbClr val="CFD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dirty="0">
              <a:solidFill>
                <a:schemeClr val="bg2">
                  <a:lumMod val="10000"/>
                </a:schemeClr>
              </a:solidFill>
            </a:endParaRPr>
          </a:p>
        </p:txBody>
      </p:sp>
      <p:sp>
        <p:nvSpPr>
          <p:cNvPr id="2" name="Tittel 1">
            <a:extLst>
              <a:ext uri="{FF2B5EF4-FFF2-40B4-BE49-F238E27FC236}">
                <a16:creationId xmlns:a16="http://schemas.microsoft.com/office/drawing/2014/main" id="{BF7E088A-2DA9-D5B1-8744-5980DACE1A79}"/>
              </a:ext>
            </a:extLst>
          </p:cNvPr>
          <p:cNvSpPr>
            <a:spLocks noGrp="1"/>
          </p:cNvSpPr>
          <p:nvPr>
            <p:ph type="title"/>
          </p:nvPr>
        </p:nvSpPr>
        <p:spPr>
          <a:xfrm>
            <a:off x="566870" y="720000"/>
            <a:ext cx="10942377" cy="623289"/>
          </a:xfrm>
        </p:spPr>
        <p:txBody>
          <a:bodyPr/>
          <a:lstStyle/>
          <a:p>
            <a:r>
              <a:rPr lang="nb-NO" dirty="0"/>
              <a:t>Ny måte å organisere pasientreiser på</a:t>
            </a:r>
          </a:p>
        </p:txBody>
      </p:sp>
      <p:grpSp>
        <p:nvGrpSpPr>
          <p:cNvPr id="4" name="Gruppe 3">
            <a:extLst>
              <a:ext uri="{FF2B5EF4-FFF2-40B4-BE49-F238E27FC236}">
                <a16:creationId xmlns:a16="http://schemas.microsoft.com/office/drawing/2014/main" id="{BEF592D1-D477-45E2-AA38-5FF3A2033527}"/>
              </a:ext>
            </a:extLst>
          </p:cNvPr>
          <p:cNvGrpSpPr/>
          <p:nvPr/>
        </p:nvGrpSpPr>
        <p:grpSpPr>
          <a:xfrm>
            <a:off x="723435" y="1825404"/>
            <a:ext cx="4767130" cy="1143964"/>
            <a:chOff x="742885" y="2018329"/>
            <a:chExt cx="4767130" cy="1143964"/>
          </a:xfrm>
        </p:grpSpPr>
        <p:sp>
          <p:nvSpPr>
            <p:cNvPr id="10" name="Rektangel: avrundede hjørner 9">
              <a:extLst>
                <a:ext uri="{FF2B5EF4-FFF2-40B4-BE49-F238E27FC236}">
                  <a16:creationId xmlns:a16="http://schemas.microsoft.com/office/drawing/2014/main" id="{E283846C-41FF-8D5B-D023-08E21CBCA8FC}"/>
                </a:ext>
              </a:extLst>
            </p:cNvPr>
            <p:cNvSpPr/>
            <p:nvPr/>
          </p:nvSpPr>
          <p:spPr>
            <a:xfrm>
              <a:off x="742885" y="2018329"/>
              <a:ext cx="4767130" cy="1143964"/>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lassholder for innhold 2">
              <a:extLst>
                <a:ext uri="{FF2B5EF4-FFF2-40B4-BE49-F238E27FC236}">
                  <a16:creationId xmlns:a16="http://schemas.microsoft.com/office/drawing/2014/main" id="{634AF001-90B9-CAAC-2764-2BB31DDE9EF0}"/>
                </a:ext>
              </a:extLst>
            </p:cNvPr>
            <p:cNvSpPr txBox="1">
              <a:spLocks/>
            </p:cNvSpPr>
            <p:nvPr/>
          </p:nvSpPr>
          <p:spPr>
            <a:xfrm>
              <a:off x="1104633" y="2249903"/>
              <a:ext cx="4052958" cy="646331"/>
            </a:xfrm>
            <a:prstGeom prst="rect">
              <a:avLst/>
            </a:prstGeom>
            <a:noFill/>
          </p:spPr>
          <p:txBody>
            <a:bodyPr vert="horz" wrap="square" lIns="91440" tIns="45720" rIns="91440" bIns="45720" rtlCol="0">
              <a:sp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tabLst/>
                <a:defRPr sz="1800" kern="1200">
                  <a:solidFill>
                    <a:schemeClr val="bg2">
                      <a:lumMod val="10000"/>
                    </a:schemeClr>
                  </a:solidFill>
                  <a:latin typeface="+mn-lt"/>
                  <a:ea typeface="+mn-ea"/>
                  <a:cs typeface="+mn-cs"/>
                </a:defRPr>
              </a:lvl1pPr>
              <a:lvl2pPr marL="579438" indent="-217488" algn="l" defTabSz="914400" rtl="0" eaLnBrk="1" latinLnBrk="0" hangingPunct="1">
                <a:lnSpc>
                  <a:spcPct val="100000"/>
                </a:lnSpc>
                <a:spcBef>
                  <a:spcPts val="0"/>
                </a:spcBef>
                <a:spcAft>
                  <a:spcPts val="1200"/>
                </a:spcAft>
                <a:buFont typeface="Courier New" panose="02070309020205020404" pitchFamily="49" charset="0"/>
                <a:buChar char="o"/>
                <a:tabLst/>
                <a:defRPr sz="1600" kern="1200">
                  <a:solidFill>
                    <a:schemeClr val="bg2">
                      <a:lumMod val="10000"/>
                    </a:schemeClr>
                  </a:solidFill>
                  <a:latin typeface="+mn-lt"/>
                  <a:ea typeface="+mn-ea"/>
                  <a:cs typeface="+mn-cs"/>
                </a:defRPr>
              </a:lvl2pPr>
              <a:lvl3pPr marL="933450" indent="-171450" algn="l" defTabSz="914400" rtl="0" eaLnBrk="1" latinLnBrk="0" hangingPunct="1">
                <a:lnSpc>
                  <a:spcPct val="100000"/>
                </a:lnSpc>
                <a:spcBef>
                  <a:spcPts val="0"/>
                </a:spcBef>
                <a:spcAft>
                  <a:spcPts val="600"/>
                </a:spcAft>
                <a:buFont typeface="Wingdings" pitchFamily="2" charset="2"/>
                <a:buChar char="§"/>
                <a:tabLst/>
                <a:defRPr sz="1400" kern="1200">
                  <a:solidFill>
                    <a:schemeClr val="bg2">
                      <a:lumMod val="10000"/>
                    </a:schemeClr>
                  </a:solidFill>
                  <a:latin typeface="+mn-lt"/>
                  <a:ea typeface="+mn-ea"/>
                  <a:cs typeface="+mn-cs"/>
                </a:defRPr>
              </a:lvl3pPr>
              <a:lvl4pPr marL="1296988" indent="-182563" algn="l" defTabSz="914400" rtl="0" eaLnBrk="1" latinLnBrk="0" hangingPunct="1">
                <a:lnSpc>
                  <a:spcPct val="100000"/>
                </a:lnSpc>
                <a:spcBef>
                  <a:spcPts val="0"/>
                </a:spcBef>
                <a:spcAft>
                  <a:spcPts val="300"/>
                </a:spcAft>
                <a:buFont typeface="Arial" panose="020B0604020202020204" pitchFamily="34" charset="0"/>
                <a:buChar char="•"/>
                <a:tabLst/>
                <a:defRPr sz="1600" kern="1200">
                  <a:solidFill>
                    <a:schemeClr val="bg2">
                      <a:lumMod val="10000"/>
                    </a:schemeClr>
                  </a:solidFill>
                  <a:latin typeface="+mn-lt"/>
                  <a:ea typeface="+mn-ea"/>
                  <a:cs typeface="+mn-cs"/>
                </a:defRPr>
              </a:lvl4pPr>
              <a:lvl5pPr marL="1785938" indent="-271463"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solidFill>
                    <a:srgbClr val="212529"/>
                  </a:solidFill>
                </a:rPr>
                <a:t>Endringene vil redusere arbeidsbyrden og forenkle oppgavene for behandlere.</a:t>
              </a:r>
              <a:endParaRPr lang="nb-NO" dirty="0"/>
            </a:p>
          </p:txBody>
        </p:sp>
      </p:grpSp>
      <p:grpSp>
        <p:nvGrpSpPr>
          <p:cNvPr id="5" name="Gruppe 4">
            <a:extLst>
              <a:ext uri="{FF2B5EF4-FFF2-40B4-BE49-F238E27FC236}">
                <a16:creationId xmlns:a16="http://schemas.microsoft.com/office/drawing/2014/main" id="{4875A0F1-F47F-80E5-1DBF-18F42FE69764}"/>
              </a:ext>
            </a:extLst>
          </p:cNvPr>
          <p:cNvGrpSpPr/>
          <p:nvPr/>
        </p:nvGrpSpPr>
        <p:grpSpPr>
          <a:xfrm>
            <a:off x="1094914" y="3004569"/>
            <a:ext cx="4767130" cy="1143964"/>
            <a:chOff x="1094914" y="3004569"/>
            <a:chExt cx="4767130" cy="1143964"/>
          </a:xfrm>
        </p:grpSpPr>
        <p:sp>
          <p:nvSpPr>
            <p:cNvPr id="12" name="Rektangel: avrundede hjørner 11">
              <a:extLst>
                <a:ext uri="{FF2B5EF4-FFF2-40B4-BE49-F238E27FC236}">
                  <a16:creationId xmlns:a16="http://schemas.microsoft.com/office/drawing/2014/main" id="{87801A5D-1904-020C-BD6E-B5DE778031A3}"/>
                </a:ext>
              </a:extLst>
            </p:cNvPr>
            <p:cNvSpPr/>
            <p:nvPr/>
          </p:nvSpPr>
          <p:spPr>
            <a:xfrm>
              <a:off x="1094914" y="3004569"/>
              <a:ext cx="4767130" cy="1143964"/>
            </a:xfrm>
            <a:prstGeom prst="roundRect">
              <a:avLst/>
            </a:prstGeom>
            <a:solidFill>
              <a:schemeClr val="accent5">
                <a:lumMod val="40000"/>
                <a:lumOff val="6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Plassholder for innhold 2">
              <a:extLst>
                <a:ext uri="{FF2B5EF4-FFF2-40B4-BE49-F238E27FC236}">
                  <a16:creationId xmlns:a16="http://schemas.microsoft.com/office/drawing/2014/main" id="{188FB705-551B-FC3B-BD65-16763EF84628}"/>
                </a:ext>
              </a:extLst>
            </p:cNvPr>
            <p:cNvSpPr txBox="1">
              <a:spLocks/>
            </p:cNvSpPr>
            <p:nvPr/>
          </p:nvSpPr>
          <p:spPr>
            <a:xfrm>
              <a:off x="1466583" y="3253385"/>
              <a:ext cx="3929134" cy="646331"/>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tabLst/>
                <a:defRPr sz="1800" kern="1200">
                  <a:solidFill>
                    <a:schemeClr val="bg2">
                      <a:lumMod val="10000"/>
                    </a:schemeClr>
                  </a:solidFill>
                  <a:latin typeface="+mn-lt"/>
                  <a:ea typeface="+mn-ea"/>
                  <a:cs typeface="+mn-cs"/>
                </a:defRPr>
              </a:lvl1pPr>
              <a:lvl2pPr marL="579438" indent="-217488" algn="l" defTabSz="914400" rtl="0" eaLnBrk="1" latinLnBrk="0" hangingPunct="1">
                <a:lnSpc>
                  <a:spcPct val="100000"/>
                </a:lnSpc>
                <a:spcBef>
                  <a:spcPts val="0"/>
                </a:spcBef>
                <a:spcAft>
                  <a:spcPts val="1200"/>
                </a:spcAft>
                <a:buFont typeface="Courier New" panose="02070309020205020404" pitchFamily="49" charset="0"/>
                <a:buChar char="o"/>
                <a:tabLst/>
                <a:defRPr sz="1600" kern="1200">
                  <a:solidFill>
                    <a:schemeClr val="bg2">
                      <a:lumMod val="10000"/>
                    </a:schemeClr>
                  </a:solidFill>
                  <a:latin typeface="+mn-lt"/>
                  <a:ea typeface="+mn-ea"/>
                  <a:cs typeface="+mn-cs"/>
                </a:defRPr>
              </a:lvl2pPr>
              <a:lvl3pPr marL="933450" indent="-171450" algn="l" defTabSz="914400" rtl="0" eaLnBrk="1" latinLnBrk="0" hangingPunct="1">
                <a:lnSpc>
                  <a:spcPct val="100000"/>
                </a:lnSpc>
                <a:spcBef>
                  <a:spcPts val="0"/>
                </a:spcBef>
                <a:spcAft>
                  <a:spcPts val="600"/>
                </a:spcAft>
                <a:buFont typeface="Wingdings" pitchFamily="2" charset="2"/>
                <a:buChar char="§"/>
                <a:tabLst/>
                <a:defRPr sz="1400" kern="1200">
                  <a:solidFill>
                    <a:schemeClr val="bg2">
                      <a:lumMod val="10000"/>
                    </a:schemeClr>
                  </a:solidFill>
                  <a:latin typeface="+mn-lt"/>
                  <a:ea typeface="+mn-ea"/>
                  <a:cs typeface="+mn-cs"/>
                </a:defRPr>
              </a:lvl3pPr>
              <a:lvl4pPr marL="1296988" indent="-182563" algn="l" defTabSz="914400" rtl="0" eaLnBrk="1" latinLnBrk="0" hangingPunct="1">
                <a:lnSpc>
                  <a:spcPct val="100000"/>
                </a:lnSpc>
                <a:spcBef>
                  <a:spcPts val="0"/>
                </a:spcBef>
                <a:spcAft>
                  <a:spcPts val="300"/>
                </a:spcAft>
                <a:buFont typeface="Arial" panose="020B0604020202020204" pitchFamily="34" charset="0"/>
                <a:buChar char="•"/>
                <a:tabLst/>
                <a:defRPr sz="1600" kern="1200">
                  <a:solidFill>
                    <a:schemeClr val="bg2">
                      <a:lumMod val="10000"/>
                    </a:schemeClr>
                  </a:solidFill>
                  <a:latin typeface="+mn-lt"/>
                  <a:ea typeface="+mn-ea"/>
                  <a:cs typeface="+mn-cs"/>
                </a:defRPr>
              </a:lvl4pPr>
              <a:lvl5pPr marL="1785938" indent="-271463"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solidFill>
                    <a:srgbClr val="212529"/>
                  </a:solidFill>
                </a:rPr>
                <a:t>Endringene vil overføre mer av ansvaret for å bestille reiser til pasientene.</a:t>
              </a:r>
              <a:endParaRPr lang="nb-NO" dirty="0"/>
            </a:p>
          </p:txBody>
        </p:sp>
      </p:grpSp>
      <p:pic>
        <p:nvPicPr>
          <p:cNvPr id="15" name="Bilde 14" descr="Et bilde som inneholder tegning av en pasient og en behandler">
            <a:extLst>
              <a:ext uri="{FF2B5EF4-FFF2-40B4-BE49-F238E27FC236}">
                <a16:creationId xmlns:a16="http://schemas.microsoft.com/office/drawing/2014/main" id="{E932AF73-86C0-1D60-117D-949DD696C2B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6468561" y="2442169"/>
            <a:ext cx="5091302" cy="3394202"/>
          </a:xfrm>
          <a:prstGeom prst="roundRect">
            <a:avLst>
              <a:gd name="adj" fmla="val 8594"/>
            </a:avLst>
          </a:prstGeom>
          <a:solidFill>
            <a:srgbClr val="FFFFFF">
              <a:shade val="85000"/>
            </a:srgbClr>
          </a:solidFill>
          <a:ln>
            <a:noFill/>
          </a:ln>
          <a:effectLst/>
        </p:spPr>
      </p:pic>
      <p:sp>
        <p:nvSpPr>
          <p:cNvPr id="16" name="Rektangel: avrundede hjørner 15">
            <a:extLst>
              <a:ext uri="{FF2B5EF4-FFF2-40B4-BE49-F238E27FC236}">
                <a16:creationId xmlns:a16="http://schemas.microsoft.com/office/drawing/2014/main" id="{4AA7852B-B9B8-843C-697D-A49F3026CB4C}"/>
              </a:ext>
            </a:extLst>
          </p:cNvPr>
          <p:cNvSpPr/>
          <p:nvPr/>
        </p:nvSpPr>
        <p:spPr>
          <a:xfrm>
            <a:off x="6719628" y="1881109"/>
            <a:ext cx="2160302" cy="8441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bg2">
                    <a:lumMod val="10000"/>
                  </a:schemeClr>
                </a:solidFill>
              </a:rPr>
              <a:t>Behandler</a:t>
            </a:r>
            <a:r>
              <a:rPr lang="nb-NO" sz="1200" dirty="0">
                <a:solidFill>
                  <a:schemeClr val="bg2">
                    <a:lumMod val="10000"/>
                  </a:schemeClr>
                </a:solidFill>
              </a:rPr>
              <a:t> gir en attest til pasienten som har et varig behov for organisert transport. </a:t>
            </a:r>
          </a:p>
        </p:txBody>
      </p:sp>
      <p:sp>
        <p:nvSpPr>
          <p:cNvPr id="17" name="Rektangel: avrundede hjørner 16">
            <a:extLst>
              <a:ext uri="{FF2B5EF4-FFF2-40B4-BE49-F238E27FC236}">
                <a16:creationId xmlns:a16="http://schemas.microsoft.com/office/drawing/2014/main" id="{F411D70A-D33C-9933-0991-5E9445AF407A}"/>
              </a:ext>
            </a:extLst>
          </p:cNvPr>
          <p:cNvSpPr/>
          <p:nvPr/>
        </p:nvSpPr>
        <p:spPr>
          <a:xfrm>
            <a:off x="9199990" y="1717418"/>
            <a:ext cx="2139240" cy="8441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bg2">
                    <a:lumMod val="10000"/>
                  </a:schemeClr>
                </a:solidFill>
              </a:rPr>
              <a:t>Pasienten </a:t>
            </a:r>
            <a:r>
              <a:rPr lang="nb-NO" sz="1200" dirty="0">
                <a:solidFill>
                  <a:schemeClr val="bg2">
                    <a:lumMod val="10000"/>
                  </a:schemeClr>
                </a:solidFill>
              </a:rPr>
              <a:t>bruker attesten og</a:t>
            </a:r>
            <a:r>
              <a:rPr lang="nb-NO" sz="1200" b="1" dirty="0">
                <a:solidFill>
                  <a:schemeClr val="bg2">
                    <a:lumMod val="10000"/>
                  </a:schemeClr>
                </a:solidFill>
              </a:rPr>
              <a:t> </a:t>
            </a:r>
            <a:r>
              <a:rPr lang="nb-NO" sz="1200" dirty="0">
                <a:solidFill>
                  <a:schemeClr val="bg2">
                    <a:lumMod val="10000"/>
                  </a:schemeClr>
                </a:solidFill>
              </a:rPr>
              <a:t>bestiller reisen selv på Helsenorge. </a:t>
            </a:r>
          </a:p>
        </p:txBody>
      </p:sp>
      <p:grpSp>
        <p:nvGrpSpPr>
          <p:cNvPr id="6" name="Gruppe 5">
            <a:extLst>
              <a:ext uri="{FF2B5EF4-FFF2-40B4-BE49-F238E27FC236}">
                <a16:creationId xmlns:a16="http://schemas.microsoft.com/office/drawing/2014/main" id="{51283D66-FC2B-162D-6F1F-8E407D987BC5}"/>
              </a:ext>
            </a:extLst>
          </p:cNvPr>
          <p:cNvGrpSpPr/>
          <p:nvPr/>
        </p:nvGrpSpPr>
        <p:grpSpPr>
          <a:xfrm>
            <a:off x="742885" y="4078130"/>
            <a:ext cx="4767130" cy="1143964"/>
            <a:chOff x="1094914" y="3004569"/>
            <a:chExt cx="4767130" cy="1143964"/>
          </a:xfrm>
        </p:grpSpPr>
        <p:sp>
          <p:nvSpPr>
            <p:cNvPr id="7" name="Rektangel: avrundede hjørner 6">
              <a:extLst>
                <a:ext uri="{FF2B5EF4-FFF2-40B4-BE49-F238E27FC236}">
                  <a16:creationId xmlns:a16="http://schemas.microsoft.com/office/drawing/2014/main" id="{BD0E6797-FCA0-D6A7-A607-1C271D1DA1F0}"/>
                </a:ext>
              </a:extLst>
            </p:cNvPr>
            <p:cNvSpPr/>
            <p:nvPr/>
          </p:nvSpPr>
          <p:spPr>
            <a:xfrm>
              <a:off x="1094914" y="3004569"/>
              <a:ext cx="4767130" cy="1143964"/>
            </a:xfrm>
            <a:prstGeom prst="roundRect">
              <a:avLst/>
            </a:prstGeom>
            <a:solidFill>
              <a:schemeClr val="accent5">
                <a:lumMod val="60000"/>
                <a:lumOff val="4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Plassholder for innhold 2">
              <a:extLst>
                <a:ext uri="{FF2B5EF4-FFF2-40B4-BE49-F238E27FC236}">
                  <a16:creationId xmlns:a16="http://schemas.microsoft.com/office/drawing/2014/main" id="{3DA0126D-4D4E-E92E-3E29-96F64807BE3F}"/>
                </a:ext>
              </a:extLst>
            </p:cNvPr>
            <p:cNvSpPr txBox="1">
              <a:spLocks/>
            </p:cNvSpPr>
            <p:nvPr/>
          </p:nvSpPr>
          <p:spPr>
            <a:xfrm>
              <a:off x="1466583" y="3253385"/>
              <a:ext cx="4223354" cy="646331"/>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tabLst/>
                <a:defRPr sz="1800" kern="1200">
                  <a:solidFill>
                    <a:schemeClr val="bg2">
                      <a:lumMod val="10000"/>
                    </a:schemeClr>
                  </a:solidFill>
                  <a:latin typeface="+mn-lt"/>
                  <a:ea typeface="+mn-ea"/>
                  <a:cs typeface="+mn-cs"/>
                </a:defRPr>
              </a:lvl1pPr>
              <a:lvl2pPr marL="579438" indent="-217488" algn="l" defTabSz="914400" rtl="0" eaLnBrk="1" latinLnBrk="0" hangingPunct="1">
                <a:lnSpc>
                  <a:spcPct val="100000"/>
                </a:lnSpc>
                <a:spcBef>
                  <a:spcPts val="0"/>
                </a:spcBef>
                <a:spcAft>
                  <a:spcPts val="1200"/>
                </a:spcAft>
                <a:buFont typeface="Courier New" panose="02070309020205020404" pitchFamily="49" charset="0"/>
                <a:buChar char="o"/>
                <a:tabLst/>
                <a:defRPr sz="1600" kern="1200">
                  <a:solidFill>
                    <a:schemeClr val="bg2">
                      <a:lumMod val="10000"/>
                    </a:schemeClr>
                  </a:solidFill>
                  <a:latin typeface="+mn-lt"/>
                  <a:ea typeface="+mn-ea"/>
                  <a:cs typeface="+mn-cs"/>
                </a:defRPr>
              </a:lvl2pPr>
              <a:lvl3pPr marL="933450" indent="-171450" algn="l" defTabSz="914400" rtl="0" eaLnBrk="1" latinLnBrk="0" hangingPunct="1">
                <a:lnSpc>
                  <a:spcPct val="100000"/>
                </a:lnSpc>
                <a:spcBef>
                  <a:spcPts val="0"/>
                </a:spcBef>
                <a:spcAft>
                  <a:spcPts val="600"/>
                </a:spcAft>
                <a:buFont typeface="Wingdings" pitchFamily="2" charset="2"/>
                <a:buChar char="§"/>
                <a:tabLst/>
                <a:defRPr sz="1400" kern="1200">
                  <a:solidFill>
                    <a:schemeClr val="bg2">
                      <a:lumMod val="10000"/>
                    </a:schemeClr>
                  </a:solidFill>
                  <a:latin typeface="+mn-lt"/>
                  <a:ea typeface="+mn-ea"/>
                  <a:cs typeface="+mn-cs"/>
                </a:defRPr>
              </a:lvl3pPr>
              <a:lvl4pPr marL="1296988" indent="-182563" algn="l" defTabSz="914400" rtl="0" eaLnBrk="1" latinLnBrk="0" hangingPunct="1">
                <a:lnSpc>
                  <a:spcPct val="100000"/>
                </a:lnSpc>
                <a:spcBef>
                  <a:spcPts val="0"/>
                </a:spcBef>
                <a:spcAft>
                  <a:spcPts val="300"/>
                </a:spcAft>
                <a:buFont typeface="Arial" panose="020B0604020202020204" pitchFamily="34" charset="0"/>
                <a:buChar char="•"/>
                <a:tabLst/>
                <a:defRPr sz="1600" kern="1200">
                  <a:solidFill>
                    <a:schemeClr val="bg2">
                      <a:lumMod val="10000"/>
                    </a:schemeClr>
                  </a:solidFill>
                  <a:latin typeface="+mn-lt"/>
                  <a:ea typeface="+mn-ea"/>
                  <a:cs typeface="+mn-cs"/>
                </a:defRPr>
              </a:lvl4pPr>
              <a:lvl5pPr marL="1785938" indent="-271463"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b="0" i="0" dirty="0">
                  <a:solidFill>
                    <a:srgbClr val="212529"/>
                  </a:solidFill>
                  <a:effectLst/>
                </a:rPr>
                <a:t>Den nye praksisen er utviklet i tett samarbeid med behandlere og pasienter.</a:t>
              </a:r>
              <a:endParaRPr lang="nb-NO" dirty="0"/>
            </a:p>
          </p:txBody>
        </p:sp>
      </p:grpSp>
    </p:spTree>
    <p:extLst>
      <p:ext uri="{BB962C8B-B14F-4D97-AF65-F5344CB8AC3E}">
        <p14:creationId xmlns:p14="http://schemas.microsoft.com/office/powerpoint/2010/main" val="169342094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0-#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0-#ppt_w/2"/>
                                          </p:val>
                                        </p:tav>
                                        <p:tav tm="100000">
                                          <p:val>
                                            <p:strVal val="#ppt_x"/>
                                          </p:val>
                                        </p:tav>
                                      </p:tavLst>
                                    </p:anim>
                                    <p:anim calcmode="lin" valueType="num">
                                      <p:cBhvr additive="base">
                                        <p:cTn id="16"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avrundede hjørner 13">
            <a:extLst>
              <a:ext uri="{FF2B5EF4-FFF2-40B4-BE49-F238E27FC236}">
                <a16:creationId xmlns:a16="http://schemas.microsoft.com/office/drawing/2014/main" id="{4FA78CF6-CBCA-2708-C101-5024F7B230BB}"/>
              </a:ext>
            </a:extLst>
          </p:cNvPr>
          <p:cNvSpPr/>
          <p:nvPr/>
        </p:nvSpPr>
        <p:spPr>
          <a:xfrm>
            <a:off x="6303433" y="431425"/>
            <a:ext cx="5560955" cy="5594405"/>
          </a:xfrm>
          <a:prstGeom prst="round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ktangel: avrundede hjørner 12">
            <a:extLst>
              <a:ext uri="{FF2B5EF4-FFF2-40B4-BE49-F238E27FC236}">
                <a16:creationId xmlns:a16="http://schemas.microsoft.com/office/drawing/2014/main" id="{F5BD64F8-94FF-0590-34FA-E5619325E139}"/>
              </a:ext>
            </a:extLst>
          </p:cNvPr>
          <p:cNvSpPr/>
          <p:nvPr/>
        </p:nvSpPr>
        <p:spPr>
          <a:xfrm>
            <a:off x="553655" y="2711923"/>
            <a:ext cx="5372355" cy="3284848"/>
          </a:xfrm>
          <a:prstGeom prst="round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avrundede hjørner 7">
            <a:extLst>
              <a:ext uri="{FF2B5EF4-FFF2-40B4-BE49-F238E27FC236}">
                <a16:creationId xmlns:a16="http://schemas.microsoft.com/office/drawing/2014/main" id="{11B6BC01-2816-9F0B-BF02-A49C408BAB93}"/>
              </a:ext>
            </a:extLst>
          </p:cNvPr>
          <p:cNvSpPr/>
          <p:nvPr/>
        </p:nvSpPr>
        <p:spPr>
          <a:xfrm>
            <a:off x="6040652" y="613311"/>
            <a:ext cx="5560955" cy="5471726"/>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ktangel: avrundede hjørner 5">
            <a:extLst>
              <a:ext uri="{FF2B5EF4-FFF2-40B4-BE49-F238E27FC236}">
                <a16:creationId xmlns:a16="http://schemas.microsoft.com/office/drawing/2014/main" id="{AC3AAE6A-A92A-DA88-E715-390BC31C77BD}"/>
              </a:ext>
            </a:extLst>
          </p:cNvPr>
          <p:cNvSpPr/>
          <p:nvPr/>
        </p:nvSpPr>
        <p:spPr>
          <a:xfrm>
            <a:off x="344290" y="2924477"/>
            <a:ext cx="5372355" cy="3192305"/>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innhold 2">
            <a:extLst>
              <a:ext uri="{FF2B5EF4-FFF2-40B4-BE49-F238E27FC236}">
                <a16:creationId xmlns:a16="http://schemas.microsoft.com/office/drawing/2014/main" id="{2D3FF895-BE6A-EC1B-549F-C41D354B7490}"/>
              </a:ext>
            </a:extLst>
          </p:cNvPr>
          <p:cNvSpPr>
            <a:spLocks noGrp="1"/>
          </p:cNvSpPr>
          <p:nvPr>
            <p:ph sz="half" idx="1"/>
          </p:nvPr>
        </p:nvSpPr>
        <p:spPr>
          <a:xfrm>
            <a:off x="590393" y="3809508"/>
            <a:ext cx="5034157" cy="1785104"/>
          </a:xfrm>
        </p:spPr>
        <p:txBody>
          <a:bodyPr/>
          <a:lstStyle/>
          <a:p>
            <a:pPr algn="l"/>
            <a:r>
              <a:rPr lang="nb-NO" b="1" i="0" dirty="0">
                <a:solidFill>
                  <a:srgbClr val="323232"/>
                </a:solidFill>
                <a:effectLst/>
              </a:rPr>
              <a:t>Reiseattest for bruk av bil</a:t>
            </a:r>
          </a:p>
          <a:p>
            <a:pPr marL="285750" indent="-285750" algn="l">
              <a:buFont typeface="Arial" panose="020B0604020202020204" pitchFamily="34" charset="0"/>
              <a:buChar char="•"/>
            </a:pPr>
            <a:r>
              <a:rPr lang="nb-NO" b="0" i="0" dirty="0">
                <a:solidFill>
                  <a:srgbClr val="323232"/>
                </a:solidFill>
                <a:effectLst/>
              </a:rPr>
              <a:t>Hvis pasienten har et helsemessig behov, kan behandler gi en reiseattest for bruk av bil.</a:t>
            </a:r>
          </a:p>
          <a:p>
            <a:pPr marL="285750" indent="-285750" algn="l">
              <a:buFont typeface="Arial" panose="020B0604020202020204" pitchFamily="34" charset="0"/>
              <a:buChar char="•"/>
            </a:pPr>
            <a:r>
              <a:rPr lang="nb-NO" b="0" i="0" dirty="0">
                <a:solidFill>
                  <a:srgbClr val="323232"/>
                </a:solidFill>
                <a:effectLst/>
              </a:rPr>
              <a:t>Da kan pasienten kjøre selv eller bli kjørt, og få reisen og tilleggsutgiftene dekket.</a:t>
            </a:r>
          </a:p>
        </p:txBody>
      </p:sp>
      <p:sp>
        <p:nvSpPr>
          <p:cNvPr id="4" name="Plassholder for innhold 3">
            <a:extLst>
              <a:ext uri="{FF2B5EF4-FFF2-40B4-BE49-F238E27FC236}">
                <a16:creationId xmlns:a16="http://schemas.microsoft.com/office/drawing/2014/main" id="{7CE7A855-CA8C-74C4-A95E-9F5BE71342CC}"/>
              </a:ext>
            </a:extLst>
          </p:cNvPr>
          <p:cNvSpPr>
            <a:spLocks noGrp="1"/>
          </p:cNvSpPr>
          <p:nvPr>
            <p:ph sz="half" idx="10"/>
          </p:nvPr>
        </p:nvSpPr>
        <p:spPr>
          <a:xfrm>
            <a:off x="6373885" y="1289634"/>
            <a:ext cx="5034157" cy="3877985"/>
          </a:xfrm>
        </p:spPr>
        <p:txBody>
          <a:bodyPr/>
          <a:lstStyle/>
          <a:p>
            <a:r>
              <a:rPr lang="nb-NO" b="1" dirty="0">
                <a:solidFill>
                  <a:srgbClr val="323232"/>
                </a:solidFill>
              </a:rPr>
              <a:t>Reiseattest for tilrettelagt transport</a:t>
            </a:r>
          </a:p>
          <a:p>
            <a:pPr marL="285750" indent="-285750">
              <a:buFont typeface="Arial" panose="020B0604020202020204" pitchFamily="34" charset="0"/>
              <a:buChar char="•"/>
            </a:pPr>
            <a:r>
              <a:rPr lang="nb-NO" dirty="0">
                <a:solidFill>
                  <a:srgbClr val="323232"/>
                </a:solidFill>
              </a:rPr>
              <a:t>Hvis en pasient av helsemessige behov ikke kan reise med offentlig transport eller bil, kan behandleren gi en reiseattest for tilrettelagt transport.</a:t>
            </a:r>
          </a:p>
          <a:p>
            <a:pPr marL="285750" indent="-285750">
              <a:buFont typeface="Arial" panose="020B0604020202020204" pitchFamily="34" charset="0"/>
              <a:buChar char="•"/>
            </a:pPr>
            <a:r>
              <a:rPr lang="nb-NO" dirty="0">
                <a:solidFill>
                  <a:srgbClr val="323232"/>
                </a:solidFill>
              </a:rPr>
              <a:t>Pasienter bestiller selv en organisert reise på Helsenorge eller 05515. Pasienten kan ikke velge transportmiddel. Pasientreiser i helseforetakene planlegger reisen.</a:t>
            </a:r>
          </a:p>
          <a:p>
            <a:pPr marL="285750" indent="-285750">
              <a:buFont typeface="Arial" panose="020B0604020202020204" pitchFamily="34" charset="0"/>
              <a:buChar char="•"/>
            </a:pPr>
            <a:r>
              <a:rPr lang="nb-NO" dirty="0">
                <a:solidFill>
                  <a:srgbClr val="323232"/>
                </a:solidFill>
              </a:rPr>
              <a:t>Pasienter kan alltid velge å reise med bil i stedet. Da vil pasienten få dekket hele reisen og bom- og parkeringsutgifter.</a:t>
            </a:r>
          </a:p>
        </p:txBody>
      </p:sp>
      <p:pic>
        <p:nvPicPr>
          <p:cNvPr id="10" name="Grafikk 9" descr="Bil kontur">
            <a:extLst>
              <a:ext uri="{FF2B5EF4-FFF2-40B4-BE49-F238E27FC236}">
                <a16:creationId xmlns:a16="http://schemas.microsoft.com/office/drawing/2014/main" id="{DC05C284-B09D-3F6E-CFB5-F942E24136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26965" y="2679833"/>
            <a:ext cx="1097585" cy="1097585"/>
          </a:xfrm>
          <a:prstGeom prst="rect">
            <a:avLst/>
          </a:prstGeom>
        </p:spPr>
      </p:pic>
      <p:pic>
        <p:nvPicPr>
          <p:cNvPr id="12" name="Grafikk 11" descr="Taxi kontur">
            <a:extLst>
              <a:ext uri="{FF2B5EF4-FFF2-40B4-BE49-F238E27FC236}">
                <a16:creationId xmlns:a16="http://schemas.microsoft.com/office/drawing/2014/main" id="{35409118-F419-CE6F-617D-C678946089B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53407" y="407355"/>
            <a:ext cx="1048200" cy="1048200"/>
          </a:xfrm>
          <a:prstGeom prst="rect">
            <a:avLst/>
          </a:prstGeom>
        </p:spPr>
      </p:pic>
    </p:spTree>
    <p:extLst>
      <p:ext uri="{BB962C8B-B14F-4D97-AF65-F5344CB8AC3E}">
        <p14:creationId xmlns:p14="http://schemas.microsoft.com/office/powerpoint/2010/main" val="1354559889"/>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Et bilde som inneholder tegnefilm&#10;&#10;Automatisk generert beskrivelse">
            <a:extLst>
              <a:ext uri="{FF2B5EF4-FFF2-40B4-BE49-F238E27FC236}">
                <a16:creationId xmlns:a16="http://schemas.microsoft.com/office/drawing/2014/main" id="{FDB1DEA2-0470-3056-AB6F-EB315C116AB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 y="0"/>
            <a:ext cx="12192000" cy="6858000"/>
          </a:xfrm>
          <a:prstGeom prst="rect">
            <a:avLst/>
          </a:prstGeom>
          <a:noFill/>
        </p:spPr>
      </p:pic>
      <p:sp>
        <p:nvSpPr>
          <p:cNvPr id="9" name="Plassholder for innhold 2">
            <a:extLst>
              <a:ext uri="{FF2B5EF4-FFF2-40B4-BE49-F238E27FC236}">
                <a16:creationId xmlns:a16="http://schemas.microsoft.com/office/drawing/2014/main" id="{F01C3A4D-AF51-29DA-9936-2E81D114BA9F}"/>
              </a:ext>
            </a:extLst>
          </p:cNvPr>
          <p:cNvSpPr txBox="1">
            <a:spLocks/>
          </p:cNvSpPr>
          <p:nvPr/>
        </p:nvSpPr>
        <p:spPr>
          <a:xfrm>
            <a:off x="5188939" y="2210683"/>
            <a:ext cx="5476043" cy="4065857"/>
          </a:xfrm>
          <a:prstGeom prst="rect">
            <a:avLst/>
          </a:prstGeom>
        </p:spPr>
        <p:txBody>
          <a:bodyPr vert="horz" wrap="square" lIns="90000" tIns="45720" rIns="91440" bIns="45720" rtlCol="0" anchor="t">
            <a:spAutoFit/>
          </a:bodyPr>
          <a:lstStyle>
            <a:lvl1pPr marL="134938" indent="-134938" algn="l" defTabSz="914400" rtl="0" eaLnBrk="1" latinLnBrk="0" hangingPunct="1">
              <a:lnSpc>
                <a:spcPct val="100000"/>
              </a:lnSpc>
              <a:spcBef>
                <a:spcPts val="0"/>
              </a:spcBef>
              <a:spcAft>
                <a:spcPts val="600"/>
              </a:spcAft>
              <a:buSzPct val="100000"/>
              <a:buFont typeface="Arial" panose="020B0604020202020204" pitchFamily="34" charset="0"/>
              <a:buChar char="•"/>
              <a:tabLst/>
              <a:defRPr sz="1800" kern="1200" spc="0">
                <a:solidFill>
                  <a:schemeClr val="bg2">
                    <a:lumMod val="10000"/>
                  </a:schemeClr>
                </a:solidFill>
                <a:latin typeface="+mn-lt"/>
                <a:ea typeface="+mn-ea"/>
                <a:cs typeface="+mn-cs"/>
              </a:defRPr>
            </a:lvl1pPr>
            <a:lvl2pPr marL="579438" indent="-217488" algn="l" defTabSz="914400" rtl="0" eaLnBrk="1" latinLnBrk="0" hangingPunct="1">
              <a:lnSpc>
                <a:spcPct val="100000"/>
              </a:lnSpc>
              <a:spcBef>
                <a:spcPts val="0"/>
              </a:spcBef>
              <a:spcAft>
                <a:spcPts val="1200"/>
              </a:spcAft>
              <a:buFont typeface="Courier New" panose="02070309020205020404" pitchFamily="49" charset="0"/>
              <a:buChar char="o"/>
              <a:tabLst/>
              <a:defRPr sz="1600" kern="1200">
                <a:solidFill>
                  <a:schemeClr val="bg2">
                    <a:lumMod val="10000"/>
                  </a:schemeClr>
                </a:solidFill>
                <a:latin typeface="+mn-lt"/>
                <a:ea typeface="+mn-ea"/>
                <a:cs typeface="+mn-cs"/>
              </a:defRPr>
            </a:lvl2pPr>
            <a:lvl3pPr marL="933450" indent="-171450" algn="l" defTabSz="914400" rtl="0" eaLnBrk="1" latinLnBrk="0" hangingPunct="1">
              <a:lnSpc>
                <a:spcPct val="100000"/>
              </a:lnSpc>
              <a:spcBef>
                <a:spcPts val="0"/>
              </a:spcBef>
              <a:spcAft>
                <a:spcPts val="600"/>
              </a:spcAft>
              <a:buFont typeface="Wingdings" pitchFamily="2" charset="2"/>
              <a:buChar char="§"/>
              <a:tabLst/>
              <a:defRPr sz="1400" kern="1200">
                <a:solidFill>
                  <a:schemeClr val="bg2">
                    <a:lumMod val="10000"/>
                  </a:schemeClr>
                </a:solidFill>
                <a:latin typeface="+mn-lt"/>
                <a:ea typeface="+mn-ea"/>
                <a:cs typeface="+mn-cs"/>
              </a:defRPr>
            </a:lvl3pPr>
            <a:lvl4pPr marL="1296988" indent="-182563" algn="l" defTabSz="914400" rtl="0" eaLnBrk="1" latinLnBrk="0" hangingPunct="1">
              <a:lnSpc>
                <a:spcPct val="100000"/>
              </a:lnSpc>
              <a:spcBef>
                <a:spcPts val="0"/>
              </a:spcBef>
              <a:spcAft>
                <a:spcPts val="300"/>
              </a:spcAft>
              <a:buFont typeface="Arial" panose="020B0604020202020204" pitchFamily="34" charset="0"/>
              <a:buChar char="•"/>
              <a:tabLst/>
              <a:defRPr sz="1200" kern="1200">
                <a:solidFill>
                  <a:schemeClr val="bg2">
                    <a:lumMod val="10000"/>
                  </a:schemeClr>
                </a:solidFill>
                <a:latin typeface="+mn-lt"/>
                <a:ea typeface="+mn-ea"/>
                <a:cs typeface="+mn-cs"/>
              </a:defRPr>
            </a:lvl4pPr>
            <a:lvl5pPr marL="1785938" indent="-271463"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nb-NO" dirty="0"/>
              <a:t>5 676 reiseattester er laget</a:t>
            </a:r>
          </a:p>
          <a:p>
            <a:pPr lvl="1">
              <a:lnSpc>
                <a:spcPct val="150000"/>
              </a:lnSpc>
            </a:pPr>
            <a:r>
              <a:rPr lang="nb-NO" sz="1800" dirty="0"/>
              <a:t>5 127 for tilrettelagt transport</a:t>
            </a:r>
          </a:p>
          <a:p>
            <a:pPr lvl="1">
              <a:lnSpc>
                <a:spcPct val="150000"/>
              </a:lnSpc>
            </a:pPr>
            <a:r>
              <a:rPr lang="nb-NO" sz="1800" dirty="0"/>
              <a:t>549 for bruk av bil</a:t>
            </a:r>
          </a:p>
          <a:p>
            <a:pPr>
              <a:lnSpc>
                <a:spcPct val="150000"/>
              </a:lnSpc>
            </a:pPr>
            <a:r>
              <a:rPr lang="nb-NO" dirty="0">
                <a:ea typeface="Calibri" panose="020F0502020204030204"/>
                <a:cs typeface="Calibri" panose="020F0502020204030204"/>
              </a:rPr>
              <a:t>50 263 reiser er bestilt</a:t>
            </a:r>
          </a:p>
          <a:p>
            <a:pPr marL="579120" lvl="1" indent="-134620">
              <a:lnSpc>
                <a:spcPct val="150000"/>
              </a:lnSpc>
            </a:pPr>
            <a:r>
              <a:rPr lang="nb-NO" sz="1800" dirty="0"/>
              <a:t> 35 928 reiser bestilt av pasient  selv på Helsenorge</a:t>
            </a:r>
          </a:p>
          <a:p>
            <a:pPr marL="134620" indent="-134620">
              <a:lnSpc>
                <a:spcPct val="150000"/>
              </a:lnSpc>
            </a:pPr>
            <a:r>
              <a:rPr lang="nb-NO" dirty="0"/>
              <a:t>4 914 pasienter har en eller flere attester</a:t>
            </a:r>
          </a:p>
          <a:p>
            <a:pPr marL="134620" indent="-134620">
              <a:lnSpc>
                <a:spcPct val="150000"/>
              </a:lnSpc>
            </a:pPr>
            <a:r>
              <a:rPr lang="nb-NO" dirty="0"/>
              <a:t>580 behandlingssteder lager attester</a:t>
            </a:r>
            <a:endParaRPr lang="nb-NO" dirty="0">
              <a:cs typeface="Calibri"/>
            </a:endParaRPr>
          </a:p>
        </p:txBody>
      </p:sp>
      <p:sp>
        <p:nvSpPr>
          <p:cNvPr id="10" name="TekstSylinder 9">
            <a:extLst>
              <a:ext uri="{FF2B5EF4-FFF2-40B4-BE49-F238E27FC236}">
                <a16:creationId xmlns:a16="http://schemas.microsoft.com/office/drawing/2014/main" id="{91B4F13C-401A-E4B3-CF16-EF56BA1441C7}"/>
              </a:ext>
            </a:extLst>
          </p:cNvPr>
          <p:cNvSpPr txBox="1"/>
          <p:nvPr/>
        </p:nvSpPr>
        <p:spPr>
          <a:xfrm>
            <a:off x="4441234" y="1660908"/>
            <a:ext cx="7429501" cy="523220"/>
          </a:xfrm>
          <a:prstGeom prst="rect">
            <a:avLst/>
          </a:prstGeom>
          <a:noFill/>
        </p:spPr>
        <p:txBody>
          <a:bodyPr wrap="square" lIns="91440" tIns="45720" rIns="91440" bIns="45720" anchor="t">
            <a:spAutoFit/>
          </a:bodyPr>
          <a:lstStyle/>
          <a:p>
            <a:pPr algn="l"/>
            <a:r>
              <a:rPr lang="nb-NO" sz="2800" b="1" dirty="0">
                <a:solidFill>
                  <a:schemeClr val="tx2"/>
                </a:solidFill>
                <a:latin typeface="+mj-lt"/>
                <a:ea typeface="+mj-ea"/>
                <a:cs typeface="+mj-cs"/>
              </a:rPr>
              <a:t>Nøkkeltall ny praksis:</a:t>
            </a:r>
            <a:endParaRPr lang="nb-NO" sz="2800" b="1" dirty="0">
              <a:solidFill>
                <a:schemeClr val="tx2"/>
              </a:solidFill>
              <a:highlight>
                <a:srgbClr val="FFFF00"/>
              </a:highlight>
              <a:latin typeface="+mj-lt"/>
              <a:ea typeface="+mj-ea"/>
              <a:cs typeface="+mj-cs"/>
            </a:endParaRPr>
          </a:p>
        </p:txBody>
      </p:sp>
    </p:spTree>
    <p:extLst>
      <p:ext uri="{BB962C8B-B14F-4D97-AF65-F5344CB8AC3E}">
        <p14:creationId xmlns:p14="http://schemas.microsoft.com/office/powerpoint/2010/main" val="2834323692"/>
      </p:ext>
    </p:extLst>
  </p:cSld>
  <p:clrMapOvr>
    <a:masterClrMapping/>
  </p:clrMapOvr>
  <p:transition spd="slow">
    <p:push dir="u"/>
  </p:transition>
  <p:extLst>
    <p:ext uri="{6950BFC3-D8DA-4A85-94F7-54DA5524770B}">
      <p188:commentRel xmlns:p188="http://schemas.microsoft.com/office/powerpoint/2018/8/main" r:id="rId3"/>
    </p:ext>
  </p:extLst>
</p:sld>
</file>

<file path=ppt/theme/theme1.xml><?xml version="1.0" encoding="utf-8"?>
<a:theme xmlns:a="http://schemas.openxmlformats.org/drawingml/2006/main" name="Pasientreiser">
  <a:themeElements>
    <a:clrScheme name="Profilfarger 2022">
      <a:dk1>
        <a:srgbClr val="003087"/>
      </a:dk1>
      <a:lt1>
        <a:srgbClr val="FFFFFF"/>
      </a:lt1>
      <a:dk2>
        <a:srgbClr val="003087"/>
      </a:dk2>
      <a:lt2>
        <a:srgbClr val="E7E6E6"/>
      </a:lt2>
      <a:accent1>
        <a:srgbClr val="6CACE4"/>
      </a:accent1>
      <a:accent2>
        <a:srgbClr val="FFC845"/>
      </a:accent2>
      <a:accent3>
        <a:srgbClr val="87189D"/>
      </a:accent3>
      <a:accent4>
        <a:srgbClr val="00C19F"/>
      </a:accent4>
      <a:accent5>
        <a:srgbClr val="ADDFB3"/>
      </a:accent5>
      <a:accent6>
        <a:srgbClr val="6FA2B3"/>
      </a:accent6>
      <a:hlink>
        <a:srgbClr val="6CACE4"/>
      </a:hlink>
      <a:folHlink>
        <a:srgbClr val="00C19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solidFill>
              <a:schemeClr val="bg2">
                <a:lumMod val="10000"/>
              </a:schemeClr>
            </a:solidFill>
          </a:defRPr>
        </a:defPPr>
      </a:lstStyle>
    </a:txDef>
  </a:objectDefaults>
  <a:extraClrSchemeLst/>
  <a:extLst>
    <a:ext uri="{05A4C25C-085E-4340-85A3-A5531E510DB2}">
      <thm15:themeFamily xmlns:thm15="http://schemas.microsoft.com/office/thememl/2012/main" name="Presentasjon1" id="{096A4A0C-CDA8-49A9-8C1B-52D5819907ED}" vid="{EC95DAB0-01D4-4454-9B0E-796EC272A30F}"/>
    </a:ext>
  </a:extLst>
</a:theme>
</file>

<file path=ppt/theme/theme2.xml><?xml version="1.0" encoding="utf-8"?>
<a:theme xmlns:a="http://schemas.openxmlformats.org/drawingml/2006/main" name="1_Pasientreiser">
  <a:themeElements>
    <a:clrScheme name="Profilfarger 2022">
      <a:dk1>
        <a:srgbClr val="003087"/>
      </a:dk1>
      <a:lt1>
        <a:srgbClr val="FFFFFF"/>
      </a:lt1>
      <a:dk2>
        <a:srgbClr val="003087"/>
      </a:dk2>
      <a:lt2>
        <a:srgbClr val="E7E6E6"/>
      </a:lt2>
      <a:accent1>
        <a:srgbClr val="6CACE4"/>
      </a:accent1>
      <a:accent2>
        <a:srgbClr val="FFC845"/>
      </a:accent2>
      <a:accent3>
        <a:srgbClr val="87189D"/>
      </a:accent3>
      <a:accent4>
        <a:srgbClr val="00C19F"/>
      </a:accent4>
      <a:accent5>
        <a:srgbClr val="ADDFB3"/>
      </a:accent5>
      <a:accent6>
        <a:srgbClr val="6FA2B3"/>
      </a:accent6>
      <a:hlink>
        <a:srgbClr val="6CACE4"/>
      </a:hlink>
      <a:folHlink>
        <a:srgbClr val="00C19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solidFill>
              <a:schemeClr val="bg2">
                <a:lumMod val="10000"/>
              </a:schemeClr>
            </a:solidFill>
          </a:defRPr>
        </a:defPPr>
      </a:lstStyle>
    </a:txDef>
  </a:objectDefaults>
  <a:extraClrSchemeLst/>
  <a:extLst>
    <a:ext uri="{05A4C25C-085E-4340-85A3-A5531E510DB2}">
      <thm15:themeFamily xmlns:thm15="http://schemas.microsoft.com/office/thememl/2012/main" name="Presentasjon1" id="{096A4A0C-CDA8-49A9-8C1B-52D5819907ED}" vid="{EC95DAB0-01D4-4454-9B0E-796EC272A30F}"/>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b906c1f-19d2-4ac1-bea8-1ddf524e35b3}" enabled="1" method="Standard" siteId="{7f8e4cf0-71fb-489c-a336-3f9252a63908}" removed="0"/>
</clbl:labelList>
</file>

<file path=docProps/app.xml><?xml version="1.0" encoding="utf-8"?>
<Properties xmlns="http://schemas.openxmlformats.org/officeDocument/2006/extended-properties" xmlns:vt="http://schemas.openxmlformats.org/officeDocument/2006/docPropsVTypes">
  <Template>Powerpoint_mal_2022_med bilde</Template>
  <TotalTime>1978</TotalTime>
  <Words>1048</Words>
  <Application>Microsoft Office PowerPoint</Application>
  <PresentationFormat>Widescreen</PresentationFormat>
  <Paragraphs>101</Paragraphs>
  <Slides>15</Slides>
  <Notes>10</Notes>
  <HiddenSlides>0</HiddenSlides>
  <MMClips>0</MMClips>
  <ScaleCrop>false</ScaleCrop>
  <HeadingPairs>
    <vt:vector size="6" baseType="variant">
      <vt:variant>
        <vt:lpstr>Brukte skrifter</vt:lpstr>
      </vt:variant>
      <vt:variant>
        <vt:i4>5</vt:i4>
      </vt:variant>
      <vt:variant>
        <vt:lpstr>Tema</vt:lpstr>
      </vt:variant>
      <vt:variant>
        <vt:i4>2</vt:i4>
      </vt:variant>
      <vt:variant>
        <vt:lpstr>Lysbildetitler</vt:lpstr>
      </vt:variant>
      <vt:variant>
        <vt:i4>15</vt:i4>
      </vt:variant>
    </vt:vector>
  </HeadingPairs>
  <TitlesOfParts>
    <vt:vector size="22" baseType="lpstr">
      <vt:lpstr>Aptos</vt:lpstr>
      <vt:lpstr>Arial</vt:lpstr>
      <vt:lpstr>Calibri</vt:lpstr>
      <vt:lpstr>Courier New</vt:lpstr>
      <vt:lpstr>Wingdings</vt:lpstr>
      <vt:lpstr>Pasientreiser</vt:lpstr>
      <vt:lpstr>1_Pasientreiser</vt:lpstr>
      <vt:lpstr>Ny måte å bestille pasientreiser på</vt:lpstr>
      <vt:lpstr>PowerPoint-presentasjon</vt:lpstr>
      <vt:lpstr>Pasientens rettighet </vt:lpstr>
      <vt:lpstr>Ulike typer pasientreiser</vt:lpstr>
      <vt:lpstr>Nøkkeltall fra 2024</vt:lpstr>
      <vt:lpstr>Slik bestiller helsepersonell i dag</vt:lpstr>
      <vt:lpstr>Ny måte å organisere pasientreiser på</vt:lpstr>
      <vt:lpstr>PowerPoint-presentasjon</vt:lpstr>
      <vt:lpstr>PowerPoint-presentasjon</vt:lpstr>
      <vt:lpstr>Tilbakemeldinger fra pasient</vt:lpstr>
      <vt:lpstr>Gevinster for helsepersonell</vt:lpstr>
      <vt:lpstr>Fastlegene merker nedgang i forespørsler fra pasienter etter at sykehusene tok i bruk attesteringsløsningen</vt:lpstr>
      <vt:lpstr>Se våre nye løsninger</vt:lpstr>
      <vt:lpstr>Spørsmål eller vil du vite mer?</vt:lpstr>
      <vt:lpstr>PowerPoint-presentasjon</vt:lpstr>
    </vt:vector>
  </TitlesOfParts>
  <Company>Helse Sor-Ost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 rekvisisjonspraksis</dc:title>
  <dc:creator>Mari Eia Bringedal</dc:creator>
  <cp:lastModifiedBy>mari.eia.bringedal@cms.helsenorge.no</cp:lastModifiedBy>
  <cp:revision>81</cp:revision>
  <dcterms:created xsi:type="dcterms:W3CDTF">2024-02-26T12:48:03Z</dcterms:created>
  <dcterms:modified xsi:type="dcterms:W3CDTF">2025-03-21T13:44:13Z</dcterms:modified>
</cp:coreProperties>
</file>