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45" r:id="rId5"/>
  </p:sldMasterIdLst>
  <p:notesMasterIdLst>
    <p:notesMasterId r:id="rId91"/>
  </p:notesMasterIdLst>
  <p:sldIdLst>
    <p:sldId id="267" r:id="rId6"/>
    <p:sldId id="2147199960" r:id="rId7"/>
    <p:sldId id="489" r:id="rId8"/>
    <p:sldId id="2147199964" r:id="rId9"/>
    <p:sldId id="2147200063" r:id="rId10"/>
    <p:sldId id="2147200064" r:id="rId11"/>
    <p:sldId id="2147200065" r:id="rId12"/>
    <p:sldId id="2147200066" r:id="rId13"/>
    <p:sldId id="2147200067" r:id="rId14"/>
    <p:sldId id="2147200068" r:id="rId15"/>
    <p:sldId id="2147200069" r:id="rId16"/>
    <p:sldId id="2147200070" r:id="rId17"/>
    <p:sldId id="2147200010" r:id="rId18"/>
    <p:sldId id="2147200072" r:id="rId19"/>
    <p:sldId id="2147199965" r:id="rId20"/>
    <p:sldId id="2147200013" r:id="rId21"/>
    <p:sldId id="2147199966" r:id="rId22"/>
    <p:sldId id="2147200029" r:id="rId23"/>
    <p:sldId id="2147200015" r:id="rId24"/>
    <p:sldId id="2147199967" r:id="rId25"/>
    <p:sldId id="2147200031" r:id="rId26"/>
    <p:sldId id="2147199971" r:id="rId27"/>
    <p:sldId id="2147200082" r:id="rId28"/>
    <p:sldId id="2147200036" r:id="rId29"/>
    <p:sldId id="419" r:id="rId30"/>
    <p:sldId id="993" r:id="rId31"/>
    <p:sldId id="286" r:id="rId32"/>
    <p:sldId id="290" r:id="rId33"/>
    <p:sldId id="2147199972" r:id="rId34"/>
    <p:sldId id="391" r:id="rId35"/>
    <p:sldId id="2147199791" r:id="rId36"/>
    <p:sldId id="2147199792" r:id="rId37"/>
    <p:sldId id="2147199793" r:id="rId38"/>
    <p:sldId id="2147199973" r:id="rId39"/>
    <p:sldId id="4257" r:id="rId40"/>
    <p:sldId id="2147200032" r:id="rId41"/>
    <p:sldId id="2147200033" r:id="rId42"/>
    <p:sldId id="2147200034" r:id="rId43"/>
    <p:sldId id="2147200035" r:id="rId44"/>
    <p:sldId id="2147199975" r:id="rId45"/>
    <p:sldId id="2147200038" r:id="rId46"/>
    <p:sldId id="2147199955" r:id="rId47"/>
    <p:sldId id="2147199959" r:id="rId48"/>
    <p:sldId id="2147200083" r:id="rId49"/>
    <p:sldId id="2147199961" r:id="rId50"/>
    <p:sldId id="2147200084" r:id="rId51"/>
    <p:sldId id="2147199956" r:id="rId52"/>
    <p:sldId id="2147199957" r:id="rId53"/>
    <p:sldId id="2147199978" r:id="rId54"/>
    <p:sldId id="2147200073" r:id="rId55"/>
    <p:sldId id="2147200074" r:id="rId56"/>
    <p:sldId id="2147200075" r:id="rId57"/>
    <p:sldId id="2147200076" r:id="rId58"/>
    <p:sldId id="2147200077" r:id="rId59"/>
    <p:sldId id="2147200078" r:id="rId60"/>
    <p:sldId id="2147200079" r:id="rId61"/>
    <p:sldId id="2147200080" r:id="rId62"/>
    <p:sldId id="2147200081" r:id="rId63"/>
    <p:sldId id="2147199979" r:id="rId64"/>
    <p:sldId id="2147200041" r:id="rId65"/>
    <p:sldId id="2147200042" r:id="rId66"/>
    <p:sldId id="2147200043" r:id="rId67"/>
    <p:sldId id="2147200044" r:id="rId68"/>
    <p:sldId id="2147200045" r:id="rId69"/>
    <p:sldId id="2147200046" r:id="rId70"/>
    <p:sldId id="2147200047" r:id="rId71"/>
    <p:sldId id="2147200048" r:id="rId72"/>
    <p:sldId id="2147200049" r:id="rId73"/>
    <p:sldId id="2147200050" r:id="rId74"/>
    <p:sldId id="2147200051" r:id="rId75"/>
    <p:sldId id="2147200052" r:id="rId76"/>
    <p:sldId id="2147200053" r:id="rId77"/>
    <p:sldId id="2147200054" r:id="rId78"/>
    <p:sldId id="2147200055" r:id="rId79"/>
    <p:sldId id="2147200056" r:id="rId80"/>
    <p:sldId id="2147200057" r:id="rId81"/>
    <p:sldId id="2147200058" r:id="rId82"/>
    <p:sldId id="2147200059" r:id="rId83"/>
    <p:sldId id="2147200060" r:id="rId84"/>
    <p:sldId id="2147200061" r:id="rId85"/>
    <p:sldId id="2147200062" r:id="rId86"/>
    <p:sldId id="277" r:id="rId87"/>
    <p:sldId id="2147200030" r:id="rId88"/>
    <p:sldId id="2147200039" r:id="rId89"/>
    <p:sldId id="268" r:id="rId9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DB544386-3E8F-BBDF-8DA4-542FAB763840}" name="Svein Erik Fauskanger" initials="SF" userId="S::svefau@pasientreiser.no::a2e0ef5f-dbe8-4cb1-963d-fee9703de09f" providerId="AD"/>
  <p188:author id="{A4362CDC-52AA-2A54-98AB-B184FF9DFFD6}" name="Hilde Holt" initials="HH" userId="S::hildho@pasientreiser.no::69625eeb-bbda-4619-96e2-34ea65e3b1b7" providerId="AD"/>
  <p188:author id="{1ACF98E6-38FF-CB95-6CF7-762B51F86867}" name="Kristina Hedeman" initials="KH" userId="S::khedem@pasientreiser.no::a60687f5-25fd-44ae-8b10-aa766c496b98" providerId="AD"/>
  <p188:author id="{041D1AF9-4197-0F22-6C0D-51D6EE37ABB6}" name="Guri Brenden" initials="GB" userId="S::guloen@pasientreiser.no::6b0dc8f1-55db-40c7-9228-b6ccfb976e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087"/>
    <a:srgbClr val="000000"/>
    <a:srgbClr val="FFFFFF"/>
    <a:srgbClr val="E1EEF9"/>
    <a:srgbClr val="B4CFFF"/>
    <a:srgbClr val="D3E3FF"/>
    <a:srgbClr val="EBF4FB"/>
    <a:srgbClr val="F8FBFE"/>
    <a:srgbClr val="0024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48E77D-FDBE-CC7A-9476-62D265A686D8}" v="2" dt="2026-01-26T12:01:05.922"/>
    <p1510:client id="{8F341B60-429B-3BB6-FE3B-AA65E398118D}" v="11" dt="2026-01-26T08:28:50.225"/>
    <p1510:client id="{95EB32BB-B961-4BFB-AE7D-BBCC2CBE7C6D}" v="23" dt="2026-01-26T10:49:46.707"/>
    <p1510:client id="{EE07B56E-94C2-4C95-8338-3C41402B8458}" v="43" dt="2026-01-26T14:18:56.175"/>
    <p1510:client id="{F0D324B4-39E3-4FD2-A44A-6C6B75BE2A0A}" v="66" dt="2026-01-26T08:53:37.378"/>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viewProps" Target="viewProps.xml"/><Relationship Id="rId9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 Eia Bringedal" userId="S::mabrin@pasientreiser.no::61309ff0-48e8-48db-8788-25e628b4fc1d" providerId="AD" clId="Web-{05517F7D-7E3D-811C-7B95-BBB869E076BE}"/>
    <pc:docChg chg="addSld delSld modSld sldOrd">
      <pc:chgData name="Mari Eia Bringedal" userId="S::mabrin@pasientreiser.no::61309ff0-48e8-48db-8788-25e628b4fc1d" providerId="AD" clId="Web-{05517F7D-7E3D-811C-7B95-BBB869E076BE}" dt="2026-01-22T13:40:00.479" v="71" actId="1076"/>
      <pc:docMkLst>
        <pc:docMk/>
      </pc:docMkLst>
      <pc:sldChg chg="modSp">
        <pc:chgData name="Mari Eia Bringedal" userId="S::mabrin@pasientreiser.no::61309ff0-48e8-48db-8788-25e628b4fc1d" providerId="AD" clId="Web-{05517F7D-7E3D-811C-7B95-BBB869E076BE}" dt="2026-01-22T13:31:07.923" v="68" actId="20577"/>
        <pc:sldMkLst>
          <pc:docMk/>
          <pc:sldMk cId="4027487895" sldId="2147199960"/>
        </pc:sldMkLst>
        <pc:spChg chg="mod">
          <ac:chgData name="Mari Eia Bringedal" userId="S::mabrin@pasientreiser.no::61309ff0-48e8-48db-8788-25e628b4fc1d" providerId="AD" clId="Web-{05517F7D-7E3D-811C-7B95-BBB869E076BE}" dt="2026-01-22T13:31:07.923" v="68" actId="20577"/>
          <ac:spMkLst>
            <pc:docMk/>
            <pc:sldMk cId="4027487895" sldId="2147199960"/>
            <ac:spMk id="2" creationId="{78A97BA4-6007-67CF-923A-34DF8F996C51}"/>
          </ac:spMkLst>
        </pc:spChg>
      </pc:sldChg>
      <pc:sldChg chg="modSp">
        <pc:chgData name="Mari Eia Bringedal" userId="S::mabrin@pasientreiser.no::61309ff0-48e8-48db-8788-25e628b4fc1d" providerId="AD" clId="Web-{05517F7D-7E3D-811C-7B95-BBB869E076BE}" dt="2026-01-22T12:36:37.943" v="4" actId="20577"/>
        <pc:sldMkLst>
          <pc:docMk/>
          <pc:sldMk cId="4006552133" sldId="2147199964"/>
        </pc:sldMkLst>
        <pc:spChg chg="mod">
          <ac:chgData name="Mari Eia Bringedal" userId="S::mabrin@pasientreiser.no::61309ff0-48e8-48db-8788-25e628b4fc1d" providerId="AD" clId="Web-{05517F7D-7E3D-811C-7B95-BBB869E076BE}" dt="2026-01-22T12:36:37.943" v="4" actId="20577"/>
          <ac:spMkLst>
            <pc:docMk/>
            <pc:sldMk cId="4006552133" sldId="2147199964"/>
            <ac:spMk id="2" creationId="{4290B9D3-5DE1-8C91-7DF9-89896BCCBD8F}"/>
          </ac:spMkLst>
        </pc:spChg>
      </pc:sldChg>
      <pc:sldChg chg="add ord">
        <pc:chgData name="Mari Eia Bringedal" userId="S::mabrin@pasientreiser.no::61309ff0-48e8-48db-8788-25e628b4fc1d" providerId="AD" clId="Web-{05517F7D-7E3D-811C-7B95-BBB869E076BE}" dt="2026-01-22T12:40:53.715" v="13"/>
        <pc:sldMkLst>
          <pc:docMk/>
          <pc:sldMk cId="3275013873" sldId="2147200038"/>
        </pc:sldMkLst>
      </pc:sldChg>
      <pc:sldChg chg="add">
        <pc:chgData name="Mari Eia Bringedal" userId="S::mabrin@pasientreiser.no::61309ff0-48e8-48db-8788-25e628b4fc1d" providerId="AD" clId="Web-{05517F7D-7E3D-811C-7B95-BBB869E076BE}" dt="2026-01-22T12:40:13.040" v="8"/>
        <pc:sldMkLst>
          <pc:docMk/>
          <pc:sldMk cId="589557064" sldId="2147200039"/>
        </pc:sldMkLst>
      </pc:sldChg>
      <pc:sldChg chg="add">
        <pc:chgData name="Mari Eia Bringedal" userId="S::mabrin@pasientreiser.no::61309ff0-48e8-48db-8788-25e628b4fc1d" providerId="AD" clId="Web-{05517F7D-7E3D-811C-7B95-BBB869E076BE}" dt="2026-01-22T13:12:56.695" v="23"/>
        <pc:sldMkLst>
          <pc:docMk/>
          <pc:sldMk cId="2955606457" sldId="2147200041"/>
        </pc:sldMkLst>
      </pc:sldChg>
      <pc:sldChg chg="add">
        <pc:chgData name="Mari Eia Bringedal" userId="S::mabrin@pasientreiser.no::61309ff0-48e8-48db-8788-25e628b4fc1d" providerId="AD" clId="Web-{05517F7D-7E3D-811C-7B95-BBB869E076BE}" dt="2026-01-22T13:12:57.539" v="24"/>
        <pc:sldMkLst>
          <pc:docMk/>
          <pc:sldMk cId="3106084887" sldId="2147200042"/>
        </pc:sldMkLst>
      </pc:sldChg>
      <pc:sldChg chg="add">
        <pc:chgData name="Mari Eia Bringedal" userId="S::mabrin@pasientreiser.no::61309ff0-48e8-48db-8788-25e628b4fc1d" providerId="AD" clId="Web-{05517F7D-7E3D-811C-7B95-BBB869E076BE}" dt="2026-01-22T13:12:57.773" v="25"/>
        <pc:sldMkLst>
          <pc:docMk/>
          <pc:sldMk cId="543793029" sldId="2147200043"/>
        </pc:sldMkLst>
      </pc:sldChg>
      <pc:sldChg chg="add">
        <pc:chgData name="Mari Eia Bringedal" userId="S::mabrin@pasientreiser.no::61309ff0-48e8-48db-8788-25e628b4fc1d" providerId="AD" clId="Web-{05517F7D-7E3D-811C-7B95-BBB869E076BE}" dt="2026-01-22T13:12:57.992" v="26"/>
        <pc:sldMkLst>
          <pc:docMk/>
          <pc:sldMk cId="2101497957" sldId="2147200044"/>
        </pc:sldMkLst>
      </pc:sldChg>
      <pc:sldChg chg="add">
        <pc:chgData name="Mari Eia Bringedal" userId="S::mabrin@pasientreiser.no::61309ff0-48e8-48db-8788-25e628b4fc1d" providerId="AD" clId="Web-{05517F7D-7E3D-811C-7B95-BBB869E076BE}" dt="2026-01-22T13:12:58.101" v="27"/>
        <pc:sldMkLst>
          <pc:docMk/>
          <pc:sldMk cId="409202833" sldId="2147200045"/>
        </pc:sldMkLst>
      </pc:sldChg>
      <pc:sldChg chg="add">
        <pc:chgData name="Mari Eia Bringedal" userId="S::mabrin@pasientreiser.no::61309ff0-48e8-48db-8788-25e628b4fc1d" providerId="AD" clId="Web-{05517F7D-7E3D-811C-7B95-BBB869E076BE}" dt="2026-01-22T13:12:58.320" v="28"/>
        <pc:sldMkLst>
          <pc:docMk/>
          <pc:sldMk cId="985169730" sldId="2147200046"/>
        </pc:sldMkLst>
      </pc:sldChg>
      <pc:sldChg chg="add">
        <pc:chgData name="Mari Eia Bringedal" userId="S::mabrin@pasientreiser.no::61309ff0-48e8-48db-8788-25e628b4fc1d" providerId="AD" clId="Web-{05517F7D-7E3D-811C-7B95-BBB869E076BE}" dt="2026-01-22T13:12:58.961" v="29"/>
        <pc:sldMkLst>
          <pc:docMk/>
          <pc:sldMk cId="823794618" sldId="2147200047"/>
        </pc:sldMkLst>
      </pc:sldChg>
      <pc:sldChg chg="add">
        <pc:chgData name="Mari Eia Bringedal" userId="S::mabrin@pasientreiser.no::61309ff0-48e8-48db-8788-25e628b4fc1d" providerId="AD" clId="Web-{05517F7D-7E3D-811C-7B95-BBB869E076BE}" dt="2026-01-22T13:12:59.226" v="30"/>
        <pc:sldMkLst>
          <pc:docMk/>
          <pc:sldMk cId="1075263010" sldId="2147200048"/>
        </pc:sldMkLst>
      </pc:sldChg>
      <pc:sldChg chg="add">
        <pc:chgData name="Mari Eia Bringedal" userId="S::mabrin@pasientreiser.no::61309ff0-48e8-48db-8788-25e628b4fc1d" providerId="AD" clId="Web-{05517F7D-7E3D-811C-7B95-BBB869E076BE}" dt="2026-01-22T13:12:59.398" v="31"/>
        <pc:sldMkLst>
          <pc:docMk/>
          <pc:sldMk cId="3870447512" sldId="2147200049"/>
        </pc:sldMkLst>
      </pc:sldChg>
      <pc:sldChg chg="add">
        <pc:chgData name="Mari Eia Bringedal" userId="S::mabrin@pasientreiser.no::61309ff0-48e8-48db-8788-25e628b4fc1d" providerId="AD" clId="Web-{05517F7D-7E3D-811C-7B95-BBB869E076BE}" dt="2026-01-22T13:12:59.523" v="32"/>
        <pc:sldMkLst>
          <pc:docMk/>
          <pc:sldMk cId="430769509" sldId="2147200050"/>
        </pc:sldMkLst>
      </pc:sldChg>
      <pc:sldChg chg="add">
        <pc:chgData name="Mari Eia Bringedal" userId="S::mabrin@pasientreiser.no::61309ff0-48e8-48db-8788-25e628b4fc1d" providerId="AD" clId="Web-{05517F7D-7E3D-811C-7B95-BBB869E076BE}" dt="2026-01-22T13:12:59.679" v="33"/>
        <pc:sldMkLst>
          <pc:docMk/>
          <pc:sldMk cId="96337446" sldId="2147200051"/>
        </pc:sldMkLst>
      </pc:sldChg>
      <pc:sldChg chg="add">
        <pc:chgData name="Mari Eia Bringedal" userId="S::mabrin@pasientreiser.no::61309ff0-48e8-48db-8788-25e628b4fc1d" providerId="AD" clId="Web-{05517F7D-7E3D-811C-7B95-BBB869E076BE}" dt="2026-01-22T13:12:59.836" v="34"/>
        <pc:sldMkLst>
          <pc:docMk/>
          <pc:sldMk cId="332098127" sldId="2147200052"/>
        </pc:sldMkLst>
      </pc:sldChg>
      <pc:sldChg chg="add">
        <pc:chgData name="Mari Eia Bringedal" userId="S::mabrin@pasientreiser.no::61309ff0-48e8-48db-8788-25e628b4fc1d" providerId="AD" clId="Web-{05517F7D-7E3D-811C-7B95-BBB869E076BE}" dt="2026-01-22T13:13:00.023" v="35"/>
        <pc:sldMkLst>
          <pc:docMk/>
          <pc:sldMk cId="1666834049" sldId="2147200053"/>
        </pc:sldMkLst>
      </pc:sldChg>
      <pc:sldChg chg="add">
        <pc:chgData name="Mari Eia Bringedal" userId="S::mabrin@pasientreiser.no::61309ff0-48e8-48db-8788-25e628b4fc1d" providerId="AD" clId="Web-{05517F7D-7E3D-811C-7B95-BBB869E076BE}" dt="2026-01-22T13:13:00.211" v="36"/>
        <pc:sldMkLst>
          <pc:docMk/>
          <pc:sldMk cId="334015011" sldId="2147200054"/>
        </pc:sldMkLst>
      </pc:sldChg>
      <pc:sldChg chg="add">
        <pc:chgData name="Mari Eia Bringedal" userId="S::mabrin@pasientreiser.no::61309ff0-48e8-48db-8788-25e628b4fc1d" providerId="AD" clId="Web-{05517F7D-7E3D-811C-7B95-BBB869E076BE}" dt="2026-01-22T13:13:00.367" v="37"/>
        <pc:sldMkLst>
          <pc:docMk/>
          <pc:sldMk cId="850581247" sldId="2147200055"/>
        </pc:sldMkLst>
      </pc:sldChg>
      <pc:sldChg chg="add">
        <pc:chgData name="Mari Eia Bringedal" userId="S::mabrin@pasientreiser.no::61309ff0-48e8-48db-8788-25e628b4fc1d" providerId="AD" clId="Web-{05517F7D-7E3D-811C-7B95-BBB869E076BE}" dt="2026-01-22T13:13:00.476" v="38"/>
        <pc:sldMkLst>
          <pc:docMk/>
          <pc:sldMk cId="2668644466" sldId="2147200056"/>
        </pc:sldMkLst>
      </pc:sldChg>
      <pc:sldChg chg="add">
        <pc:chgData name="Mari Eia Bringedal" userId="S::mabrin@pasientreiser.no::61309ff0-48e8-48db-8788-25e628b4fc1d" providerId="AD" clId="Web-{05517F7D-7E3D-811C-7B95-BBB869E076BE}" dt="2026-01-22T13:13:00.601" v="39"/>
        <pc:sldMkLst>
          <pc:docMk/>
          <pc:sldMk cId="4163560232" sldId="2147200057"/>
        </pc:sldMkLst>
      </pc:sldChg>
      <pc:sldChg chg="add">
        <pc:chgData name="Mari Eia Bringedal" userId="S::mabrin@pasientreiser.no::61309ff0-48e8-48db-8788-25e628b4fc1d" providerId="AD" clId="Web-{05517F7D-7E3D-811C-7B95-BBB869E076BE}" dt="2026-01-22T13:13:00.680" v="40"/>
        <pc:sldMkLst>
          <pc:docMk/>
          <pc:sldMk cId="2161240260" sldId="2147200058"/>
        </pc:sldMkLst>
      </pc:sldChg>
      <pc:sldChg chg="add">
        <pc:chgData name="Mari Eia Bringedal" userId="S::mabrin@pasientreiser.no::61309ff0-48e8-48db-8788-25e628b4fc1d" providerId="AD" clId="Web-{05517F7D-7E3D-811C-7B95-BBB869E076BE}" dt="2026-01-22T13:13:00.851" v="41"/>
        <pc:sldMkLst>
          <pc:docMk/>
          <pc:sldMk cId="335832090" sldId="2147200059"/>
        </pc:sldMkLst>
      </pc:sldChg>
      <pc:sldChg chg="add">
        <pc:chgData name="Mari Eia Bringedal" userId="S::mabrin@pasientreiser.no::61309ff0-48e8-48db-8788-25e628b4fc1d" providerId="AD" clId="Web-{05517F7D-7E3D-811C-7B95-BBB869E076BE}" dt="2026-01-22T13:13:01.070" v="42"/>
        <pc:sldMkLst>
          <pc:docMk/>
          <pc:sldMk cId="4057116858" sldId="2147200060"/>
        </pc:sldMkLst>
      </pc:sldChg>
      <pc:sldChg chg="add">
        <pc:chgData name="Mari Eia Bringedal" userId="S::mabrin@pasientreiser.no::61309ff0-48e8-48db-8788-25e628b4fc1d" providerId="AD" clId="Web-{05517F7D-7E3D-811C-7B95-BBB869E076BE}" dt="2026-01-22T13:13:01.242" v="43"/>
        <pc:sldMkLst>
          <pc:docMk/>
          <pc:sldMk cId="2452658078" sldId="2147200061"/>
        </pc:sldMkLst>
      </pc:sldChg>
      <pc:sldChg chg="add">
        <pc:chgData name="Mari Eia Bringedal" userId="S::mabrin@pasientreiser.no::61309ff0-48e8-48db-8788-25e628b4fc1d" providerId="AD" clId="Web-{05517F7D-7E3D-811C-7B95-BBB869E076BE}" dt="2026-01-22T13:13:01.476" v="44"/>
        <pc:sldMkLst>
          <pc:docMk/>
          <pc:sldMk cId="2362791743" sldId="2147200062"/>
        </pc:sldMkLst>
      </pc:sldChg>
      <pc:sldMasterChg chg="addSldLayout">
        <pc:chgData name="Mari Eia Bringedal" userId="S::mabrin@pasientreiser.no::61309ff0-48e8-48db-8788-25e628b4fc1d" providerId="AD" clId="Web-{05517F7D-7E3D-811C-7B95-BBB869E076BE}" dt="2026-01-22T13:13:00.851" v="41"/>
        <pc:sldMasterMkLst>
          <pc:docMk/>
          <pc:sldMasterMk cId="3278869062" sldId="2147483648"/>
        </pc:sldMasterMkLst>
        <pc:sldLayoutChg chg="add">
          <pc:chgData name="Mari Eia Bringedal" userId="S::mabrin@pasientreiser.no::61309ff0-48e8-48db-8788-25e628b4fc1d" providerId="AD" clId="Web-{05517F7D-7E3D-811C-7B95-BBB869E076BE}" dt="2026-01-22T13:12:56.695" v="23"/>
          <pc:sldLayoutMkLst>
            <pc:docMk/>
            <pc:sldMasterMk cId="3278869062" sldId="2147483648"/>
            <pc:sldLayoutMk cId="3902716005" sldId="2147483833"/>
          </pc:sldLayoutMkLst>
        </pc:sldLayoutChg>
        <pc:sldLayoutChg chg="add">
          <pc:chgData name="Mari Eia Bringedal" userId="S::mabrin@pasientreiser.no::61309ff0-48e8-48db-8788-25e628b4fc1d" providerId="AD" clId="Web-{05517F7D-7E3D-811C-7B95-BBB869E076BE}" dt="2026-01-22T13:12:57.539" v="24"/>
          <pc:sldLayoutMkLst>
            <pc:docMk/>
            <pc:sldMasterMk cId="3278869062" sldId="2147483648"/>
            <pc:sldLayoutMk cId="3951803373" sldId="2147483834"/>
          </pc:sldLayoutMkLst>
        </pc:sldLayoutChg>
        <pc:sldLayoutChg chg="add">
          <pc:chgData name="Mari Eia Bringedal" userId="S::mabrin@pasientreiser.no::61309ff0-48e8-48db-8788-25e628b4fc1d" providerId="AD" clId="Web-{05517F7D-7E3D-811C-7B95-BBB869E076BE}" dt="2026-01-22T13:12:57.773" v="25"/>
          <pc:sldLayoutMkLst>
            <pc:docMk/>
            <pc:sldMasterMk cId="3278869062" sldId="2147483648"/>
            <pc:sldLayoutMk cId="3941150276" sldId="2147483835"/>
          </pc:sldLayoutMkLst>
        </pc:sldLayoutChg>
        <pc:sldLayoutChg chg="add">
          <pc:chgData name="Mari Eia Bringedal" userId="S::mabrin@pasientreiser.no::61309ff0-48e8-48db-8788-25e628b4fc1d" providerId="AD" clId="Web-{05517F7D-7E3D-811C-7B95-BBB869E076BE}" dt="2026-01-22T13:12:58.101" v="27"/>
          <pc:sldLayoutMkLst>
            <pc:docMk/>
            <pc:sldMasterMk cId="3278869062" sldId="2147483648"/>
            <pc:sldLayoutMk cId="1029527198" sldId="2147483836"/>
          </pc:sldLayoutMkLst>
        </pc:sldLayoutChg>
        <pc:sldLayoutChg chg="add">
          <pc:chgData name="Mari Eia Bringedal" userId="S::mabrin@pasientreiser.no::61309ff0-48e8-48db-8788-25e628b4fc1d" providerId="AD" clId="Web-{05517F7D-7E3D-811C-7B95-BBB869E076BE}" dt="2026-01-22T13:12:58.320" v="28"/>
          <pc:sldLayoutMkLst>
            <pc:docMk/>
            <pc:sldMasterMk cId="3278869062" sldId="2147483648"/>
            <pc:sldLayoutMk cId="2586157400" sldId="2147483837"/>
          </pc:sldLayoutMkLst>
        </pc:sldLayoutChg>
        <pc:sldLayoutChg chg="add">
          <pc:chgData name="Mari Eia Bringedal" userId="S::mabrin@pasientreiser.no::61309ff0-48e8-48db-8788-25e628b4fc1d" providerId="AD" clId="Web-{05517F7D-7E3D-811C-7B95-BBB869E076BE}" dt="2026-01-22T13:12:58.961" v="29"/>
          <pc:sldLayoutMkLst>
            <pc:docMk/>
            <pc:sldMasterMk cId="3278869062" sldId="2147483648"/>
            <pc:sldLayoutMk cId="4209657148" sldId="2147483838"/>
          </pc:sldLayoutMkLst>
        </pc:sldLayoutChg>
        <pc:sldLayoutChg chg="add">
          <pc:chgData name="Mari Eia Bringedal" userId="S::mabrin@pasientreiser.no::61309ff0-48e8-48db-8788-25e628b4fc1d" providerId="AD" clId="Web-{05517F7D-7E3D-811C-7B95-BBB869E076BE}" dt="2026-01-22T13:12:59.226" v="30"/>
          <pc:sldLayoutMkLst>
            <pc:docMk/>
            <pc:sldMasterMk cId="3278869062" sldId="2147483648"/>
            <pc:sldLayoutMk cId="596906020" sldId="2147483839"/>
          </pc:sldLayoutMkLst>
        </pc:sldLayoutChg>
        <pc:sldLayoutChg chg="add">
          <pc:chgData name="Mari Eia Bringedal" userId="S::mabrin@pasientreiser.no::61309ff0-48e8-48db-8788-25e628b4fc1d" providerId="AD" clId="Web-{05517F7D-7E3D-811C-7B95-BBB869E076BE}" dt="2026-01-22T13:12:59.523" v="32"/>
          <pc:sldLayoutMkLst>
            <pc:docMk/>
            <pc:sldMasterMk cId="3278869062" sldId="2147483648"/>
            <pc:sldLayoutMk cId="4001139449" sldId="2147483840"/>
          </pc:sldLayoutMkLst>
        </pc:sldLayoutChg>
        <pc:sldLayoutChg chg="add">
          <pc:chgData name="Mari Eia Bringedal" userId="S::mabrin@pasientreiser.no::61309ff0-48e8-48db-8788-25e628b4fc1d" providerId="AD" clId="Web-{05517F7D-7E3D-811C-7B95-BBB869E076BE}" dt="2026-01-22T13:12:59.836" v="34"/>
          <pc:sldLayoutMkLst>
            <pc:docMk/>
            <pc:sldMasterMk cId="3278869062" sldId="2147483648"/>
            <pc:sldLayoutMk cId="849016150" sldId="2147483841"/>
          </pc:sldLayoutMkLst>
        </pc:sldLayoutChg>
        <pc:sldLayoutChg chg="add">
          <pc:chgData name="Mari Eia Bringedal" userId="S::mabrin@pasientreiser.no::61309ff0-48e8-48db-8788-25e628b4fc1d" providerId="AD" clId="Web-{05517F7D-7E3D-811C-7B95-BBB869E076BE}" dt="2026-01-22T13:13:00.023" v="35"/>
          <pc:sldLayoutMkLst>
            <pc:docMk/>
            <pc:sldMasterMk cId="3278869062" sldId="2147483648"/>
            <pc:sldLayoutMk cId="608492136" sldId="2147483842"/>
          </pc:sldLayoutMkLst>
        </pc:sldLayoutChg>
        <pc:sldLayoutChg chg="add">
          <pc:chgData name="Mari Eia Bringedal" userId="S::mabrin@pasientreiser.no::61309ff0-48e8-48db-8788-25e628b4fc1d" providerId="AD" clId="Web-{05517F7D-7E3D-811C-7B95-BBB869E076BE}" dt="2026-01-22T13:13:00.680" v="40"/>
          <pc:sldLayoutMkLst>
            <pc:docMk/>
            <pc:sldMasterMk cId="3278869062" sldId="2147483648"/>
            <pc:sldLayoutMk cId="2379362334" sldId="2147483843"/>
          </pc:sldLayoutMkLst>
        </pc:sldLayoutChg>
        <pc:sldLayoutChg chg="add">
          <pc:chgData name="Mari Eia Bringedal" userId="S::mabrin@pasientreiser.no::61309ff0-48e8-48db-8788-25e628b4fc1d" providerId="AD" clId="Web-{05517F7D-7E3D-811C-7B95-BBB869E076BE}" dt="2026-01-22T13:13:00.851" v="41"/>
          <pc:sldLayoutMkLst>
            <pc:docMk/>
            <pc:sldMasterMk cId="3278869062" sldId="2147483648"/>
            <pc:sldLayoutMk cId="2075468265" sldId="2147483844"/>
          </pc:sldLayoutMkLst>
        </pc:sldLayoutChg>
      </pc:sldMasterChg>
    </pc:docChg>
  </pc:docChgLst>
  <pc:docChgLst>
    <pc:chgData name="Guri Brenden" userId="S::guloen@pasientreiser.no::6b0dc8f1-55db-40c7-9228-b6ccfb976e87" providerId="AD" clId="Web-{8F341B60-429B-3BB6-FE3B-AA65E398118D}"/>
    <pc:docChg chg="modSld">
      <pc:chgData name="Guri Brenden" userId="S::guloen@pasientreiser.no::6b0dc8f1-55db-40c7-9228-b6ccfb976e87" providerId="AD" clId="Web-{8F341B60-429B-3BB6-FE3B-AA65E398118D}" dt="2026-01-26T08:28:50.225" v="8"/>
      <pc:docMkLst>
        <pc:docMk/>
      </pc:docMkLst>
      <pc:sldChg chg="modSp">
        <pc:chgData name="Guri Brenden" userId="S::guloen@pasientreiser.no::6b0dc8f1-55db-40c7-9228-b6ccfb976e87" providerId="AD" clId="Web-{8F341B60-429B-3BB6-FE3B-AA65E398118D}" dt="2026-01-26T08:27:36.615" v="6" actId="20577"/>
        <pc:sldMkLst>
          <pc:docMk/>
          <pc:sldMk cId="3114734139" sldId="2147200013"/>
        </pc:sldMkLst>
        <pc:spChg chg="mod">
          <ac:chgData name="Guri Brenden" userId="S::guloen@pasientreiser.no::6b0dc8f1-55db-40c7-9228-b6ccfb976e87" providerId="AD" clId="Web-{8F341B60-429B-3BB6-FE3B-AA65E398118D}" dt="2026-01-26T08:27:36.615" v="6" actId="20577"/>
          <ac:spMkLst>
            <pc:docMk/>
            <pc:sldMk cId="3114734139" sldId="2147200013"/>
            <ac:spMk id="9" creationId="{8EA1CC94-A005-1FBC-7701-1E67F0823781}"/>
          </ac:spMkLst>
        </pc:spChg>
      </pc:sldChg>
      <pc:sldChg chg="modSp">
        <pc:chgData name="Guri Brenden" userId="S::guloen@pasientreiser.no::6b0dc8f1-55db-40c7-9228-b6ccfb976e87" providerId="AD" clId="Web-{8F341B60-429B-3BB6-FE3B-AA65E398118D}" dt="2026-01-26T08:28:50.225" v="8"/>
        <pc:sldMkLst>
          <pc:docMk/>
          <pc:sldMk cId="1336155061" sldId="2147200035"/>
        </pc:sldMkLst>
        <pc:picChg chg="mod modCrop">
          <ac:chgData name="Guri Brenden" userId="S::guloen@pasientreiser.no::6b0dc8f1-55db-40c7-9228-b6ccfb976e87" providerId="AD" clId="Web-{8F341B60-429B-3BB6-FE3B-AA65E398118D}" dt="2026-01-26T08:28:50.225" v="8"/>
          <ac:picMkLst>
            <pc:docMk/>
            <pc:sldMk cId="1336155061" sldId="2147200035"/>
            <ac:picMk id="5" creationId="{7D86139E-0EE8-0DE6-DA22-A46862D5C59D}"/>
          </ac:picMkLst>
        </pc:picChg>
      </pc:sldChg>
      <pc:sldChg chg="modSp">
        <pc:chgData name="Guri Brenden" userId="S::guloen@pasientreiser.no::6b0dc8f1-55db-40c7-9228-b6ccfb976e87" providerId="AD" clId="Web-{8F341B60-429B-3BB6-FE3B-AA65E398118D}" dt="2026-01-26T08:26:35.224" v="2"/>
        <pc:sldMkLst>
          <pc:docMk/>
          <pc:sldMk cId="764772680" sldId="2147200068"/>
        </pc:sldMkLst>
        <pc:spChg chg="mod">
          <ac:chgData name="Guri Brenden" userId="S::guloen@pasientreiser.no::6b0dc8f1-55db-40c7-9228-b6ccfb976e87" providerId="AD" clId="Web-{8F341B60-429B-3BB6-FE3B-AA65E398118D}" dt="2026-01-26T08:26:35.224" v="2"/>
          <ac:spMkLst>
            <pc:docMk/>
            <pc:sldMk cId="764772680" sldId="2147200068"/>
            <ac:spMk id="11" creationId="{D1117E55-700F-272B-D7C7-AD1123675C0B}"/>
          </ac:spMkLst>
        </pc:spChg>
      </pc:sldChg>
    </pc:docChg>
  </pc:docChgLst>
  <pc:docChgLst>
    <pc:chgData name="Guri Brenden" userId="6b0dc8f1-55db-40c7-9228-b6ccfb976e87" providerId="ADAL" clId="{640DEAB9-D9DC-4700-8ADA-6C33F8DEF005}"/>
    <pc:docChg chg="custSel modSld">
      <pc:chgData name="Guri Brenden" userId="6b0dc8f1-55db-40c7-9228-b6ccfb976e87" providerId="ADAL" clId="{640DEAB9-D9DC-4700-8ADA-6C33F8DEF005}" dt="2026-01-26T08:53:37.378" v="65" actId="20577"/>
      <pc:docMkLst>
        <pc:docMk/>
      </pc:docMkLst>
      <pc:sldChg chg="modSp mod">
        <pc:chgData name="Guri Brenden" userId="6b0dc8f1-55db-40c7-9228-b6ccfb976e87" providerId="ADAL" clId="{640DEAB9-D9DC-4700-8ADA-6C33F8DEF005}" dt="2026-01-26T08:53:37.378" v="65" actId="20577"/>
        <pc:sldMkLst>
          <pc:docMk/>
          <pc:sldMk cId="4027487895" sldId="2147199960"/>
        </pc:sldMkLst>
        <pc:spChg chg="mod">
          <ac:chgData name="Guri Brenden" userId="6b0dc8f1-55db-40c7-9228-b6ccfb976e87" providerId="ADAL" clId="{640DEAB9-D9DC-4700-8ADA-6C33F8DEF005}" dt="2026-01-26T08:53:37.378" v="65" actId="20577"/>
          <ac:spMkLst>
            <pc:docMk/>
            <pc:sldMk cId="4027487895" sldId="2147199960"/>
            <ac:spMk id="2" creationId="{78A97BA4-6007-67CF-923A-34DF8F996C51}"/>
          </ac:spMkLst>
        </pc:spChg>
      </pc:sldChg>
      <pc:sldChg chg="modSp mod">
        <pc:chgData name="Guri Brenden" userId="6b0dc8f1-55db-40c7-9228-b6ccfb976e87" providerId="ADAL" clId="{640DEAB9-D9DC-4700-8ADA-6C33F8DEF005}" dt="2026-01-26T08:50:07.931" v="10" actId="1076"/>
        <pc:sldMkLst>
          <pc:docMk/>
          <pc:sldMk cId="133626914" sldId="2147200075"/>
        </pc:sldMkLst>
        <pc:spChg chg="mod">
          <ac:chgData name="Guri Brenden" userId="6b0dc8f1-55db-40c7-9228-b6ccfb976e87" providerId="ADAL" clId="{640DEAB9-D9DC-4700-8ADA-6C33F8DEF005}" dt="2026-01-26T08:50:07.931" v="10" actId="1076"/>
          <ac:spMkLst>
            <pc:docMk/>
            <pc:sldMk cId="133626914" sldId="2147200075"/>
            <ac:spMk id="6" creationId="{801D1FEA-957A-4173-60A6-547923B4491A}"/>
          </ac:spMkLst>
        </pc:spChg>
        <pc:graphicFrameChg chg="mod modGraphic">
          <ac:chgData name="Guri Brenden" userId="6b0dc8f1-55db-40c7-9228-b6ccfb976e87" providerId="ADAL" clId="{640DEAB9-D9DC-4700-8ADA-6C33F8DEF005}" dt="2026-01-26T08:49:41.638" v="6" actId="1076"/>
          <ac:graphicFrameMkLst>
            <pc:docMk/>
            <pc:sldMk cId="133626914" sldId="2147200075"/>
            <ac:graphicFrameMk id="5" creationId="{5F9A3A1B-C6E7-133F-73BE-85DCCD943048}"/>
          </ac:graphicFrameMkLst>
        </pc:graphicFrameChg>
      </pc:sldChg>
      <pc:sldChg chg="modSp mod">
        <pc:chgData name="Guri Brenden" userId="6b0dc8f1-55db-40c7-9228-b6ccfb976e87" providerId="ADAL" clId="{640DEAB9-D9DC-4700-8ADA-6C33F8DEF005}" dt="2026-01-26T08:50:44.566" v="28" actId="14100"/>
        <pc:sldMkLst>
          <pc:docMk/>
          <pc:sldMk cId="363571782" sldId="2147200076"/>
        </pc:sldMkLst>
        <pc:spChg chg="mod">
          <ac:chgData name="Guri Brenden" userId="6b0dc8f1-55db-40c7-9228-b6ccfb976e87" providerId="ADAL" clId="{640DEAB9-D9DC-4700-8ADA-6C33F8DEF005}" dt="2026-01-26T08:50:30.707" v="26" actId="6549"/>
          <ac:spMkLst>
            <pc:docMk/>
            <pc:sldMk cId="363571782" sldId="2147200076"/>
            <ac:spMk id="9" creationId="{E172C289-1830-8B1C-2162-0F61BD007D56}"/>
          </ac:spMkLst>
        </pc:spChg>
        <pc:graphicFrameChg chg="modGraphic">
          <ac:chgData name="Guri Brenden" userId="6b0dc8f1-55db-40c7-9228-b6ccfb976e87" providerId="ADAL" clId="{640DEAB9-D9DC-4700-8ADA-6C33F8DEF005}" dt="2026-01-26T08:50:44.566" v="28" actId="14100"/>
          <ac:graphicFrameMkLst>
            <pc:docMk/>
            <pc:sldMk cId="363571782" sldId="2147200076"/>
            <ac:graphicFrameMk id="3" creationId="{EE1A91B3-66A2-6160-EC1F-182B8502804F}"/>
          </ac:graphicFrameMkLst>
        </pc:graphicFrameChg>
      </pc:sldChg>
      <pc:sldChg chg="mod modShow">
        <pc:chgData name="Guri Brenden" userId="6b0dc8f1-55db-40c7-9228-b6ccfb976e87" providerId="ADAL" clId="{640DEAB9-D9DC-4700-8ADA-6C33F8DEF005}" dt="2026-01-26T08:52:24.028" v="30" actId="729"/>
        <pc:sldMkLst>
          <pc:docMk/>
          <pc:sldMk cId="4226071441" sldId="2147200078"/>
        </pc:sldMkLst>
      </pc:sldChg>
      <pc:sldChg chg="mod modShow">
        <pc:chgData name="Guri Brenden" userId="6b0dc8f1-55db-40c7-9228-b6ccfb976e87" providerId="ADAL" clId="{640DEAB9-D9DC-4700-8ADA-6C33F8DEF005}" dt="2026-01-26T08:52:17.568" v="29" actId="729"/>
        <pc:sldMkLst>
          <pc:docMk/>
          <pc:sldMk cId="3367848720" sldId="2147200079"/>
        </pc:sldMkLst>
      </pc:sldChg>
      <pc:sldChg chg="modSp mod">
        <pc:chgData name="Guri Brenden" userId="6b0dc8f1-55db-40c7-9228-b6ccfb976e87" providerId="ADAL" clId="{640DEAB9-D9DC-4700-8ADA-6C33F8DEF005}" dt="2026-01-26T08:52:44.134" v="54" actId="1036"/>
        <pc:sldMkLst>
          <pc:docMk/>
          <pc:sldMk cId="1173646907" sldId="2147200081"/>
        </pc:sldMkLst>
        <pc:spChg chg="mod">
          <ac:chgData name="Guri Brenden" userId="6b0dc8f1-55db-40c7-9228-b6ccfb976e87" providerId="ADAL" clId="{640DEAB9-D9DC-4700-8ADA-6C33F8DEF005}" dt="2026-01-26T08:52:44.134" v="54" actId="1036"/>
          <ac:spMkLst>
            <pc:docMk/>
            <pc:sldMk cId="1173646907" sldId="2147200081"/>
            <ac:spMk id="4" creationId="{B7DFCF01-90A6-6BCF-F74A-1B581807B8D7}"/>
          </ac:spMkLst>
        </pc:spChg>
        <pc:spChg chg="mod">
          <ac:chgData name="Guri Brenden" userId="6b0dc8f1-55db-40c7-9228-b6ccfb976e87" providerId="ADAL" clId="{640DEAB9-D9DC-4700-8ADA-6C33F8DEF005}" dt="2026-01-26T08:52:44.134" v="54" actId="1036"/>
          <ac:spMkLst>
            <pc:docMk/>
            <pc:sldMk cId="1173646907" sldId="2147200081"/>
            <ac:spMk id="6" creationId="{175FD7E5-FB32-B48C-089F-3C93B16D5FC1}"/>
          </ac:spMkLst>
        </pc:spChg>
        <pc:picChg chg="mod">
          <ac:chgData name="Guri Brenden" userId="6b0dc8f1-55db-40c7-9228-b6ccfb976e87" providerId="ADAL" clId="{640DEAB9-D9DC-4700-8ADA-6C33F8DEF005}" dt="2026-01-26T08:52:44.134" v="54" actId="1036"/>
          <ac:picMkLst>
            <pc:docMk/>
            <pc:sldMk cId="1173646907" sldId="2147200081"/>
            <ac:picMk id="10" creationId="{35ADD5CF-61C6-60C8-03B4-66EACCFD1C33}"/>
          </ac:picMkLst>
        </pc:picChg>
        <pc:picChg chg="mod">
          <ac:chgData name="Guri Brenden" userId="6b0dc8f1-55db-40c7-9228-b6ccfb976e87" providerId="ADAL" clId="{640DEAB9-D9DC-4700-8ADA-6C33F8DEF005}" dt="2026-01-26T08:52:44.134" v="54" actId="1036"/>
          <ac:picMkLst>
            <pc:docMk/>
            <pc:sldMk cId="1173646907" sldId="2147200081"/>
            <ac:picMk id="12" creationId="{FC53191E-2EC0-DD0D-83F7-FFF18E89E487}"/>
          </ac:picMkLst>
        </pc:picChg>
      </pc:sldChg>
    </pc:docChg>
  </pc:docChgLst>
  <pc:docChgLst>
    <pc:chgData name="Mari Eia Bringedal" userId="S::mabrin@pasientreiser.no::61309ff0-48e8-48db-8788-25e628b4fc1d" providerId="AD" clId="Web-{20EB5A53-891E-CF98-E6D6-660F358EB4FA}"/>
    <pc:docChg chg="addSld delSld">
      <pc:chgData name="Mari Eia Bringedal" userId="S::mabrin@pasientreiser.no::61309ff0-48e8-48db-8788-25e628b4fc1d" providerId="AD" clId="Web-{20EB5A53-891E-CF98-E6D6-660F358EB4FA}" dt="2026-01-23T09:16:29.636" v="4"/>
      <pc:docMkLst>
        <pc:docMk/>
      </pc:docMkLst>
      <pc:sldChg chg="add">
        <pc:chgData name="Mari Eia Bringedal" userId="S::mabrin@pasientreiser.no::61309ff0-48e8-48db-8788-25e628b4fc1d" providerId="AD" clId="Web-{20EB5A53-891E-CF98-E6D6-660F358EB4FA}" dt="2026-01-23T09:16:25.839" v="0"/>
        <pc:sldMkLst>
          <pc:docMk/>
          <pc:sldMk cId="3458954622" sldId="391"/>
        </pc:sldMkLst>
      </pc:sldChg>
      <pc:sldChg chg="add">
        <pc:chgData name="Mari Eia Bringedal" userId="S::mabrin@pasientreiser.no::61309ff0-48e8-48db-8788-25e628b4fc1d" providerId="AD" clId="Web-{20EB5A53-891E-CF98-E6D6-660F358EB4FA}" dt="2026-01-23T09:16:25.948" v="1"/>
        <pc:sldMkLst>
          <pc:docMk/>
          <pc:sldMk cId="2553306323" sldId="2147199791"/>
        </pc:sldMkLst>
      </pc:sldChg>
      <pc:sldChg chg="add">
        <pc:chgData name="Mari Eia Bringedal" userId="S::mabrin@pasientreiser.no::61309ff0-48e8-48db-8788-25e628b4fc1d" providerId="AD" clId="Web-{20EB5A53-891E-CF98-E6D6-660F358EB4FA}" dt="2026-01-23T09:16:26.042" v="2"/>
        <pc:sldMkLst>
          <pc:docMk/>
          <pc:sldMk cId="693621497" sldId="2147199792"/>
        </pc:sldMkLst>
      </pc:sldChg>
      <pc:sldChg chg="add">
        <pc:chgData name="Mari Eia Bringedal" userId="S::mabrin@pasientreiser.no::61309ff0-48e8-48db-8788-25e628b4fc1d" providerId="AD" clId="Web-{20EB5A53-891E-CF98-E6D6-660F358EB4FA}" dt="2026-01-23T09:16:26.105" v="3"/>
        <pc:sldMkLst>
          <pc:docMk/>
          <pc:sldMk cId="744754804" sldId="2147199793"/>
        </pc:sldMkLst>
      </pc:sldChg>
    </pc:docChg>
  </pc:docChgLst>
  <pc:docChgLst>
    <pc:chgData name="Mari Eia Bringedal" userId="S::mabrin@pasientreiser.no::61309ff0-48e8-48db-8788-25e628b4fc1d" providerId="AD" clId="Web-{CD2B6346-1164-4AB6-87FB-6F06CE58C72E}"/>
    <pc:docChg chg="addSld delSld modSld">
      <pc:chgData name="Mari Eia Bringedal" userId="S::mabrin@pasientreiser.no::61309ff0-48e8-48db-8788-25e628b4fc1d" providerId="AD" clId="Web-{CD2B6346-1164-4AB6-87FB-6F06CE58C72E}" dt="2026-01-21T09:14:27.343" v="130" actId="20577"/>
      <pc:docMkLst>
        <pc:docMk/>
      </pc:docMkLst>
      <pc:sldChg chg="modSp">
        <pc:chgData name="Mari Eia Bringedal" userId="S::mabrin@pasientreiser.no::61309ff0-48e8-48db-8788-25e628b4fc1d" providerId="AD" clId="Web-{CD2B6346-1164-4AB6-87FB-6F06CE58C72E}" dt="2026-01-21T08:57:42.943" v="2" actId="20577"/>
        <pc:sldMkLst>
          <pc:docMk/>
          <pc:sldMk cId="4049920740" sldId="267"/>
        </pc:sldMkLst>
        <pc:spChg chg="mod">
          <ac:chgData name="Mari Eia Bringedal" userId="S::mabrin@pasientreiser.no::61309ff0-48e8-48db-8788-25e628b4fc1d" providerId="AD" clId="Web-{CD2B6346-1164-4AB6-87FB-6F06CE58C72E}" dt="2026-01-21T08:57:42.943" v="2" actId="20577"/>
          <ac:spMkLst>
            <pc:docMk/>
            <pc:sldMk cId="4049920740" sldId="267"/>
            <ac:spMk id="8" creationId="{98878A4D-3AE3-DB5A-DF0A-0B39E7F38C38}"/>
          </ac:spMkLst>
        </pc:spChg>
      </pc:sldChg>
      <pc:sldChg chg="modSp">
        <pc:chgData name="Mari Eia Bringedal" userId="S::mabrin@pasientreiser.no::61309ff0-48e8-48db-8788-25e628b4fc1d" providerId="AD" clId="Web-{CD2B6346-1164-4AB6-87FB-6F06CE58C72E}" dt="2026-01-21T08:58:38.147" v="5" actId="20577"/>
        <pc:sldMkLst>
          <pc:docMk/>
          <pc:sldMk cId="3252712761" sldId="489"/>
        </pc:sldMkLst>
        <pc:spChg chg="mod">
          <ac:chgData name="Mari Eia Bringedal" userId="S::mabrin@pasientreiser.no::61309ff0-48e8-48db-8788-25e628b4fc1d" providerId="AD" clId="Web-{CD2B6346-1164-4AB6-87FB-6F06CE58C72E}" dt="2026-01-21T08:58:38.147" v="5" actId="20577"/>
          <ac:spMkLst>
            <pc:docMk/>
            <pc:sldMk cId="3252712761" sldId="489"/>
            <ac:spMk id="2" creationId="{42EC2858-FA45-77BF-8B8E-56F12A7DE332}"/>
          </ac:spMkLst>
        </pc:spChg>
      </pc:sldChg>
      <pc:sldChg chg="modSp">
        <pc:chgData name="Mari Eia Bringedal" userId="S::mabrin@pasientreiser.no::61309ff0-48e8-48db-8788-25e628b4fc1d" providerId="AD" clId="Web-{CD2B6346-1164-4AB6-87FB-6F06CE58C72E}" dt="2026-01-21T09:14:27.343" v="130" actId="20577"/>
        <pc:sldMkLst>
          <pc:docMk/>
          <pc:sldMk cId="4027487895" sldId="2147199960"/>
        </pc:sldMkLst>
        <pc:spChg chg="mod">
          <ac:chgData name="Mari Eia Bringedal" userId="S::mabrin@pasientreiser.no::61309ff0-48e8-48db-8788-25e628b4fc1d" providerId="AD" clId="Web-{CD2B6346-1164-4AB6-87FB-6F06CE58C72E}" dt="2026-01-21T09:14:27.343" v="130" actId="20577"/>
          <ac:spMkLst>
            <pc:docMk/>
            <pc:sldMk cId="4027487895" sldId="2147199960"/>
            <ac:spMk id="2" creationId="{78A97BA4-6007-67CF-923A-34DF8F996C51}"/>
          </ac:spMkLst>
        </pc:spChg>
      </pc:sldChg>
      <pc:sldChg chg="modSp">
        <pc:chgData name="Mari Eia Bringedal" userId="S::mabrin@pasientreiser.no::61309ff0-48e8-48db-8788-25e628b4fc1d" providerId="AD" clId="Web-{CD2B6346-1164-4AB6-87FB-6F06CE58C72E}" dt="2026-01-21T08:59:01.694" v="17" actId="20577"/>
        <pc:sldMkLst>
          <pc:docMk/>
          <pc:sldMk cId="4006552133" sldId="2147199964"/>
        </pc:sldMkLst>
        <pc:spChg chg="mod">
          <ac:chgData name="Mari Eia Bringedal" userId="S::mabrin@pasientreiser.no::61309ff0-48e8-48db-8788-25e628b4fc1d" providerId="AD" clId="Web-{CD2B6346-1164-4AB6-87FB-6F06CE58C72E}" dt="2026-01-21T08:59:01.694" v="17" actId="20577"/>
          <ac:spMkLst>
            <pc:docMk/>
            <pc:sldMk cId="4006552133" sldId="2147199964"/>
            <ac:spMk id="2" creationId="{4290B9D3-5DE1-8C91-7DF9-89896BCCBD8F}"/>
          </ac:spMkLst>
        </pc:spChg>
      </pc:sldChg>
      <pc:sldChg chg="new">
        <pc:chgData name="Mari Eia Bringedal" userId="S::mabrin@pasientreiser.no::61309ff0-48e8-48db-8788-25e628b4fc1d" providerId="AD" clId="Web-{CD2B6346-1164-4AB6-87FB-6F06CE58C72E}" dt="2026-01-21T08:59:09.694" v="18"/>
        <pc:sldMkLst>
          <pc:docMk/>
          <pc:sldMk cId="3291803917" sldId="2147200010"/>
        </pc:sldMkLst>
      </pc:sldChg>
    </pc:docChg>
  </pc:docChgLst>
  <pc:docChgLst>
    <pc:chgData name="Kristina Hedeman" userId="a60687f5-25fd-44ae-8b10-aa766c496b98" providerId="ADAL" clId="{66328F33-6E31-45A0-A70A-5013851D72D2}"/>
    <pc:docChg chg="undo custSel addSld delSld modSld sldOrd">
      <pc:chgData name="Kristina Hedeman" userId="a60687f5-25fd-44ae-8b10-aa766c496b98" providerId="ADAL" clId="{66328F33-6E31-45A0-A70A-5013851D72D2}" dt="2026-01-26T10:49:46.707" v="5721" actId="20577"/>
      <pc:docMkLst>
        <pc:docMk/>
      </pc:docMkLst>
      <pc:sldChg chg="addSp delSp modSp add mod modNotesTx">
        <pc:chgData name="Kristina Hedeman" userId="a60687f5-25fd-44ae-8b10-aa766c496b98" providerId="ADAL" clId="{66328F33-6E31-45A0-A70A-5013851D72D2}" dt="2026-01-23T07:22:50.348" v="5494" actId="693"/>
        <pc:sldMkLst>
          <pc:docMk/>
          <pc:sldMk cId="4047912716" sldId="4257"/>
        </pc:sldMkLst>
        <pc:spChg chg="mod">
          <ac:chgData name="Kristina Hedeman" userId="a60687f5-25fd-44ae-8b10-aa766c496b98" providerId="ADAL" clId="{66328F33-6E31-45A0-A70A-5013851D72D2}" dt="2026-01-21T14:05:18.326" v="26" actId="20577"/>
          <ac:spMkLst>
            <pc:docMk/>
            <pc:sldMk cId="4047912716" sldId="4257"/>
            <ac:spMk id="2" creationId="{99A6F0B5-AA3F-AB73-1AAF-5284FA592079}"/>
          </ac:spMkLst>
        </pc:spChg>
        <pc:spChg chg="mod">
          <ac:chgData name="Kristina Hedeman" userId="a60687f5-25fd-44ae-8b10-aa766c496b98" providerId="ADAL" clId="{66328F33-6E31-45A0-A70A-5013851D72D2}" dt="2026-01-23T06:56:53.642" v="3678" actId="14100"/>
          <ac:spMkLst>
            <pc:docMk/>
            <pc:sldMk cId="4047912716" sldId="4257"/>
            <ac:spMk id="21" creationId="{6E501AB2-F510-2F7E-99B2-37B248E12B23}"/>
          </ac:spMkLst>
        </pc:spChg>
        <pc:cxnChg chg="add mod">
          <ac:chgData name="Kristina Hedeman" userId="a60687f5-25fd-44ae-8b10-aa766c496b98" providerId="ADAL" clId="{66328F33-6E31-45A0-A70A-5013851D72D2}" dt="2026-01-23T07:22:50.348" v="5494" actId="693"/>
          <ac:cxnSpMkLst>
            <pc:docMk/>
            <pc:sldMk cId="4047912716" sldId="4257"/>
            <ac:cxnSpMk id="8" creationId="{E93D6DE1-DB36-3FBF-7F21-53B5DFBDD987}"/>
          </ac:cxnSpMkLst>
        </pc:cxnChg>
      </pc:sldChg>
      <pc:sldChg chg="modSp mod">
        <pc:chgData name="Kristina Hedeman" userId="a60687f5-25fd-44ae-8b10-aa766c496b98" providerId="ADAL" clId="{66328F33-6E31-45A0-A70A-5013851D72D2}" dt="2026-01-21T13:58:23.341" v="10" actId="20577"/>
        <pc:sldMkLst>
          <pc:docMk/>
          <pc:sldMk cId="4027487895" sldId="2147199960"/>
        </pc:sldMkLst>
        <pc:spChg chg="mod">
          <ac:chgData name="Kristina Hedeman" userId="a60687f5-25fd-44ae-8b10-aa766c496b98" providerId="ADAL" clId="{66328F33-6E31-45A0-A70A-5013851D72D2}" dt="2026-01-21T13:58:23.341" v="10" actId="20577"/>
          <ac:spMkLst>
            <pc:docMk/>
            <pc:sldMk cId="4027487895" sldId="2147199960"/>
            <ac:spMk id="2" creationId="{78A97BA4-6007-67CF-923A-34DF8F996C51}"/>
          </ac:spMkLst>
        </pc:spChg>
      </pc:sldChg>
      <pc:sldChg chg="addSp modSp add mod modNotesTx">
        <pc:chgData name="Kristina Hedeman" userId="a60687f5-25fd-44ae-8b10-aa766c496b98" providerId="ADAL" clId="{66328F33-6E31-45A0-A70A-5013851D72D2}" dt="2026-01-26T07:29:11.749" v="5699" actId="20577"/>
        <pc:sldMkLst>
          <pc:docMk/>
          <pc:sldMk cId="2541187582" sldId="2147200032"/>
        </pc:sldMkLst>
        <pc:spChg chg="mod">
          <ac:chgData name="Kristina Hedeman" userId="a60687f5-25fd-44ae-8b10-aa766c496b98" providerId="ADAL" clId="{66328F33-6E31-45A0-A70A-5013851D72D2}" dt="2026-01-21T14:50:22.461" v="3586" actId="20577"/>
          <ac:spMkLst>
            <pc:docMk/>
            <pc:sldMk cId="2541187582" sldId="2147200032"/>
            <ac:spMk id="2" creationId="{2CF0726E-C8C9-6BF5-EBFE-4104D6AA3CD0}"/>
          </ac:spMkLst>
        </pc:spChg>
        <pc:spChg chg="mod">
          <ac:chgData name="Kristina Hedeman" userId="a60687f5-25fd-44ae-8b10-aa766c496b98" providerId="ADAL" clId="{66328F33-6E31-45A0-A70A-5013851D72D2}" dt="2026-01-23T07:23:07.682" v="5495" actId="14100"/>
          <ac:spMkLst>
            <pc:docMk/>
            <pc:sldMk cId="2541187582" sldId="2147200032"/>
            <ac:spMk id="3" creationId="{724020A3-B0E4-1325-BBE8-8D0EC4B6D011}"/>
          </ac:spMkLst>
        </pc:spChg>
        <pc:picChg chg="add mod">
          <ac:chgData name="Kristina Hedeman" userId="a60687f5-25fd-44ae-8b10-aa766c496b98" providerId="ADAL" clId="{66328F33-6E31-45A0-A70A-5013851D72D2}" dt="2026-01-23T07:23:17.684" v="5498" actId="1076"/>
          <ac:picMkLst>
            <pc:docMk/>
            <pc:sldMk cId="2541187582" sldId="2147200032"/>
            <ac:picMk id="4" creationId="{7A82A4E6-B21D-5652-0712-3FA0CCEDE792}"/>
          </ac:picMkLst>
        </pc:picChg>
      </pc:sldChg>
      <pc:sldChg chg="addSp delSp modSp add mod ord modNotesTx">
        <pc:chgData name="Kristina Hedeman" userId="a60687f5-25fd-44ae-8b10-aa766c496b98" providerId="ADAL" clId="{66328F33-6E31-45A0-A70A-5013851D72D2}" dt="2026-01-26T10:49:46.707" v="5721" actId="20577"/>
        <pc:sldMkLst>
          <pc:docMk/>
          <pc:sldMk cId="1246775131" sldId="2147200033"/>
        </pc:sldMkLst>
        <pc:spChg chg="mod">
          <ac:chgData name="Kristina Hedeman" userId="a60687f5-25fd-44ae-8b10-aa766c496b98" providerId="ADAL" clId="{66328F33-6E31-45A0-A70A-5013851D72D2}" dt="2026-01-21T14:50:44.252" v="3605" actId="20577"/>
          <ac:spMkLst>
            <pc:docMk/>
            <pc:sldMk cId="1246775131" sldId="2147200033"/>
            <ac:spMk id="2" creationId="{948B59C8-741A-121C-6031-DC0E0D1F3044}"/>
          </ac:spMkLst>
        </pc:spChg>
        <pc:spChg chg="mod">
          <ac:chgData name="Kristina Hedeman" userId="a60687f5-25fd-44ae-8b10-aa766c496b98" providerId="ADAL" clId="{66328F33-6E31-45A0-A70A-5013851D72D2}" dt="2026-01-26T10:49:46.707" v="5721" actId="20577"/>
          <ac:spMkLst>
            <pc:docMk/>
            <pc:sldMk cId="1246775131" sldId="2147200033"/>
            <ac:spMk id="3" creationId="{1CB81768-9245-BFEB-F2FA-20109D74FA48}"/>
          </ac:spMkLst>
        </pc:spChg>
        <pc:picChg chg="add mod">
          <ac:chgData name="Kristina Hedeman" userId="a60687f5-25fd-44ae-8b10-aa766c496b98" providerId="ADAL" clId="{66328F33-6E31-45A0-A70A-5013851D72D2}" dt="2026-01-23T08:27:37.217" v="5698" actId="1440"/>
          <ac:picMkLst>
            <pc:docMk/>
            <pc:sldMk cId="1246775131" sldId="2147200033"/>
            <ac:picMk id="6" creationId="{A344995C-22B0-6F5A-FFB3-AC8393B8920B}"/>
          </ac:picMkLst>
        </pc:picChg>
      </pc:sldChg>
      <pc:sldChg chg="addSp modSp add mod ord modShow">
        <pc:chgData name="Kristina Hedeman" userId="a60687f5-25fd-44ae-8b10-aa766c496b98" providerId="ADAL" clId="{66328F33-6E31-45A0-A70A-5013851D72D2}" dt="2026-01-26T10:49:28.886" v="5704" actId="729"/>
        <pc:sldMkLst>
          <pc:docMk/>
          <pc:sldMk cId="184984984" sldId="2147200034"/>
        </pc:sldMkLst>
        <pc:spChg chg="mod">
          <ac:chgData name="Kristina Hedeman" userId="a60687f5-25fd-44ae-8b10-aa766c496b98" providerId="ADAL" clId="{66328F33-6E31-45A0-A70A-5013851D72D2}" dt="2026-01-21T14:51:11.724" v="3617"/>
          <ac:spMkLst>
            <pc:docMk/>
            <pc:sldMk cId="184984984" sldId="2147200034"/>
            <ac:spMk id="2" creationId="{29520DDA-7191-9411-27A9-1A51FA082FE3}"/>
          </ac:spMkLst>
        </pc:spChg>
        <pc:spChg chg="mod">
          <ac:chgData name="Kristina Hedeman" userId="a60687f5-25fd-44ae-8b10-aa766c496b98" providerId="ADAL" clId="{66328F33-6E31-45A0-A70A-5013851D72D2}" dt="2026-01-23T07:08:07.470" v="4956" actId="20577"/>
          <ac:spMkLst>
            <pc:docMk/>
            <pc:sldMk cId="184984984" sldId="2147200034"/>
            <ac:spMk id="3" creationId="{C97C300C-A50A-BB5D-DE60-80EFBE2729AE}"/>
          </ac:spMkLst>
        </pc:spChg>
        <pc:spChg chg="add mod">
          <ac:chgData name="Kristina Hedeman" userId="a60687f5-25fd-44ae-8b10-aa766c496b98" providerId="ADAL" clId="{66328F33-6E31-45A0-A70A-5013851D72D2}" dt="2026-01-23T07:06:54.319" v="4924" actId="1076"/>
          <ac:spMkLst>
            <pc:docMk/>
            <pc:sldMk cId="184984984" sldId="2147200034"/>
            <ac:spMk id="4" creationId="{DD2AED3B-ABC5-FADB-6C4E-4001DE57BD81}"/>
          </ac:spMkLst>
        </pc:spChg>
        <pc:spChg chg="add mod">
          <ac:chgData name="Kristina Hedeman" userId="a60687f5-25fd-44ae-8b10-aa766c496b98" providerId="ADAL" clId="{66328F33-6E31-45A0-A70A-5013851D72D2}" dt="2026-01-23T07:06:54.319" v="4924" actId="1076"/>
          <ac:spMkLst>
            <pc:docMk/>
            <pc:sldMk cId="184984984" sldId="2147200034"/>
            <ac:spMk id="6" creationId="{D1697DF4-F63E-8060-A053-84AE0131FB41}"/>
          </ac:spMkLst>
        </pc:spChg>
        <pc:spChg chg="add mod">
          <ac:chgData name="Kristina Hedeman" userId="a60687f5-25fd-44ae-8b10-aa766c496b98" providerId="ADAL" clId="{66328F33-6E31-45A0-A70A-5013851D72D2}" dt="2026-01-23T07:06:54.319" v="4924" actId="1076"/>
          <ac:spMkLst>
            <pc:docMk/>
            <pc:sldMk cId="184984984" sldId="2147200034"/>
            <ac:spMk id="8" creationId="{0061A2BE-A230-2B91-A2D8-DCEB026C06AC}"/>
          </ac:spMkLst>
        </pc:spChg>
        <pc:spChg chg="add mod">
          <ac:chgData name="Kristina Hedeman" userId="a60687f5-25fd-44ae-8b10-aa766c496b98" providerId="ADAL" clId="{66328F33-6E31-45A0-A70A-5013851D72D2}" dt="2026-01-23T07:06:54.319" v="4924" actId="1076"/>
          <ac:spMkLst>
            <pc:docMk/>
            <pc:sldMk cId="184984984" sldId="2147200034"/>
            <ac:spMk id="9" creationId="{9A013847-E009-890E-73F6-B30E01A5E7BB}"/>
          </ac:spMkLst>
        </pc:spChg>
        <pc:spChg chg="add mod">
          <ac:chgData name="Kristina Hedeman" userId="a60687f5-25fd-44ae-8b10-aa766c496b98" providerId="ADAL" clId="{66328F33-6E31-45A0-A70A-5013851D72D2}" dt="2026-01-23T07:06:54.319" v="4924" actId="1076"/>
          <ac:spMkLst>
            <pc:docMk/>
            <pc:sldMk cId="184984984" sldId="2147200034"/>
            <ac:spMk id="10" creationId="{0FE6CE0D-2726-CBD2-8640-930987F20958}"/>
          </ac:spMkLst>
        </pc:spChg>
        <pc:spChg chg="add mod">
          <ac:chgData name="Kristina Hedeman" userId="a60687f5-25fd-44ae-8b10-aa766c496b98" providerId="ADAL" clId="{66328F33-6E31-45A0-A70A-5013851D72D2}" dt="2026-01-23T07:06:54.319" v="4924" actId="1076"/>
          <ac:spMkLst>
            <pc:docMk/>
            <pc:sldMk cId="184984984" sldId="2147200034"/>
            <ac:spMk id="11" creationId="{6ECDEDD4-F5BA-BF64-3862-4F2636CF441F}"/>
          </ac:spMkLst>
        </pc:spChg>
        <pc:spChg chg="add mod">
          <ac:chgData name="Kristina Hedeman" userId="a60687f5-25fd-44ae-8b10-aa766c496b98" providerId="ADAL" clId="{66328F33-6E31-45A0-A70A-5013851D72D2}" dt="2026-01-23T07:06:54.319" v="4924" actId="1076"/>
          <ac:spMkLst>
            <pc:docMk/>
            <pc:sldMk cId="184984984" sldId="2147200034"/>
            <ac:spMk id="12" creationId="{7D6C7B31-45CC-4F82-6080-4A91AF8B8290}"/>
          </ac:spMkLst>
        </pc:spChg>
        <pc:spChg chg="add mod">
          <ac:chgData name="Kristina Hedeman" userId="a60687f5-25fd-44ae-8b10-aa766c496b98" providerId="ADAL" clId="{66328F33-6E31-45A0-A70A-5013851D72D2}" dt="2026-01-23T07:06:54.319" v="4924" actId="1076"/>
          <ac:spMkLst>
            <pc:docMk/>
            <pc:sldMk cId="184984984" sldId="2147200034"/>
            <ac:spMk id="14" creationId="{BE8D4743-DC65-236A-CFB5-E22F761473A9}"/>
          </ac:spMkLst>
        </pc:spChg>
        <pc:spChg chg="add mod">
          <ac:chgData name="Kristina Hedeman" userId="a60687f5-25fd-44ae-8b10-aa766c496b98" providerId="ADAL" clId="{66328F33-6E31-45A0-A70A-5013851D72D2}" dt="2026-01-23T07:06:54.319" v="4924" actId="1076"/>
          <ac:spMkLst>
            <pc:docMk/>
            <pc:sldMk cId="184984984" sldId="2147200034"/>
            <ac:spMk id="16" creationId="{DD75F113-913C-3D17-50B7-7B74E8C7298A}"/>
          </ac:spMkLst>
        </pc:spChg>
        <pc:spChg chg="add mod">
          <ac:chgData name="Kristina Hedeman" userId="a60687f5-25fd-44ae-8b10-aa766c496b98" providerId="ADAL" clId="{66328F33-6E31-45A0-A70A-5013851D72D2}" dt="2026-01-23T07:06:54.319" v="4924" actId="1076"/>
          <ac:spMkLst>
            <pc:docMk/>
            <pc:sldMk cId="184984984" sldId="2147200034"/>
            <ac:spMk id="17" creationId="{143C8081-C7DA-D9B9-2434-AA5C9E12B6C7}"/>
          </ac:spMkLst>
        </pc:spChg>
        <pc:spChg chg="add mod">
          <ac:chgData name="Kristina Hedeman" userId="a60687f5-25fd-44ae-8b10-aa766c496b98" providerId="ADAL" clId="{66328F33-6E31-45A0-A70A-5013851D72D2}" dt="2026-01-23T07:07:25.459" v="4927" actId="1076"/>
          <ac:spMkLst>
            <pc:docMk/>
            <pc:sldMk cId="184984984" sldId="2147200034"/>
            <ac:spMk id="18" creationId="{8FEF42B5-995C-7DFE-667A-F0E7A690B1B1}"/>
          </ac:spMkLst>
        </pc:spChg>
        <pc:spChg chg="add mod">
          <ac:chgData name="Kristina Hedeman" userId="a60687f5-25fd-44ae-8b10-aa766c496b98" providerId="ADAL" clId="{66328F33-6E31-45A0-A70A-5013851D72D2}" dt="2026-01-23T07:07:58.085" v="4932" actId="14100"/>
          <ac:spMkLst>
            <pc:docMk/>
            <pc:sldMk cId="184984984" sldId="2147200034"/>
            <ac:spMk id="19" creationId="{4099CEDD-7F32-9FF4-C754-BB154AA5621E}"/>
          </ac:spMkLst>
        </pc:spChg>
        <pc:cxnChg chg="add mod">
          <ac:chgData name="Kristina Hedeman" userId="a60687f5-25fd-44ae-8b10-aa766c496b98" providerId="ADAL" clId="{66328F33-6E31-45A0-A70A-5013851D72D2}" dt="2026-01-23T07:07:58.085" v="4932" actId="14100"/>
          <ac:cxnSpMkLst>
            <pc:docMk/>
            <pc:sldMk cId="184984984" sldId="2147200034"/>
            <ac:cxnSpMk id="21" creationId="{5E4B015D-E4A9-AF15-BDBC-FE4778552221}"/>
          </ac:cxnSpMkLst>
        </pc:cxnChg>
        <pc:cxnChg chg="add mod">
          <ac:chgData name="Kristina Hedeman" userId="a60687f5-25fd-44ae-8b10-aa766c496b98" providerId="ADAL" clId="{66328F33-6E31-45A0-A70A-5013851D72D2}" dt="2026-01-23T07:07:48.444" v="4930" actId="1076"/>
          <ac:cxnSpMkLst>
            <pc:docMk/>
            <pc:sldMk cId="184984984" sldId="2147200034"/>
            <ac:cxnSpMk id="22" creationId="{E69C2BA1-A937-BFEA-B89A-D18273C9C12F}"/>
          </ac:cxnSpMkLst>
        </pc:cxnChg>
      </pc:sldChg>
      <pc:sldChg chg="addSp modSp add mod ord">
        <pc:chgData name="Kristina Hedeman" userId="a60687f5-25fd-44ae-8b10-aa766c496b98" providerId="ADAL" clId="{66328F33-6E31-45A0-A70A-5013851D72D2}" dt="2026-01-23T07:18:23.463" v="5147" actId="1076"/>
        <pc:sldMkLst>
          <pc:docMk/>
          <pc:sldMk cId="1336155061" sldId="2147200035"/>
        </pc:sldMkLst>
        <pc:spChg chg="mod">
          <ac:chgData name="Kristina Hedeman" userId="a60687f5-25fd-44ae-8b10-aa766c496b98" providerId="ADAL" clId="{66328F33-6E31-45A0-A70A-5013851D72D2}" dt="2026-01-21T14:51:38.006" v="3628" actId="20577"/>
          <ac:spMkLst>
            <pc:docMk/>
            <pc:sldMk cId="1336155061" sldId="2147200035"/>
            <ac:spMk id="2" creationId="{F1B19F01-E7EC-E353-C58F-CAF32D14ED5B}"/>
          </ac:spMkLst>
        </pc:spChg>
        <pc:spChg chg="mod">
          <ac:chgData name="Kristina Hedeman" userId="a60687f5-25fd-44ae-8b10-aa766c496b98" providerId="ADAL" clId="{66328F33-6E31-45A0-A70A-5013851D72D2}" dt="2026-01-23T07:09:37.382" v="5053" actId="20577"/>
          <ac:spMkLst>
            <pc:docMk/>
            <pc:sldMk cId="1336155061" sldId="2147200035"/>
            <ac:spMk id="3" creationId="{E0487352-8BFD-2B54-637C-845932C1848B}"/>
          </ac:spMkLst>
        </pc:spChg>
        <pc:picChg chg="add mod">
          <ac:chgData name="Kristina Hedeman" userId="a60687f5-25fd-44ae-8b10-aa766c496b98" providerId="ADAL" clId="{66328F33-6E31-45A0-A70A-5013851D72D2}" dt="2026-01-23T07:18:23.463" v="5147" actId="1076"/>
          <ac:picMkLst>
            <pc:docMk/>
            <pc:sldMk cId="1336155061" sldId="2147200035"/>
            <ac:picMk id="5" creationId="{7D86139E-0EE8-0DE6-DA22-A46862D5C59D}"/>
          </ac:picMkLst>
        </pc:picChg>
      </pc:sldChg>
      <pc:sldChg chg="modSp mod">
        <pc:chgData name="Kristina Hedeman" userId="a60687f5-25fd-44ae-8b10-aa766c496b98" providerId="ADAL" clId="{66328F33-6E31-45A0-A70A-5013851D72D2}" dt="2026-01-23T06:58:30.154" v="3911" actId="27636"/>
        <pc:sldMkLst>
          <pc:docMk/>
          <pc:sldMk cId="3106084887" sldId="2147200042"/>
        </pc:sldMkLst>
        <pc:spChg chg="mod">
          <ac:chgData name="Kristina Hedeman" userId="a60687f5-25fd-44ae-8b10-aa766c496b98" providerId="ADAL" clId="{66328F33-6E31-45A0-A70A-5013851D72D2}" dt="2026-01-23T06:58:30.150" v="3910" actId="27636"/>
          <ac:spMkLst>
            <pc:docMk/>
            <pc:sldMk cId="3106084887" sldId="2147200042"/>
            <ac:spMk id="3" creationId="{B9D5ED9F-C7FC-CC71-851B-3FD2A5B7D02B}"/>
          </ac:spMkLst>
        </pc:spChg>
        <pc:spChg chg="mod">
          <ac:chgData name="Kristina Hedeman" userId="a60687f5-25fd-44ae-8b10-aa766c496b98" providerId="ADAL" clId="{66328F33-6E31-45A0-A70A-5013851D72D2}" dt="2026-01-23T06:58:30.154" v="3911" actId="27636"/>
          <ac:spMkLst>
            <pc:docMk/>
            <pc:sldMk cId="3106084887" sldId="2147200042"/>
            <ac:spMk id="12" creationId="{11A26965-86E0-DE3E-5B41-FF5DAA35FDAF}"/>
          </ac:spMkLst>
        </pc:spChg>
      </pc:sldChg>
      <pc:sldChg chg="modSp mod">
        <pc:chgData name="Kristina Hedeman" userId="a60687f5-25fd-44ae-8b10-aa766c496b98" providerId="ADAL" clId="{66328F33-6E31-45A0-A70A-5013851D72D2}" dt="2026-01-23T06:58:30.163" v="3912" actId="27636"/>
        <pc:sldMkLst>
          <pc:docMk/>
          <pc:sldMk cId="409202833" sldId="2147200045"/>
        </pc:sldMkLst>
        <pc:spChg chg="mod">
          <ac:chgData name="Kristina Hedeman" userId="a60687f5-25fd-44ae-8b10-aa766c496b98" providerId="ADAL" clId="{66328F33-6E31-45A0-A70A-5013851D72D2}" dt="2026-01-23T06:58:30.163" v="3912" actId="27636"/>
          <ac:spMkLst>
            <pc:docMk/>
            <pc:sldMk cId="409202833" sldId="2147200045"/>
            <ac:spMk id="17" creationId="{E222A62A-0255-AD53-72C0-89DCCC220B54}"/>
          </ac:spMkLst>
        </pc:spChg>
      </pc:sldChg>
      <pc:sldChg chg="modSp mod">
        <pc:chgData name="Kristina Hedeman" userId="a60687f5-25fd-44ae-8b10-aa766c496b98" providerId="ADAL" clId="{66328F33-6E31-45A0-A70A-5013851D72D2}" dt="2026-01-23T06:58:30.172" v="3913" actId="27636"/>
        <pc:sldMkLst>
          <pc:docMk/>
          <pc:sldMk cId="823794618" sldId="2147200047"/>
        </pc:sldMkLst>
        <pc:spChg chg="mod">
          <ac:chgData name="Kristina Hedeman" userId="a60687f5-25fd-44ae-8b10-aa766c496b98" providerId="ADAL" clId="{66328F33-6E31-45A0-A70A-5013851D72D2}" dt="2026-01-23T06:58:30.172" v="3913" actId="27636"/>
          <ac:spMkLst>
            <pc:docMk/>
            <pc:sldMk cId="823794618" sldId="2147200047"/>
            <ac:spMk id="2" creationId="{FA6D300A-54AD-A2CB-9F59-4DDFC1347091}"/>
          </ac:spMkLst>
        </pc:spChg>
      </pc:sldChg>
      <pc:sldChg chg="modSp mod">
        <pc:chgData name="Kristina Hedeman" userId="a60687f5-25fd-44ae-8b10-aa766c496b98" providerId="ADAL" clId="{66328F33-6E31-45A0-A70A-5013851D72D2}" dt="2026-01-23T06:58:30.184" v="3914" actId="27636"/>
        <pc:sldMkLst>
          <pc:docMk/>
          <pc:sldMk cId="1666834049" sldId="2147200053"/>
        </pc:sldMkLst>
        <pc:spChg chg="mod">
          <ac:chgData name="Kristina Hedeman" userId="a60687f5-25fd-44ae-8b10-aa766c496b98" providerId="ADAL" clId="{66328F33-6E31-45A0-A70A-5013851D72D2}" dt="2026-01-23T06:58:30.184" v="3914" actId="27636"/>
          <ac:spMkLst>
            <pc:docMk/>
            <pc:sldMk cId="1666834049" sldId="2147200053"/>
            <ac:spMk id="65" creationId="{FACEC149-50B6-63F8-0160-C2BC6E7C880B}"/>
          </ac:spMkLst>
        </pc:spChg>
      </pc:sldChg>
      <pc:sldChg chg="modSp mod">
        <pc:chgData name="Kristina Hedeman" userId="a60687f5-25fd-44ae-8b10-aa766c496b98" providerId="ADAL" clId="{66328F33-6E31-45A0-A70A-5013851D72D2}" dt="2026-01-23T06:58:30.194" v="3915" actId="27636"/>
        <pc:sldMkLst>
          <pc:docMk/>
          <pc:sldMk cId="334015011" sldId="2147200054"/>
        </pc:sldMkLst>
        <pc:spChg chg="mod">
          <ac:chgData name="Kristina Hedeman" userId="a60687f5-25fd-44ae-8b10-aa766c496b98" providerId="ADAL" clId="{66328F33-6E31-45A0-A70A-5013851D72D2}" dt="2026-01-23T06:58:30.194" v="3915" actId="27636"/>
          <ac:spMkLst>
            <pc:docMk/>
            <pc:sldMk cId="334015011" sldId="2147200054"/>
            <ac:spMk id="22" creationId="{A14F1B5C-EFE7-4C5F-6E95-1A80D709B772}"/>
          </ac:spMkLst>
        </pc:spChg>
      </pc:sldChg>
      <pc:sldChg chg="modSp mod">
        <pc:chgData name="Kristina Hedeman" userId="a60687f5-25fd-44ae-8b10-aa766c496b98" providerId="ADAL" clId="{66328F33-6E31-45A0-A70A-5013851D72D2}" dt="2026-01-23T06:58:30.203" v="3916" actId="27636"/>
        <pc:sldMkLst>
          <pc:docMk/>
          <pc:sldMk cId="850581247" sldId="2147200055"/>
        </pc:sldMkLst>
        <pc:spChg chg="mod">
          <ac:chgData name="Kristina Hedeman" userId="a60687f5-25fd-44ae-8b10-aa766c496b98" providerId="ADAL" clId="{66328F33-6E31-45A0-A70A-5013851D72D2}" dt="2026-01-23T06:58:30.203" v="3916" actId="27636"/>
          <ac:spMkLst>
            <pc:docMk/>
            <pc:sldMk cId="850581247" sldId="2147200055"/>
            <ac:spMk id="3" creationId="{08966A1E-099C-1762-6EE4-DE88E0F44AEE}"/>
          </ac:spMkLst>
        </pc:spChg>
      </pc:sldChg>
      <pc:sldChg chg="modSp mod">
        <pc:chgData name="Kristina Hedeman" userId="a60687f5-25fd-44ae-8b10-aa766c496b98" providerId="ADAL" clId="{66328F33-6E31-45A0-A70A-5013851D72D2}" dt="2026-01-23T06:58:30.220" v="3917" actId="27636"/>
        <pc:sldMkLst>
          <pc:docMk/>
          <pc:sldMk cId="2668644466" sldId="2147200056"/>
        </pc:sldMkLst>
        <pc:spChg chg="mod">
          <ac:chgData name="Kristina Hedeman" userId="a60687f5-25fd-44ae-8b10-aa766c496b98" providerId="ADAL" clId="{66328F33-6E31-45A0-A70A-5013851D72D2}" dt="2026-01-23T06:58:30.220" v="3917" actId="27636"/>
          <ac:spMkLst>
            <pc:docMk/>
            <pc:sldMk cId="2668644466" sldId="2147200056"/>
            <ac:spMk id="10" creationId="{BB5F2B56-4117-9F76-1983-C0F2E222CDBD}"/>
          </ac:spMkLst>
        </pc:spChg>
      </pc:sldChg>
      <pc:sldChg chg="modSp mod">
        <pc:chgData name="Kristina Hedeman" userId="a60687f5-25fd-44ae-8b10-aa766c496b98" providerId="ADAL" clId="{66328F33-6E31-45A0-A70A-5013851D72D2}" dt="2026-01-23T06:58:30.234" v="3919" actId="27636"/>
        <pc:sldMkLst>
          <pc:docMk/>
          <pc:sldMk cId="4163560232" sldId="2147200057"/>
        </pc:sldMkLst>
        <pc:spChg chg="mod">
          <ac:chgData name="Kristina Hedeman" userId="a60687f5-25fd-44ae-8b10-aa766c496b98" providerId="ADAL" clId="{66328F33-6E31-45A0-A70A-5013851D72D2}" dt="2026-01-23T06:58:30.234" v="3919" actId="27636"/>
          <ac:spMkLst>
            <pc:docMk/>
            <pc:sldMk cId="4163560232" sldId="2147200057"/>
            <ac:spMk id="8" creationId="{52124871-18FF-650A-89C8-75D4F46EFFAA}"/>
          </ac:spMkLst>
        </pc:spChg>
        <pc:spChg chg="mod">
          <ac:chgData name="Kristina Hedeman" userId="a60687f5-25fd-44ae-8b10-aa766c496b98" providerId="ADAL" clId="{66328F33-6E31-45A0-A70A-5013851D72D2}" dt="2026-01-23T06:58:30.230" v="3918" actId="27636"/>
          <ac:spMkLst>
            <pc:docMk/>
            <pc:sldMk cId="4163560232" sldId="2147200057"/>
            <ac:spMk id="10" creationId="{6BC66FAF-9842-5BC8-4496-80E2306BC977}"/>
          </ac:spMkLst>
        </pc:spChg>
      </pc:sldChg>
      <pc:sldChg chg="modSp mod">
        <pc:chgData name="Kristina Hedeman" userId="a60687f5-25fd-44ae-8b10-aa766c496b98" providerId="ADAL" clId="{66328F33-6E31-45A0-A70A-5013851D72D2}" dt="2026-01-23T06:58:30.242" v="3920" actId="27636"/>
        <pc:sldMkLst>
          <pc:docMk/>
          <pc:sldMk cId="4057116858" sldId="2147200060"/>
        </pc:sldMkLst>
        <pc:spChg chg="mod">
          <ac:chgData name="Kristina Hedeman" userId="a60687f5-25fd-44ae-8b10-aa766c496b98" providerId="ADAL" clId="{66328F33-6E31-45A0-A70A-5013851D72D2}" dt="2026-01-23T06:58:30.242" v="3920" actId="27636"/>
          <ac:spMkLst>
            <pc:docMk/>
            <pc:sldMk cId="4057116858" sldId="2147200060"/>
            <ac:spMk id="3" creationId="{AC91C0DB-2C0E-3C31-7165-DB8E39467B5A}"/>
          </ac:spMkLst>
        </pc:spChg>
      </pc:sldChg>
      <pc:sldChg chg="modSp mod">
        <pc:chgData name="Kristina Hedeman" userId="a60687f5-25fd-44ae-8b10-aa766c496b98" providerId="ADAL" clId="{66328F33-6E31-45A0-A70A-5013851D72D2}" dt="2026-01-23T06:58:30.252" v="3921" actId="27636"/>
        <pc:sldMkLst>
          <pc:docMk/>
          <pc:sldMk cId="2452658078" sldId="2147200061"/>
        </pc:sldMkLst>
        <pc:spChg chg="mod">
          <ac:chgData name="Kristina Hedeman" userId="a60687f5-25fd-44ae-8b10-aa766c496b98" providerId="ADAL" clId="{66328F33-6E31-45A0-A70A-5013851D72D2}" dt="2026-01-23T06:58:30.252" v="3921" actId="27636"/>
          <ac:spMkLst>
            <pc:docMk/>
            <pc:sldMk cId="2452658078" sldId="2147200061"/>
            <ac:spMk id="3" creationId="{6D1B50AB-C73D-1F64-FFDA-8BA5E008392E}"/>
          </ac:spMkLst>
        </pc:spChg>
      </pc:sldChg>
      <pc:sldChg chg="modSp mod">
        <pc:chgData name="Kristina Hedeman" userId="a60687f5-25fd-44ae-8b10-aa766c496b98" providerId="ADAL" clId="{66328F33-6E31-45A0-A70A-5013851D72D2}" dt="2026-01-23T06:58:30.259" v="3922" actId="27636"/>
        <pc:sldMkLst>
          <pc:docMk/>
          <pc:sldMk cId="2362791743" sldId="2147200062"/>
        </pc:sldMkLst>
        <pc:spChg chg="mod">
          <ac:chgData name="Kristina Hedeman" userId="a60687f5-25fd-44ae-8b10-aa766c496b98" providerId="ADAL" clId="{66328F33-6E31-45A0-A70A-5013851D72D2}" dt="2026-01-23T06:58:30.259" v="3922" actId="27636"/>
          <ac:spMkLst>
            <pc:docMk/>
            <pc:sldMk cId="2362791743" sldId="2147200062"/>
            <ac:spMk id="3" creationId="{B54EF049-465C-564C-A69F-4A7714E8D944}"/>
          </ac:spMkLst>
        </pc:spChg>
      </pc:sldChg>
    </pc:docChg>
  </pc:docChgLst>
  <pc:docChgLst>
    <pc:chgData name="Christina Brubakken" userId="S::chbnil@pasientreiser.no::25a214e5-0b06-44b9-922c-e4894fa7e248" providerId="AD" clId="Web-{FF879FF0-DBCA-1DD7-9A72-FE4DF2B9C369}"/>
    <pc:docChg chg="addSld modSld">
      <pc:chgData name="Christina Brubakken" userId="S::chbnil@pasientreiser.no::25a214e5-0b06-44b9-922c-e4894fa7e248" providerId="AD" clId="Web-{FF879FF0-DBCA-1DD7-9A72-FE4DF2B9C369}" dt="2026-01-22T07:59:43.679" v="7" actId="20577"/>
      <pc:docMkLst>
        <pc:docMk/>
      </pc:docMkLst>
      <pc:sldChg chg="modSp">
        <pc:chgData name="Christina Brubakken" userId="S::chbnil@pasientreiser.no::25a214e5-0b06-44b9-922c-e4894fa7e248" providerId="AD" clId="Web-{FF879FF0-DBCA-1DD7-9A72-FE4DF2B9C369}" dt="2026-01-22T07:59:43.679" v="7" actId="20577"/>
        <pc:sldMkLst>
          <pc:docMk/>
          <pc:sldMk cId="4027487895" sldId="2147199960"/>
        </pc:sldMkLst>
        <pc:spChg chg="mod">
          <ac:chgData name="Christina Brubakken" userId="S::chbnil@pasientreiser.no::25a214e5-0b06-44b9-922c-e4894fa7e248" providerId="AD" clId="Web-{FF879FF0-DBCA-1DD7-9A72-FE4DF2B9C369}" dt="2026-01-22T07:59:43.679" v="7" actId="20577"/>
          <ac:spMkLst>
            <pc:docMk/>
            <pc:sldMk cId="4027487895" sldId="2147199960"/>
            <ac:spMk id="2" creationId="{78A97BA4-6007-67CF-923A-34DF8F996C51}"/>
          </ac:spMkLst>
        </pc:spChg>
      </pc:sldChg>
      <pc:sldChg chg="modSp add replId">
        <pc:chgData name="Christina Brubakken" userId="S::chbnil@pasientreiser.no::25a214e5-0b06-44b9-922c-e4894fa7e248" providerId="AD" clId="Web-{FF879FF0-DBCA-1DD7-9A72-FE4DF2B9C369}" dt="2026-01-22T07:59:06.085" v="1" actId="20577"/>
        <pc:sldMkLst>
          <pc:docMk/>
          <pc:sldMk cId="720244329" sldId="2147200036"/>
        </pc:sldMkLst>
        <pc:spChg chg="mod">
          <ac:chgData name="Christina Brubakken" userId="S::chbnil@pasientreiser.no::25a214e5-0b06-44b9-922c-e4894fa7e248" providerId="AD" clId="Web-{FF879FF0-DBCA-1DD7-9A72-FE4DF2B9C369}" dt="2026-01-22T07:59:06.085" v="1" actId="20577"/>
          <ac:spMkLst>
            <pc:docMk/>
            <pc:sldMk cId="720244329" sldId="2147200036"/>
            <ac:spMk id="2" creationId="{DEB67D2F-B737-68E8-4C3B-5C76AF776B54}"/>
          </ac:spMkLst>
        </pc:spChg>
      </pc:sldChg>
    </pc:docChg>
  </pc:docChgLst>
  <pc:docChgLst>
    <pc:chgData name="Kjetil Dahl" userId="S::kjedah@pasientreiser.no::7e978701-a7f8-4994-9754-5d1389f78e5b" providerId="AD" clId="Web-{2458523E-B884-07A9-E777-DC854CD42032}"/>
    <pc:docChg chg="addSld delSld modSld addMainMaster">
      <pc:chgData name="Kjetil Dahl" userId="S::kjedah@pasientreiser.no::7e978701-a7f8-4994-9754-5d1389f78e5b" providerId="AD" clId="Web-{2458523E-B884-07A9-E777-DC854CD42032}" dt="2026-01-26T07:50:27.555" v="712" actId="14100"/>
      <pc:docMkLst>
        <pc:docMk/>
      </pc:docMkLst>
      <pc:sldChg chg="modSp">
        <pc:chgData name="Kjetil Dahl" userId="S::kjedah@pasientreiser.no::7e978701-a7f8-4994-9754-5d1389f78e5b" providerId="AD" clId="Web-{2458523E-B884-07A9-E777-DC854CD42032}" dt="2026-01-23T07:17:47.249" v="125" actId="14100"/>
        <pc:sldMkLst>
          <pc:docMk/>
          <pc:sldMk cId="3291803917" sldId="2147200010"/>
        </pc:sldMkLst>
        <pc:spChg chg="mod">
          <ac:chgData name="Kjetil Dahl" userId="S::kjedah@pasientreiser.no::7e978701-a7f8-4994-9754-5d1389f78e5b" providerId="AD" clId="Web-{2458523E-B884-07A9-E777-DC854CD42032}" dt="2026-01-23T07:14:27.994" v="106" actId="20577"/>
          <ac:spMkLst>
            <pc:docMk/>
            <pc:sldMk cId="3291803917" sldId="2147200010"/>
            <ac:spMk id="2" creationId="{5AFE11B8-8854-6086-6213-0594036AA27D}"/>
          </ac:spMkLst>
        </pc:spChg>
        <pc:spChg chg="mod">
          <ac:chgData name="Kjetil Dahl" userId="S::kjedah@pasientreiser.no::7e978701-a7f8-4994-9754-5d1389f78e5b" providerId="AD" clId="Web-{2458523E-B884-07A9-E777-DC854CD42032}" dt="2026-01-23T07:17:47.249" v="125" actId="14100"/>
          <ac:spMkLst>
            <pc:docMk/>
            <pc:sldMk cId="3291803917" sldId="2147200010"/>
            <ac:spMk id="3" creationId="{1B0A9D15-A2EA-FDCA-B718-68B61D64FF79}"/>
          </ac:spMkLst>
        </pc:spChg>
      </pc:sldChg>
      <pc:sldChg chg="add del">
        <pc:chgData name="Kjetil Dahl" userId="S::kjedah@pasientreiser.no::7e978701-a7f8-4994-9754-5d1389f78e5b" providerId="AD" clId="Web-{2458523E-B884-07A9-E777-DC854CD42032}" dt="2026-01-23T07:02:35.923" v="16"/>
        <pc:sldMkLst>
          <pc:docMk/>
          <pc:sldMk cId="1305413081" sldId="2147200063"/>
        </pc:sldMkLst>
      </pc:sldChg>
      <pc:sldChg chg="add del">
        <pc:chgData name="Kjetil Dahl" userId="S::kjedah@pasientreiser.no::7e978701-a7f8-4994-9754-5d1389f78e5b" providerId="AD" clId="Web-{2458523E-B884-07A9-E777-DC854CD42032}" dt="2026-01-23T07:02:36.189" v="17"/>
        <pc:sldMkLst>
          <pc:docMk/>
          <pc:sldMk cId="2409958141" sldId="2147200064"/>
        </pc:sldMkLst>
      </pc:sldChg>
      <pc:sldChg chg="add del">
        <pc:chgData name="Kjetil Dahl" userId="S::kjedah@pasientreiser.no::7e978701-a7f8-4994-9754-5d1389f78e5b" providerId="AD" clId="Web-{2458523E-B884-07A9-E777-DC854CD42032}" dt="2026-01-23T07:02:36.361" v="18"/>
        <pc:sldMkLst>
          <pc:docMk/>
          <pc:sldMk cId="2862791911" sldId="2147200065"/>
        </pc:sldMkLst>
      </pc:sldChg>
      <pc:sldChg chg="add del">
        <pc:chgData name="Kjetil Dahl" userId="S::kjedah@pasientreiser.no::7e978701-a7f8-4994-9754-5d1389f78e5b" providerId="AD" clId="Web-{2458523E-B884-07A9-E777-DC854CD42032}" dt="2026-01-23T07:02:36.533" v="19"/>
        <pc:sldMkLst>
          <pc:docMk/>
          <pc:sldMk cId="455626180" sldId="2147200066"/>
        </pc:sldMkLst>
      </pc:sldChg>
      <pc:sldChg chg="add del">
        <pc:chgData name="Kjetil Dahl" userId="S::kjedah@pasientreiser.no::7e978701-a7f8-4994-9754-5d1389f78e5b" providerId="AD" clId="Web-{2458523E-B884-07A9-E777-DC854CD42032}" dt="2026-01-23T07:02:36.736" v="20"/>
        <pc:sldMkLst>
          <pc:docMk/>
          <pc:sldMk cId="1847106259" sldId="2147200067"/>
        </pc:sldMkLst>
      </pc:sldChg>
      <pc:sldChg chg="addSp delSp modSp add del">
        <pc:chgData name="Kjetil Dahl" userId="S::kjedah@pasientreiser.no::7e978701-a7f8-4994-9754-5d1389f78e5b" providerId="AD" clId="Web-{2458523E-B884-07A9-E777-DC854CD42032}" dt="2026-01-26T07:50:27.555" v="712" actId="14100"/>
        <pc:sldMkLst>
          <pc:docMk/>
          <pc:sldMk cId="764772680" sldId="2147200068"/>
        </pc:sldMkLst>
        <pc:spChg chg="mod">
          <ac:chgData name="Kjetil Dahl" userId="S::kjedah@pasientreiser.no::7e978701-a7f8-4994-9754-5d1389f78e5b" providerId="AD" clId="Web-{2458523E-B884-07A9-E777-DC854CD42032}" dt="2026-01-26T07:05:37.672" v="587" actId="20577"/>
          <ac:spMkLst>
            <pc:docMk/>
            <pc:sldMk cId="764772680" sldId="2147200068"/>
            <ac:spMk id="2" creationId="{19C32D59-5AF4-C59F-95C2-1235A398882F}"/>
          </ac:spMkLst>
        </pc:spChg>
        <pc:spChg chg="add del mod">
          <ac:chgData name="Kjetil Dahl" userId="S::kjedah@pasientreiser.no::7e978701-a7f8-4994-9754-5d1389f78e5b" providerId="AD" clId="Web-{2458523E-B884-07A9-E777-DC854CD42032}" dt="2026-01-26T07:47:42.239" v="607"/>
          <ac:spMkLst>
            <pc:docMk/>
            <pc:sldMk cId="764772680" sldId="2147200068"/>
            <ac:spMk id="5" creationId="{5F931AF1-CBB6-2424-8569-68FBB57C4892}"/>
          </ac:spMkLst>
        </pc:spChg>
        <pc:spChg chg="add del mod">
          <ac:chgData name="Kjetil Dahl" userId="S::kjedah@pasientreiser.no::7e978701-a7f8-4994-9754-5d1389f78e5b" providerId="AD" clId="Web-{2458523E-B884-07A9-E777-DC854CD42032}" dt="2026-01-26T07:47:39.239" v="603"/>
          <ac:spMkLst>
            <pc:docMk/>
            <pc:sldMk cId="764772680" sldId="2147200068"/>
            <ac:spMk id="6" creationId="{4A150CF5-C282-BE16-25CD-D2B43ED1A7FB}"/>
          </ac:spMkLst>
        </pc:spChg>
        <pc:spChg chg="mod">
          <ac:chgData name="Kjetil Dahl" userId="S::kjedah@pasientreiser.no::7e978701-a7f8-4994-9754-5d1389f78e5b" providerId="AD" clId="Web-{2458523E-B884-07A9-E777-DC854CD42032}" dt="2026-01-26T07:50:27.555" v="712" actId="14100"/>
          <ac:spMkLst>
            <pc:docMk/>
            <pc:sldMk cId="764772680" sldId="2147200068"/>
            <ac:spMk id="11" creationId="{D1117E55-700F-272B-D7C7-AD1123675C0B}"/>
          </ac:spMkLst>
        </pc:spChg>
        <pc:spChg chg="del mod">
          <ac:chgData name="Kjetil Dahl" userId="S::kjedah@pasientreiser.no::7e978701-a7f8-4994-9754-5d1389f78e5b" providerId="AD" clId="Web-{2458523E-B884-07A9-E777-DC854CD42032}" dt="2026-01-26T07:06:29.455" v="588"/>
          <ac:spMkLst>
            <pc:docMk/>
            <pc:sldMk cId="764772680" sldId="2147200068"/>
            <ac:spMk id="12" creationId="{5A92A776-A087-A842-1058-C028BF5F4ECA}"/>
          </ac:spMkLst>
        </pc:spChg>
        <pc:picChg chg="add del mod">
          <ac:chgData name="Kjetil Dahl" userId="S::kjedah@pasientreiser.no::7e978701-a7f8-4994-9754-5d1389f78e5b" providerId="AD" clId="Web-{2458523E-B884-07A9-E777-DC854CD42032}" dt="2026-01-26T07:47:33.676" v="601"/>
          <ac:picMkLst>
            <pc:docMk/>
            <pc:sldMk cId="764772680" sldId="2147200068"/>
            <ac:picMk id="3" creationId="{95B67E83-F7C4-3A41-E925-250BC294E714}"/>
          </ac:picMkLst>
        </pc:picChg>
        <pc:picChg chg="add del mod">
          <ac:chgData name="Kjetil Dahl" userId="S::kjedah@pasientreiser.no::7e978701-a7f8-4994-9754-5d1389f78e5b" providerId="AD" clId="Web-{2458523E-B884-07A9-E777-DC854CD42032}" dt="2026-01-26T07:47:37.410" v="602"/>
          <ac:picMkLst>
            <pc:docMk/>
            <pc:sldMk cId="764772680" sldId="2147200068"/>
            <ac:picMk id="4" creationId="{9F3F8BC9-56B1-18D1-9586-0FAA82213F64}"/>
          </ac:picMkLst>
        </pc:picChg>
      </pc:sldChg>
      <pc:sldChg chg="modSp add del">
        <pc:chgData name="Kjetil Dahl" userId="S::kjedah@pasientreiser.no::7e978701-a7f8-4994-9754-5d1389f78e5b" providerId="AD" clId="Web-{2458523E-B884-07A9-E777-DC854CD42032}" dt="2026-01-23T07:11:50.899" v="64" actId="20577"/>
        <pc:sldMkLst>
          <pc:docMk/>
          <pc:sldMk cId="1276859877" sldId="2147200069"/>
        </pc:sldMkLst>
        <pc:spChg chg="mod">
          <ac:chgData name="Kjetil Dahl" userId="S::kjedah@pasientreiser.no::7e978701-a7f8-4994-9754-5d1389f78e5b" providerId="AD" clId="Web-{2458523E-B884-07A9-E777-DC854CD42032}" dt="2026-01-23T07:11:34.774" v="30" actId="20577"/>
          <ac:spMkLst>
            <pc:docMk/>
            <pc:sldMk cId="1276859877" sldId="2147200069"/>
            <ac:spMk id="2" creationId="{A6165F18-5748-12C9-C06D-C462A0CCC4A8}"/>
          </ac:spMkLst>
        </pc:spChg>
        <pc:spChg chg="mod">
          <ac:chgData name="Kjetil Dahl" userId="S::kjedah@pasientreiser.no::7e978701-a7f8-4994-9754-5d1389f78e5b" providerId="AD" clId="Web-{2458523E-B884-07A9-E777-DC854CD42032}" dt="2026-01-23T07:11:50.899" v="64" actId="20577"/>
          <ac:spMkLst>
            <pc:docMk/>
            <pc:sldMk cId="1276859877" sldId="2147200069"/>
            <ac:spMk id="3" creationId="{F42D02AB-50B5-1628-C265-D2482AEEF27A}"/>
          </ac:spMkLst>
        </pc:spChg>
      </pc:sldChg>
      <pc:sldChg chg="add del">
        <pc:chgData name="Kjetil Dahl" userId="S::kjedah@pasientreiser.no::7e978701-a7f8-4994-9754-5d1389f78e5b" providerId="AD" clId="Web-{2458523E-B884-07A9-E777-DC854CD42032}" dt="2026-01-23T07:02:37.189" v="23"/>
        <pc:sldMkLst>
          <pc:docMk/>
          <pc:sldMk cId="1575194446" sldId="2147200070"/>
        </pc:sldMkLst>
      </pc:sldChg>
      <pc:sldChg chg="addSp modSp add del replId">
        <pc:chgData name="Kjetil Dahl" userId="S::kjedah@pasientreiser.no::7e978701-a7f8-4994-9754-5d1389f78e5b" providerId="AD" clId="Web-{2458523E-B884-07A9-E777-DC854CD42032}" dt="2026-01-26T07:20:16.872" v="600" actId="1076"/>
        <pc:sldMkLst>
          <pc:docMk/>
          <pc:sldMk cId="3455341460" sldId="2147200072"/>
        </pc:sldMkLst>
        <pc:spChg chg="mod">
          <ac:chgData name="Kjetil Dahl" userId="S::kjedah@pasientreiser.no::7e978701-a7f8-4994-9754-5d1389f78e5b" providerId="AD" clId="Web-{2458523E-B884-07A9-E777-DC854CD42032}" dt="2026-01-26T07:19:47.700" v="595" actId="20577"/>
          <ac:spMkLst>
            <pc:docMk/>
            <pc:sldMk cId="3455341460" sldId="2147200072"/>
            <ac:spMk id="3" creationId="{52668024-6621-286C-E413-47926A97D2EA}"/>
          </ac:spMkLst>
        </pc:spChg>
        <pc:spChg chg="add mod">
          <ac:chgData name="Kjetil Dahl" userId="S::kjedah@pasientreiser.no::7e978701-a7f8-4994-9754-5d1389f78e5b" providerId="AD" clId="Web-{2458523E-B884-07A9-E777-DC854CD42032}" dt="2026-01-26T07:20:16.872" v="600" actId="1076"/>
          <ac:spMkLst>
            <pc:docMk/>
            <pc:sldMk cId="3455341460" sldId="2147200072"/>
            <ac:spMk id="4" creationId="{FBC4E1A0-28F4-8F4F-5FAE-49CEBC9A9DBB}"/>
          </ac:spMkLst>
        </pc:spChg>
      </pc:sldChg>
      <pc:sldMasterChg chg="add addSldLayout">
        <pc:chgData name="Kjetil Dahl" userId="S::kjedah@pasientreiser.no::7e978701-a7f8-4994-9754-5d1389f78e5b" providerId="AD" clId="Web-{2458523E-B884-07A9-E777-DC854CD42032}" dt="2026-01-23T07:02:35.923" v="16"/>
        <pc:sldMasterMkLst>
          <pc:docMk/>
          <pc:sldMasterMk cId="3278869062" sldId="2147483845"/>
        </pc:sldMasterMkLst>
        <pc:sldLayoutChg chg="add">
          <pc:chgData name="Kjetil Dahl" userId="S::kjedah@pasientreiser.no::7e978701-a7f8-4994-9754-5d1389f78e5b" providerId="AD" clId="Web-{2458523E-B884-07A9-E777-DC854CD42032}" dt="2026-01-23T07:02:35.923" v="16"/>
          <pc:sldLayoutMkLst>
            <pc:docMk/>
            <pc:sldMasterMk cId="3278869062" sldId="2147483845"/>
            <pc:sldLayoutMk cId="3622892367" sldId="2147483662"/>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3717379063" sldId="2147483676"/>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1101632544" sldId="2147483677"/>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803607397" sldId="2147483678"/>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1326010188" sldId="2147483680"/>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1222085491" sldId="2147483681"/>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280604317" sldId="2147483682"/>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1348589890" sldId="2147483683"/>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3799696686" sldId="2147483685"/>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777296208" sldId="2147483727"/>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159343062" sldId="2147483728"/>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4047363799" sldId="2147483729"/>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3054552945" sldId="2147483730"/>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2667218315" sldId="2147483731"/>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200453774" sldId="2147483732"/>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2107344807" sldId="2147483733"/>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2891171217" sldId="2147483846"/>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3779379897" sldId="2147483847"/>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626373751" sldId="2147483848"/>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397369835" sldId="2147483849"/>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615487879" sldId="2147483850"/>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814382886" sldId="2147483851"/>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1417222628" sldId="2147483852"/>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2521085536" sldId="2147483853"/>
          </pc:sldLayoutMkLst>
        </pc:sldLayoutChg>
        <pc:sldLayoutChg chg="add">
          <pc:chgData name="Kjetil Dahl" userId="S::kjedah@pasientreiser.no::7e978701-a7f8-4994-9754-5d1389f78e5b" providerId="AD" clId="Web-{2458523E-B884-07A9-E777-DC854CD42032}" dt="2026-01-23T07:02:35.923" v="16"/>
          <pc:sldLayoutMkLst>
            <pc:docMk/>
            <pc:sldMasterMk cId="3278869062" sldId="2147483845"/>
            <pc:sldLayoutMk cId="3799168823" sldId="2147483854"/>
          </pc:sldLayoutMkLst>
        </pc:sldLayoutChg>
      </pc:sldMasterChg>
    </pc:docChg>
  </pc:docChgLst>
  <pc:docChgLst>
    <pc:chgData name="Christina Brubakken" userId="25a214e5-0b06-44b9-922c-e4894fa7e248" providerId="ADAL" clId="{40B69D65-CEE4-41F8-B1E4-CB6EC1F66886}"/>
    <pc:docChg chg="undo redo custSel addSld delSld modSld sldOrd">
      <pc:chgData name="Christina Brubakken" userId="25a214e5-0b06-44b9-922c-e4894fa7e248" providerId="ADAL" clId="{40B69D65-CEE4-41F8-B1E4-CB6EC1F66886}" dt="2026-01-23T14:21:11.427" v="286" actId="20577"/>
      <pc:docMkLst>
        <pc:docMk/>
      </pc:docMkLst>
      <pc:sldChg chg="add">
        <pc:chgData name="Christina Brubakken" userId="25a214e5-0b06-44b9-922c-e4894fa7e248" providerId="ADAL" clId="{40B69D65-CEE4-41F8-B1E4-CB6EC1F66886}" dt="2026-01-22T08:56:27.708" v="28"/>
        <pc:sldMkLst>
          <pc:docMk/>
          <pc:sldMk cId="668569828" sldId="286"/>
        </pc:sldMkLst>
      </pc:sldChg>
      <pc:sldChg chg="add">
        <pc:chgData name="Christina Brubakken" userId="25a214e5-0b06-44b9-922c-e4894fa7e248" providerId="ADAL" clId="{40B69D65-CEE4-41F8-B1E4-CB6EC1F66886}" dt="2026-01-22T08:56:27.708" v="28"/>
        <pc:sldMkLst>
          <pc:docMk/>
          <pc:sldMk cId="242782248" sldId="290"/>
        </pc:sldMkLst>
      </pc:sldChg>
      <pc:sldChg chg="modSp add mod modNotesTx">
        <pc:chgData name="Christina Brubakken" userId="25a214e5-0b06-44b9-922c-e4894fa7e248" providerId="ADAL" clId="{40B69D65-CEE4-41F8-B1E4-CB6EC1F66886}" dt="2026-01-23T07:43:50.658" v="59"/>
        <pc:sldMkLst>
          <pc:docMk/>
          <pc:sldMk cId="1004716056" sldId="419"/>
        </pc:sldMkLst>
        <pc:spChg chg="mod">
          <ac:chgData name="Christina Brubakken" userId="25a214e5-0b06-44b9-922c-e4894fa7e248" providerId="ADAL" clId="{40B69D65-CEE4-41F8-B1E4-CB6EC1F66886}" dt="2026-01-23T07:43:48.255" v="58" actId="27636"/>
          <ac:spMkLst>
            <pc:docMk/>
            <pc:sldMk cId="1004716056" sldId="419"/>
            <ac:spMk id="3" creationId="{5ACE7757-6058-5B7C-4165-C219031620A6}"/>
          </ac:spMkLst>
        </pc:spChg>
      </pc:sldChg>
      <pc:sldChg chg="modSp add">
        <pc:chgData name="Christina Brubakken" userId="25a214e5-0b06-44b9-922c-e4894fa7e248" providerId="ADAL" clId="{40B69D65-CEE4-41F8-B1E4-CB6EC1F66886}" dt="2026-01-22T08:57:14.524" v="55" actId="20577"/>
        <pc:sldMkLst>
          <pc:docMk/>
          <pc:sldMk cId="1436689838" sldId="993"/>
        </pc:sldMkLst>
        <pc:spChg chg="mod">
          <ac:chgData name="Christina Brubakken" userId="25a214e5-0b06-44b9-922c-e4894fa7e248" providerId="ADAL" clId="{40B69D65-CEE4-41F8-B1E4-CB6EC1F66886}" dt="2026-01-22T08:57:14.524" v="55" actId="20577"/>
          <ac:spMkLst>
            <pc:docMk/>
            <pc:sldMk cId="1436689838" sldId="993"/>
            <ac:spMk id="3" creationId="{10CA6CF1-2047-DD9D-0AD1-83571A167723}"/>
          </ac:spMkLst>
        </pc:spChg>
      </pc:sldChg>
      <pc:sldChg chg="modSp mod modNotesTx">
        <pc:chgData name="Christina Brubakken" userId="25a214e5-0b06-44b9-922c-e4894fa7e248" providerId="ADAL" clId="{40B69D65-CEE4-41F8-B1E4-CB6EC1F66886}" dt="2026-01-23T14:16:36.042" v="128"/>
        <pc:sldMkLst>
          <pc:docMk/>
          <pc:sldMk cId="2541187582" sldId="2147200032"/>
        </pc:sldMkLst>
        <pc:spChg chg="mod">
          <ac:chgData name="Christina Brubakken" userId="25a214e5-0b06-44b9-922c-e4894fa7e248" providerId="ADAL" clId="{40B69D65-CEE4-41F8-B1E4-CB6EC1F66886}" dt="2026-01-23T14:16:30.074" v="127" actId="20577"/>
          <ac:spMkLst>
            <pc:docMk/>
            <pc:sldMk cId="2541187582" sldId="2147200032"/>
            <ac:spMk id="3" creationId="{724020A3-B0E4-1325-BBE8-8D0EC4B6D011}"/>
          </ac:spMkLst>
        </pc:spChg>
      </pc:sldChg>
      <pc:sldChg chg="modSp mod modNotesTx">
        <pc:chgData name="Christina Brubakken" userId="25a214e5-0b06-44b9-922c-e4894fa7e248" providerId="ADAL" clId="{40B69D65-CEE4-41F8-B1E4-CB6EC1F66886}" dt="2026-01-23T14:21:11.427" v="286" actId="20577"/>
        <pc:sldMkLst>
          <pc:docMk/>
          <pc:sldMk cId="1246775131" sldId="2147200033"/>
        </pc:sldMkLst>
        <pc:spChg chg="mod">
          <ac:chgData name="Christina Brubakken" userId="25a214e5-0b06-44b9-922c-e4894fa7e248" providerId="ADAL" clId="{40B69D65-CEE4-41F8-B1E4-CB6EC1F66886}" dt="2026-01-23T14:21:11.427" v="286" actId="20577"/>
          <ac:spMkLst>
            <pc:docMk/>
            <pc:sldMk cId="1246775131" sldId="2147200033"/>
            <ac:spMk id="3" creationId="{1CB81768-9245-BFEB-F2FA-20109D74FA48}"/>
          </ac:spMkLst>
        </pc:spChg>
      </pc:sldChg>
      <pc:sldChg chg="modSp mod ord">
        <pc:chgData name="Christina Brubakken" userId="25a214e5-0b06-44b9-922c-e4894fa7e248" providerId="ADAL" clId="{40B69D65-CEE4-41F8-B1E4-CB6EC1F66886}" dt="2026-01-22T08:56:21.137" v="27" actId="20577"/>
        <pc:sldMkLst>
          <pc:docMk/>
          <pc:sldMk cId="720244329" sldId="2147200036"/>
        </pc:sldMkLst>
        <pc:spChg chg="mod">
          <ac:chgData name="Christina Brubakken" userId="25a214e5-0b06-44b9-922c-e4894fa7e248" providerId="ADAL" clId="{40B69D65-CEE4-41F8-B1E4-CB6EC1F66886}" dt="2026-01-22T08:56:21.137" v="27" actId="20577"/>
          <ac:spMkLst>
            <pc:docMk/>
            <pc:sldMk cId="720244329" sldId="2147200036"/>
            <ac:spMk id="2" creationId="{DEB67D2F-B737-68E8-4C3B-5C76AF776B54}"/>
          </ac:spMkLst>
        </pc:spChg>
      </pc:sldChg>
    </pc:docChg>
  </pc:docChgLst>
  <pc:docChgLst>
    <pc:chgData name="Kjetil Dahl" userId="7e978701-a7f8-4994-9754-5d1389f78e5b" providerId="ADAL" clId="{F550F877-A8FA-41E1-ABCF-E96350E80461}"/>
    <pc:docChg chg="modSld sldOrd">
      <pc:chgData name="Kjetil Dahl" userId="7e978701-a7f8-4994-9754-5d1389f78e5b" providerId="ADAL" clId="{F550F877-A8FA-41E1-ABCF-E96350E80461}" dt="2026-01-26T14:18:56.177" v="43"/>
      <pc:docMkLst>
        <pc:docMk/>
      </pc:docMkLst>
      <pc:sldChg chg="modSp mod ord">
        <pc:chgData name="Kjetil Dahl" userId="7e978701-a7f8-4994-9754-5d1389f78e5b" providerId="ADAL" clId="{F550F877-A8FA-41E1-ABCF-E96350E80461}" dt="2026-01-26T14:18:56.177" v="43"/>
        <pc:sldMkLst>
          <pc:docMk/>
          <pc:sldMk cId="764772680" sldId="2147200068"/>
        </pc:sldMkLst>
        <pc:spChg chg="mod">
          <ac:chgData name="Kjetil Dahl" userId="7e978701-a7f8-4994-9754-5d1389f78e5b" providerId="ADAL" clId="{F550F877-A8FA-41E1-ABCF-E96350E80461}" dt="2026-01-26T14:18:45.975" v="41" actId="20577"/>
          <ac:spMkLst>
            <pc:docMk/>
            <pc:sldMk cId="764772680" sldId="2147200068"/>
            <ac:spMk id="2" creationId="{19C32D59-5AF4-C59F-95C2-1235A398882F}"/>
          </ac:spMkLst>
        </pc:spChg>
      </pc:sldChg>
    </pc:docChg>
  </pc:docChgLst>
  <pc:docChgLst>
    <pc:chgData name="Mari Eia Bringedal" userId="S::mabrin@pasientreiser.no::61309ff0-48e8-48db-8788-25e628b4fc1d" providerId="AD" clId="Web-{501351D0-29CA-D786-1ACC-66F014AC3DA2}"/>
    <pc:docChg chg="addSld delSld modSld sldOrd">
      <pc:chgData name="Mari Eia Bringedal" userId="S::mabrin@pasientreiser.no::61309ff0-48e8-48db-8788-25e628b4fc1d" providerId="AD" clId="Web-{501351D0-29CA-D786-1ACC-66F014AC3DA2}" dt="2026-01-21T11:39:53.766" v="184"/>
      <pc:docMkLst>
        <pc:docMk/>
      </pc:docMkLst>
      <pc:sldChg chg="modSp">
        <pc:chgData name="Mari Eia Bringedal" userId="S::mabrin@pasientreiser.no::61309ff0-48e8-48db-8788-25e628b4fc1d" providerId="AD" clId="Web-{501351D0-29CA-D786-1ACC-66F014AC3DA2}" dt="2026-01-21T11:38:44.014" v="168" actId="20577"/>
        <pc:sldMkLst>
          <pc:docMk/>
          <pc:sldMk cId="835703888" sldId="277"/>
        </pc:sldMkLst>
        <pc:spChg chg="mod">
          <ac:chgData name="Mari Eia Bringedal" userId="S::mabrin@pasientreiser.no::61309ff0-48e8-48db-8788-25e628b4fc1d" providerId="AD" clId="Web-{501351D0-29CA-D786-1ACC-66F014AC3DA2}" dt="2026-01-21T11:38:44.014" v="168" actId="20577"/>
          <ac:spMkLst>
            <pc:docMk/>
            <pc:sldMk cId="835703888" sldId="277"/>
            <ac:spMk id="8" creationId="{98878A4D-3AE3-DB5A-DF0A-0B39E7F38C38}"/>
          </ac:spMkLst>
        </pc:spChg>
      </pc:sldChg>
      <pc:sldChg chg="modSp">
        <pc:chgData name="Mari Eia Bringedal" userId="S::mabrin@pasientreiser.no::61309ff0-48e8-48db-8788-25e628b4fc1d" providerId="AD" clId="Web-{501351D0-29CA-D786-1ACC-66F014AC3DA2}" dt="2026-01-21T11:36:53.503" v="135" actId="20577"/>
        <pc:sldMkLst>
          <pc:docMk/>
          <pc:sldMk cId="4027487895" sldId="2147199960"/>
        </pc:sldMkLst>
        <pc:spChg chg="mod">
          <ac:chgData name="Mari Eia Bringedal" userId="S::mabrin@pasientreiser.no::61309ff0-48e8-48db-8788-25e628b4fc1d" providerId="AD" clId="Web-{501351D0-29CA-D786-1ACC-66F014AC3DA2}" dt="2026-01-21T11:36:53.503" v="135" actId="20577"/>
          <ac:spMkLst>
            <pc:docMk/>
            <pc:sldMk cId="4027487895" sldId="2147199960"/>
            <ac:spMk id="2" creationId="{78A97BA4-6007-67CF-923A-34DF8F996C51}"/>
          </ac:spMkLst>
        </pc:spChg>
      </pc:sldChg>
      <pc:sldChg chg="modSp">
        <pc:chgData name="Mari Eia Bringedal" userId="S::mabrin@pasientreiser.no::61309ff0-48e8-48db-8788-25e628b4fc1d" providerId="AD" clId="Web-{501351D0-29CA-D786-1ACC-66F014AC3DA2}" dt="2026-01-21T11:28:35.956" v="20" actId="20577"/>
        <pc:sldMkLst>
          <pc:docMk/>
          <pc:sldMk cId="2749987008" sldId="2147199965"/>
        </pc:sldMkLst>
        <pc:spChg chg="mod">
          <ac:chgData name="Mari Eia Bringedal" userId="S::mabrin@pasientreiser.no::61309ff0-48e8-48db-8788-25e628b4fc1d" providerId="AD" clId="Web-{501351D0-29CA-D786-1ACC-66F014AC3DA2}" dt="2026-01-21T11:28:35.956" v="20" actId="20577"/>
          <ac:spMkLst>
            <pc:docMk/>
            <pc:sldMk cId="2749987008" sldId="2147199965"/>
            <ac:spMk id="2" creationId="{EAC6A113-923A-DAA1-A623-C38593323F8B}"/>
          </ac:spMkLst>
        </pc:spChg>
      </pc:sldChg>
      <pc:sldChg chg="modSp">
        <pc:chgData name="Mari Eia Bringedal" userId="S::mabrin@pasientreiser.no::61309ff0-48e8-48db-8788-25e628b4fc1d" providerId="AD" clId="Web-{501351D0-29CA-D786-1ACC-66F014AC3DA2}" dt="2026-01-21T11:29:00.191" v="26" actId="20577"/>
        <pc:sldMkLst>
          <pc:docMk/>
          <pc:sldMk cId="2949001031" sldId="2147199966"/>
        </pc:sldMkLst>
        <pc:spChg chg="mod">
          <ac:chgData name="Mari Eia Bringedal" userId="S::mabrin@pasientreiser.no::61309ff0-48e8-48db-8788-25e628b4fc1d" providerId="AD" clId="Web-{501351D0-29CA-D786-1ACC-66F014AC3DA2}" dt="2026-01-21T11:29:00.191" v="26" actId="20577"/>
          <ac:spMkLst>
            <pc:docMk/>
            <pc:sldMk cId="2949001031" sldId="2147199966"/>
            <ac:spMk id="2" creationId="{F10223CF-364D-CEDC-2422-1ACAEC4E63BE}"/>
          </ac:spMkLst>
        </pc:spChg>
      </pc:sldChg>
      <pc:sldChg chg="modSp">
        <pc:chgData name="Mari Eia Bringedal" userId="S::mabrin@pasientreiser.no::61309ff0-48e8-48db-8788-25e628b4fc1d" providerId="AD" clId="Web-{501351D0-29CA-D786-1ACC-66F014AC3DA2}" dt="2026-01-21T11:31:23.963" v="57" actId="20577"/>
        <pc:sldMkLst>
          <pc:docMk/>
          <pc:sldMk cId="2117545018" sldId="2147199967"/>
        </pc:sldMkLst>
        <pc:spChg chg="mod">
          <ac:chgData name="Mari Eia Bringedal" userId="S::mabrin@pasientreiser.no::61309ff0-48e8-48db-8788-25e628b4fc1d" providerId="AD" clId="Web-{501351D0-29CA-D786-1ACC-66F014AC3DA2}" dt="2026-01-21T11:31:23.963" v="57" actId="20577"/>
          <ac:spMkLst>
            <pc:docMk/>
            <pc:sldMk cId="2117545018" sldId="2147199967"/>
            <ac:spMk id="2" creationId="{0E168811-38C5-7ADF-36EB-307424BA3350}"/>
          </ac:spMkLst>
        </pc:spChg>
      </pc:sldChg>
      <pc:sldChg chg="modSp">
        <pc:chgData name="Mari Eia Bringedal" userId="S::mabrin@pasientreiser.no::61309ff0-48e8-48db-8788-25e628b4fc1d" providerId="AD" clId="Web-{501351D0-29CA-D786-1ACC-66F014AC3DA2}" dt="2026-01-21T11:33:32.311" v="77" actId="1076"/>
        <pc:sldMkLst>
          <pc:docMk/>
          <pc:sldMk cId="3192121086" sldId="2147199971"/>
        </pc:sldMkLst>
        <pc:spChg chg="mod">
          <ac:chgData name="Mari Eia Bringedal" userId="S::mabrin@pasientreiser.no::61309ff0-48e8-48db-8788-25e628b4fc1d" providerId="AD" clId="Web-{501351D0-29CA-D786-1ACC-66F014AC3DA2}" dt="2026-01-21T11:33:32.311" v="77" actId="1076"/>
          <ac:spMkLst>
            <pc:docMk/>
            <pc:sldMk cId="3192121086" sldId="2147199971"/>
            <ac:spMk id="2" creationId="{B9BAA04D-8102-9A06-50E3-2114DB1FDAA8}"/>
          </ac:spMkLst>
        </pc:spChg>
      </pc:sldChg>
      <pc:sldChg chg="modSp">
        <pc:chgData name="Mari Eia Bringedal" userId="S::mabrin@pasientreiser.no::61309ff0-48e8-48db-8788-25e628b4fc1d" providerId="AD" clId="Web-{501351D0-29CA-D786-1ACC-66F014AC3DA2}" dt="2026-01-21T11:33:53.124" v="82" actId="20577"/>
        <pc:sldMkLst>
          <pc:docMk/>
          <pc:sldMk cId="1514426292" sldId="2147199972"/>
        </pc:sldMkLst>
        <pc:spChg chg="mod">
          <ac:chgData name="Mari Eia Bringedal" userId="S::mabrin@pasientreiser.no::61309ff0-48e8-48db-8788-25e628b4fc1d" providerId="AD" clId="Web-{501351D0-29CA-D786-1ACC-66F014AC3DA2}" dt="2026-01-21T11:33:53.124" v="82" actId="20577"/>
          <ac:spMkLst>
            <pc:docMk/>
            <pc:sldMk cId="1514426292" sldId="2147199972"/>
            <ac:spMk id="2" creationId="{385CAE43-E1ED-88FD-FB57-4C9371917B62}"/>
          </ac:spMkLst>
        </pc:spChg>
      </pc:sldChg>
      <pc:sldChg chg="modSp">
        <pc:chgData name="Mari Eia Bringedal" userId="S::mabrin@pasientreiser.no::61309ff0-48e8-48db-8788-25e628b4fc1d" providerId="AD" clId="Web-{501351D0-29CA-D786-1ACC-66F014AC3DA2}" dt="2026-01-21T11:35:19.064" v="104" actId="20577"/>
        <pc:sldMkLst>
          <pc:docMk/>
          <pc:sldMk cId="3932265668" sldId="2147199973"/>
        </pc:sldMkLst>
        <pc:spChg chg="mod">
          <ac:chgData name="Mari Eia Bringedal" userId="S::mabrin@pasientreiser.no::61309ff0-48e8-48db-8788-25e628b4fc1d" providerId="AD" clId="Web-{501351D0-29CA-D786-1ACC-66F014AC3DA2}" dt="2026-01-21T11:35:19.064" v="104" actId="20577"/>
          <ac:spMkLst>
            <pc:docMk/>
            <pc:sldMk cId="3932265668" sldId="2147199973"/>
            <ac:spMk id="2" creationId="{376F5FE6-F4E2-B016-B2C1-5D0A50C3B12F}"/>
          </ac:spMkLst>
        </pc:spChg>
      </pc:sldChg>
      <pc:sldChg chg="modSp">
        <pc:chgData name="Mari Eia Bringedal" userId="S::mabrin@pasientreiser.no::61309ff0-48e8-48db-8788-25e628b4fc1d" providerId="AD" clId="Web-{501351D0-29CA-D786-1ACC-66F014AC3DA2}" dt="2026-01-21T11:36:00.143" v="120" actId="20577"/>
        <pc:sldMkLst>
          <pc:docMk/>
          <pc:sldMk cId="1403576097" sldId="2147199975"/>
        </pc:sldMkLst>
        <pc:spChg chg="mod">
          <ac:chgData name="Mari Eia Bringedal" userId="S::mabrin@pasientreiser.no::61309ff0-48e8-48db-8788-25e628b4fc1d" providerId="AD" clId="Web-{501351D0-29CA-D786-1ACC-66F014AC3DA2}" dt="2026-01-21T11:36:00.143" v="120" actId="20577"/>
          <ac:spMkLst>
            <pc:docMk/>
            <pc:sldMk cId="1403576097" sldId="2147199975"/>
            <ac:spMk id="2" creationId="{478DADCC-4829-BBD8-E601-138B0C5358A6}"/>
          </ac:spMkLst>
        </pc:spChg>
      </pc:sldChg>
      <pc:sldChg chg="modSp">
        <pc:chgData name="Mari Eia Bringedal" userId="S::mabrin@pasientreiser.no::61309ff0-48e8-48db-8788-25e628b4fc1d" providerId="AD" clId="Web-{501351D0-29CA-D786-1ACC-66F014AC3DA2}" dt="2026-01-21T11:37:01.144" v="137" actId="20577"/>
        <pc:sldMkLst>
          <pc:docMk/>
          <pc:sldMk cId="3299055028" sldId="2147199978"/>
        </pc:sldMkLst>
        <pc:spChg chg="mod">
          <ac:chgData name="Mari Eia Bringedal" userId="S::mabrin@pasientreiser.no::61309ff0-48e8-48db-8788-25e628b4fc1d" providerId="AD" clId="Web-{501351D0-29CA-D786-1ACC-66F014AC3DA2}" dt="2026-01-21T11:37:01.144" v="137" actId="20577"/>
          <ac:spMkLst>
            <pc:docMk/>
            <pc:sldMk cId="3299055028" sldId="2147199978"/>
            <ac:spMk id="2" creationId="{93376A0A-D41A-D32A-7BC1-62033BEB022C}"/>
          </ac:spMkLst>
        </pc:spChg>
      </pc:sldChg>
      <pc:sldChg chg="modSp ord">
        <pc:chgData name="Mari Eia Bringedal" userId="S::mabrin@pasientreiser.no::61309ff0-48e8-48db-8788-25e628b4fc1d" providerId="AD" clId="Web-{501351D0-29CA-D786-1ACC-66F014AC3DA2}" dt="2026-01-21T11:38:13.152" v="155"/>
        <pc:sldMkLst>
          <pc:docMk/>
          <pc:sldMk cId="2778014667" sldId="2147199979"/>
        </pc:sldMkLst>
        <pc:spChg chg="mod">
          <ac:chgData name="Mari Eia Bringedal" userId="S::mabrin@pasientreiser.no::61309ff0-48e8-48db-8788-25e628b4fc1d" providerId="AD" clId="Web-{501351D0-29CA-D786-1ACC-66F014AC3DA2}" dt="2026-01-21T11:37:59.321" v="153" actId="20577"/>
          <ac:spMkLst>
            <pc:docMk/>
            <pc:sldMk cId="2778014667" sldId="2147199979"/>
            <ac:spMk id="2" creationId="{A7AB2D4B-CBD0-4CF6-5824-4D263D6ED2D1}"/>
          </ac:spMkLst>
        </pc:spChg>
      </pc:sldChg>
      <pc:sldChg chg="new ord">
        <pc:chgData name="Mari Eia Bringedal" userId="S::mabrin@pasientreiser.no::61309ff0-48e8-48db-8788-25e628b4fc1d" providerId="AD" clId="Web-{501351D0-29CA-D786-1ACC-66F014AC3DA2}" dt="2026-01-21T11:31:03.166" v="51"/>
        <pc:sldMkLst>
          <pc:docMk/>
          <pc:sldMk cId="3114734139" sldId="2147200013"/>
        </pc:sldMkLst>
      </pc:sldChg>
      <pc:sldChg chg="new ord">
        <pc:chgData name="Mari Eia Bringedal" userId="S::mabrin@pasientreiser.no::61309ff0-48e8-48db-8788-25e628b4fc1d" providerId="AD" clId="Web-{501351D0-29CA-D786-1ACC-66F014AC3DA2}" dt="2026-01-21T11:31:25.932" v="59"/>
        <pc:sldMkLst>
          <pc:docMk/>
          <pc:sldMk cId="2057874191" sldId="2147200015"/>
        </pc:sldMkLst>
      </pc:sldChg>
    </pc:docChg>
  </pc:docChgLst>
  <pc:docChgLst>
    <pc:chgData name="Hilde Holt" userId="69625eeb-bbda-4619-96e2-34ea65e3b1b7" providerId="ADAL" clId="{4B9F8BA2-BE64-4046-ABB4-6B9A34118A4F}"/>
    <pc:docChg chg="undo custSel addSld delSld modSld">
      <pc:chgData name="Hilde Holt" userId="69625eeb-bbda-4619-96e2-34ea65e3b1b7" providerId="ADAL" clId="{4B9F8BA2-BE64-4046-ABB4-6B9A34118A4F}" dt="2026-01-21T13:35:58.527" v="503" actId="6549"/>
      <pc:docMkLst>
        <pc:docMk/>
      </pc:docMkLst>
      <pc:sldChg chg="addSp delSp modSp mod modClrScheme chgLayout">
        <pc:chgData name="Hilde Holt" userId="69625eeb-bbda-4619-96e2-34ea65e3b1b7" providerId="ADAL" clId="{4B9F8BA2-BE64-4046-ABB4-6B9A34118A4F}" dt="2026-01-21T12:26:05.678" v="71" actId="20577"/>
        <pc:sldMkLst>
          <pc:docMk/>
          <pc:sldMk cId="3114734139" sldId="2147200013"/>
        </pc:sldMkLst>
        <pc:spChg chg="add mod">
          <ac:chgData name="Hilde Holt" userId="69625eeb-bbda-4619-96e2-34ea65e3b1b7" providerId="ADAL" clId="{4B9F8BA2-BE64-4046-ABB4-6B9A34118A4F}" dt="2026-01-21T12:26:05.678" v="71" actId="20577"/>
          <ac:spMkLst>
            <pc:docMk/>
            <pc:sldMk cId="3114734139" sldId="2147200013"/>
            <ac:spMk id="9" creationId="{8EA1CC94-A005-1FBC-7701-1E67F0823781}"/>
          </ac:spMkLst>
        </pc:spChg>
        <pc:picChg chg="add mod">
          <ac:chgData name="Hilde Holt" userId="69625eeb-bbda-4619-96e2-34ea65e3b1b7" providerId="ADAL" clId="{4B9F8BA2-BE64-4046-ABB4-6B9A34118A4F}" dt="2026-01-21T12:21:44.121" v="59" actId="14100"/>
          <ac:picMkLst>
            <pc:docMk/>
            <pc:sldMk cId="3114734139" sldId="2147200013"/>
            <ac:picMk id="4" creationId="{52A78879-B724-A0B3-D7C8-C9E4A3F574BC}"/>
          </ac:picMkLst>
        </pc:picChg>
        <pc:picChg chg="add mod">
          <ac:chgData name="Hilde Holt" userId="69625eeb-bbda-4619-96e2-34ea65e3b1b7" providerId="ADAL" clId="{4B9F8BA2-BE64-4046-ABB4-6B9A34118A4F}" dt="2026-01-21T12:21:35.383" v="54" actId="1076"/>
          <ac:picMkLst>
            <pc:docMk/>
            <pc:sldMk cId="3114734139" sldId="2147200013"/>
            <ac:picMk id="5" creationId="{C2E2DA4A-A9D6-A4D9-51DF-DC39FC756052}"/>
          </ac:picMkLst>
        </pc:picChg>
      </pc:sldChg>
      <pc:sldChg chg="modSp mod">
        <pc:chgData name="Hilde Holt" userId="69625eeb-bbda-4619-96e2-34ea65e3b1b7" providerId="ADAL" clId="{4B9F8BA2-BE64-4046-ABB4-6B9A34118A4F}" dt="2026-01-21T12:58:10.697" v="186" actId="14100"/>
        <pc:sldMkLst>
          <pc:docMk/>
          <pc:sldMk cId="2057874191" sldId="2147200015"/>
        </pc:sldMkLst>
        <pc:spChg chg="mod">
          <ac:chgData name="Hilde Holt" userId="69625eeb-bbda-4619-96e2-34ea65e3b1b7" providerId="ADAL" clId="{4B9F8BA2-BE64-4046-ABB4-6B9A34118A4F}" dt="2026-01-21T12:55:36.328" v="170" actId="20577"/>
          <ac:spMkLst>
            <pc:docMk/>
            <pc:sldMk cId="2057874191" sldId="2147200015"/>
            <ac:spMk id="2" creationId="{EE4BE289-F2AC-B6EC-8155-E472AC767445}"/>
          </ac:spMkLst>
        </pc:spChg>
        <pc:spChg chg="mod">
          <ac:chgData name="Hilde Holt" userId="69625eeb-bbda-4619-96e2-34ea65e3b1b7" providerId="ADAL" clId="{4B9F8BA2-BE64-4046-ABB4-6B9A34118A4F}" dt="2026-01-21T12:58:10.697" v="186" actId="14100"/>
          <ac:spMkLst>
            <pc:docMk/>
            <pc:sldMk cId="2057874191" sldId="2147200015"/>
            <ac:spMk id="3" creationId="{B97A6909-11F6-7748-73B8-318E816FE51C}"/>
          </ac:spMkLst>
        </pc:spChg>
      </pc:sldChg>
      <pc:sldChg chg="addSp delSp modSp new mod">
        <pc:chgData name="Hilde Holt" userId="69625eeb-bbda-4619-96e2-34ea65e3b1b7" providerId="ADAL" clId="{4B9F8BA2-BE64-4046-ABB4-6B9A34118A4F}" dt="2026-01-21T13:00:51.270" v="193" actId="207"/>
        <pc:sldMkLst>
          <pc:docMk/>
          <pc:sldMk cId="4202505751" sldId="2147200029"/>
        </pc:sldMkLst>
        <pc:spChg chg="mod">
          <ac:chgData name="Hilde Holt" userId="69625eeb-bbda-4619-96e2-34ea65e3b1b7" providerId="ADAL" clId="{4B9F8BA2-BE64-4046-ABB4-6B9A34118A4F}" dt="2026-01-21T12:55:03.407" v="162" actId="1076"/>
          <ac:spMkLst>
            <pc:docMk/>
            <pc:sldMk cId="4202505751" sldId="2147200029"/>
            <ac:spMk id="2" creationId="{EE430534-35BF-8976-3288-949D7C834E54}"/>
          </ac:spMkLst>
        </pc:spChg>
        <pc:spChg chg="add mod">
          <ac:chgData name="Hilde Holt" userId="69625eeb-bbda-4619-96e2-34ea65e3b1b7" providerId="ADAL" clId="{4B9F8BA2-BE64-4046-ABB4-6B9A34118A4F}" dt="2026-01-21T13:00:51.270" v="193" actId="207"/>
          <ac:spMkLst>
            <pc:docMk/>
            <pc:sldMk cId="4202505751" sldId="2147200029"/>
            <ac:spMk id="3" creationId="{97E15E70-482A-A375-7A6D-DDA0BB3A6F68}"/>
          </ac:spMkLst>
        </pc:spChg>
      </pc:sldChg>
      <pc:sldChg chg="add">
        <pc:chgData name="Hilde Holt" userId="69625eeb-bbda-4619-96e2-34ea65e3b1b7" providerId="ADAL" clId="{4B9F8BA2-BE64-4046-ABB4-6B9A34118A4F}" dt="2026-01-21T13:12:51.103" v="230"/>
        <pc:sldMkLst>
          <pc:docMk/>
          <pc:sldMk cId="2449369359" sldId="2147200030"/>
        </pc:sldMkLst>
      </pc:sldChg>
      <pc:sldChg chg="modSp new mod">
        <pc:chgData name="Hilde Holt" userId="69625eeb-bbda-4619-96e2-34ea65e3b1b7" providerId="ADAL" clId="{4B9F8BA2-BE64-4046-ABB4-6B9A34118A4F}" dt="2026-01-21T13:35:58.527" v="503" actId="6549"/>
        <pc:sldMkLst>
          <pc:docMk/>
          <pc:sldMk cId="3496789360" sldId="2147200031"/>
        </pc:sldMkLst>
        <pc:spChg chg="mod">
          <ac:chgData name="Hilde Holt" userId="69625eeb-bbda-4619-96e2-34ea65e3b1b7" providerId="ADAL" clId="{4B9F8BA2-BE64-4046-ABB4-6B9A34118A4F}" dt="2026-01-21T13:28:20.580" v="235"/>
          <ac:spMkLst>
            <pc:docMk/>
            <pc:sldMk cId="3496789360" sldId="2147200031"/>
            <ac:spMk id="2" creationId="{8D833345-5609-70D8-1602-72C572805219}"/>
          </ac:spMkLst>
        </pc:spChg>
        <pc:spChg chg="mod">
          <ac:chgData name="Hilde Holt" userId="69625eeb-bbda-4619-96e2-34ea65e3b1b7" providerId="ADAL" clId="{4B9F8BA2-BE64-4046-ABB4-6B9A34118A4F}" dt="2026-01-21T13:35:58.527" v="503" actId="6549"/>
          <ac:spMkLst>
            <pc:docMk/>
            <pc:sldMk cId="3496789360" sldId="2147200031"/>
            <ac:spMk id="3" creationId="{B6A2DE41-8CB9-A5B7-4FB4-72C9C5790382}"/>
          </ac:spMkLst>
        </pc:spChg>
      </pc:sldChg>
    </pc:docChg>
  </pc:docChgLst>
  <pc:docChgLst>
    <pc:chgData name="Mari Eia Bringedal" userId="S::mabrin@pasientreiser.no::61309ff0-48e8-48db-8788-25e628b4fc1d" providerId="AD" clId="Web-{F6AD07E4-A1A5-48C6-88E0-6A94AEED2057}"/>
    <pc:docChg chg="addSld delSld modSld sldOrd">
      <pc:chgData name="Mari Eia Bringedal" userId="S::mabrin@pasientreiser.no::61309ff0-48e8-48db-8788-25e628b4fc1d" providerId="AD" clId="Web-{F6AD07E4-A1A5-48C6-88E0-6A94AEED2057}" dt="2026-01-23T07:59:06.020" v="22" actId="1076"/>
      <pc:docMkLst>
        <pc:docMk/>
      </pc:docMkLst>
      <pc:sldChg chg="modSp">
        <pc:chgData name="Mari Eia Bringedal" userId="S::mabrin@pasientreiser.no::61309ff0-48e8-48db-8788-25e628b4fc1d" providerId="AD" clId="Web-{F6AD07E4-A1A5-48C6-88E0-6A94AEED2057}" dt="2026-01-23T07:57:07.062" v="6" actId="20577"/>
        <pc:sldMkLst>
          <pc:docMk/>
          <pc:sldMk cId="4027487895" sldId="2147199960"/>
        </pc:sldMkLst>
        <pc:spChg chg="mod">
          <ac:chgData name="Mari Eia Bringedal" userId="S::mabrin@pasientreiser.no::61309ff0-48e8-48db-8788-25e628b4fc1d" providerId="AD" clId="Web-{F6AD07E4-A1A5-48C6-88E0-6A94AEED2057}" dt="2026-01-23T07:57:07.062" v="6" actId="20577"/>
          <ac:spMkLst>
            <pc:docMk/>
            <pc:sldMk cId="4027487895" sldId="2147199960"/>
            <ac:spMk id="2" creationId="{78A97BA4-6007-67CF-923A-34DF8F996C51}"/>
          </ac:spMkLst>
        </pc:spChg>
      </pc:sldChg>
      <pc:sldChg chg="addSp delSp modSp new mod ord modClrScheme chgLayout">
        <pc:chgData name="Mari Eia Bringedal" userId="S::mabrin@pasientreiser.no::61309ff0-48e8-48db-8788-25e628b4fc1d" providerId="AD" clId="Web-{F6AD07E4-A1A5-48C6-88E0-6A94AEED2057}" dt="2026-01-23T07:59:06.020" v="22" actId="1076"/>
        <pc:sldMkLst>
          <pc:docMk/>
          <pc:sldMk cId="1724191713" sldId="2147200082"/>
        </pc:sldMkLst>
        <pc:picChg chg="add mod">
          <ac:chgData name="Mari Eia Bringedal" userId="S::mabrin@pasientreiser.no::61309ff0-48e8-48db-8788-25e628b4fc1d" providerId="AD" clId="Web-{F6AD07E4-A1A5-48C6-88E0-6A94AEED2057}" dt="2026-01-23T07:59:06.020" v="22" actId="1076"/>
          <ac:picMkLst>
            <pc:docMk/>
            <pc:sldMk cId="1724191713" sldId="2147200082"/>
            <ac:picMk id="4" creationId="{447BE56C-26A0-4FB4-F4A3-F8B90DF353B1}"/>
          </ac:picMkLst>
        </pc:picChg>
      </pc:sldChg>
    </pc:docChg>
  </pc:docChgLst>
  <pc:docChgLst>
    <pc:chgData name="Guri Brenden" userId="S::guloen@pasientreiser.no::6b0dc8f1-55db-40c7-9228-b6ccfb976e87" providerId="AD" clId="Web-{99715E0C-89C9-C9E1-CDD0-E6D198EC7002}"/>
    <pc:docChg chg="addSld delSld modSld">
      <pc:chgData name="Guri Brenden" userId="S::guloen@pasientreiser.no::6b0dc8f1-55db-40c7-9228-b6ccfb976e87" providerId="AD" clId="Web-{99715E0C-89C9-C9E1-CDD0-E6D198EC7002}" dt="2026-01-23T07:48:44.723" v="39"/>
      <pc:docMkLst>
        <pc:docMk/>
      </pc:docMkLst>
      <pc:sldChg chg="add">
        <pc:chgData name="Guri Brenden" userId="S::guloen@pasientreiser.no::6b0dc8f1-55db-40c7-9228-b6ccfb976e87" providerId="AD" clId="Web-{99715E0C-89C9-C9E1-CDD0-E6D198EC7002}" dt="2026-01-23T07:46:37.080" v="0"/>
        <pc:sldMkLst>
          <pc:docMk/>
          <pc:sldMk cId="1181284575" sldId="2147200073"/>
        </pc:sldMkLst>
      </pc:sldChg>
      <pc:sldChg chg="modSp add">
        <pc:chgData name="Guri Brenden" userId="S::guloen@pasientreiser.no::6b0dc8f1-55db-40c7-9228-b6ccfb976e87" providerId="AD" clId="Web-{99715E0C-89C9-C9E1-CDD0-E6D198EC7002}" dt="2026-01-23T07:47:02.003" v="9"/>
        <pc:sldMkLst>
          <pc:docMk/>
          <pc:sldMk cId="1895714235" sldId="2147200074"/>
        </pc:sldMkLst>
        <pc:spChg chg="mod">
          <ac:chgData name="Guri Brenden" userId="S::guloen@pasientreiser.no::6b0dc8f1-55db-40c7-9228-b6ccfb976e87" providerId="AD" clId="Web-{99715E0C-89C9-C9E1-CDD0-E6D198EC7002}" dt="2026-01-23T07:47:02.003" v="9"/>
          <ac:spMkLst>
            <pc:docMk/>
            <pc:sldMk cId="1895714235" sldId="2147200074"/>
            <ac:spMk id="7" creationId="{8BE8459F-E20B-46B7-0CFC-6E261E2D7293}"/>
          </ac:spMkLst>
        </pc:spChg>
      </pc:sldChg>
      <pc:sldChg chg="modSp add">
        <pc:chgData name="Guri Brenden" userId="S::guloen@pasientreiser.no::6b0dc8f1-55db-40c7-9228-b6ccfb976e87" providerId="AD" clId="Web-{99715E0C-89C9-C9E1-CDD0-E6D198EC7002}" dt="2026-01-23T07:48:00.894" v="37" actId="20577"/>
        <pc:sldMkLst>
          <pc:docMk/>
          <pc:sldMk cId="133626914" sldId="2147200075"/>
        </pc:sldMkLst>
        <pc:spChg chg="mod">
          <ac:chgData name="Guri Brenden" userId="S::guloen@pasientreiser.no::6b0dc8f1-55db-40c7-9228-b6ccfb976e87" providerId="AD" clId="Web-{99715E0C-89C9-C9E1-CDD0-E6D198EC7002}" dt="2026-01-23T07:48:00.894" v="37" actId="20577"/>
          <ac:spMkLst>
            <pc:docMk/>
            <pc:sldMk cId="133626914" sldId="2147200075"/>
            <ac:spMk id="6" creationId="{801D1FEA-957A-4173-60A6-547923B4491A}"/>
          </ac:spMkLst>
        </pc:spChg>
      </pc:sldChg>
      <pc:sldChg chg="add">
        <pc:chgData name="Guri Brenden" userId="S::guloen@pasientreiser.no::6b0dc8f1-55db-40c7-9228-b6ccfb976e87" providerId="AD" clId="Web-{99715E0C-89C9-C9E1-CDD0-E6D198EC7002}" dt="2026-01-23T07:46:37.627" v="3"/>
        <pc:sldMkLst>
          <pc:docMk/>
          <pc:sldMk cId="363571782" sldId="2147200076"/>
        </pc:sldMkLst>
      </pc:sldChg>
      <pc:sldChg chg="add">
        <pc:chgData name="Guri Brenden" userId="S::guloen@pasientreiser.no::6b0dc8f1-55db-40c7-9228-b6ccfb976e87" providerId="AD" clId="Web-{99715E0C-89C9-C9E1-CDD0-E6D198EC7002}" dt="2026-01-23T07:46:37.830" v="4"/>
        <pc:sldMkLst>
          <pc:docMk/>
          <pc:sldMk cId="2778355484" sldId="2147200077"/>
        </pc:sldMkLst>
      </pc:sldChg>
      <pc:sldChg chg="add">
        <pc:chgData name="Guri Brenden" userId="S::guloen@pasientreiser.no::6b0dc8f1-55db-40c7-9228-b6ccfb976e87" providerId="AD" clId="Web-{99715E0C-89C9-C9E1-CDD0-E6D198EC7002}" dt="2026-01-23T07:46:38.048" v="5"/>
        <pc:sldMkLst>
          <pc:docMk/>
          <pc:sldMk cId="4226071441" sldId="2147200078"/>
        </pc:sldMkLst>
      </pc:sldChg>
      <pc:sldChg chg="add">
        <pc:chgData name="Guri Brenden" userId="S::guloen@pasientreiser.no::6b0dc8f1-55db-40c7-9228-b6ccfb976e87" providerId="AD" clId="Web-{99715E0C-89C9-C9E1-CDD0-E6D198EC7002}" dt="2026-01-23T07:46:38.299" v="6"/>
        <pc:sldMkLst>
          <pc:docMk/>
          <pc:sldMk cId="3367848720" sldId="2147200079"/>
        </pc:sldMkLst>
      </pc:sldChg>
      <pc:sldChg chg="modSp add">
        <pc:chgData name="Guri Brenden" userId="S::guloen@pasientreiser.no::6b0dc8f1-55db-40c7-9228-b6ccfb976e87" providerId="AD" clId="Web-{99715E0C-89C9-C9E1-CDD0-E6D198EC7002}" dt="2026-01-23T07:48:29.409" v="38" actId="20577"/>
        <pc:sldMkLst>
          <pc:docMk/>
          <pc:sldMk cId="2084442704" sldId="2147200080"/>
        </pc:sldMkLst>
        <pc:spChg chg="mod">
          <ac:chgData name="Guri Brenden" userId="S::guloen@pasientreiser.no::6b0dc8f1-55db-40c7-9228-b6ccfb976e87" providerId="AD" clId="Web-{99715E0C-89C9-C9E1-CDD0-E6D198EC7002}" dt="2026-01-23T07:48:29.409" v="38" actId="20577"/>
          <ac:spMkLst>
            <pc:docMk/>
            <pc:sldMk cId="2084442704" sldId="2147200080"/>
            <ac:spMk id="3" creationId="{9D03DD4A-B640-5F89-B889-451231C8952C}"/>
          </ac:spMkLst>
        </pc:spChg>
      </pc:sldChg>
      <pc:sldChg chg="add">
        <pc:chgData name="Guri Brenden" userId="S::guloen@pasientreiser.no::6b0dc8f1-55db-40c7-9228-b6ccfb976e87" providerId="AD" clId="Web-{99715E0C-89C9-C9E1-CDD0-E6D198EC7002}" dt="2026-01-23T07:46:38.830" v="8"/>
        <pc:sldMkLst>
          <pc:docMk/>
          <pc:sldMk cId="1173646907" sldId="2147200081"/>
        </pc:sldMkLst>
      </pc:sldChg>
    </pc:docChg>
  </pc:docChgLst>
  <pc:docChgLst>
    <pc:chgData name="Mari Eia Bringedal" userId="S::mabrin@pasientreiser.no::61309ff0-48e8-48db-8788-25e628b4fc1d" providerId="AD" clId="Web-{3FD1672F-ADDE-6F25-B87D-BC835BC98A32}"/>
    <pc:docChg chg="addSld delSld modSld sldOrd">
      <pc:chgData name="Mari Eia Bringedal" userId="S::mabrin@pasientreiser.no::61309ff0-48e8-48db-8788-25e628b4fc1d" providerId="AD" clId="Web-{3FD1672F-ADDE-6F25-B87D-BC835BC98A32}" dt="2026-01-23T08:41:00.373" v="86" actId="20577"/>
      <pc:docMkLst>
        <pc:docMk/>
      </pc:docMkLst>
      <pc:sldChg chg="add ord modNotes">
        <pc:chgData name="Mari Eia Bringedal" userId="S::mabrin@pasientreiser.no::61309ff0-48e8-48db-8788-25e628b4fc1d" providerId="AD" clId="Web-{3FD1672F-ADDE-6F25-B87D-BC835BC98A32}" dt="2026-01-23T08:39:19.492" v="58"/>
        <pc:sldMkLst>
          <pc:docMk/>
          <pc:sldMk cId="482984905" sldId="2147199955"/>
        </pc:sldMkLst>
      </pc:sldChg>
      <pc:sldChg chg="add ord">
        <pc:chgData name="Mari Eia Bringedal" userId="S::mabrin@pasientreiser.no::61309ff0-48e8-48db-8788-25e628b4fc1d" providerId="AD" clId="Web-{3FD1672F-ADDE-6F25-B87D-BC835BC98A32}" dt="2026-01-23T08:38:43.882" v="38"/>
        <pc:sldMkLst>
          <pc:docMk/>
          <pc:sldMk cId="1724682128" sldId="2147199956"/>
        </pc:sldMkLst>
      </pc:sldChg>
      <pc:sldChg chg="add ord">
        <pc:chgData name="Mari Eia Bringedal" userId="S::mabrin@pasientreiser.no::61309ff0-48e8-48db-8788-25e628b4fc1d" providerId="AD" clId="Web-{3FD1672F-ADDE-6F25-B87D-BC835BC98A32}" dt="2026-01-23T08:38:53.570" v="39"/>
        <pc:sldMkLst>
          <pc:docMk/>
          <pc:sldMk cId="2154598712" sldId="2147199957"/>
        </pc:sldMkLst>
      </pc:sldChg>
      <pc:sldChg chg="add ord modNotes">
        <pc:chgData name="Mari Eia Bringedal" userId="S::mabrin@pasientreiser.no::61309ff0-48e8-48db-8788-25e628b4fc1d" providerId="AD" clId="Web-{3FD1672F-ADDE-6F25-B87D-BC835BC98A32}" dt="2026-01-23T08:40:32.074" v="77"/>
        <pc:sldMkLst>
          <pc:docMk/>
          <pc:sldMk cId="2117986258" sldId="2147199959"/>
        </pc:sldMkLst>
      </pc:sldChg>
      <pc:sldChg chg="modSp">
        <pc:chgData name="Mari Eia Bringedal" userId="S::mabrin@pasientreiser.no::61309ff0-48e8-48db-8788-25e628b4fc1d" providerId="AD" clId="Web-{3FD1672F-ADDE-6F25-B87D-BC835BC98A32}" dt="2026-01-23T08:41:00.373" v="86" actId="20577"/>
        <pc:sldMkLst>
          <pc:docMk/>
          <pc:sldMk cId="4027487895" sldId="2147199960"/>
        </pc:sldMkLst>
        <pc:spChg chg="mod">
          <ac:chgData name="Mari Eia Bringedal" userId="S::mabrin@pasientreiser.no::61309ff0-48e8-48db-8788-25e628b4fc1d" providerId="AD" clId="Web-{3FD1672F-ADDE-6F25-B87D-BC835BC98A32}" dt="2026-01-23T08:41:00.373" v="86" actId="20577"/>
          <ac:spMkLst>
            <pc:docMk/>
            <pc:sldMk cId="4027487895" sldId="2147199960"/>
            <ac:spMk id="2" creationId="{78A97BA4-6007-67CF-923A-34DF8F996C51}"/>
          </ac:spMkLst>
        </pc:spChg>
      </pc:sldChg>
      <pc:sldChg chg="add">
        <pc:chgData name="Mari Eia Bringedal" userId="S::mabrin@pasientreiser.no::61309ff0-48e8-48db-8788-25e628b4fc1d" providerId="AD" clId="Web-{3FD1672F-ADDE-6F25-B87D-BC835BC98A32}" dt="2026-01-23T08:18:00.245" v="4"/>
        <pc:sldMkLst>
          <pc:docMk/>
          <pc:sldMk cId="2956606236" sldId="2147199961"/>
        </pc:sldMkLst>
      </pc:sldChg>
      <pc:sldChg chg="add">
        <pc:chgData name="Mari Eia Bringedal" userId="S::mabrin@pasientreiser.no::61309ff0-48e8-48db-8788-25e628b4fc1d" providerId="AD" clId="Web-{3FD1672F-ADDE-6F25-B87D-BC835BC98A32}" dt="2026-01-23T08:17:59.995" v="3"/>
        <pc:sldMkLst>
          <pc:docMk/>
          <pc:sldMk cId="3040927340" sldId="2147200083"/>
        </pc:sldMkLst>
      </pc:sldChg>
      <pc:sldChg chg="add">
        <pc:chgData name="Mari Eia Bringedal" userId="S::mabrin@pasientreiser.no::61309ff0-48e8-48db-8788-25e628b4fc1d" providerId="AD" clId="Web-{3FD1672F-ADDE-6F25-B87D-BC835BC98A32}" dt="2026-01-23T08:18:00.480" v="5"/>
        <pc:sldMkLst>
          <pc:docMk/>
          <pc:sldMk cId="1857713405" sldId="2147200084"/>
        </pc:sldMkLst>
      </pc:sldChg>
    </pc:docChg>
  </pc:docChgLst>
  <pc:docChgLst>
    <pc:chgData name="Mari Eia Bringedal" userId="S::mabrin@pasientreiser.no::61309ff0-48e8-48db-8788-25e628b4fc1d" providerId="AD" clId="Web-{3F48E77D-FDBE-CC7A-9476-62D265A686D8}"/>
    <pc:docChg chg="modSld">
      <pc:chgData name="Mari Eia Bringedal" userId="S::mabrin@pasientreiser.no::61309ff0-48e8-48db-8788-25e628b4fc1d" providerId="AD" clId="Web-{3F48E77D-FDBE-CC7A-9476-62D265A686D8}" dt="2026-01-26T12:01:05.922" v="45"/>
      <pc:docMkLst>
        <pc:docMk/>
      </pc:docMkLst>
      <pc:sldChg chg="mod modShow">
        <pc:chgData name="Mari Eia Bringedal" userId="S::mabrin@pasientreiser.no::61309ff0-48e8-48db-8788-25e628b4fc1d" providerId="AD" clId="Web-{3F48E77D-FDBE-CC7A-9476-62D265A686D8}" dt="2026-01-26T12:01:02.812" v="44"/>
        <pc:sldMkLst>
          <pc:docMk/>
          <pc:sldMk cId="2956606236" sldId="2147199961"/>
        </pc:sldMkLst>
      </pc:sldChg>
      <pc:sldChg chg="modNotes">
        <pc:chgData name="Mari Eia Bringedal" userId="S::mabrin@pasientreiser.no::61309ff0-48e8-48db-8788-25e628b4fc1d" providerId="AD" clId="Web-{3F48E77D-FDBE-CC7A-9476-62D265A686D8}" dt="2026-01-26T11:46:14.991" v="43"/>
        <pc:sldMkLst>
          <pc:docMk/>
          <pc:sldMk cId="3040927340" sldId="2147200083"/>
        </pc:sldMkLst>
      </pc:sldChg>
      <pc:sldChg chg="mod modShow">
        <pc:chgData name="Mari Eia Bringedal" userId="S::mabrin@pasientreiser.no::61309ff0-48e8-48db-8788-25e628b4fc1d" providerId="AD" clId="Web-{3F48E77D-FDBE-CC7A-9476-62D265A686D8}" dt="2026-01-26T12:01:05.922" v="45"/>
        <pc:sldMkLst>
          <pc:docMk/>
          <pc:sldMk cId="1857713405" sldId="214720008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255E22-B573-4853-BB11-DE03F3C468FF}"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US"/>
        </a:p>
      </dgm:t>
    </dgm:pt>
    <dgm:pt modelId="{3AF7BCB8-734A-49E8-8CE7-186D57C2C672}">
      <dgm:prSet custT="1"/>
      <dgm:spPr/>
      <dgm:t>
        <a:bodyPr/>
        <a:lstStyle/>
        <a:p>
          <a:pPr>
            <a:lnSpc>
              <a:spcPct val="100000"/>
            </a:lnSpc>
          </a:pPr>
          <a:r>
            <a:rPr lang="nb-NO" sz="3200"/>
            <a:t>Toppoppgaver</a:t>
          </a:r>
          <a:endParaRPr lang="en-US" sz="3200"/>
        </a:p>
      </dgm:t>
    </dgm:pt>
    <dgm:pt modelId="{8E47D090-0F0C-46C9-8BB5-E7AAD23A00FD}" type="parTrans" cxnId="{AE858CE0-19E0-4E61-B8F4-E4F68336CCF8}">
      <dgm:prSet/>
      <dgm:spPr/>
      <dgm:t>
        <a:bodyPr/>
        <a:lstStyle/>
        <a:p>
          <a:endParaRPr lang="en-US"/>
        </a:p>
      </dgm:t>
    </dgm:pt>
    <dgm:pt modelId="{787AE724-9E40-4C53-A823-7B086E1669DA}" type="sibTrans" cxnId="{AE858CE0-19E0-4E61-B8F4-E4F68336CCF8}">
      <dgm:prSet/>
      <dgm:spPr/>
      <dgm:t>
        <a:bodyPr/>
        <a:lstStyle/>
        <a:p>
          <a:endParaRPr lang="en-US"/>
        </a:p>
      </dgm:t>
    </dgm:pt>
    <dgm:pt modelId="{5DE5C207-ABA0-4776-BB43-25C62AA2FD5A}">
      <dgm:prSet custT="1"/>
      <dgm:spPr/>
      <dgm:t>
        <a:bodyPr/>
        <a:lstStyle/>
        <a:p>
          <a:r>
            <a:rPr lang="nb-NO" sz="1400"/>
            <a:t>Vi spurte brukerne hvorfor de kom til </a:t>
          </a:r>
          <a:r>
            <a:rPr lang="nb-NO" sz="1400" err="1"/>
            <a:t>Helsenorge</a:t>
          </a:r>
          <a:r>
            <a:rPr lang="nb-NO" sz="1400"/>
            <a:t>.</a:t>
          </a:r>
          <a:endParaRPr lang="en-US" sz="1400"/>
        </a:p>
      </dgm:t>
    </dgm:pt>
    <dgm:pt modelId="{5C07A434-836D-417A-86BB-86A8C5549876}" type="parTrans" cxnId="{98EB6106-88A7-472B-B8A8-B4C7D53CBCA0}">
      <dgm:prSet/>
      <dgm:spPr/>
      <dgm:t>
        <a:bodyPr/>
        <a:lstStyle/>
        <a:p>
          <a:endParaRPr lang="en-US"/>
        </a:p>
      </dgm:t>
    </dgm:pt>
    <dgm:pt modelId="{4039F5DD-60DE-45AE-B484-9BA4E018914E}" type="sibTrans" cxnId="{98EB6106-88A7-472B-B8A8-B4C7D53CBCA0}">
      <dgm:prSet/>
      <dgm:spPr/>
      <dgm:t>
        <a:bodyPr/>
        <a:lstStyle/>
        <a:p>
          <a:endParaRPr lang="en-US"/>
        </a:p>
      </dgm:t>
    </dgm:pt>
    <dgm:pt modelId="{26B45311-4A78-4237-A7B9-F8F65FB0FA31}">
      <dgm:prSet custT="1"/>
      <dgm:spPr/>
      <dgm:t>
        <a:bodyPr/>
        <a:lstStyle/>
        <a:p>
          <a:pPr>
            <a:lnSpc>
              <a:spcPct val="100000"/>
            </a:lnSpc>
          </a:pPr>
          <a:r>
            <a:rPr lang="nb-NO" sz="3200">
              <a:solidFill>
                <a:srgbClr val="015945"/>
              </a:solidFill>
            </a:rPr>
            <a:t>Gjennom-føringsgrad</a:t>
          </a:r>
          <a:endParaRPr lang="en-US" sz="3200">
            <a:solidFill>
              <a:srgbClr val="015945"/>
            </a:solidFill>
          </a:endParaRPr>
        </a:p>
      </dgm:t>
    </dgm:pt>
    <dgm:pt modelId="{B13BDD10-E378-43C5-B676-46216E15D982}" type="parTrans" cxnId="{7157D971-46B0-4297-8D36-A809640F8512}">
      <dgm:prSet/>
      <dgm:spPr/>
      <dgm:t>
        <a:bodyPr/>
        <a:lstStyle/>
        <a:p>
          <a:endParaRPr lang="en-US"/>
        </a:p>
      </dgm:t>
    </dgm:pt>
    <dgm:pt modelId="{3082DBED-2E3A-4816-88DA-DDB7C88A2D56}" type="sibTrans" cxnId="{7157D971-46B0-4297-8D36-A809640F8512}">
      <dgm:prSet/>
      <dgm:spPr/>
      <dgm:t>
        <a:bodyPr/>
        <a:lstStyle/>
        <a:p>
          <a:endParaRPr lang="en-US"/>
        </a:p>
      </dgm:t>
    </dgm:pt>
    <dgm:pt modelId="{77E29C31-716C-4FB2-9CAD-C0E793C7FD11}">
      <dgm:prSet custT="1"/>
      <dgm:spPr/>
      <dgm:t>
        <a:bodyPr/>
        <a:lstStyle/>
        <a:p>
          <a:r>
            <a:rPr lang="nb-NO" sz="1400"/>
            <a:t>Vi spurte om brukerne fikk utført oppgaven de kom for å gjøre.</a:t>
          </a:r>
          <a:endParaRPr lang="en-US" sz="1400"/>
        </a:p>
      </dgm:t>
    </dgm:pt>
    <dgm:pt modelId="{E785F526-1992-48E4-87FF-36BE48F55FC8}" type="parTrans" cxnId="{30ED8836-C5EA-4D2E-BDD2-143EF40A67F9}">
      <dgm:prSet/>
      <dgm:spPr/>
      <dgm:t>
        <a:bodyPr/>
        <a:lstStyle/>
        <a:p>
          <a:endParaRPr lang="en-US"/>
        </a:p>
      </dgm:t>
    </dgm:pt>
    <dgm:pt modelId="{0705145A-1E39-46DE-9667-054159B16E6A}" type="sibTrans" cxnId="{30ED8836-C5EA-4D2E-BDD2-143EF40A67F9}">
      <dgm:prSet/>
      <dgm:spPr/>
      <dgm:t>
        <a:bodyPr/>
        <a:lstStyle/>
        <a:p>
          <a:endParaRPr lang="en-US"/>
        </a:p>
      </dgm:t>
    </dgm:pt>
    <dgm:pt modelId="{ABD1E28B-5D38-460E-A871-D3D8D66D4B03}">
      <dgm:prSet custT="1"/>
      <dgm:spPr/>
      <dgm:t>
        <a:bodyPr/>
        <a:lstStyle/>
        <a:p>
          <a:r>
            <a:rPr lang="nb-NO" sz="1400"/>
            <a:t>Brukerne valgte først blant 14 oppgavekategorier / områder.</a:t>
          </a:r>
          <a:endParaRPr lang="en-US" sz="1400"/>
        </a:p>
      </dgm:t>
    </dgm:pt>
    <dgm:pt modelId="{03BE57FC-A045-4A7D-AE7C-4ED8DD448AA8}" type="parTrans" cxnId="{B34BF6C9-6774-4071-9ABE-8DF49AAEBB4B}">
      <dgm:prSet/>
      <dgm:spPr/>
      <dgm:t>
        <a:bodyPr/>
        <a:lstStyle/>
        <a:p>
          <a:endParaRPr lang="nb-NO"/>
        </a:p>
      </dgm:t>
    </dgm:pt>
    <dgm:pt modelId="{AA46C356-F17A-4098-8836-3748CE585539}" type="sibTrans" cxnId="{B34BF6C9-6774-4071-9ABE-8DF49AAEBB4B}">
      <dgm:prSet/>
      <dgm:spPr/>
      <dgm:t>
        <a:bodyPr/>
        <a:lstStyle/>
        <a:p>
          <a:endParaRPr lang="nb-NO"/>
        </a:p>
      </dgm:t>
    </dgm:pt>
    <dgm:pt modelId="{B25D8CD2-F651-4F0A-9543-2C9E38FBB68C}">
      <dgm:prSet custT="1"/>
      <dgm:spPr/>
      <dgm:t>
        <a:bodyPr/>
        <a:lstStyle/>
        <a:p>
          <a:r>
            <a:rPr lang="nb-NO" sz="1400"/>
            <a:t>Deretter valgte brukerne sin konkrete oppgave </a:t>
          </a:r>
          <a:r>
            <a:rPr lang="nb-NO" sz="1400">
              <a:sym typeface="Wingdings" panose="05000000000000000000" pitchFamily="2" charset="2"/>
            </a:rPr>
            <a:t></a:t>
          </a:r>
          <a:r>
            <a:rPr lang="nb-NO" sz="1400"/>
            <a:t> </a:t>
          </a:r>
          <a:r>
            <a:rPr lang="nb-NO" sz="1400" b="1"/>
            <a:t>Liste over toppoppgaver</a:t>
          </a:r>
          <a:endParaRPr lang="en-US" sz="1400"/>
        </a:p>
      </dgm:t>
    </dgm:pt>
    <dgm:pt modelId="{16C702DF-7FC4-4735-8E8F-00F81A235DA3}" type="parTrans" cxnId="{6D39CBDA-B805-4570-A26C-C41D2B70267F}">
      <dgm:prSet/>
      <dgm:spPr/>
      <dgm:t>
        <a:bodyPr/>
        <a:lstStyle/>
        <a:p>
          <a:endParaRPr lang="nb-NO"/>
        </a:p>
      </dgm:t>
    </dgm:pt>
    <dgm:pt modelId="{2CB1FFFF-C120-4CB4-A34C-CFB7D9CE94F6}" type="sibTrans" cxnId="{6D39CBDA-B805-4570-A26C-C41D2B70267F}">
      <dgm:prSet/>
      <dgm:spPr/>
      <dgm:t>
        <a:bodyPr/>
        <a:lstStyle/>
        <a:p>
          <a:endParaRPr lang="nb-NO"/>
        </a:p>
      </dgm:t>
    </dgm:pt>
    <dgm:pt modelId="{BA800A74-CDF2-4AEA-8378-4EA7FCF572E6}">
      <dgm:prSet custT="1"/>
      <dgm:spPr/>
      <dgm:t>
        <a:bodyPr/>
        <a:lstStyle/>
        <a:p>
          <a:r>
            <a:rPr lang="nb-NO" sz="1400"/>
            <a:t>Brukerne svarte Ja eller Nei.</a:t>
          </a:r>
          <a:endParaRPr lang="en-US" sz="1400"/>
        </a:p>
      </dgm:t>
    </dgm:pt>
    <dgm:pt modelId="{BCF54957-0844-4199-BEDD-9DC47F06710D}" type="parTrans" cxnId="{D4F8CFFD-E056-4D26-A769-8196E51B9AAB}">
      <dgm:prSet/>
      <dgm:spPr/>
      <dgm:t>
        <a:bodyPr/>
        <a:lstStyle/>
        <a:p>
          <a:endParaRPr lang="nb-NO"/>
        </a:p>
      </dgm:t>
    </dgm:pt>
    <dgm:pt modelId="{703E880C-8583-48CF-A5C5-C9B7CD1A603D}" type="sibTrans" cxnId="{D4F8CFFD-E056-4D26-A769-8196E51B9AAB}">
      <dgm:prSet/>
      <dgm:spPr/>
      <dgm:t>
        <a:bodyPr/>
        <a:lstStyle/>
        <a:p>
          <a:endParaRPr lang="nb-NO"/>
        </a:p>
      </dgm:t>
    </dgm:pt>
    <dgm:pt modelId="{9997BD64-9EBA-47DB-9E30-9C65CA358710}">
      <dgm:prSet custT="1"/>
      <dgm:spPr/>
      <dgm:t>
        <a:bodyPr/>
        <a:lstStyle/>
        <a:p>
          <a:pPr rtl="0"/>
          <a:r>
            <a:rPr lang="nb-NO" sz="1400"/>
            <a:t>Hvor mange som fikk gjort / </a:t>
          </a:r>
          <a:r>
            <a:rPr lang="nb-NO" sz="1400">
              <a:latin typeface="Arial" panose="020B0604020202020204"/>
            </a:rPr>
            <a:t>ikke fikk gjort det</a:t>
          </a:r>
          <a:r>
            <a:rPr lang="nb-NO" sz="1400"/>
            <a:t> de kom til Helsenorge for å gjøre </a:t>
          </a:r>
          <a:r>
            <a:rPr lang="nb-NO" sz="1400">
              <a:sym typeface="Wingdings" panose="05000000000000000000" pitchFamily="2" charset="2"/>
            </a:rPr>
            <a:t></a:t>
          </a:r>
          <a:r>
            <a:rPr lang="nb-NO" sz="1400"/>
            <a:t> </a:t>
          </a:r>
          <a:r>
            <a:rPr lang="nb-NO" sz="1400" b="1"/>
            <a:t>Gjennomføringsgrad</a:t>
          </a:r>
          <a:endParaRPr lang="en-US" sz="1400"/>
        </a:p>
      </dgm:t>
    </dgm:pt>
    <dgm:pt modelId="{61FB57EB-A64D-4D89-B6D6-752EB21DF9F2}" type="parTrans" cxnId="{1B7C1679-2215-445E-A77F-F1528CE926A1}">
      <dgm:prSet/>
      <dgm:spPr/>
      <dgm:t>
        <a:bodyPr/>
        <a:lstStyle/>
        <a:p>
          <a:endParaRPr lang="nb-NO"/>
        </a:p>
      </dgm:t>
    </dgm:pt>
    <dgm:pt modelId="{CC1C5160-5D17-435E-B882-44F9A7CDBFC3}" type="sibTrans" cxnId="{1B7C1679-2215-445E-A77F-F1528CE926A1}">
      <dgm:prSet/>
      <dgm:spPr/>
      <dgm:t>
        <a:bodyPr/>
        <a:lstStyle/>
        <a:p>
          <a:endParaRPr lang="nb-NO"/>
        </a:p>
      </dgm:t>
    </dgm:pt>
    <dgm:pt modelId="{269DD63D-2C96-49BE-B2BC-626F871EF5D1}" type="pres">
      <dgm:prSet presAssocID="{E4255E22-B573-4853-BB11-DE03F3C468FF}" presName="Name0" presStyleCnt="0">
        <dgm:presLayoutVars>
          <dgm:dir/>
          <dgm:animLvl val="lvl"/>
          <dgm:resizeHandles val="exact"/>
        </dgm:presLayoutVars>
      </dgm:prSet>
      <dgm:spPr/>
    </dgm:pt>
    <dgm:pt modelId="{2CEC2CA7-7E4A-4718-9A5F-36E17295357B}" type="pres">
      <dgm:prSet presAssocID="{3AF7BCB8-734A-49E8-8CE7-186D57C2C672}" presName="linNode" presStyleCnt="0"/>
      <dgm:spPr/>
    </dgm:pt>
    <dgm:pt modelId="{1B7E97CD-27B8-44F9-92F7-9EA2E62BD989}" type="pres">
      <dgm:prSet presAssocID="{3AF7BCB8-734A-49E8-8CE7-186D57C2C672}" presName="parentText" presStyleLbl="node1" presStyleIdx="0" presStyleCnt="2" custLinFactNeighborX="0" custLinFactNeighborY="-15490">
        <dgm:presLayoutVars>
          <dgm:chMax val="1"/>
          <dgm:bulletEnabled val="1"/>
        </dgm:presLayoutVars>
      </dgm:prSet>
      <dgm:spPr/>
    </dgm:pt>
    <dgm:pt modelId="{1A548C59-B85A-406A-B91F-92FB189D6D8F}" type="pres">
      <dgm:prSet presAssocID="{3AF7BCB8-734A-49E8-8CE7-186D57C2C672}" presName="descendantText" presStyleLbl="alignAccFollowNode1" presStyleIdx="0" presStyleCnt="2">
        <dgm:presLayoutVars>
          <dgm:bulletEnabled val="1"/>
        </dgm:presLayoutVars>
      </dgm:prSet>
      <dgm:spPr/>
    </dgm:pt>
    <dgm:pt modelId="{C3A009DF-D703-49C0-B79C-15D72C524688}" type="pres">
      <dgm:prSet presAssocID="{787AE724-9E40-4C53-A823-7B086E1669DA}" presName="sp" presStyleCnt="0"/>
      <dgm:spPr/>
    </dgm:pt>
    <dgm:pt modelId="{31F49717-A600-403E-84CC-B956818BE886}" type="pres">
      <dgm:prSet presAssocID="{26B45311-4A78-4237-A7B9-F8F65FB0FA31}" presName="linNode" presStyleCnt="0"/>
      <dgm:spPr/>
    </dgm:pt>
    <dgm:pt modelId="{9387DF83-AF92-402A-BDEE-B6E497A627C8}" type="pres">
      <dgm:prSet presAssocID="{26B45311-4A78-4237-A7B9-F8F65FB0FA31}" presName="parentText" presStyleLbl="node1" presStyleIdx="1" presStyleCnt="2">
        <dgm:presLayoutVars>
          <dgm:chMax val="1"/>
          <dgm:bulletEnabled val="1"/>
        </dgm:presLayoutVars>
      </dgm:prSet>
      <dgm:spPr/>
    </dgm:pt>
    <dgm:pt modelId="{E2AB8115-BE50-4DC8-9D27-205E0E5E4A97}" type="pres">
      <dgm:prSet presAssocID="{26B45311-4A78-4237-A7B9-F8F65FB0FA31}" presName="descendantText" presStyleLbl="alignAccFollowNode1" presStyleIdx="1" presStyleCnt="2">
        <dgm:presLayoutVars>
          <dgm:bulletEnabled val="1"/>
        </dgm:presLayoutVars>
      </dgm:prSet>
      <dgm:spPr/>
    </dgm:pt>
  </dgm:ptLst>
  <dgm:cxnLst>
    <dgm:cxn modelId="{98EB6106-88A7-472B-B8A8-B4C7D53CBCA0}" srcId="{3AF7BCB8-734A-49E8-8CE7-186D57C2C672}" destId="{5DE5C207-ABA0-4776-BB43-25C62AA2FD5A}" srcOrd="0" destOrd="0" parTransId="{5C07A434-836D-417A-86BB-86A8C5549876}" sibTransId="{4039F5DD-60DE-45AE-B484-9BA4E018914E}"/>
    <dgm:cxn modelId="{8DCFCE08-3451-4085-AFC7-BDABBF615DAD}" type="presOf" srcId="{ABD1E28B-5D38-460E-A871-D3D8D66D4B03}" destId="{1A548C59-B85A-406A-B91F-92FB189D6D8F}" srcOrd="0" destOrd="1" presId="urn:microsoft.com/office/officeart/2005/8/layout/vList5"/>
    <dgm:cxn modelId="{B809CB12-C0F5-4C2A-A001-D18A74500383}" type="presOf" srcId="{E4255E22-B573-4853-BB11-DE03F3C468FF}" destId="{269DD63D-2C96-49BE-B2BC-626F871EF5D1}" srcOrd="0" destOrd="0" presId="urn:microsoft.com/office/officeart/2005/8/layout/vList5"/>
    <dgm:cxn modelId="{7D39881B-69CC-4DFA-B574-1CA03F726E14}" type="presOf" srcId="{B25D8CD2-F651-4F0A-9543-2C9E38FBB68C}" destId="{1A548C59-B85A-406A-B91F-92FB189D6D8F}" srcOrd="0" destOrd="2" presId="urn:microsoft.com/office/officeart/2005/8/layout/vList5"/>
    <dgm:cxn modelId="{30ED8836-C5EA-4D2E-BDD2-143EF40A67F9}" srcId="{26B45311-4A78-4237-A7B9-F8F65FB0FA31}" destId="{77E29C31-716C-4FB2-9CAD-C0E793C7FD11}" srcOrd="0" destOrd="0" parTransId="{E785F526-1992-48E4-87FF-36BE48F55FC8}" sibTransId="{0705145A-1E39-46DE-9667-054159B16E6A}"/>
    <dgm:cxn modelId="{BC5EB343-994C-47BC-88A8-C2C589C90C95}" type="presOf" srcId="{9997BD64-9EBA-47DB-9E30-9C65CA358710}" destId="{E2AB8115-BE50-4DC8-9D27-205E0E5E4A97}" srcOrd="0" destOrd="2" presId="urn:microsoft.com/office/officeart/2005/8/layout/vList5"/>
    <dgm:cxn modelId="{0CC2724A-869A-48BF-844A-5E443E97BC03}" type="presOf" srcId="{26B45311-4A78-4237-A7B9-F8F65FB0FA31}" destId="{9387DF83-AF92-402A-BDEE-B6E497A627C8}" srcOrd="0" destOrd="0" presId="urn:microsoft.com/office/officeart/2005/8/layout/vList5"/>
    <dgm:cxn modelId="{7157D971-46B0-4297-8D36-A809640F8512}" srcId="{E4255E22-B573-4853-BB11-DE03F3C468FF}" destId="{26B45311-4A78-4237-A7B9-F8F65FB0FA31}" srcOrd="1" destOrd="0" parTransId="{B13BDD10-E378-43C5-B676-46216E15D982}" sibTransId="{3082DBED-2E3A-4816-88DA-DDB7C88A2D56}"/>
    <dgm:cxn modelId="{1B7C1679-2215-445E-A77F-F1528CE926A1}" srcId="{26B45311-4A78-4237-A7B9-F8F65FB0FA31}" destId="{9997BD64-9EBA-47DB-9E30-9C65CA358710}" srcOrd="2" destOrd="0" parTransId="{61FB57EB-A64D-4D89-B6D6-752EB21DF9F2}" sibTransId="{CC1C5160-5D17-435E-B882-44F9A7CDBFC3}"/>
    <dgm:cxn modelId="{7E466B8E-DEA3-43AC-8BA5-BAE8C503410B}" type="presOf" srcId="{77E29C31-716C-4FB2-9CAD-C0E793C7FD11}" destId="{E2AB8115-BE50-4DC8-9D27-205E0E5E4A97}" srcOrd="0" destOrd="0" presId="urn:microsoft.com/office/officeart/2005/8/layout/vList5"/>
    <dgm:cxn modelId="{AC33D68F-5975-40F1-A5F5-EF074CD828F1}" type="presOf" srcId="{3AF7BCB8-734A-49E8-8CE7-186D57C2C672}" destId="{1B7E97CD-27B8-44F9-92F7-9EA2E62BD989}" srcOrd="0" destOrd="0" presId="urn:microsoft.com/office/officeart/2005/8/layout/vList5"/>
    <dgm:cxn modelId="{C9F7B7A6-FB09-4AF8-83BA-E06C0B9E50F5}" type="presOf" srcId="{BA800A74-CDF2-4AEA-8378-4EA7FCF572E6}" destId="{E2AB8115-BE50-4DC8-9D27-205E0E5E4A97}" srcOrd="0" destOrd="1" presId="urn:microsoft.com/office/officeart/2005/8/layout/vList5"/>
    <dgm:cxn modelId="{B34BF6C9-6774-4071-9ABE-8DF49AAEBB4B}" srcId="{3AF7BCB8-734A-49E8-8CE7-186D57C2C672}" destId="{ABD1E28B-5D38-460E-A871-D3D8D66D4B03}" srcOrd="1" destOrd="0" parTransId="{03BE57FC-A045-4A7D-AE7C-4ED8DD448AA8}" sibTransId="{AA46C356-F17A-4098-8836-3748CE585539}"/>
    <dgm:cxn modelId="{6D39CBDA-B805-4570-A26C-C41D2B70267F}" srcId="{3AF7BCB8-734A-49E8-8CE7-186D57C2C672}" destId="{B25D8CD2-F651-4F0A-9543-2C9E38FBB68C}" srcOrd="2" destOrd="0" parTransId="{16C702DF-7FC4-4735-8E8F-00F81A235DA3}" sibTransId="{2CB1FFFF-C120-4CB4-A34C-CFB7D9CE94F6}"/>
    <dgm:cxn modelId="{AE858CE0-19E0-4E61-B8F4-E4F68336CCF8}" srcId="{E4255E22-B573-4853-BB11-DE03F3C468FF}" destId="{3AF7BCB8-734A-49E8-8CE7-186D57C2C672}" srcOrd="0" destOrd="0" parTransId="{8E47D090-0F0C-46C9-8BB5-E7AAD23A00FD}" sibTransId="{787AE724-9E40-4C53-A823-7B086E1669DA}"/>
    <dgm:cxn modelId="{005745E8-0BED-4032-83CF-F7477AB32502}" type="presOf" srcId="{5DE5C207-ABA0-4776-BB43-25C62AA2FD5A}" destId="{1A548C59-B85A-406A-B91F-92FB189D6D8F}" srcOrd="0" destOrd="0" presId="urn:microsoft.com/office/officeart/2005/8/layout/vList5"/>
    <dgm:cxn modelId="{D4F8CFFD-E056-4D26-A769-8196E51B9AAB}" srcId="{26B45311-4A78-4237-A7B9-F8F65FB0FA31}" destId="{BA800A74-CDF2-4AEA-8378-4EA7FCF572E6}" srcOrd="1" destOrd="0" parTransId="{BCF54957-0844-4199-BEDD-9DC47F06710D}" sibTransId="{703E880C-8583-48CF-A5C5-C9B7CD1A603D}"/>
    <dgm:cxn modelId="{8DBCD2EA-B393-4B61-8978-8F6AA916304D}" type="presParOf" srcId="{269DD63D-2C96-49BE-B2BC-626F871EF5D1}" destId="{2CEC2CA7-7E4A-4718-9A5F-36E17295357B}" srcOrd="0" destOrd="0" presId="urn:microsoft.com/office/officeart/2005/8/layout/vList5"/>
    <dgm:cxn modelId="{762A85A3-9EFD-4E1B-9AF6-E35CE79C7A31}" type="presParOf" srcId="{2CEC2CA7-7E4A-4718-9A5F-36E17295357B}" destId="{1B7E97CD-27B8-44F9-92F7-9EA2E62BD989}" srcOrd="0" destOrd="0" presId="urn:microsoft.com/office/officeart/2005/8/layout/vList5"/>
    <dgm:cxn modelId="{7240F1B8-6139-4221-926C-E9BD027ED0F1}" type="presParOf" srcId="{2CEC2CA7-7E4A-4718-9A5F-36E17295357B}" destId="{1A548C59-B85A-406A-B91F-92FB189D6D8F}" srcOrd="1" destOrd="0" presId="urn:microsoft.com/office/officeart/2005/8/layout/vList5"/>
    <dgm:cxn modelId="{A4065463-74A0-4C2A-9406-A962DCC751CA}" type="presParOf" srcId="{269DD63D-2C96-49BE-B2BC-626F871EF5D1}" destId="{C3A009DF-D703-49C0-B79C-15D72C524688}" srcOrd="1" destOrd="0" presId="urn:microsoft.com/office/officeart/2005/8/layout/vList5"/>
    <dgm:cxn modelId="{731D2193-276A-425A-9DDB-0CC1AC5882F2}" type="presParOf" srcId="{269DD63D-2C96-49BE-B2BC-626F871EF5D1}" destId="{31F49717-A600-403E-84CC-B956818BE886}" srcOrd="2" destOrd="0" presId="urn:microsoft.com/office/officeart/2005/8/layout/vList5"/>
    <dgm:cxn modelId="{45B04CC5-4896-4A66-97C0-76F2C5DC2D05}" type="presParOf" srcId="{31F49717-A600-403E-84CC-B956818BE886}" destId="{9387DF83-AF92-402A-BDEE-B6E497A627C8}" srcOrd="0" destOrd="0" presId="urn:microsoft.com/office/officeart/2005/8/layout/vList5"/>
    <dgm:cxn modelId="{E4CF090A-AAD2-40F5-B4CE-AFF5181CCAC2}" type="presParOf" srcId="{31F49717-A600-403E-84CC-B956818BE886}" destId="{E2AB8115-BE50-4DC8-9D27-205E0E5E4A9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255E22-B573-4853-BB11-DE03F3C468FF}" type="doc">
      <dgm:prSet loTypeId="urn:microsoft.com/office/officeart/2005/8/layout/vList5" loCatId="list" qsTypeId="urn:microsoft.com/office/officeart/2005/8/quickstyle/simple1" qsCatId="simple" csTypeId="urn:microsoft.com/office/officeart/2005/8/colors/accent1_4" csCatId="accent1" phldr="1"/>
      <dgm:spPr/>
      <dgm:t>
        <a:bodyPr/>
        <a:lstStyle/>
        <a:p>
          <a:endParaRPr lang="en-US"/>
        </a:p>
      </dgm:t>
    </dgm:pt>
    <dgm:pt modelId="{3AF7BCB8-734A-49E8-8CE7-186D57C2C672}">
      <dgm:prSet custT="1"/>
      <dgm:spPr/>
      <dgm:t>
        <a:bodyPr/>
        <a:lstStyle/>
        <a:p>
          <a:pPr>
            <a:lnSpc>
              <a:spcPct val="100000"/>
            </a:lnSpc>
          </a:pPr>
          <a:r>
            <a:rPr lang="nb-NO" sz="2800">
              <a:solidFill>
                <a:srgbClr val="015945"/>
              </a:solidFill>
            </a:rPr>
            <a:t>Vil du anbefale </a:t>
          </a:r>
          <a:r>
            <a:rPr lang="nb-NO" sz="2800" err="1">
              <a:solidFill>
                <a:srgbClr val="015945"/>
              </a:solidFill>
            </a:rPr>
            <a:t>Helsenorge</a:t>
          </a:r>
          <a:r>
            <a:rPr lang="nb-NO" sz="2800">
              <a:solidFill>
                <a:srgbClr val="015945"/>
              </a:solidFill>
            </a:rPr>
            <a:t> til andre?</a:t>
          </a:r>
          <a:endParaRPr lang="en-US" sz="2800">
            <a:solidFill>
              <a:srgbClr val="015945"/>
            </a:solidFill>
          </a:endParaRPr>
        </a:p>
      </dgm:t>
    </dgm:pt>
    <dgm:pt modelId="{8E47D090-0F0C-46C9-8BB5-E7AAD23A00FD}" type="parTrans" cxnId="{AE858CE0-19E0-4E61-B8F4-E4F68336CCF8}">
      <dgm:prSet/>
      <dgm:spPr/>
      <dgm:t>
        <a:bodyPr/>
        <a:lstStyle/>
        <a:p>
          <a:endParaRPr lang="en-US"/>
        </a:p>
      </dgm:t>
    </dgm:pt>
    <dgm:pt modelId="{787AE724-9E40-4C53-A823-7B086E1669DA}" type="sibTrans" cxnId="{AE858CE0-19E0-4E61-B8F4-E4F68336CCF8}">
      <dgm:prSet/>
      <dgm:spPr/>
      <dgm:t>
        <a:bodyPr/>
        <a:lstStyle/>
        <a:p>
          <a:endParaRPr lang="en-US"/>
        </a:p>
      </dgm:t>
    </dgm:pt>
    <dgm:pt modelId="{5DE5C207-ABA0-4776-BB43-25C62AA2FD5A}">
      <dgm:prSet/>
      <dgm:spPr/>
      <dgm:t>
        <a:bodyPr/>
        <a:lstStyle/>
        <a:p>
          <a:r>
            <a:rPr lang="nb-NO"/>
            <a:t>Vi spurte brukerne om de vil anbefale </a:t>
          </a:r>
          <a:r>
            <a:rPr lang="nb-NO" err="1"/>
            <a:t>Helsenorge</a:t>
          </a:r>
          <a:r>
            <a:rPr lang="nb-NO"/>
            <a:t> til venner eller kolleger.</a:t>
          </a:r>
          <a:endParaRPr lang="en-US"/>
        </a:p>
      </dgm:t>
    </dgm:pt>
    <dgm:pt modelId="{5C07A434-836D-417A-86BB-86A8C5549876}" type="parTrans" cxnId="{98EB6106-88A7-472B-B8A8-B4C7D53CBCA0}">
      <dgm:prSet/>
      <dgm:spPr/>
      <dgm:t>
        <a:bodyPr/>
        <a:lstStyle/>
        <a:p>
          <a:endParaRPr lang="en-US"/>
        </a:p>
      </dgm:t>
    </dgm:pt>
    <dgm:pt modelId="{4039F5DD-60DE-45AE-B484-9BA4E018914E}" type="sibTrans" cxnId="{98EB6106-88A7-472B-B8A8-B4C7D53CBCA0}">
      <dgm:prSet/>
      <dgm:spPr/>
      <dgm:t>
        <a:bodyPr/>
        <a:lstStyle/>
        <a:p>
          <a:endParaRPr lang="en-US"/>
        </a:p>
      </dgm:t>
    </dgm:pt>
    <dgm:pt modelId="{DEBC7B27-47E5-411A-AFDA-3F886A2D6915}">
      <dgm:prSet/>
      <dgm:spPr/>
      <dgm:t>
        <a:bodyPr/>
        <a:lstStyle/>
        <a:p>
          <a:r>
            <a:rPr lang="nb-NO"/>
            <a:t>De valgte på en skala fra 0 (ikke sannsynlig) til 10 (svært sannsynlig) -&gt; </a:t>
          </a:r>
          <a:r>
            <a:rPr lang="nb-NO" b="1"/>
            <a:t>Net Promotor Score (NPS)</a:t>
          </a:r>
          <a:endParaRPr lang="en-US"/>
        </a:p>
      </dgm:t>
    </dgm:pt>
    <dgm:pt modelId="{43342908-3D78-4581-8C5D-1ADE35DDBA85}" type="parTrans" cxnId="{380431A5-37BB-4C95-AA66-C39E68B1EB24}">
      <dgm:prSet/>
      <dgm:spPr/>
      <dgm:t>
        <a:bodyPr/>
        <a:lstStyle/>
        <a:p>
          <a:endParaRPr lang="en-US"/>
        </a:p>
      </dgm:t>
    </dgm:pt>
    <dgm:pt modelId="{75ED2622-9961-47C6-8444-FEAA4421033F}" type="sibTrans" cxnId="{380431A5-37BB-4C95-AA66-C39E68B1EB24}">
      <dgm:prSet/>
      <dgm:spPr/>
      <dgm:t>
        <a:bodyPr/>
        <a:lstStyle/>
        <a:p>
          <a:endParaRPr lang="en-US"/>
        </a:p>
      </dgm:t>
    </dgm:pt>
    <dgm:pt modelId="{0A388A5D-79C5-400E-8209-507545E6449B}">
      <dgm:prSet phldr="0"/>
      <dgm:spPr/>
      <dgm:t>
        <a:bodyPr/>
        <a:lstStyle/>
        <a:p>
          <a:pPr rtl="0">
            <a:lnSpc>
              <a:spcPct val="100000"/>
            </a:lnSpc>
          </a:pPr>
          <a:r>
            <a:rPr lang="nb-NO" sz="1100">
              <a:solidFill>
                <a:schemeClr val="bg1"/>
              </a:solidFill>
              <a:latin typeface="Calibri"/>
              <a:ea typeface="Calibri"/>
              <a:cs typeface="Calibri"/>
            </a:rPr>
            <a:t>Hvor vanskelig eller lett?</a:t>
          </a:r>
          <a:endParaRPr lang="en-US" sz="1100">
            <a:solidFill>
              <a:schemeClr val="bg1"/>
            </a:solidFill>
            <a:latin typeface="Calibri"/>
            <a:ea typeface="Calibri"/>
            <a:cs typeface="Calibri"/>
          </a:endParaRPr>
        </a:p>
      </dgm:t>
    </dgm:pt>
    <dgm:pt modelId="{E5DDD290-4E3F-4101-9E83-D4647311F256}" type="parTrans" cxnId="{F727A3E1-6876-414D-82B4-D258120AC8B0}">
      <dgm:prSet/>
      <dgm:spPr/>
    </dgm:pt>
    <dgm:pt modelId="{66141712-CA5A-4FA1-BA29-C609ED4CEFBA}" type="sibTrans" cxnId="{F727A3E1-6876-414D-82B4-D258120AC8B0}">
      <dgm:prSet/>
      <dgm:spPr/>
    </dgm:pt>
    <dgm:pt modelId="{7431EC0B-C767-4553-9DAE-40499A7BE416}">
      <dgm:prSet phldr="0"/>
      <dgm:spPr/>
      <dgm:t>
        <a:bodyPr/>
        <a:lstStyle/>
        <a:p>
          <a:pPr>
            <a:lnSpc>
              <a:spcPct val="100000"/>
            </a:lnSpc>
          </a:pPr>
          <a:r>
            <a:rPr lang="nb-NO" sz="1100">
              <a:solidFill>
                <a:schemeClr val="tx1"/>
              </a:solidFill>
              <a:latin typeface="Calibri"/>
              <a:ea typeface="Calibri"/>
              <a:cs typeface="Calibri"/>
            </a:rPr>
            <a:t>Hvor vanskelig eller lett var det å gjøre det du kom for?</a:t>
          </a:r>
          <a:endParaRPr lang="en-US" sz="1100">
            <a:solidFill>
              <a:schemeClr val="tx1"/>
            </a:solidFill>
            <a:latin typeface="Calibri"/>
            <a:ea typeface="Calibri"/>
            <a:cs typeface="Calibri"/>
          </a:endParaRPr>
        </a:p>
      </dgm:t>
    </dgm:pt>
    <dgm:pt modelId="{A4AD3608-ED28-4917-ACAA-7F8F97A3A86B}" type="parTrans" cxnId="{E7EF2F55-5AA7-4019-A409-70DC52E9FAB3}">
      <dgm:prSet/>
      <dgm:spPr/>
    </dgm:pt>
    <dgm:pt modelId="{3AF99769-E02D-4BB3-8A55-6D8C88A07A0C}" type="sibTrans" cxnId="{E7EF2F55-5AA7-4019-A409-70DC52E9FAB3}">
      <dgm:prSet/>
      <dgm:spPr/>
    </dgm:pt>
    <dgm:pt modelId="{278B477C-399F-440B-8DC4-3B8A6A39333E}">
      <dgm:prSet phldr="0"/>
      <dgm:spPr/>
      <dgm:t>
        <a:bodyPr/>
        <a:lstStyle/>
        <a:p>
          <a:pPr>
            <a:lnSpc>
              <a:spcPct val="100000"/>
            </a:lnSpc>
          </a:pPr>
          <a:r>
            <a:rPr lang="nb-NO" sz="1100">
              <a:solidFill>
                <a:schemeClr val="tx1"/>
              </a:solidFill>
              <a:latin typeface="Calibri"/>
              <a:ea typeface="Calibri"/>
              <a:cs typeface="Calibri"/>
            </a:rPr>
            <a:t>Hvor vanskelig eller lett var det å forstå informasjonen du fant på Helsenorge?</a:t>
          </a:r>
          <a:endParaRPr lang="en-US" sz="1100">
            <a:solidFill>
              <a:schemeClr val="tx1"/>
            </a:solidFill>
            <a:latin typeface="Calibri"/>
            <a:ea typeface="Calibri"/>
            <a:cs typeface="Calibri"/>
          </a:endParaRPr>
        </a:p>
      </dgm:t>
    </dgm:pt>
    <dgm:pt modelId="{640EF8E8-0E58-40BC-8FE6-0B47E8878AE7}" type="parTrans" cxnId="{09BD7ED2-8626-40AB-967C-C2A0A95F3A26}">
      <dgm:prSet/>
      <dgm:spPr/>
    </dgm:pt>
    <dgm:pt modelId="{9CCF7469-E95F-4691-B601-C4A53E668E21}" type="sibTrans" cxnId="{09BD7ED2-8626-40AB-967C-C2A0A95F3A26}">
      <dgm:prSet/>
      <dgm:spPr/>
    </dgm:pt>
    <dgm:pt modelId="{95A905A3-0475-4EB8-A951-30E5B8E071B4}">
      <dgm:prSet phldr="0"/>
      <dgm:spPr/>
      <dgm:t>
        <a:bodyPr/>
        <a:lstStyle/>
        <a:p>
          <a:pPr>
            <a:lnSpc>
              <a:spcPct val="100000"/>
            </a:lnSpc>
          </a:pPr>
          <a:r>
            <a:rPr lang="nb-NO" sz="1100">
              <a:solidFill>
                <a:schemeClr val="tx1"/>
              </a:solidFill>
              <a:latin typeface="Calibri"/>
              <a:ea typeface="Calibri"/>
              <a:cs typeface="Calibri"/>
            </a:rPr>
            <a:t>De valgte på en skala fra 1 (svært vanskelig) til 7 (svært lett)</a:t>
          </a:r>
          <a:endParaRPr lang="en-US" sz="1100">
            <a:solidFill>
              <a:schemeClr val="tx1"/>
            </a:solidFill>
            <a:latin typeface="Calibri"/>
            <a:ea typeface="Calibri"/>
            <a:cs typeface="Calibri"/>
          </a:endParaRPr>
        </a:p>
      </dgm:t>
    </dgm:pt>
    <dgm:pt modelId="{DB5743BA-8201-451C-BC86-5C07ADDCB699}" type="parTrans" cxnId="{2BDB62D1-3DB7-4E98-A938-1353157DDD92}">
      <dgm:prSet/>
      <dgm:spPr/>
    </dgm:pt>
    <dgm:pt modelId="{CD5E03E2-15C2-4231-8D67-5C48F9DD4C1F}" type="sibTrans" cxnId="{2BDB62D1-3DB7-4E98-A938-1353157DDD92}">
      <dgm:prSet/>
      <dgm:spPr/>
    </dgm:pt>
    <dgm:pt modelId="{269DD63D-2C96-49BE-B2BC-626F871EF5D1}" type="pres">
      <dgm:prSet presAssocID="{E4255E22-B573-4853-BB11-DE03F3C468FF}" presName="Name0" presStyleCnt="0">
        <dgm:presLayoutVars>
          <dgm:dir/>
          <dgm:animLvl val="lvl"/>
          <dgm:resizeHandles val="exact"/>
        </dgm:presLayoutVars>
      </dgm:prSet>
      <dgm:spPr/>
    </dgm:pt>
    <dgm:pt modelId="{922C2EF2-D754-477C-8C9F-C8FE3AF25FA0}" type="pres">
      <dgm:prSet presAssocID="{0A388A5D-79C5-400E-8209-507545E6449B}" presName="linNode" presStyleCnt="0"/>
      <dgm:spPr/>
    </dgm:pt>
    <dgm:pt modelId="{5952F4DB-2AC4-4349-8365-CFB8766E96E7}" type="pres">
      <dgm:prSet presAssocID="{0A388A5D-79C5-400E-8209-507545E6449B}" presName="parentText" presStyleLbl="node1" presStyleIdx="0" presStyleCnt="2">
        <dgm:presLayoutVars>
          <dgm:chMax val="1"/>
          <dgm:bulletEnabled val="1"/>
        </dgm:presLayoutVars>
      </dgm:prSet>
      <dgm:spPr/>
    </dgm:pt>
    <dgm:pt modelId="{6F986646-DDC6-4F17-ACA3-7155EAD94DED}" type="pres">
      <dgm:prSet presAssocID="{0A388A5D-79C5-400E-8209-507545E6449B}" presName="descendantText" presStyleLbl="alignAccFollowNode1" presStyleIdx="0" presStyleCnt="2">
        <dgm:presLayoutVars>
          <dgm:bulletEnabled val="1"/>
        </dgm:presLayoutVars>
      </dgm:prSet>
      <dgm:spPr/>
    </dgm:pt>
    <dgm:pt modelId="{512FB673-3DF7-4324-B1B2-8DAF3B200CA6}" type="pres">
      <dgm:prSet presAssocID="{66141712-CA5A-4FA1-BA29-C609ED4CEFBA}" presName="sp" presStyleCnt="0"/>
      <dgm:spPr/>
    </dgm:pt>
    <dgm:pt modelId="{2CEC2CA7-7E4A-4718-9A5F-36E17295357B}" type="pres">
      <dgm:prSet presAssocID="{3AF7BCB8-734A-49E8-8CE7-186D57C2C672}" presName="linNode" presStyleCnt="0"/>
      <dgm:spPr/>
    </dgm:pt>
    <dgm:pt modelId="{1B7E97CD-27B8-44F9-92F7-9EA2E62BD989}" type="pres">
      <dgm:prSet presAssocID="{3AF7BCB8-734A-49E8-8CE7-186D57C2C672}" presName="parentText" presStyleLbl="node1" presStyleIdx="1" presStyleCnt="2">
        <dgm:presLayoutVars>
          <dgm:chMax val="1"/>
          <dgm:bulletEnabled val="1"/>
        </dgm:presLayoutVars>
      </dgm:prSet>
      <dgm:spPr/>
    </dgm:pt>
    <dgm:pt modelId="{1A548C59-B85A-406A-B91F-92FB189D6D8F}" type="pres">
      <dgm:prSet presAssocID="{3AF7BCB8-734A-49E8-8CE7-186D57C2C672}" presName="descendantText" presStyleLbl="alignAccFollowNode1" presStyleIdx="1" presStyleCnt="2">
        <dgm:presLayoutVars>
          <dgm:bulletEnabled val="1"/>
        </dgm:presLayoutVars>
      </dgm:prSet>
      <dgm:spPr/>
    </dgm:pt>
  </dgm:ptLst>
  <dgm:cxnLst>
    <dgm:cxn modelId="{CEC8A805-47E3-423B-A474-B4EE7D6BD1A2}" type="presOf" srcId="{5DE5C207-ABA0-4776-BB43-25C62AA2FD5A}" destId="{1A548C59-B85A-406A-B91F-92FB189D6D8F}" srcOrd="0" destOrd="0" presId="urn:microsoft.com/office/officeart/2005/8/layout/vList5"/>
    <dgm:cxn modelId="{98EB6106-88A7-472B-B8A8-B4C7D53CBCA0}" srcId="{3AF7BCB8-734A-49E8-8CE7-186D57C2C672}" destId="{5DE5C207-ABA0-4776-BB43-25C62AA2FD5A}" srcOrd="0" destOrd="0" parTransId="{5C07A434-836D-417A-86BB-86A8C5549876}" sibTransId="{4039F5DD-60DE-45AE-B484-9BA4E018914E}"/>
    <dgm:cxn modelId="{B809CB12-C0F5-4C2A-A001-D18A74500383}" type="presOf" srcId="{E4255E22-B573-4853-BB11-DE03F3C468FF}" destId="{269DD63D-2C96-49BE-B2BC-626F871EF5D1}" srcOrd="0" destOrd="0" presId="urn:microsoft.com/office/officeart/2005/8/layout/vList5"/>
    <dgm:cxn modelId="{14766D2F-9139-4000-BDC3-B352CD8C126E}" type="presOf" srcId="{0A388A5D-79C5-400E-8209-507545E6449B}" destId="{5952F4DB-2AC4-4349-8365-CFB8766E96E7}" srcOrd="0" destOrd="0" presId="urn:microsoft.com/office/officeart/2005/8/layout/vList5"/>
    <dgm:cxn modelId="{E7EF2F55-5AA7-4019-A409-70DC52E9FAB3}" srcId="{0A388A5D-79C5-400E-8209-507545E6449B}" destId="{7431EC0B-C767-4553-9DAE-40499A7BE416}" srcOrd="0" destOrd="0" parTransId="{A4AD3608-ED28-4917-ACAA-7F8F97A3A86B}" sibTransId="{3AF99769-E02D-4BB3-8A55-6D8C88A07A0C}"/>
    <dgm:cxn modelId="{E71B4A9E-F795-45CC-863A-2233AE25B3E4}" type="presOf" srcId="{DEBC7B27-47E5-411A-AFDA-3F886A2D6915}" destId="{1A548C59-B85A-406A-B91F-92FB189D6D8F}" srcOrd="0" destOrd="1" presId="urn:microsoft.com/office/officeart/2005/8/layout/vList5"/>
    <dgm:cxn modelId="{380431A5-37BB-4C95-AA66-C39E68B1EB24}" srcId="{3AF7BCB8-734A-49E8-8CE7-186D57C2C672}" destId="{DEBC7B27-47E5-411A-AFDA-3F886A2D6915}" srcOrd="1" destOrd="0" parTransId="{43342908-3D78-4581-8C5D-1ADE35DDBA85}" sibTransId="{75ED2622-9961-47C6-8444-FEAA4421033F}"/>
    <dgm:cxn modelId="{5014B0CC-760D-44E8-BF99-0E22C1721A8E}" type="presOf" srcId="{278B477C-399F-440B-8DC4-3B8A6A39333E}" destId="{6F986646-DDC6-4F17-ACA3-7155EAD94DED}" srcOrd="0" destOrd="1" presId="urn:microsoft.com/office/officeart/2005/8/layout/vList5"/>
    <dgm:cxn modelId="{2BDB62D1-3DB7-4E98-A938-1353157DDD92}" srcId="{0A388A5D-79C5-400E-8209-507545E6449B}" destId="{95A905A3-0475-4EB8-A951-30E5B8E071B4}" srcOrd="2" destOrd="0" parTransId="{DB5743BA-8201-451C-BC86-5C07ADDCB699}" sibTransId="{CD5E03E2-15C2-4231-8D67-5C48F9DD4C1F}"/>
    <dgm:cxn modelId="{09BD7ED2-8626-40AB-967C-C2A0A95F3A26}" srcId="{0A388A5D-79C5-400E-8209-507545E6449B}" destId="{278B477C-399F-440B-8DC4-3B8A6A39333E}" srcOrd="1" destOrd="0" parTransId="{640EF8E8-0E58-40BC-8FE6-0B47E8878AE7}" sibTransId="{9CCF7469-E95F-4691-B601-C4A53E668E21}"/>
    <dgm:cxn modelId="{AE858CE0-19E0-4E61-B8F4-E4F68336CCF8}" srcId="{E4255E22-B573-4853-BB11-DE03F3C468FF}" destId="{3AF7BCB8-734A-49E8-8CE7-186D57C2C672}" srcOrd="1" destOrd="0" parTransId="{8E47D090-0F0C-46C9-8BB5-E7AAD23A00FD}" sibTransId="{787AE724-9E40-4C53-A823-7B086E1669DA}"/>
    <dgm:cxn modelId="{F727A3E1-6876-414D-82B4-D258120AC8B0}" srcId="{E4255E22-B573-4853-BB11-DE03F3C468FF}" destId="{0A388A5D-79C5-400E-8209-507545E6449B}" srcOrd="0" destOrd="0" parTransId="{E5DDD290-4E3F-4101-9E83-D4647311F256}" sibTransId="{66141712-CA5A-4FA1-BA29-C609ED4CEFBA}"/>
    <dgm:cxn modelId="{DA0832EA-DA53-43A1-A471-3893333265C7}" type="presOf" srcId="{7431EC0B-C767-4553-9DAE-40499A7BE416}" destId="{6F986646-DDC6-4F17-ACA3-7155EAD94DED}" srcOrd="0" destOrd="0" presId="urn:microsoft.com/office/officeart/2005/8/layout/vList5"/>
    <dgm:cxn modelId="{0C8079F7-BF89-40C0-B772-4F31211E7DB3}" type="presOf" srcId="{95A905A3-0475-4EB8-A951-30E5B8E071B4}" destId="{6F986646-DDC6-4F17-ACA3-7155EAD94DED}" srcOrd="0" destOrd="2" presId="urn:microsoft.com/office/officeart/2005/8/layout/vList5"/>
    <dgm:cxn modelId="{7D8E7EF7-DE45-4808-847E-02332AA6EEA5}" type="presOf" srcId="{3AF7BCB8-734A-49E8-8CE7-186D57C2C672}" destId="{1B7E97CD-27B8-44F9-92F7-9EA2E62BD989}" srcOrd="0" destOrd="0" presId="urn:microsoft.com/office/officeart/2005/8/layout/vList5"/>
    <dgm:cxn modelId="{77A583A8-AEC4-452E-913E-4F2A13F206AF}" type="presParOf" srcId="{269DD63D-2C96-49BE-B2BC-626F871EF5D1}" destId="{922C2EF2-D754-477C-8C9F-C8FE3AF25FA0}" srcOrd="0" destOrd="0" presId="urn:microsoft.com/office/officeart/2005/8/layout/vList5"/>
    <dgm:cxn modelId="{365F9AC8-A3B6-45F5-941A-CE394D112632}" type="presParOf" srcId="{922C2EF2-D754-477C-8C9F-C8FE3AF25FA0}" destId="{5952F4DB-2AC4-4349-8365-CFB8766E96E7}" srcOrd="0" destOrd="0" presId="urn:microsoft.com/office/officeart/2005/8/layout/vList5"/>
    <dgm:cxn modelId="{EF11B663-F5B4-4F4F-8C06-A42C5F82EDE1}" type="presParOf" srcId="{922C2EF2-D754-477C-8C9F-C8FE3AF25FA0}" destId="{6F986646-DDC6-4F17-ACA3-7155EAD94DED}" srcOrd="1" destOrd="0" presId="urn:microsoft.com/office/officeart/2005/8/layout/vList5"/>
    <dgm:cxn modelId="{7AABA717-C650-42FC-A448-E1565924A061}" type="presParOf" srcId="{269DD63D-2C96-49BE-B2BC-626F871EF5D1}" destId="{512FB673-3DF7-4324-B1B2-8DAF3B200CA6}" srcOrd="1" destOrd="0" presId="urn:microsoft.com/office/officeart/2005/8/layout/vList5"/>
    <dgm:cxn modelId="{9F3EA5B4-5739-4A69-88BF-23FA53FBFD7E}" type="presParOf" srcId="{269DD63D-2C96-49BE-B2BC-626F871EF5D1}" destId="{2CEC2CA7-7E4A-4718-9A5F-36E17295357B}" srcOrd="2" destOrd="0" presId="urn:microsoft.com/office/officeart/2005/8/layout/vList5"/>
    <dgm:cxn modelId="{52EBE155-9B9E-40FB-B6EB-82368049CBD6}" type="presParOf" srcId="{2CEC2CA7-7E4A-4718-9A5F-36E17295357B}" destId="{1B7E97CD-27B8-44F9-92F7-9EA2E62BD989}" srcOrd="0" destOrd="0" presId="urn:microsoft.com/office/officeart/2005/8/layout/vList5"/>
    <dgm:cxn modelId="{310BAB96-F3CD-4185-8444-D9DCE7080057}" type="presParOf" srcId="{2CEC2CA7-7E4A-4718-9A5F-36E17295357B}" destId="{1A548C59-B85A-406A-B91F-92FB189D6D8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48C59-B85A-406A-B91F-92FB189D6D8F}">
      <dsp:nvSpPr>
        <dsp:cNvPr id="0" name=""/>
        <dsp:cNvSpPr/>
      </dsp:nvSpPr>
      <dsp:spPr>
        <a:xfrm rot="5400000">
          <a:off x="5622206" y="-2152191"/>
          <a:ext cx="1266374" cy="5887429"/>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nb-NO" sz="1400" kern="1200"/>
            <a:t>Vi spurte brukerne hvorfor de kom til </a:t>
          </a:r>
          <a:r>
            <a:rPr lang="nb-NO" sz="1400" kern="1200" err="1"/>
            <a:t>Helsenorge</a:t>
          </a:r>
          <a:r>
            <a:rPr lang="nb-NO" sz="1400" kern="1200"/>
            <a:t>.</a:t>
          </a:r>
          <a:endParaRPr lang="en-US" sz="1400" kern="1200"/>
        </a:p>
        <a:p>
          <a:pPr marL="114300" lvl="1" indent="-114300" algn="l" defTabSz="622300">
            <a:lnSpc>
              <a:spcPct val="90000"/>
            </a:lnSpc>
            <a:spcBef>
              <a:spcPct val="0"/>
            </a:spcBef>
            <a:spcAft>
              <a:spcPct val="15000"/>
            </a:spcAft>
            <a:buChar char="•"/>
          </a:pPr>
          <a:r>
            <a:rPr lang="nb-NO" sz="1400" kern="1200"/>
            <a:t>Brukerne valgte først blant 14 oppgavekategorier / områder.</a:t>
          </a:r>
          <a:endParaRPr lang="en-US" sz="1400" kern="1200"/>
        </a:p>
        <a:p>
          <a:pPr marL="114300" lvl="1" indent="-114300" algn="l" defTabSz="622300">
            <a:lnSpc>
              <a:spcPct val="90000"/>
            </a:lnSpc>
            <a:spcBef>
              <a:spcPct val="0"/>
            </a:spcBef>
            <a:spcAft>
              <a:spcPct val="15000"/>
            </a:spcAft>
            <a:buChar char="•"/>
          </a:pPr>
          <a:r>
            <a:rPr lang="nb-NO" sz="1400" kern="1200"/>
            <a:t>Deretter valgte brukerne sin konkrete oppgave </a:t>
          </a:r>
          <a:r>
            <a:rPr lang="nb-NO" sz="1400" kern="1200">
              <a:sym typeface="Wingdings" panose="05000000000000000000" pitchFamily="2" charset="2"/>
            </a:rPr>
            <a:t></a:t>
          </a:r>
          <a:r>
            <a:rPr lang="nb-NO" sz="1400" kern="1200"/>
            <a:t> </a:t>
          </a:r>
          <a:r>
            <a:rPr lang="nb-NO" sz="1400" b="1" kern="1200"/>
            <a:t>Liste over toppoppgaver</a:t>
          </a:r>
          <a:endParaRPr lang="en-US" sz="1400" kern="1200"/>
        </a:p>
      </dsp:txBody>
      <dsp:txXfrm rot="-5400000">
        <a:off x="3311679" y="220155"/>
        <a:ext cx="5825610" cy="1142736"/>
      </dsp:txXfrm>
    </dsp:sp>
    <dsp:sp modelId="{1B7E97CD-27B8-44F9-92F7-9EA2E62BD989}">
      <dsp:nvSpPr>
        <dsp:cNvPr id="0" name=""/>
        <dsp:cNvSpPr/>
      </dsp:nvSpPr>
      <dsp:spPr>
        <a:xfrm>
          <a:off x="0" y="0"/>
          <a:ext cx="3311679" cy="1582968"/>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100000"/>
            </a:lnSpc>
            <a:spcBef>
              <a:spcPct val="0"/>
            </a:spcBef>
            <a:spcAft>
              <a:spcPct val="35000"/>
            </a:spcAft>
            <a:buNone/>
          </a:pPr>
          <a:r>
            <a:rPr lang="nb-NO" sz="3200" kern="1200"/>
            <a:t>Toppoppgaver</a:t>
          </a:r>
          <a:endParaRPr lang="en-US" sz="3200" kern="1200"/>
        </a:p>
      </dsp:txBody>
      <dsp:txXfrm>
        <a:off x="77274" y="77274"/>
        <a:ext cx="3157131" cy="1428420"/>
      </dsp:txXfrm>
    </dsp:sp>
    <dsp:sp modelId="{E2AB8115-BE50-4DC8-9D27-205E0E5E4A97}">
      <dsp:nvSpPr>
        <dsp:cNvPr id="0" name=""/>
        <dsp:cNvSpPr/>
      </dsp:nvSpPr>
      <dsp:spPr>
        <a:xfrm rot="5400000">
          <a:off x="5622206" y="-490074"/>
          <a:ext cx="1266374" cy="5887429"/>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nb-NO" sz="1400" kern="1200"/>
            <a:t>Vi spurte om brukerne fikk utført oppgaven de kom for å gjøre.</a:t>
          </a:r>
          <a:endParaRPr lang="en-US" sz="1400" kern="1200"/>
        </a:p>
        <a:p>
          <a:pPr marL="114300" lvl="1" indent="-114300" algn="l" defTabSz="622300">
            <a:lnSpc>
              <a:spcPct val="90000"/>
            </a:lnSpc>
            <a:spcBef>
              <a:spcPct val="0"/>
            </a:spcBef>
            <a:spcAft>
              <a:spcPct val="15000"/>
            </a:spcAft>
            <a:buChar char="•"/>
          </a:pPr>
          <a:r>
            <a:rPr lang="nb-NO" sz="1400" kern="1200"/>
            <a:t>Brukerne svarte Ja eller Nei.</a:t>
          </a:r>
          <a:endParaRPr lang="en-US" sz="1400" kern="1200"/>
        </a:p>
        <a:p>
          <a:pPr marL="114300" lvl="1" indent="-114300" algn="l" defTabSz="622300" rtl="0">
            <a:lnSpc>
              <a:spcPct val="90000"/>
            </a:lnSpc>
            <a:spcBef>
              <a:spcPct val="0"/>
            </a:spcBef>
            <a:spcAft>
              <a:spcPct val="15000"/>
            </a:spcAft>
            <a:buChar char="•"/>
          </a:pPr>
          <a:r>
            <a:rPr lang="nb-NO" sz="1400" kern="1200"/>
            <a:t>Hvor mange som fikk gjort / </a:t>
          </a:r>
          <a:r>
            <a:rPr lang="nb-NO" sz="1400" kern="1200">
              <a:latin typeface="Arial" panose="020B0604020202020204"/>
            </a:rPr>
            <a:t>ikke fikk gjort det</a:t>
          </a:r>
          <a:r>
            <a:rPr lang="nb-NO" sz="1400" kern="1200"/>
            <a:t> de kom til Helsenorge for å gjøre </a:t>
          </a:r>
          <a:r>
            <a:rPr lang="nb-NO" sz="1400" kern="1200">
              <a:sym typeface="Wingdings" panose="05000000000000000000" pitchFamily="2" charset="2"/>
            </a:rPr>
            <a:t></a:t>
          </a:r>
          <a:r>
            <a:rPr lang="nb-NO" sz="1400" kern="1200"/>
            <a:t> </a:t>
          </a:r>
          <a:r>
            <a:rPr lang="nb-NO" sz="1400" b="1" kern="1200"/>
            <a:t>Gjennomføringsgrad</a:t>
          </a:r>
          <a:endParaRPr lang="en-US" sz="1400" kern="1200"/>
        </a:p>
      </dsp:txBody>
      <dsp:txXfrm rot="-5400000">
        <a:off x="3311679" y="1882272"/>
        <a:ext cx="5825610" cy="1142736"/>
      </dsp:txXfrm>
    </dsp:sp>
    <dsp:sp modelId="{9387DF83-AF92-402A-BDEE-B6E497A627C8}">
      <dsp:nvSpPr>
        <dsp:cNvPr id="0" name=""/>
        <dsp:cNvSpPr/>
      </dsp:nvSpPr>
      <dsp:spPr>
        <a:xfrm>
          <a:off x="0" y="1662156"/>
          <a:ext cx="3311679" cy="1582968"/>
        </a:xfrm>
        <a:prstGeom prst="roundRect">
          <a:avLst/>
        </a:prstGeom>
        <a:solidFill>
          <a:schemeClr val="accent1">
            <a:shade val="80000"/>
            <a:hueOff val="219834"/>
            <a:satOff val="11103"/>
            <a:lumOff val="2027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100000"/>
            </a:lnSpc>
            <a:spcBef>
              <a:spcPct val="0"/>
            </a:spcBef>
            <a:spcAft>
              <a:spcPct val="35000"/>
            </a:spcAft>
            <a:buNone/>
          </a:pPr>
          <a:r>
            <a:rPr lang="nb-NO" sz="3200" kern="1200">
              <a:solidFill>
                <a:srgbClr val="015945"/>
              </a:solidFill>
            </a:rPr>
            <a:t>Gjennom-føringsgrad</a:t>
          </a:r>
          <a:endParaRPr lang="en-US" sz="3200" kern="1200">
            <a:solidFill>
              <a:srgbClr val="015945"/>
            </a:solidFill>
          </a:endParaRPr>
        </a:p>
      </dsp:txBody>
      <dsp:txXfrm>
        <a:off x="77274" y="1739430"/>
        <a:ext cx="3157131" cy="14284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86646-DDC6-4F17-ACA3-7155EAD94DED}">
      <dsp:nvSpPr>
        <dsp:cNvPr id="0" name=""/>
        <dsp:cNvSpPr/>
      </dsp:nvSpPr>
      <dsp:spPr>
        <a:xfrm rot="5400000">
          <a:off x="5689291" y="-2143237"/>
          <a:ext cx="1370348" cy="5999496"/>
        </a:xfrm>
        <a:prstGeom prst="round2SameRect">
          <a:avLst/>
        </a:prstGeom>
        <a:solidFill>
          <a:schemeClr val="accent1">
            <a:alpha val="90000"/>
            <a:tint val="55000"/>
            <a:hueOff val="0"/>
            <a:satOff val="0"/>
            <a:lumOff val="0"/>
            <a:alphaOff val="0"/>
          </a:schemeClr>
        </a:solidFill>
        <a:ln w="1905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100000"/>
            </a:lnSpc>
            <a:spcBef>
              <a:spcPct val="0"/>
            </a:spcBef>
            <a:spcAft>
              <a:spcPct val="15000"/>
            </a:spcAft>
            <a:buChar char="•"/>
          </a:pPr>
          <a:r>
            <a:rPr lang="nb-NO" sz="1700" kern="1200">
              <a:solidFill>
                <a:schemeClr val="tx1"/>
              </a:solidFill>
              <a:latin typeface="Calibri"/>
              <a:ea typeface="Calibri"/>
              <a:cs typeface="Calibri"/>
            </a:rPr>
            <a:t>Hvor vanskelig eller lett var det å gjøre det du kom for?</a:t>
          </a:r>
          <a:endParaRPr lang="en-US" sz="1700" kern="1200">
            <a:solidFill>
              <a:schemeClr val="tx1"/>
            </a:solidFill>
            <a:latin typeface="Calibri"/>
            <a:ea typeface="Calibri"/>
            <a:cs typeface="Calibri"/>
          </a:endParaRPr>
        </a:p>
        <a:p>
          <a:pPr marL="171450" lvl="1" indent="-171450" algn="l" defTabSz="755650">
            <a:lnSpc>
              <a:spcPct val="100000"/>
            </a:lnSpc>
            <a:spcBef>
              <a:spcPct val="0"/>
            </a:spcBef>
            <a:spcAft>
              <a:spcPct val="15000"/>
            </a:spcAft>
            <a:buChar char="•"/>
          </a:pPr>
          <a:r>
            <a:rPr lang="nb-NO" sz="1700" kern="1200">
              <a:solidFill>
                <a:schemeClr val="tx1"/>
              </a:solidFill>
              <a:latin typeface="Calibri"/>
              <a:ea typeface="Calibri"/>
              <a:cs typeface="Calibri"/>
            </a:rPr>
            <a:t>Hvor vanskelig eller lett var det å forstå informasjonen du fant på Helsenorge?</a:t>
          </a:r>
          <a:endParaRPr lang="en-US" sz="1700" kern="1200">
            <a:solidFill>
              <a:schemeClr val="tx1"/>
            </a:solidFill>
            <a:latin typeface="Calibri"/>
            <a:ea typeface="Calibri"/>
            <a:cs typeface="Calibri"/>
          </a:endParaRPr>
        </a:p>
        <a:p>
          <a:pPr marL="171450" lvl="1" indent="-171450" algn="l" defTabSz="755650">
            <a:lnSpc>
              <a:spcPct val="100000"/>
            </a:lnSpc>
            <a:spcBef>
              <a:spcPct val="0"/>
            </a:spcBef>
            <a:spcAft>
              <a:spcPct val="15000"/>
            </a:spcAft>
            <a:buChar char="•"/>
          </a:pPr>
          <a:r>
            <a:rPr lang="nb-NO" sz="1700" kern="1200">
              <a:solidFill>
                <a:schemeClr val="tx1"/>
              </a:solidFill>
              <a:latin typeface="Calibri"/>
              <a:ea typeface="Calibri"/>
              <a:cs typeface="Calibri"/>
            </a:rPr>
            <a:t>De valgte på en skala fra 1 (svært vanskelig) til 7 (svært lett)</a:t>
          </a:r>
          <a:endParaRPr lang="en-US" sz="1700" kern="1200">
            <a:solidFill>
              <a:schemeClr val="tx1"/>
            </a:solidFill>
            <a:latin typeface="Calibri"/>
            <a:ea typeface="Calibri"/>
            <a:cs typeface="Calibri"/>
          </a:endParaRPr>
        </a:p>
      </dsp:txBody>
      <dsp:txXfrm rot="-5400000">
        <a:off x="3374718" y="238231"/>
        <a:ext cx="5932601" cy="1236558"/>
      </dsp:txXfrm>
    </dsp:sp>
    <dsp:sp modelId="{5952F4DB-2AC4-4349-8365-CFB8766E96E7}">
      <dsp:nvSpPr>
        <dsp:cNvPr id="0" name=""/>
        <dsp:cNvSpPr/>
      </dsp:nvSpPr>
      <dsp:spPr>
        <a:xfrm>
          <a:off x="0" y="42"/>
          <a:ext cx="3374717" cy="1712936"/>
        </a:xfrm>
        <a:prstGeom prst="round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rtl="0">
            <a:lnSpc>
              <a:spcPct val="100000"/>
            </a:lnSpc>
            <a:spcBef>
              <a:spcPct val="0"/>
            </a:spcBef>
            <a:spcAft>
              <a:spcPct val="35000"/>
            </a:spcAft>
            <a:buNone/>
          </a:pPr>
          <a:r>
            <a:rPr lang="nb-NO" sz="3900" kern="1200">
              <a:solidFill>
                <a:schemeClr val="bg1"/>
              </a:solidFill>
              <a:latin typeface="Calibri"/>
              <a:ea typeface="Calibri"/>
              <a:cs typeface="Calibri"/>
            </a:rPr>
            <a:t>Hvor vanskelig eller lett?</a:t>
          </a:r>
          <a:endParaRPr lang="en-US" sz="3900" kern="1200">
            <a:solidFill>
              <a:schemeClr val="bg1"/>
            </a:solidFill>
            <a:latin typeface="Calibri"/>
            <a:ea typeface="Calibri"/>
            <a:cs typeface="Calibri"/>
          </a:endParaRPr>
        </a:p>
      </dsp:txBody>
      <dsp:txXfrm>
        <a:off x="83619" y="83661"/>
        <a:ext cx="3207479" cy="1545698"/>
      </dsp:txXfrm>
    </dsp:sp>
    <dsp:sp modelId="{1A548C59-B85A-406A-B91F-92FB189D6D8F}">
      <dsp:nvSpPr>
        <dsp:cNvPr id="0" name=""/>
        <dsp:cNvSpPr/>
      </dsp:nvSpPr>
      <dsp:spPr>
        <a:xfrm rot="5400000">
          <a:off x="5689291" y="-344654"/>
          <a:ext cx="1370348" cy="5999496"/>
        </a:xfrm>
        <a:prstGeom prst="round2SameRect">
          <a:avLst/>
        </a:prstGeom>
        <a:solidFill>
          <a:schemeClr val="accent1">
            <a:alpha val="90000"/>
            <a:tint val="55000"/>
            <a:hueOff val="0"/>
            <a:satOff val="0"/>
            <a:lumOff val="0"/>
            <a:alphaOff val="0"/>
          </a:schemeClr>
        </a:solidFill>
        <a:ln w="1905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nb-NO" sz="1700" kern="1200"/>
            <a:t>Vi spurte brukerne om de vil anbefale </a:t>
          </a:r>
          <a:r>
            <a:rPr lang="nb-NO" sz="1700" kern="1200" err="1"/>
            <a:t>Helsenorge</a:t>
          </a:r>
          <a:r>
            <a:rPr lang="nb-NO" sz="1700" kern="1200"/>
            <a:t> til venner eller kolleger.</a:t>
          </a:r>
          <a:endParaRPr lang="en-US" sz="1700" kern="1200"/>
        </a:p>
        <a:p>
          <a:pPr marL="171450" lvl="1" indent="-171450" algn="l" defTabSz="755650">
            <a:lnSpc>
              <a:spcPct val="90000"/>
            </a:lnSpc>
            <a:spcBef>
              <a:spcPct val="0"/>
            </a:spcBef>
            <a:spcAft>
              <a:spcPct val="15000"/>
            </a:spcAft>
            <a:buChar char="•"/>
          </a:pPr>
          <a:r>
            <a:rPr lang="nb-NO" sz="1700" kern="1200"/>
            <a:t>De valgte på en skala fra 0 (ikke sannsynlig) til 10 (svært sannsynlig) -&gt; </a:t>
          </a:r>
          <a:r>
            <a:rPr lang="nb-NO" sz="1700" b="1" kern="1200"/>
            <a:t>Net Promotor Score (NPS)</a:t>
          </a:r>
          <a:endParaRPr lang="en-US" sz="1700" kern="1200"/>
        </a:p>
      </dsp:txBody>
      <dsp:txXfrm rot="-5400000">
        <a:off x="3374718" y="2036814"/>
        <a:ext cx="5932601" cy="1236558"/>
      </dsp:txXfrm>
    </dsp:sp>
    <dsp:sp modelId="{1B7E97CD-27B8-44F9-92F7-9EA2E62BD989}">
      <dsp:nvSpPr>
        <dsp:cNvPr id="0" name=""/>
        <dsp:cNvSpPr/>
      </dsp:nvSpPr>
      <dsp:spPr>
        <a:xfrm>
          <a:off x="0" y="1798625"/>
          <a:ext cx="3374717" cy="1712936"/>
        </a:xfrm>
        <a:prstGeom prst="roundRect">
          <a:avLst/>
        </a:prstGeom>
        <a:solidFill>
          <a:schemeClr val="accent1">
            <a:shade val="50000"/>
            <a:hueOff val="280518"/>
            <a:satOff val="25725"/>
            <a:lumOff val="370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100000"/>
            </a:lnSpc>
            <a:spcBef>
              <a:spcPct val="0"/>
            </a:spcBef>
            <a:spcAft>
              <a:spcPct val="35000"/>
            </a:spcAft>
            <a:buNone/>
          </a:pPr>
          <a:r>
            <a:rPr lang="nb-NO" sz="2800" kern="1200">
              <a:solidFill>
                <a:srgbClr val="015945"/>
              </a:solidFill>
            </a:rPr>
            <a:t>Vil du anbefale </a:t>
          </a:r>
          <a:r>
            <a:rPr lang="nb-NO" sz="2800" kern="1200" err="1">
              <a:solidFill>
                <a:srgbClr val="015945"/>
              </a:solidFill>
            </a:rPr>
            <a:t>Helsenorge</a:t>
          </a:r>
          <a:r>
            <a:rPr lang="nb-NO" sz="2800" kern="1200">
              <a:solidFill>
                <a:srgbClr val="015945"/>
              </a:solidFill>
            </a:rPr>
            <a:t> til andre?</a:t>
          </a:r>
          <a:endParaRPr lang="en-US" sz="2800" kern="1200">
            <a:solidFill>
              <a:srgbClr val="015945"/>
            </a:solidFill>
          </a:endParaRPr>
        </a:p>
      </dsp:txBody>
      <dsp:txXfrm>
        <a:off x="83619" y="1882244"/>
        <a:ext cx="3207479" cy="154569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C43E2-3B46-473D-8F71-1618FE8FE855}" type="datetimeFigureOut">
              <a:rPr lang="nb-NO" smtClean="0"/>
              <a:t>26.01.2026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E379B-40ED-4913-BFFD-5ABC60D6561B}" type="slidenum">
              <a:rPr lang="nb-NO" smtClean="0"/>
              <a:t>‹#›</a:t>
            </a:fld>
            <a:endParaRPr lang="nb-NO"/>
          </a:p>
        </p:txBody>
      </p:sp>
    </p:spTree>
    <p:extLst>
      <p:ext uri="{BB962C8B-B14F-4D97-AF65-F5344CB8AC3E}">
        <p14:creationId xmlns:p14="http://schemas.microsoft.com/office/powerpoint/2010/main" val="2857462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9D279-43E5-30BB-432F-E09407E65BA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103993A-2DA5-6952-83ED-849D267A21E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74B88A1-674B-CC16-F62A-D3949D17D822}"/>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AB757D45-42DE-C6AB-13CB-088871018EEC}"/>
              </a:ext>
            </a:extLst>
          </p:cNvPr>
          <p:cNvSpPr>
            <a:spLocks noGrp="1"/>
          </p:cNvSpPr>
          <p:nvPr>
            <p:ph type="sldNum" sz="quarter" idx="5"/>
          </p:nvPr>
        </p:nvSpPr>
        <p:spPr/>
        <p:txBody>
          <a:bodyPr/>
          <a:lstStyle/>
          <a:p>
            <a:fld id="{2A1E379B-40ED-4913-BFFD-5ABC60D6561B}" type="slidenum">
              <a:rPr lang="nb-NO" smtClean="0"/>
              <a:t>6</a:t>
            </a:fld>
            <a:endParaRPr lang="nb-NO"/>
          </a:p>
        </p:txBody>
      </p:sp>
    </p:spTree>
    <p:extLst>
      <p:ext uri="{BB962C8B-B14F-4D97-AF65-F5344CB8AC3E}">
        <p14:creationId xmlns:p14="http://schemas.microsoft.com/office/powerpoint/2010/main" val="2390731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5,1 % </a:t>
            </a:r>
            <a:r>
              <a:rPr lang="en-US" err="1"/>
              <a:t>Nasjonalt</a:t>
            </a:r>
            <a:r>
              <a:rPr lang="en-US"/>
              <a:t> for 2025</a:t>
            </a:r>
          </a:p>
          <a:p>
            <a:r>
              <a:rPr lang="en-US" err="1"/>
              <a:t>Målet</a:t>
            </a:r>
            <a:r>
              <a:rPr lang="en-US"/>
              <a:t> var 25 prosent</a:t>
            </a:r>
          </a:p>
        </p:txBody>
      </p:sp>
      <p:sp>
        <p:nvSpPr>
          <p:cNvPr id="4" name="Slide Number Placeholder 3"/>
          <p:cNvSpPr>
            <a:spLocks noGrp="1"/>
          </p:cNvSpPr>
          <p:nvPr>
            <p:ph type="sldNum" sz="quarter" idx="5"/>
          </p:nvPr>
        </p:nvSpPr>
        <p:spPr/>
        <p:txBody>
          <a:bodyPr/>
          <a:lstStyle/>
          <a:p>
            <a:fld id="{2A1E379B-40ED-4913-BFFD-5ABC60D6561B}" type="slidenum">
              <a:rPr lang="nb-NO" smtClean="0"/>
              <a:t>42</a:t>
            </a:fld>
            <a:endParaRPr lang="nb-NO"/>
          </a:p>
        </p:txBody>
      </p:sp>
    </p:spTree>
    <p:extLst>
      <p:ext uri="{BB962C8B-B14F-4D97-AF65-F5344CB8AC3E}">
        <p14:creationId xmlns:p14="http://schemas.microsoft.com/office/powerpoint/2010/main" val="110124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53,8% </a:t>
            </a:r>
            <a:r>
              <a:rPr lang="en-US" err="1"/>
              <a:t>nasjonalt</a:t>
            </a:r>
            <a:r>
              <a:rPr lang="en-US"/>
              <a:t> for 2025 </a:t>
            </a:r>
          </a:p>
          <a:p>
            <a:r>
              <a:rPr lang="en-US" err="1"/>
              <a:t>Målet</a:t>
            </a:r>
            <a:r>
              <a:rPr lang="en-US"/>
              <a:t> var 70 prosent</a:t>
            </a:r>
          </a:p>
        </p:txBody>
      </p:sp>
      <p:sp>
        <p:nvSpPr>
          <p:cNvPr id="4" name="Slide Number Placeholder 3"/>
          <p:cNvSpPr>
            <a:spLocks noGrp="1"/>
          </p:cNvSpPr>
          <p:nvPr>
            <p:ph type="sldNum" sz="quarter" idx="5"/>
          </p:nvPr>
        </p:nvSpPr>
        <p:spPr/>
        <p:txBody>
          <a:bodyPr/>
          <a:lstStyle/>
          <a:p>
            <a:fld id="{2A1E379B-40ED-4913-BFFD-5ABC60D6561B}" type="slidenum">
              <a:rPr lang="nb-NO" smtClean="0"/>
              <a:t>43</a:t>
            </a:fld>
            <a:endParaRPr lang="nb-NO"/>
          </a:p>
        </p:txBody>
      </p:sp>
    </p:spTree>
    <p:extLst>
      <p:ext uri="{BB962C8B-B14F-4D97-AF65-F5344CB8AC3E}">
        <p14:creationId xmlns:p14="http://schemas.microsoft.com/office/powerpoint/2010/main" val="151126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3087"/>
                </a:solidFill>
              </a:rPr>
              <a:t>I 2025 </a:t>
            </a:r>
            <a:r>
              <a:rPr lang="en-US" err="1">
                <a:solidFill>
                  <a:srgbClr val="003087"/>
                </a:solidFill>
              </a:rPr>
              <a:t>hadde</a:t>
            </a:r>
            <a:r>
              <a:rPr lang="en-US">
                <a:solidFill>
                  <a:srgbClr val="003087"/>
                </a:solidFill>
              </a:rPr>
              <a:t> ca 380 000 </a:t>
            </a:r>
            <a:r>
              <a:rPr lang="en-US" err="1">
                <a:solidFill>
                  <a:srgbClr val="003087"/>
                </a:solidFill>
              </a:rPr>
              <a:t>pasienter</a:t>
            </a:r>
            <a:r>
              <a:rPr lang="en-US">
                <a:solidFill>
                  <a:srgbClr val="003087"/>
                </a:solidFill>
              </a:rPr>
              <a:t> </a:t>
            </a:r>
            <a:r>
              <a:rPr lang="en-US" err="1">
                <a:solidFill>
                  <a:srgbClr val="003087"/>
                </a:solidFill>
              </a:rPr>
              <a:t>organsiert</a:t>
            </a:r>
            <a:r>
              <a:rPr lang="en-US">
                <a:solidFill>
                  <a:srgbClr val="003087"/>
                </a:solidFill>
              </a:rPr>
              <a:t> </a:t>
            </a:r>
            <a:r>
              <a:rPr lang="en-US" err="1">
                <a:solidFill>
                  <a:srgbClr val="003087"/>
                </a:solidFill>
              </a:rPr>
              <a:t>pasientreiser</a:t>
            </a:r>
            <a:r>
              <a:rPr lang="en-US">
                <a:solidFill>
                  <a:srgbClr val="003087"/>
                </a:solidFill>
              </a:rPr>
              <a:t>. Ved </a:t>
            </a:r>
            <a:r>
              <a:rPr lang="en-US" err="1">
                <a:solidFill>
                  <a:srgbClr val="003087"/>
                </a:solidFill>
              </a:rPr>
              <a:t>utgangen</a:t>
            </a:r>
            <a:r>
              <a:rPr lang="en-US">
                <a:solidFill>
                  <a:srgbClr val="003087"/>
                </a:solidFill>
              </a:rPr>
              <a:t> av 2025 </a:t>
            </a:r>
            <a:r>
              <a:rPr lang="en-US" err="1">
                <a:solidFill>
                  <a:srgbClr val="003087"/>
                </a:solidFill>
              </a:rPr>
              <a:t>hadde</a:t>
            </a:r>
            <a:r>
              <a:rPr lang="en-US">
                <a:solidFill>
                  <a:srgbClr val="003087"/>
                </a:solidFill>
              </a:rPr>
              <a:t> var det ca 17 500 </a:t>
            </a:r>
            <a:r>
              <a:rPr lang="en-US" err="1">
                <a:solidFill>
                  <a:srgbClr val="003087"/>
                </a:solidFill>
              </a:rPr>
              <a:t>aktive</a:t>
            </a:r>
            <a:r>
              <a:rPr lang="en-US">
                <a:solidFill>
                  <a:srgbClr val="003087"/>
                </a:solidFill>
              </a:rPr>
              <a:t> attester. </a:t>
            </a:r>
          </a:p>
        </p:txBody>
      </p:sp>
      <p:sp>
        <p:nvSpPr>
          <p:cNvPr id="4" name="Slide Number Placeholder 3"/>
          <p:cNvSpPr>
            <a:spLocks noGrp="1"/>
          </p:cNvSpPr>
          <p:nvPr>
            <p:ph type="sldNum" sz="quarter" idx="5"/>
          </p:nvPr>
        </p:nvSpPr>
        <p:spPr/>
        <p:txBody>
          <a:bodyPr/>
          <a:lstStyle/>
          <a:p>
            <a:fld id="{2A1E379B-40ED-4913-BFFD-5ABC60D6561B}" type="slidenum">
              <a:rPr lang="nb-NO" smtClean="0"/>
              <a:t>44</a:t>
            </a:fld>
            <a:endParaRPr lang="nb-NO"/>
          </a:p>
        </p:txBody>
      </p:sp>
    </p:spTree>
    <p:extLst>
      <p:ext uri="{BB962C8B-B14F-4D97-AF65-F5344CB8AC3E}">
        <p14:creationId xmlns:p14="http://schemas.microsoft.com/office/powerpoint/2010/main" val="127789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3A232-2FE4-C727-B74C-7A101A23D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2763A-F497-B5FF-0730-E80AB098A7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B48F1-1070-89BB-166F-AC5C9BA746F0}"/>
              </a:ext>
            </a:extLst>
          </p:cNvPr>
          <p:cNvSpPr>
            <a:spLocks noGrp="1"/>
          </p:cNvSpPr>
          <p:nvPr>
            <p:ph type="body" idx="1"/>
          </p:nvPr>
        </p:nvSpPr>
        <p:spPr/>
        <p:txBody>
          <a:bodyPr/>
          <a:lstStyle/>
          <a:p>
            <a:r>
              <a:rPr lang="en-US">
                <a:solidFill>
                  <a:srgbClr val="003087"/>
                </a:solidFill>
              </a:rPr>
              <a:t>I </a:t>
            </a:r>
            <a:r>
              <a:rPr lang="en-US" err="1">
                <a:solidFill>
                  <a:srgbClr val="003087"/>
                </a:solidFill>
              </a:rPr>
              <a:t>denne</a:t>
            </a:r>
            <a:r>
              <a:rPr lang="en-US">
                <a:solidFill>
                  <a:srgbClr val="003087"/>
                </a:solidFill>
              </a:rPr>
              <a:t> </a:t>
            </a:r>
            <a:r>
              <a:rPr lang="en-US" err="1">
                <a:solidFill>
                  <a:srgbClr val="003087"/>
                </a:solidFill>
              </a:rPr>
              <a:t>tabellen</a:t>
            </a:r>
            <a:r>
              <a:rPr lang="en-US">
                <a:solidFill>
                  <a:srgbClr val="003087"/>
                </a:solidFill>
              </a:rPr>
              <a:t>, </a:t>
            </a:r>
            <a:r>
              <a:rPr lang="en-US" err="1">
                <a:solidFill>
                  <a:srgbClr val="003087"/>
                </a:solidFill>
              </a:rPr>
              <a:t>som</a:t>
            </a:r>
            <a:r>
              <a:rPr lang="en-US">
                <a:solidFill>
                  <a:srgbClr val="003087"/>
                </a:solidFill>
              </a:rPr>
              <a:t> er </a:t>
            </a:r>
            <a:r>
              <a:rPr lang="en-US" err="1">
                <a:solidFill>
                  <a:srgbClr val="003087"/>
                </a:solidFill>
              </a:rPr>
              <a:t>hentet</a:t>
            </a:r>
            <a:r>
              <a:rPr lang="en-US">
                <a:solidFill>
                  <a:srgbClr val="003087"/>
                </a:solidFill>
              </a:rPr>
              <a:t> </a:t>
            </a:r>
            <a:r>
              <a:rPr lang="en-US" err="1">
                <a:solidFill>
                  <a:srgbClr val="003087"/>
                </a:solidFill>
              </a:rPr>
              <a:t>fra</a:t>
            </a:r>
            <a:r>
              <a:rPr lang="en-US">
                <a:solidFill>
                  <a:srgbClr val="003087"/>
                </a:solidFill>
              </a:rPr>
              <a:t> </a:t>
            </a:r>
            <a:r>
              <a:rPr lang="en-US" err="1">
                <a:solidFill>
                  <a:srgbClr val="003087"/>
                </a:solidFill>
              </a:rPr>
              <a:t>en</a:t>
            </a:r>
            <a:r>
              <a:rPr lang="en-US">
                <a:solidFill>
                  <a:srgbClr val="003087"/>
                </a:solidFill>
              </a:rPr>
              <a:t> rapport </a:t>
            </a:r>
            <a:r>
              <a:rPr lang="en-US" err="1">
                <a:solidFill>
                  <a:srgbClr val="003087"/>
                </a:solidFill>
              </a:rPr>
              <a:t>dere</a:t>
            </a:r>
            <a:r>
              <a:rPr lang="en-US">
                <a:solidFill>
                  <a:srgbClr val="003087"/>
                </a:solidFill>
              </a:rPr>
              <a:t> </a:t>
            </a:r>
            <a:r>
              <a:rPr lang="en-US" err="1">
                <a:solidFill>
                  <a:srgbClr val="003087"/>
                </a:solidFill>
              </a:rPr>
              <a:t>finnes</a:t>
            </a:r>
            <a:r>
              <a:rPr lang="en-US">
                <a:solidFill>
                  <a:srgbClr val="003087"/>
                </a:solidFill>
              </a:rPr>
              <a:t> I Radar, vises </a:t>
            </a:r>
            <a:r>
              <a:rPr lang="en-US" err="1">
                <a:solidFill>
                  <a:srgbClr val="003087"/>
                </a:solidFill>
              </a:rPr>
              <a:t>aktiviteten</a:t>
            </a:r>
            <a:r>
              <a:rPr lang="en-US">
                <a:solidFill>
                  <a:srgbClr val="003087"/>
                </a:solidFill>
              </a:rPr>
              <a:t> </a:t>
            </a:r>
            <a:r>
              <a:rPr lang="en-US" err="1">
                <a:solidFill>
                  <a:srgbClr val="003087"/>
                </a:solidFill>
              </a:rPr>
              <a:t>ved</a:t>
            </a:r>
            <a:r>
              <a:rPr lang="en-US">
                <a:solidFill>
                  <a:srgbClr val="003087"/>
                </a:solidFill>
              </a:rPr>
              <a:t> </a:t>
            </a:r>
            <a:r>
              <a:rPr lang="en-US" err="1">
                <a:solidFill>
                  <a:srgbClr val="003087"/>
                </a:solidFill>
              </a:rPr>
              <a:t>deres</a:t>
            </a:r>
            <a:r>
              <a:rPr lang="en-US">
                <a:solidFill>
                  <a:srgbClr val="003087"/>
                </a:solidFill>
              </a:rPr>
              <a:t> </a:t>
            </a:r>
            <a:r>
              <a:rPr lang="en-US" err="1">
                <a:solidFill>
                  <a:srgbClr val="003087"/>
                </a:solidFill>
              </a:rPr>
              <a:t>kontor</a:t>
            </a:r>
            <a:r>
              <a:rPr lang="en-US">
                <a:solidFill>
                  <a:srgbClr val="003087"/>
                </a:solidFill>
              </a:rPr>
              <a:t> </a:t>
            </a:r>
            <a:r>
              <a:rPr lang="en-US" err="1">
                <a:solidFill>
                  <a:srgbClr val="003087"/>
                </a:solidFill>
              </a:rPr>
              <a:t>og</a:t>
            </a:r>
            <a:r>
              <a:rPr lang="en-US">
                <a:solidFill>
                  <a:srgbClr val="003087"/>
                </a:solidFill>
              </a:rPr>
              <a:t> </a:t>
            </a:r>
            <a:r>
              <a:rPr lang="en-US" err="1">
                <a:solidFill>
                  <a:srgbClr val="003087"/>
                </a:solidFill>
              </a:rPr>
              <a:t>antall</a:t>
            </a:r>
            <a:r>
              <a:rPr lang="en-US">
                <a:solidFill>
                  <a:srgbClr val="003087"/>
                </a:solidFill>
              </a:rPr>
              <a:t> </a:t>
            </a:r>
            <a:r>
              <a:rPr lang="en-US" err="1">
                <a:solidFill>
                  <a:srgbClr val="003087"/>
                </a:solidFill>
              </a:rPr>
              <a:t>pasienter</a:t>
            </a:r>
            <a:r>
              <a:rPr lang="en-US">
                <a:solidFill>
                  <a:srgbClr val="003087"/>
                </a:solidFill>
              </a:rPr>
              <a:t> </a:t>
            </a:r>
            <a:r>
              <a:rPr lang="en-US" err="1">
                <a:solidFill>
                  <a:srgbClr val="003087"/>
                </a:solidFill>
              </a:rPr>
              <a:t>som</a:t>
            </a:r>
            <a:r>
              <a:rPr lang="en-US">
                <a:solidFill>
                  <a:srgbClr val="003087"/>
                </a:solidFill>
              </a:rPr>
              <a:t> </a:t>
            </a:r>
            <a:r>
              <a:rPr lang="en-US" err="1">
                <a:solidFill>
                  <a:srgbClr val="003087"/>
                </a:solidFill>
              </a:rPr>
              <a:t>bidro</a:t>
            </a:r>
            <a:r>
              <a:rPr lang="en-US">
                <a:solidFill>
                  <a:srgbClr val="003087"/>
                </a:solidFill>
              </a:rPr>
              <a:t> </a:t>
            </a:r>
            <a:r>
              <a:rPr lang="en-US" err="1">
                <a:solidFill>
                  <a:srgbClr val="003087"/>
                </a:solidFill>
              </a:rPr>
              <a:t>til</a:t>
            </a:r>
            <a:r>
              <a:rPr lang="en-US">
                <a:solidFill>
                  <a:srgbClr val="003087"/>
                </a:solidFill>
              </a:rPr>
              <a:t> </a:t>
            </a:r>
            <a:r>
              <a:rPr lang="en-US" err="1">
                <a:solidFill>
                  <a:srgbClr val="003087"/>
                </a:solidFill>
              </a:rPr>
              <a:t>denne</a:t>
            </a:r>
            <a:r>
              <a:rPr lang="en-US">
                <a:solidFill>
                  <a:srgbClr val="003087"/>
                </a:solidFill>
              </a:rPr>
              <a:t>. Neste </a:t>
            </a:r>
            <a:r>
              <a:rPr lang="en-US" err="1">
                <a:solidFill>
                  <a:srgbClr val="003087"/>
                </a:solidFill>
              </a:rPr>
              <a:t>kolonne</a:t>
            </a:r>
            <a:r>
              <a:rPr lang="en-US">
                <a:solidFill>
                  <a:srgbClr val="003087"/>
                </a:solidFill>
              </a:rPr>
              <a:t> </a:t>
            </a:r>
            <a:r>
              <a:rPr lang="en-US" err="1">
                <a:solidFill>
                  <a:srgbClr val="003087"/>
                </a:solidFill>
              </a:rPr>
              <a:t>angir</a:t>
            </a:r>
            <a:r>
              <a:rPr lang="en-US">
                <a:solidFill>
                  <a:srgbClr val="003087"/>
                </a:solidFill>
              </a:rPr>
              <a:t> </a:t>
            </a:r>
            <a:r>
              <a:rPr lang="en-US" err="1">
                <a:solidFill>
                  <a:srgbClr val="003087"/>
                </a:solidFill>
              </a:rPr>
              <a:t>hvor</a:t>
            </a:r>
            <a:r>
              <a:rPr lang="en-US">
                <a:solidFill>
                  <a:srgbClr val="003087"/>
                </a:solidFill>
              </a:rPr>
              <a:t> mange av </a:t>
            </a:r>
            <a:r>
              <a:rPr lang="en-US" err="1">
                <a:solidFill>
                  <a:srgbClr val="003087"/>
                </a:solidFill>
              </a:rPr>
              <a:t>disse</a:t>
            </a:r>
            <a:r>
              <a:rPr lang="en-US">
                <a:solidFill>
                  <a:srgbClr val="003087"/>
                </a:solidFill>
              </a:rPr>
              <a:t> </a:t>
            </a:r>
            <a:r>
              <a:rPr lang="en-US" err="1">
                <a:solidFill>
                  <a:srgbClr val="003087"/>
                </a:solidFill>
              </a:rPr>
              <a:t>som</a:t>
            </a:r>
            <a:r>
              <a:rPr lang="en-US">
                <a:solidFill>
                  <a:srgbClr val="003087"/>
                </a:solidFill>
              </a:rPr>
              <a:t> var </a:t>
            </a:r>
            <a:r>
              <a:rPr lang="en-US" err="1">
                <a:solidFill>
                  <a:srgbClr val="003087"/>
                </a:solidFill>
              </a:rPr>
              <a:t>storbrukere</a:t>
            </a:r>
            <a:r>
              <a:rPr lang="en-US">
                <a:solidFill>
                  <a:srgbClr val="003087"/>
                </a:solidFill>
              </a:rPr>
              <a:t> av </a:t>
            </a:r>
            <a:r>
              <a:rPr lang="en-US" err="1">
                <a:solidFill>
                  <a:srgbClr val="003087"/>
                </a:solidFill>
              </a:rPr>
              <a:t>tjenesten</a:t>
            </a:r>
            <a:r>
              <a:rPr lang="en-US">
                <a:solidFill>
                  <a:srgbClr val="003087"/>
                </a:solidFill>
              </a:rPr>
              <a:t> </a:t>
            </a:r>
            <a:r>
              <a:rPr lang="en-US" err="1">
                <a:solidFill>
                  <a:srgbClr val="003087"/>
                </a:solidFill>
              </a:rPr>
              <a:t>gitt</a:t>
            </a:r>
            <a:r>
              <a:rPr lang="en-US">
                <a:solidFill>
                  <a:srgbClr val="003087"/>
                </a:solidFill>
              </a:rPr>
              <a:t> at de </a:t>
            </a:r>
            <a:r>
              <a:rPr lang="en-US" err="1">
                <a:solidFill>
                  <a:srgbClr val="003087"/>
                </a:solidFill>
              </a:rPr>
              <a:t>har</a:t>
            </a:r>
            <a:r>
              <a:rPr lang="en-US">
                <a:solidFill>
                  <a:srgbClr val="003087"/>
                </a:solidFill>
              </a:rPr>
              <a:t> 12 </a:t>
            </a:r>
            <a:r>
              <a:rPr lang="en-US" err="1">
                <a:solidFill>
                  <a:srgbClr val="003087"/>
                </a:solidFill>
              </a:rPr>
              <a:t>benyttede</a:t>
            </a:r>
            <a:r>
              <a:rPr lang="en-US">
                <a:solidFill>
                  <a:srgbClr val="003087"/>
                </a:solidFill>
              </a:rPr>
              <a:t> </a:t>
            </a:r>
            <a:r>
              <a:rPr lang="en-US" err="1">
                <a:solidFill>
                  <a:srgbClr val="003087"/>
                </a:solidFill>
              </a:rPr>
              <a:t>rekvisisjon</a:t>
            </a:r>
            <a:r>
              <a:rPr lang="en-US">
                <a:solidFill>
                  <a:srgbClr val="003087"/>
                </a:solidFill>
              </a:rPr>
              <a:t> I 2025, </a:t>
            </a:r>
            <a:r>
              <a:rPr lang="en-US" err="1">
                <a:solidFill>
                  <a:srgbClr val="003087"/>
                </a:solidFill>
              </a:rPr>
              <a:t>og</a:t>
            </a:r>
            <a:r>
              <a:rPr lang="en-US">
                <a:solidFill>
                  <a:srgbClr val="003087"/>
                </a:solidFill>
              </a:rPr>
              <a:t> </a:t>
            </a:r>
            <a:r>
              <a:rPr lang="en-US" err="1">
                <a:solidFill>
                  <a:srgbClr val="003087"/>
                </a:solidFill>
              </a:rPr>
              <a:t>videre</a:t>
            </a:r>
            <a:r>
              <a:rPr lang="en-US">
                <a:solidFill>
                  <a:srgbClr val="003087"/>
                </a:solidFill>
              </a:rPr>
              <a:t> </a:t>
            </a:r>
            <a:r>
              <a:rPr lang="en-US" err="1">
                <a:solidFill>
                  <a:srgbClr val="003087"/>
                </a:solidFill>
              </a:rPr>
              <a:t>andelen</a:t>
            </a:r>
            <a:r>
              <a:rPr lang="en-US">
                <a:solidFill>
                  <a:srgbClr val="003087"/>
                </a:solidFill>
              </a:rPr>
              <a:t> </a:t>
            </a:r>
            <a:r>
              <a:rPr lang="en-US" err="1">
                <a:solidFill>
                  <a:srgbClr val="003087"/>
                </a:solidFill>
              </a:rPr>
              <a:t>disse</a:t>
            </a:r>
            <a:r>
              <a:rPr lang="en-US">
                <a:solidFill>
                  <a:srgbClr val="003087"/>
                </a:solidFill>
              </a:rPr>
              <a:t> </a:t>
            </a:r>
            <a:r>
              <a:rPr lang="en-US" err="1">
                <a:solidFill>
                  <a:srgbClr val="003087"/>
                </a:solidFill>
              </a:rPr>
              <a:t>utgjør</a:t>
            </a:r>
            <a:r>
              <a:rPr lang="en-US">
                <a:solidFill>
                  <a:srgbClr val="003087"/>
                </a:solidFill>
              </a:rPr>
              <a:t> av </a:t>
            </a:r>
            <a:r>
              <a:rPr lang="en-US" err="1">
                <a:solidFill>
                  <a:srgbClr val="003087"/>
                </a:solidFill>
              </a:rPr>
              <a:t>deres</a:t>
            </a:r>
            <a:r>
              <a:rPr lang="en-US">
                <a:solidFill>
                  <a:srgbClr val="003087"/>
                </a:solidFill>
              </a:rPr>
              <a:t> </a:t>
            </a:r>
            <a:r>
              <a:rPr lang="en-US" err="1">
                <a:solidFill>
                  <a:srgbClr val="003087"/>
                </a:solidFill>
              </a:rPr>
              <a:t>brukere</a:t>
            </a:r>
            <a:r>
              <a:rPr lang="en-US">
                <a:solidFill>
                  <a:srgbClr val="003087"/>
                </a:solidFill>
              </a:rPr>
              <a:t>. I siste kolonne ser </a:t>
            </a:r>
            <a:r>
              <a:rPr lang="en-US" err="1">
                <a:solidFill>
                  <a:srgbClr val="003087"/>
                </a:solidFill>
              </a:rPr>
              <a:t>dere</a:t>
            </a:r>
            <a:r>
              <a:rPr lang="en-US">
                <a:solidFill>
                  <a:srgbClr val="003087"/>
                </a:solidFill>
              </a:rPr>
              <a:t> </a:t>
            </a:r>
            <a:r>
              <a:rPr lang="en-US" err="1">
                <a:solidFill>
                  <a:srgbClr val="003087"/>
                </a:solidFill>
              </a:rPr>
              <a:t>hvor</a:t>
            </a:r>
            <a:r>
              <a:rPr lang="en-US">
                <a:solidFill>
                  <a:srgbClr val="003087"/>
                </a:solidFill>
              </a:rPr>
              <a:t> </a:t>
            </a:r>
            <a:r>
              <a:rPr lang="en-US" err="1">
                <a:solidFill>
                  <a:srgbClr val="003087"/>
                </a:solidFill>
              </a:rPr>
              <a:t>stor</a:t>
            </a:r>
            <a:r>
              <a:rPr lang="en-US">
                <a:solidFill>
                  <a:srgbClr val="003087"/>
                </a:solidFill>
              </a:rPr>
              <a:t> andel av reiseen</a:t>
            </a:r>
          </a:p>
        </p:txBody>
      </p:sp>
      <p:sp>
        <p:nvSpPr>
          <p:cNvPr id="4" name="Slide Number Placeholder 3">
            <a:extLst>
              <a:ext uri="{FF2B5EF4-FFF2-40B4-BE49-F238E27FC236}">
                <a16:creationId xmlns:a16="http://schemas.microsoft.com/office/drawing/2014/main" id="{A013004F-286C-D8F7-3CBF-AEFCFD909F38}"/>
              </a:ext>
            </a:extLst>
          </p:cNvPr>
          <p:cNvSpPr>
            <a:spLocks noGrp="1"/>
          </p:cNvSpPr>
          <p:nvPr>
            <p:ph type="sldNum" sz="quarter" idx="5"/>
          </p:nvPr>
        </p:nvSpPr>
        <p:spPr/>
        <p:txBody>
          <a:bodyPr/>
          <a:lstStyle/>
          <a:p>
            <a:fld id="{2A1E379B-40ED-4913-BFFD-5ABC60D6561B}" type="slidenum">
              <a:rPr lang="nb-NO" smtClean="0"/>
              <a:t>45</a:t>
            </a:fld>
            <a:endParaRPr lang="nb-NO"/>
          </a:p>
        </p:txBody>
      </p:sp>
    </p:spTree>
    <p:extLst>
      <p:ext uri="{BB962C8B-B14F-4D97-AF65-F5344CB8AC3E}">
        <p14:creationId xmlns:p14="http://schemas.microsoft.com/office/powerpoint/2010/main" val="706693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04D89-4EBF-402D-B815-2977E3AB4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8547C-9BC9-011C-04DC-D6FDC96CB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2F9EA-1D73-71B1-8B44-E47A7D7016E9}"/>
              </a:ext>
            </a:extLst>
          </p:cNvPr>
          <p:cNvSpPr>
            <a:spLocks noGrp="1"/>
          </p:cNvSpPr>
          <p:nvPr>
            <p:ph type="body" idx="1"/>
          </p:nvPr>
        </p:nvSpPr>
        <p:spPr/>
        <p:txBody>
          <a:bodyPr/>
          <a:lstStyle/>
          <a:p>
            <a:r>
              <a:rPr lang="en-US">
                <a:solidFill>
                  <a:srgbClr val="003087"/>
                </a:solidFill>
              </a:rPr>
              <a:t>Selve </a:t>
            </a:r>
            <a:r>
              <a:rPr lang="en-US" err="1">
                <a:solidFill>
                  <a:srgbClr val="003087"/>
                </a:solidFill>
              </a:rPr>
              <a:t>inngangen</a:t>
            </a:r>
            <a:r>
              <a:rPr lang="en-US">
                <a:solidFill>
                  <a:srgbClr val="003087"/>
                </a:solidFill>
              </a:rPr>
              <a:t> </a:t>
            </a:r>
            <a:r>
              <a:rPr lang="en-US" err="1">
                <a:solidFill>
                  <a:srgbClr val="003087"/>
                </a:solidFill>
              </a:rPr>
              <a:t>til</a:t>
            </a:r>
            <a:r>
              <a:rPr lang="en-US">
                <a:solidFill>
                  <a:srgbClr val="003087"/>
                </a:solidFill>
              </a:rPr>
              <a:t> å </a:t>
            </a:r>
            <a:r>
              <a:rPr lang="en-US" err="1">
                <a:solidFill>
                  <a:srgbClr val="003087"/>
                </a:solidFill>
              </a:rPr>
              <a:t>kunne</a:t>
            </a:r>
            <a:r>
              <a:rPr lang="en-US">
                <a:solidFill>
                  <a:srgbClr val="003087"/>
                </a:solidFill>
              </a:rPr>
              <a:t> </a:t>
            </a:r>
            <a:r>
              <a:rPr lang="en-US" err="1">
                <a:solidFill>
                  <a:srgbClr val="003087"/>
                </a:solidFill>
              </a:rPr>
              <a:t>benytte</a:t>
            </a:r>
            <a:r>
              <a:rPr lang="en-US">
                <a:solidFill>
                  <a:srgbClr val="003087"/>
                </a:solidFill>
              </a:rPr>
              <a:t> seg av </a:t>
            </a:r>
            <a:r>
              <a:rPr lang="en-US" err="1">
                <a:solidFill>
                  <a:srgbClr val="003087"/>
                </a:solidFill>
              </a:rPr>
              <a:t>ny</a:t>
            </a:r>
            <a:r>
              <a:rPr lang="en-US">
                <a:solidFill>
                  <a:srgbClr val="003087"/>
                </a:solidFill>
              </a:rPr>
              <a:t> </a:t>
            </a:r>
            <a:r>
              <a:rPr lang="en-US" err="1">
                <a:solidFill>
                  <a:srgbClr val="003087"/>
                </a:solidFill>
              </a:rPr>
              <a:t>måte</a:t>
            </a:r>
            <a:r>
              <a:rPr lang="en-US">
                <a:solidFill>
                  <a:srgbClr val="003087"/>
                </a:solidFill>
              </a:rPr>
              <a:t> å </a:t>
            </a:r>
            <a:r>
              <a:rPr lang="en-US" err="1">
                <a:solidFill>
                  <a:srgbClr val="003087"/>
                </a:solidFill>
              </a:rPr>
              <a:t>bsetille</a:t>
            </a:r>
            <a:r>
              <a:rPr lang="en-US">
                <a:solidFill>
                  <a:srgbClr val="003087"/>
                </a:solidFill>
              </a:rPr>
              <a:t> </a:t>
            </a:r>
            <a:r>
              <a:rPr lang="en-US" err="1">
                <a:solidFill>
                  <a:srgbClr val="003087"/>
                </a:solidFill>
              </a:rPr>
              <a:t>pasienter</a:t>
            </a:r>
            <a:r>
              <a:rPr lang="en-US">
                <a:solidFill>
                  <a:srgbClr val="003087"/>
                </a:solidFill>
              </a:rPr>
              <a:t> </a:t>
            </a:r>
            <a:r>
              <a:rPr lang="en-US" err="1">
                <a:solidFill>
                  <a:srgbClr val="003087"/>
                </a:solidFill>
              </a:rPr>
              <a:t>selv</a:t>
            </a:r>
            <a:r>
              <a:rPr lang="en-US">
                <a:solidFill>
                  <a:srgbClr val="003087"/>
                </a:solidFill>
              </a:rPr>
              <a:t> </a:t>
            </a:r>
            <a:r>
              <a:rPr lang="en-US" err="1">
                <a:solidFill>
                  <a:srgbClr val="003087"/>
                </a:solidFill>
              </a:rPr>
              <a:t>på</a:t>
            </a:r>
            <a:r>
              <a:rPr lang="en-US">
                <a:solidFill>
                  <a:srgbClr val="003087"/>
                </a:solidFill>
              </a:rPr>
              <a:t> ligger I å ha </a:t>
            </a:r>
            <a:r>
              <a:rPr lang="en-US" err="1">
                <a:solidFill>
                  <a:srgbClr val="003087"/>
                </a:solidFill>
              </a:rPr>
              <a:t>en</a:t>
            </a:r>
            <a:r>
              <a:rPr lang="en-US">
                <a:solidFill>
                  <a:srgbClr val="003087"/>
                </a:solidFill>
              </a:rPr>
              <a:t> </a:t>
            </a:r>
            <a:r>
              <a:rPr lang="en-US" err="1">
                <a:solidFill>
                  <a:srgbClr val="003087"/>
                </a:solidFill>
              </a:rPr>
              <a:t>aktiv</a:t>
            </a:r>
            <a:r>
              <a:rPr lang="en-US">
                <a:solidFill>
                  <a:srgbClr val="003087"/>
                </a:solidFill>
              </a:rPr>
              <a:t> </a:t>
            </a:r>
            <a:r>
              <a:rPr lang="en-US" err="1">
                <a:solidFill>
                  <a:srgbClr val="003087"/>
                </a:solidFill>
              </a:rPr>
              <a:t>reiseattest</a:t>
            </a:r>
            <a:r>
              <a:rPr lang="en-US">
                <a:solidFill>
                  <a:srgbClr val="003087"/>
                </a:solidFill>
              </a:rPr>
              <a:t>. I 2025 </a:t>
            </a:r>
            <a:r>
              <a:rPr lang="en-US" err="1">
                <a:solidFill>
                  <a:srgbClr val="003087"/>
                </a:solidFill>
              </a:rPr>
              <a:t>hadde</a:t>
            </a:r>
            <a:r>
              <a:rPr lang="en-US">
                <a:solidFill>
                  <a:srgbClr val="003087"/>
                </a:solidFill>
              </a:rPr>
              <a:t> ca 380 000 </a:t>
            </a:r>
            <a:r>
              <a:rPr lang="en-US" err="1">
                <a:solidFill>
                  <a:srgbClr val="003087"/>
                </a:solidFill>
              </a:rPr>
              <a:t>pasienter</a:t>
            </a:r>
            <a:r>
              <a:rPr lang="en-US">
                <a:solidFill>
                  <a:srgbClr val="003087"/>
                </a:solidFill>
              </a:rPr>
              <a:t> </a:t>
            </a:r>
            <a:r>
              <a:rPr lang="en-US" err="1">
                <a:solidFill>
                  <a:srgbClr val="003087"/>
                </a:solidFill>
              </a:rPr>
              <a:t>organsiert</a:t>
            </a:r>
            <a:r>
              <a:rPr lang="en-US">
                <a:solidFill>
                  <a:srgbClr val="003087"/>
                </a:solidFill>
              </a:rPr>
              <a:t> </a:t>
            </a:r>
            <a:r>
              <a:rPr lang="en-US" err="1">
                <a:solidFill>
                  <a:srgbClr val="003087"/>
                </a:solidFill>
              </a:rPr>
              <a:t>pasientreiser</a:t>
            </a:r>
            <a:r>
              <a:rPr lang="en-US">
                <a:solidFill>
                  <a:srgbClr val="003087"/>
                </a:solidFill>
              </a:rPr>
              <a:t>. Ved </a:t>
            </a:r>
            <a:r>
              <a:rPr lang="en-US" err="1">
                <a:solidFill>
                  <a:srgbClr val="003087"/>
                </a:solidFill>
              </a:rPr>
              <a:t>utgangen</a:t>
            </a:r>
            <a:r>
              <a:rPr lang="en-US">
                <a:solidFill>
                  <a:srgbClr val="003087"/>
                </a:solidFill>
              </a:rPr>
              <a:t> av 2025 </a:t>
            </a:r>
            <a:r>
              <a:rPr lang="en-US" err="1">
                <a:solidFill>
                  <a:srgbClr val="003087"/>
                </a:solidFill>
              </a:rPr>
              <a:t>hadde</a:t>
            </a:r>
            <a:r>
              <a:rPr lang="en-US">
                <a:solidFill>
                  <a:srgbClr val="003087"/>
                </a:solidFill>
              </a:rPr>
              <a:t> var det ca 17 500 </a:t>
            </a:r>
            <a:r>
              <a:rPr lang="en-US" err="1">
                <a:solidFill>
                  <a:srgbClr val="003087"/>
                </a:solidFill>
              </a:rPr>
              <a:t>aktive</a:t>
            </a:r>
            <a:r>
              <a:rPr lang="en-US">
                <a:solidFill>
                  <a:srgbClr val="003087"/>
                </a:solidFill>
              </a:rPr>
              <a:t> attester. For å se de store </a:t>
            </a:r>
            <a:r>
              <a:rPr lang="en-US" err="1">
                <a:solidFill>
                  <a:srgbClr val="003087"/>
                </a:solidFill>
              </a:rPr>
              <a:t>volumene</a:t>
            </a:r>
            <a:r>
              <a:rPr lang="en-US">
                <a:solidFill>
                  <a:srgbClr val="003087"/>
                </a:solidFill>
              </a:rPr>
              <a:t> er vi </a:t>
            </a:r>
            <a:r>
              <a:rPr lang="en-US" err="1">
                <a:solidFill>
                  <a:srgbClr val="003087"/>
                </a:solidFill>
              </a:rPr>
              <a:t>avhengig</a:t>
            </a:r>
            <a:r>
              <a:rPr lang="en-US">
                <a:solidFill>
                  <a:srgbClr val="003087"/>
                </a:solidFill>
              </a:rPr>
              <a:t> av at </a:t>
            </a:r>
            <a:r>
              <a:rPr lang="en-US" err="1">
                <a:solidFill>
                  <a:srgbClr val="003087"/>
                </a:solidFill>
              </a:rPr>
              <a:t>pasienter</a:t>
            </a:r>
            <a:r>
              <a:rPr lang="en-US">
                <a:solidFill>
                  <a:srgbClr val="003087"/>
                </a:solidFill>
              </a:rPr>
              <a:t> </a:t>
            </a:r>
            <a:r>
              <a:rPr lang="en-US" err="1">
                <a:solidFill>
                  <a:srgbClr val="003087"/>
                </a:solidFill>
              </a:rPr>
              <a:t>får</a:t>
            </a:r>
            <a:r>
              <a:rPr lang="en-US">
                <a:solidFill>
                  <a:srgbClr val="003087"/>
                </a:solidFill>
              </a:rPr>
              <a:t> </a:t>
            </a:r>
            <a:r>
              <a:rPr lang="en-US" err="1">
                <a:solidFill>
                  <a:srgbClr val="003087"/>
                </a:solidFill>
              </a:rPr>
              <a:t>attesten</a:t>
            </a:r>
            <a:r>
              <a:rPr lang="en-US">
                <a:solidFill>
                  <a:srgbClr val="003087"/>
                </a:solidFill>
              </a:rPr>
              <a:t>, </a:t>
            </a:r>
            <a:r>
              <a:rPr lang="en-US" err="1">
                <a:solidFill>
                  <a:srgbClr val="003087"/>
                </a:solidFill>
              </a:rPr>
              <a:t>slik</a:t>
            </a:r>
            <a:r>
              <a:rPr lang="en-US">
                <a:solidFill>
                  <a:srgbClr val="003087"/>
                </a:solidFill>
              </a:rPr>
              <a:t> at de </a:t>
            </a:r>
            <a:r>
              <a:rPr lang="en-US" err="1">
                <a:solidFill>
                  <a:srgbClr val="003087"/>
                </a:solidFill>
              </a:rPr>
              <a:t>kan</a:t>
            </a:r>
            <a:r>
              <a:rPr lang="en-US">
                <a:solidFill>
                  <a:srgbClr val="003087"/>
                </a:solidFill>
              </a:rPr>
              <a:t> </a:t>
            </a:r>
            <a:r>
              <a:rPr lang="en-US" err="1">
                <a:solidFill>
                  <a:srgbClr val="003087"/>
                </a:solidFill>
              </a:rPr>
              <a:t>benytte</a:t>
            </a:r>
            <a:r>
              <a:rPr lang="en-US">
                <a:solidFill>
                  <a:srgbClr val="003087"/>
                </a:solidFill>
              </a:rPr>
              <a:t> seg av </a:t>
            </a:r>
            <a:r>
              <a:rPr lang="en-US" err="1">
                <a:solidFill>
                  <a:srgbClr val="003087"/>
                </a:solidFill>
              </a:rPr>
              <a:t>selvbetjen</a:t>
            </a:r>
            <a:r>
              <a:rPr lang="en-US">
                <a:solidFill>
                  <a:srgbClr val="003087"/>
                </a:solidFill>
              </a:rPr>
              <a:t> </a:t>
            </a:r>
          </a:p>
        </p:txBody>
      </p:sp>
      <p:sp>
        <p:nvSpPr>
          <p:cNvPr id="4" name="Slide Number Placeholder 3">
            <a:extLst>
              <a:ext uri="{FF2B5EF4-FFF2-40B4-BE49-F238E27FC236}">
                <a16:creationId xmlns:a16="http://schemas.microsoft.com/office/drawing/2014/main" id="{F46EFC60-3007-2E83-08B5-6E28A2321146}"/>
              </a:ext>
            </a:extLst>
          </p:cNvPr>
          <p:cNvSpPr>
            <a:spLocks noGrp="1"/>
          </p:cNvSpPr>
          <p:nvPr>
            <p:ph type="sldNum" sz="quarter" idx="5"/>
          </p:nvPr>
        </p:nvSpPr>
        <p:spPr/>
        <p:txBody>
          <a:bodyPr/>
          <a:lstStyle/>
          <a:p>
            <a:fld id="{2A1E379B-40ED-4913-BFFD-5ABC60D6561B}" type="slidenum">
              <a:rPr lang="nb-NO" smtClean="0"/>
              <a:t>46</a:t>
            </a:fld>
            <a:endParaRPr lang="nb-NO"/>
          </a:p>
        </p:txBody>
      </p:sp>
    </p:spTree>
    <p:extLst>
      <p:ext uri="{BB962C8B-B14F-4D97-AF65-F5344CB8AC3E}">
        <p14:creationId xmlns:p14="http://schemas.microsoft.com/office/powerpoint/2010/main" val="361760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Med et </a:t>
            </a:r>
            <a:r>
              <a:rPr lang="en-US" err="1">
                <a:latin typeface="Calibri"/>
                <a:ea typeface="Calibri"/>
                <a:cs typeface="Calibri"/>
              </a:rPr>
              <a:t>snitt</a:t>
            </a:r>
            <a:r>
              <a:rPr lang="en-US">
                <a:latin typeface="Calibri"/>
                <a:ea typeface="Calibri"/>
                <a:cs typeface="Calibri"/>
              </a:rPr>
              <a:t> over 2025 med 5% </a:t>
            </a:r>
            <a:r>
              <a:rPr lang="en-US" err="1">
                <a:latin typeface="Calibri"/>
                <a:ea typeface="Calibri"/>
                <a:cs typeface="Calibri"/>
              </a:rPr>
              <a:t>reiser</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reiseattest</a:t>
            </a:r>
            <a:r>
              <a:rPr lang="en-US">
                <a:latin typeface="Calibri"/>
                <a:ea typeface="Calibri"/>
                <a:cs typeface="Calibri"/>
              </a:rPr>
              <a:t> er det </a:t>
            </a:r>
            <a:r>
              <a:rPr lang="en-US" err="1">
                <a:latin typeface="Calibri"/>
                <a:ea typeface="Calibri"/>
                <a:cs typeface="Calibri"/>
              </a:rPr>
              <a:t>estimert</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å </a:t>
            </a:r>
            <a:r>
              <a:rPr lang="en-US" err="1">
                <a:latin typeface="Calibri"/>
                <a:ea typeface="Calibri"/>
                <a:cs typeface="Calibri"/>
              </a:rPr>
              <a:t>bli</a:t>
            </a:r>
            <a:r>
              <a:rPr lang="en-US">
                <a:latin typeface="Calibri"/>
                <a:ea typeface="Calibri"/>
                <a:cs typeface="Calibri"/>
              </a:rPr>
              <a:t> </a:t>
            </a:r>
            <a:r>
              <a:rPr lang="en-US" err="1">
                <a:latin typeface="Calibri"/>
                <a:ea typeface="Calibri"/>
                <a:cs typeface="Calibri"/>
              </a:rPr>
              <a:t>frigjort</a:t>
            </a:r>
            <a:r>
              <a:rPr lang="en-US">
                <a:latin typeface="Calibri"/>
                <a:ea typeface="Calibri"/>
                <a:cs typeface="Calibri"/>
              </a:rPr>
              <a:t> 10 </a:t>
            </a:r>
            <a:r>
              <a:rPr lang="en-US" err="1">
                <a:latin typeface="Calibri"/>
                <a:ea typeface="Calibri"/>
                <a:cs typeface="Calibri"/>
              </a:rPr>
              <a:t>årsverk</a:t>
            </a:r>
            <a:r>
              <a:rPr lang="en-US">
                <a:latin typeface="Calibri"/>
                <a:ea typeface="Calibri"/>
                <a:cs typeface="Calibri"/>
              </a:rPr>
              <a:t> for </a:t>
            </a:r>
            <a:r>
              <a:rPr lang="en-US" err="1">
                <a:latin typeface="Calibri"/>
                <a:ea typeface="Calibri"/>
                <a:cs typeface="Calibri"/>
              </a:rPr>
              <a:t>helsepersonell</a:t>
            </a:r>
            <a:r>
              <a:rPr lang="en-US">
                <a:latin typeface="Calibri"/>
                <a:ea typeface="Calibri"/>
                <a:cs typeface="Calibri"/>
              </a:rPr>
              <a:t>. Dersom </a:t>
            </a:r>
            <a:r>
              <a:rPr lang="en-US" err="1">
                <a:latin typeface="Calibri"/>
                <a:ea typeface="Calibri"/>
                <a:cs typeface="Calibri"/>
              </a:rPr>
              <a:t>rundt</a:t>
            </a:r>
            <a:r>
              <a:rPr lang="en-US">
                <a:latin typeface="Calibri"/>
                <a:ea typeface="Calibri"/>
                <a:cs typeface="Calibri"/>
              </a:rPr>
              <a:t> 20% av </a:t>
            </a:r>
            <a:r>
              <a:rPr lang="en-US" err="1">
                <a:latin typeface="Calibri"/>
                <a:ea typeface="Calibri"/>
                <a:cs typeface="Calibri"/>
              </a:rPr>
              <a:t>reisene</a:t>
            </a:r>
            <a:r>
              <a:rPr lang="en-US">
                <a:latin typeface="Calibri"/>
                <a:ea typeface="Calibri"/>
                <a:cs typeface="Calibri"/>
              </a:rPr>
              <a:t> </a:t>
            </a:r>
            <a:r>
              <a:rPr lang="en-US" err="1">
                <a:latin typeface="Calibri"/>
                <a:ea typeface="Calibri"/>
                <a:cs typeface="Calibri"/>
              </a:rPr>
              <a:t>bestilles</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attest for 2026 </a:t>
            </a:r>
            <a:r>
              <a:rPr lang="en-US" err="1">
                <a:latin typeface="Calibri"/>
                <a:ea typeface="Calibri"/>
                <a:cs typeface="Calibri"/>
              </a:rPr>
              <a:t>vil</a:t>
            </a:r>
            <a:r>
              <a:rPr lang="en-US">
                <a:latin typeface="Calibri"/>
                <a:ea typeface="Calibri"/>
                <a:cs typeface="Calibri"/>
              </a:rPr>
              <a:t> vi </a:t>
            </a:r>
            <a:r>
              <a:rPr lang="en-US" err="1">
                <a:latin typeface="Calibri"/>
                <a:ea typeface="Calibri"/>
                <a:cs typeface="Calibri"/>
              </a:rPr>
              <a:t>kunne</a:t>
            </a:r>
            <a:r>
              <a:rPr lang="en-US">
                <a:latin typeface="Calibri"/>
                <a:ea typeface="Calibri"/>
                <a:cs typeface="Calibri"/>
              </a:rPr>
              <a:t> </a:t>
            </a:r>
            <a:r>
              <a:rPr lang="en-US" err="1">
                <a:latin typeface="Calibri"/>
                <a:ea typeface="Calibri"/>
                <a:cs typeface="Calibri"/>
              </a:rPr>
              <a:t>frigjøre</a:t>
            </a:r>
            <a:r>
              <a:rPr lang="en-US">
                <a:latin typeface="Calibri"/>
                <a:ea typeface="Calibri"/>
                <a:cs typeface="Calibri"/>
              </a:rPr>
              <a:t> 40 </a:t>
            </a:r>
            <a:r>
              <a:rPr lang="en-US" err="1">
                <a:latin typeface="Calibri"/>
                <a:ea typeface="Calibri"/>
                <a:cs typeface="Calibri"/>
              </a:rPr>
              <a:t>årsverk</a:t>
            </a:r>
            <a:r>
              <a:rPr lang="en-US">
                <a:latin typeface="Calibri"/>
                <a:ea typeface="Calibri"/>
                <a:cs typeface="Calibri"/>
              </a:rPr>
              <a:t>. </a:t>
            </a:r>
          </a:p>
          <a:p>
            <a:endParaRPr lang="en-US">
              <a:latin typeface="Calibri"/>
              <a:ea typeface="Calibri"/>
              <a:cs typeface="Calibri"/>
            </a:endParaRPr>
          </a:p>
          <a:p>
            <a:r>
              <a:rPr lang="en-US">
                <a:latin typeface="Calibri"/>
                <a:ea typeface="Calibri"/>
                <a:cs typeface="Calibri"/>
              </a:rPr>
              <a:t>NBNB </a:t>
            </a:r>
            <a:r>
              <a:rPr lang="en-US" err="1">
                <a:latin typeface="Calibri"/>
                <a:ea typeface="Calibri"/>
                <a:cs typeface="Calibri"/>
              </a:rPr>
              <a:t>Bør</a:t>
            </a:r>
            <a:r>
              <a:rPr lang="en-US">
                <a:latin typeface="Calibri"/>
                <a:ea typeface="Calibri"/>
                <a:cs typeface="Calibri"/>
              </a:rPr>
              <a:t> </a:t>
            </a:r>
            <a:r>
              <a:rPr lang="en-US" err="1">
                <a:latin typeface="Calibri"/>
                <a:ea typeface="Calibri"/>
                <a:cs typeface="Calibri"/>
              </a:rPr>
              <a:t>stå</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sliden</a:t>
            </a:r>
            <a:r>
              <a:rPr lang="en-US">
                <a:latin typeface="Calibri"/>
                <a:ea typeface="Calibri"/>
                <a:cs typeface="Calibri"/>
              </a:rPr>
              <a:t> at vi her at </a:t>
            </a:r>
            <a:r>
              <a:rPr lang="en-US" err="1">
                <a:latin typeface="Calibri"/>
                <a:ea typeface="Calibri"/>
                <a:cs typeface="Calibri"/>
              </a:rPr>
              <a:t>beregningen</a:t>
            </a:r>
            <a:r>
              <a:rPr lang="en-US">
                <a:latin typeface="Calibri"/>
                <a:ea typeface="Calibri"/>
                <a:cs typeface="Calibri"/>
              </a:rPr>
              <a:t> er </a:t>
            </a:r>
            <a:r>
              <a:rPr lang="en-US" err="1">
                <a:latin typeface="Calibri"/>
                <a:ea typeface="Calibri"/>
                <a:cs typeface="Calibri"/>
              </a:rPr>
              <a:t>antall</a:t>
            </a:r>
            <a:r>
              <a:rPr lang="en-US">
                <a:latin typeface="Calibri"/>
                <a:ea typeface="Calibri"/>
                <a:cs typeface="Calibri"/>
              </a:rPr>
              <a:t> </a:t>
            </a:r>
            <a:r>
              <a:rPr lang="en-US" err="1">
                <a:latin typeface="Calibri"/>
                <a:ea typeface="Calibri"/>
                <a:cs typeface="Calibri"/>
              </a:rPr>
              <a:t>rekvisisjoner</a:t>
            </a:r>
            <a:r>
              <a:rPr lang="en-US">
                <a:latin typeface="Calibri"/>
                <a:ea typeface="Calibri"/>
                <a:cs typeface="Calibri"/>
              </a:rPr>
              <a:t> </a:t>
            </a:r>
            <a:r>
              <a:rPr lang="en-US" err="1">
                <a:latin typeface="Calibri"/>
                <a:ea typeface="Calibri"/>
                <a:cs typeface="Calibri"/>
              </a:rPr>
              <a:t>bestilt</a:t>
            </a:r>
            <a:r>
              <a:rPr lang="en-US">
                <a:latin typeface="Calibri"/>
                <a:ea typeface="Calibri"/>
                <a:cs typeface="Calibri"/>
              </a:rPr>
              <a:t> av </a:t>
            </a:r>
            <a:r>
              <a:rPr lang="en-US" err="1">
                <a:latin typeface="Calibri"/>
                <a:ea typeface="Calibri"/>
                <a:cs typeface="Calibri"/>
              </a:rPr>
              <a:t>pasient</a:t>
            </a:r>
            <a:r>
              <a:rPr lang="en-US">
                <a:latin typeface="Calibri"/>
                <a:ea typeface="Calibri"/>
                <a:cs typeface="Calibri"/>
              </a:rPr>
              <a:t> </a:t>
            </a:r>
            <a:r>
              <a:rPr lang="en-US" err="1">
                <a:latin typeface="Calibri"/>
                <a:ea typeface="Calibri"/>
                <a:cs typeface="Calibri"/>
              </a:rPr>
              <a:t>eller</a:t>
            </a:r>
            <a:r>
              <a:rPr lang="en-US">
                <a:latin typeface="Calibri"/>
                <a:ea typeface="Calibri"/>
                <a:cs typeface="Calibri"/>
              </a:rPr>
              <a:t> PIH I </a:t>
            </a:r>
            <a:r>
              <a:rPr lang="en-US" err="1">
                <a:latin typeface="Calibri"/>
                <a:ea typeface="Calibri"/>
                <a:cs typeface="Calibri"/>
              </a:rPr>
              <a:t>stedet</a:t>
            </a:r>
            <a:r>
              <a:rPr lang="en-US">
                <a:latin typeface="Calibri"/>
                <a:ea typeface="Calibri"/>
                <a:cs typeface="Calibri"/>
              </a:rPr>
              <a:t> for </a:t>
            </a:r>
            <a:r>
              <a:rPr lang="en-US" err="1">
                <a:latin typeface="Calibri"/>
                <a:ea typeface="Calibri"/>
                <a:cs typeface="Calibri"/>
              </a:rPr>
              <a:t>behandler</a:t>
            </a:r>
            <a:r>
              <a:rPr lang="en-US">
                <a:latin typeface="Calibri"/>
                <a:ea typeface="Calibri"/>
                <a:cs typeface="Calibri"/>
              </a:rPr>
              <a:t> * 5,4 </a:t>
            </a:r>
            <a:r>
              <a:rPr lang="en-US" err="1">
                <a:latin typeface="Calibri"/>
                <a:ea typeface="Calibri"/>
                <a:cs typeface="Calibri"/>
              </a:rPr>
              <a:t>minuetter</a:t>
            </a:r>
            <a:r>
              <a:rPr lang="en-US">
                <a:latin typeface="Calibri"/>
                <a:ea typeface="Calibri"/>
                <a:cs typeface="Calibri"/>
              </a:rPr>
              <a:t> minus </a:t>
            </a:r>
            <a:r>
              <a:rPr lang="en-US" err="1">
                <a:latin typeface="Calibri"/>
                <a:ea typeface="Calibri"/>
                <a:cs typeface="Calibri"/>
              </a:rPr>
              <a:t>antall</a:t>
            </a:r>
            <a:r>
              <a:rPr lang="en-US">
                <a:latin typeface="Calibri"/>
                <a:ea typeface="Calibri"/>
                <a:cs typeface="Calibri"/>
              </a:rPr>
              <a:t> attester </a:t>
            </a:r>
            <a:r>
              <a:rPr lang="en-US" err="1">
                <a:latin typeface="Calibri"/>
                <a:ea typeface="Calibri"/>
                <a:cs typeface="Calibri"/>
              </a:rPr>
              <a:t>behandlere</a:t>
            </a:r>
            <a:r>
              <a:rPr lang="en-US">
                <a:latin typeface="Calibri"/>
                <a:ea typeface="Calibri"/>
                <a:cs typeface="Calibri"/>
              </a:rPr>
              <a:t>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opprettet</a:t>
            </a:r>
            <a:r>
              <a:rPr lang="en-US">
                <a:latin typeface="Calibri"/>
                <a:ea typeface="Calibri"/>
                <a:cs typeface="Calibri"/>
              </a:rPr>
              <a:t> * 3,5 </a:t>
            </a:r>
            <a:r>
              <a:rPr lang="en-US" err="1">
                <a:latin typeface="Calibri"/>
                <a:ea typeface="Calibri"/>
                <a:cs typeface="Calibri"/>
              </a:rPr>
              <a:t>minuetter</a:t>
            </a:r>
            <a:r>
              <a:rPr lang="en-US">
                <a:latin typeface="Calibri"/>
                <a:ea typeface="Calibri"/>
                <a:cs typeface="Calibri"/>
              </a:rPr>
              <a:t>. </a:t>
            </a:r>
            <a:r>
              <a:rPr lang="en-US" err="1">
                <a:latin typeface="Calibri"/>
                <a:ea typeface="Calibri"/>
                <a:cs typeface="Calibri"/>
              </a:rPr>
              <a:t>Beregning</a:t>
            </a:r>
            <a:r>
              <a:rPr lang="en-US">
                <a:latin typeface="Calibri"/>
                <a:ea typeface="Calibri"/>
                <a:cs typeface="Calibri"/>
              </a:rPr>
              <a:t> </a:t>
            </a:r>
            <a:r>
              <a:rPr lang="en-US" err="1">
                <a:latin typeface="Calibri"/>
                <a:ea typeface="Calibri"/>
                <a:cs typeface="Calibri"/>
              </a:rPr>
              <a:t>hensyntar</a:t>
            </a:r>
            <a:r>
              <a:rPr lang="en-US">
                <a:latin typeface="Calibri"/>
                <a:ea typeface="Calibri"/>
                <a:cs typeface="Calibri"/>
              </a:rPr>
              <a:t> </a:t>
            </a:r>
            <a:r>
              <a:rPr lang="en-US" err="1">
                <a:latin typeface="Calibri"/>
                <a:ea typeface="Calibri"/>
                <a:cs typeface="Calibri"/>
              </a:rPr>
              <a:t>ikke</a:t>
            </a:r>
            <a:r>
              <a:rPr lang="en-US">
                <a:latin typeface="Calibri"/>
                <a:ea typeface="Calibri"/>
                <a:cs typeface="Calibri"/>
              </a:rPr>
              <a:t> </a:t>
            </a:r>
            <a:r>
              <a:rPr lang="en-US" err="1">
                <a:latin typeface="Calibri"/>
                <a:ea typeface="Calibri"/>
                <a:cs typeface="Calibri"/>
              </a:rPr>
              <a:t>andre</a:t>
            </a:r>
            <a:r>
              <a:rPr lang="en-US">
                <a:latin typeface="Calibri"/>
                <a:ea typeface="Calibri"/>
                <a:cs typeface="Calibri"/>
              </a:rPr>
              <a:t> </a:t>
            </a:r>
            <a:r>
              <a:rPr lang="en-US" err="1">
                <a:latin typeface="Calibri"/>
                <a:ea typeface="Calibri"/>
                <a:cs typeface="Calibri"/>
              </a:rPr>
              <a:t>faktorer</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a:t>
            </a:r>
            <a:r>
              <a:rPr lang="en-US" err="1">
                <a:latin typeface="Calibri"/>
                <a:ea typeface="Calibri"/>
                <a:cs typeface="Calibri"/>
              </a:rPr>
              <a:t>telefontid</a:t>
            </a:r>
            <a:r>
              <a:rPr lang="en-US">
                <a:latin typeface="Calibri"/>
                <a:ea typeface="Calibri"/>
                <a:cs typeface="Calibri"/>
              </a:rPr>
              <a:t>. </a:t>
            </a:r>
          </a:p>
        </p:txBody>
      </p:sp>
      <p:sp>
        <p:nvSpPr>
          <p:cNvPr id="4" name="Slide Number Placeholder 3"/>
          <p:cNvSpPr>
            <a:spLocks noGrp="1"/>
          </p:cNvSpPr>
          <p:nvPr>
            <p:ph type="sldNum" sz="quarter" idx="5"/>
          </p:nvPr>
        </p:nvSpPr>
        <p:spPr/>
        <p:txBody>
          <a:bodyPr/>
          <a:lstStyle/>
          <a:p>
            <a:fld id="{2A1E379B-40ED-4913-BFFD-5ABC60D6561B}" type="slidenum">
              <a:rPr lang="nb-NO" smtClean="0"/>
              <a:t>47</a:t>
            </a:fld>
            <a:endParaRPr lang="nb-NO"/>
          </a:p>
        </p:txBody>
      </p:sp>
    </p:spTree>
    <p:extLst>
      <p:ext uri="{BB962C8B-B14F-4D97-AF65-F5344CB8AC3E}">
        <p14:creationId xmlns:p14="http://schemas.microsoft.com/office/powerpoint/2010/main" val="99247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Her er den </a:t>
            </a:r>
            <a:r>
              <a:rPr lang="en-US" err="1">
                <a:latin typeface="Calibri"/>
                <a:ea typeface="Calibri"/>
                <a:cs typeface="Calibri"/>
              </a:rPr>
              <a:t>frigjorte</a:t>
            </a:r>
            <a:r>
              <a:rPr lang="en-US">
                <a:latin typeface="Calibri"/>
                <a:ea typeface="Calibri"/>
                <a:cs typeface="Calibri"/>
              </a:rPr>
              <a:t> </a:t>
            </a:r>
            <a:r>
              <a:rPr lang="en-US" err="1">
                <a:latin typeface="Calibri"/>
                <a:ea typeface="Calibri"/>
                <a:cs typeface="Calibri"/>
              </a:rPr>
              <a:t>tiden</a:t>
            </a:r>
            <a:r>
              <a:rPr lang="en-US">
                <a:latin typeface="Calibri"/>
                <a:ea typeface="Calibri"/>
                <a:cs typeface="Calibri"/>
              </a:rPr>
              <a:t> </a:t>
            </a:r>
            <a:r>
              <a:rPr lang="en-US" err="1">
                <a:latin typeface="Calibri"/>
                <a:ea typeface="Calibri"/>
                <a:cs typeface="Calibri"/>
              </a:rPr>
              <a:t>fordelt</a:t>
            </a:r>
            <a:r>
              <a:rPr lang="en-US">
                <a:latin typeface="Calibri"/>
                <a:ea typeface="Calibri"/>
                <a:cs typeface="Calibri"/>
              </a:rPr>
              <a:t> per helseregion. </a:t>
            </a:r>
          </a:p>
        </p:txBody>
      </p:sp>
      <p:sp>
        <p:nvSpPr>
          <p:cNvPr id="4" name="Slide Number Placeholder 3"/>
          <p:cNvSpPr>
            <a:spLocks noGrp="1"/>
          </p:cNvSpPr>
          <p:nvPr>
            <p:ph type="sldNum" sz="quarter" idx="5"/>
          </p:nvPr>
        </p:nvSpPr>
        <p:spPr/>
        <p:txBody>
          <a:bodyPr/>
          <a:lstStyle/>
          <a:p>
            <a:fld id="{2A1E379B-40ED-4913-BFFD-5ABC60D6561B}" type="slidenum">
              <a:rPr lang="nb-NO" smtClean="0"/>
              <a:t>48</a:t>
            </a:fld>
            <a:endParaRPr lang="nb-NO"/>
          </a:p>
        </p:txBody>
      </p:sp>
    </p:spTree>
    <p:extLst>
      <p:ext uri="{BB962C8B-B14F-4D97-AF65-F5344CB8AC3E}">
        <p14:creationId xmlns:p14="http://schemas.microsoft.com/office/powerpoint/2010/main" val="254674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A1E379B-40ED-4913-BFFD-5ABC60D6561B}" type="slidenum">
              <a:rPr lang="nb-NO" smtClean="0"/>
              <a:t>53</a:t>
            </a:fld>
            <a:endParaRPr lang="nb-NO"/>
          </a:p>
        </p:txBody>
      </p:sp>
    </p:spTree>
    <p:extLst>
      <p:ext uri="{BB962C8B-B14F-4D97-AF65-F5344CB8AC3E}">
        <p14:creationId xmlns:p14="http://schemas.microsoft.com/office/powerpoint/2010/main" val="1047405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A1E379B-40ED-4913-BFFD-5ABC60D6561B}" type="slidenum">
              <a:rPr lang="nb-NO" smtClean="0"/>
              <a:t>54</a:t>
            </a:fld>
            <a:endParaRPr lang="nb-NO"/>
          </a:p>
        </p:txBody>
      </p:sp>
    </p:spTree>
    <p:extLst>
      <p:ext uri="{BB962C8B-B14F-4D97-AF65-F5344CB8AC3E}">
        <p14:creationId xmlns:p14="http://schemas.microsoft.com/office/powerpoint/2010/main" val="3591925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A1E379B-40ED-4913-BFFD-5ABC60D6561B}" type="slidenum">
              <a:rPr lang="nb-NO" smtClean="0"/>
              <a:t>56</a:t>
            </a:fld>
            <a:endParaRPr lang="nb-NO"/>
          </a:p>
        </p:txBody>
      </p:sp>
    </p:spTree>
    <p:extLst>
      <p:ext uri="{BB962C8B-B14F-4D97-AF65-F5344CB8AC3E}">
        <p14:creationId xmlns:p14="http://schemas.microsoft.com/office/powerpoint/2010/main" val="3206186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Etter innføring av reiseattest for pasienter, har det kommet flere spørsmål om andre kan bestille reiser på vegne av pasienter med reiseattest.</a:t>
            </a:r>
          </a:p>
          <a:p>
            <a:endParaRPr lang="nb-NO"/>
          </a:p>
        </p:txBody>
      </p:sp>
      <p:sp>
        <p:nvSpPr>
          <p:cNvPr id="4" name="Plassholder for lysbildenummer 3"/>
          <p:cNvSpPr>
            <a:spLocks noGrp="1"/>
          </p:cNvSpPr>
          <p:nvPr>
            <p:ph type="sldNum" sz="quarter" idx="5"/>
          </p:nvPr>
        </p:nvSpPr>
        <p:spPr/>
        <p:txBody>
          <a:bodyPr/>
          <a:lstStyle/>
          <a:p>
            <a:fld id="{2A1E379B-40ED-4913-BFFD-5ABC60D6561B}" type="slidenum">
              <a:rPr lang="nb-NO" smtClean="0"/>
              <a:t>25</a:t>
            </a:fld>
            <a:endParaRPr lang="nb-NO"/>
          </a:p>
        </p:txBody>
      </p:sp>
    </p:spTree>
    <p:extLst>
      <p:ext uri="{BB962C8B-B14F-4D97-AF65-F5344CB8AC3E}">
        <p14:creationId xmlns:p14="http://schemas.microsoft.com/office/powerpoint/2010/main" val="1751160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endParaRPr lang="nb-NO"/>
          </a:p>
        </p:txBody>
      </p:sp>
      <p:sp>
        <p:nvSpPr>
          <p:cNvPr id="4" name="Plassholder for lysbildenummer 3"/>
          <p:cNvSpPr>
            <a:spLocks noGrp="1"/>
          </p:cNvSpPr>
          <p:nvPr>
            <p:ph type="sldNum" sz="quarter" idx="5"/>
          </p:nvPr>
        </p:nvSpPr>
        <p:spPr/>
        <p:txBody>
          <a:bodyPr/>
          <a:lstStyle/>
          <a:p>
            <a:fld id="{63E85D76-52A3-2748-A231-97ED5A62A5A7}" type="slidenum">
              <a:rPr lang="en-NO" smtClean="0"/>
              <a:t>61</a:t>
            </a:fld>
            <a:endParaRPr lang="en-NO"/>
          </a:p>
        </p:txBody>
      </p:sp>
    </p:spTree>
    <p:extLst>
      <p:ext uri="{BB962C8B-B14F-4D97-AF65-F5344CB8AC3E}">
        <p14:creationId xmlns:p14="http://schemas.microsoft.com/office/powerpoint/2010/main" val="3241886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Ifjor</a:t>
            </a:r>
            <a:r>
              <a:rPr lang="nb-NO"/>
              <a:t> 11 – i år 14</a:t>
            </a:r>
          </a:p>
        </p:txBody>
      </p:sp>
      <p:sp>
        <p:nvSpPr>
          <p:cNvPr id="4" name="Plassholder for lysbildenummer 3"/>
          <p:cNvSpPr>
            <a:spLocks noGrp="1"/>
          </p:cNvSpPr>
          <p:nvPr>
            <p:ph type="sldNum" sz="quarter" idx="5"/>
          </p:nvPr>
        </p:nvSpPr>
        <p:spPr/>
        <p:txBody>
          <a:bodyPr/>
          <a:lstStyle/>
          <a:p>
            <a:fld id="{143AF18D-B48D-49E7-8D29-6F850C173A27}" type="slidenum">
              <a:rPr lang="en-US" smtClean="0"/>
              <a:t>62</a:t>
            </a:fld>
            <a:endParaRPr lang="en-US"/>
          </a:p>
        </p:txBody>
      </p:sp>
    </p:spTree>
    <p:extLst>
      <p:ext uri="{BB962C8B-B14F-4D97-AF65-F5344CB8AC3E}">
        <p14:creationId xmlns:p14="http://schemas.microsoft.com/office/powerpoint/2010/main" val="3425463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143AF18D-B48D-49E7-8D29-6F850C173A27}" type="slidenum">
              <a:rPr lang="en-US" smtClean="0"/>
              <a:t>63</a:t>
            </a:fld>
            <a:endParaRPr lang="en-US"/>
          </a:p>
        </p:txBody>
      </p:sp>
    </p:spTree>
    <p:extLst>
      <p:ext uri="{BB962C8B-B14F-4D97-AF65-F5344CB8AC3E}">
        <p14:creationId xmlns:p14="http://schemas.microsoft.com/office/powerpoint/2010/main" val="2695563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a:t>Alt over 80 % gjennomføringsgrad regnes som et godt resultat. 1,3 prosentpoeng opp fra i fjor</a:t>
            </a:r>
          </a:p>
          <a:p>
            <a:endParaRPr lang="nb-NO"/>
          </a:p>
        </p:txBody>
      </p:sp>
      <p:sp>
        <p:nvSpPr>
          <p:cNvPr id="4" name="Plassholder for lysbildenummer 3"/>
          <p:cNvSpPr>
            <a:spLocks noGrp="1"/>
          </p:cNvSpPr>
          <p:nvPr>
            <p:ph type="sldNum" sz="quarter" idx="5"/>
          </p:nvPr>
        </p:nvSpPr>
        <p:spPr/>
        <p:txBody>
          <a:bodyPr/>
          <a:lstStyle/>
          <a:p>
            <a:fld id="{63E85D76-52A3-2748-A231-97ED5A62A5A7}" type="slidenum">
              <a:rPr lang="en-NO" smtClean="0"/>
              <a:t>64</a:t>
            </a:fld>
            <a:endParaRPr lang="en-NO"/>
          </a:p>
        </p:txBody>
      </p:sp>
    </p:spTree>
    <p:extLst>
      <p:ext uri="{BB962C8B-B14F-4D97-AF65-F5344CB8AC3E}">
        <p14:creationId xmlns:p14="http://schemas.microsoft.com/office/powerpoint/2010/main" val="3433050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3E85D76-52A3-2748-A231-97ED5A62A5A7}" type="slidenum">
              <a:rPr lang="en-NO" smtClean="0"/>
              <a:t>65</a:t>
            </a:fld>
            <a:endParaRPr lang="en-NO"/>
          </a:p>
        </p:txBody>
      </p:sp>
    </p:spTree>
    <p:extLst>
      <p:ext uri="{BB962C8B-B14F-4D97-AF65-F5344CB8AC3E}">
        <p14:creationId xmlns:p14="http://schemas.microsoft.com/office/powerpoint/2010/main" val="3648311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Samme tendens som i fjor</a:t>
            </a:r>
          </a:p>
        </p:txBody>
      </p:sp>
      <p:sp>
        <p:nvSpPr>
          <p:cNvPr id="4" name="Plassholder for lysbildenummer 3"/>
          <p:cNvSpPr>
            <a:spLocks noGrp="1"/>
          </p:cNvSpPr>
          <p:nvPr>
            <p:ph type="sldNum" sz="quarter" idx="5"/>
          </p:nvPr>
        </p:nvSpPr>
        <p:spPr/>
        <p:txBody>
          <a:bodyPr/>
          <a:lstStyle/>
          <a:p>
            <a:fld id="{63E85D76-52A3-2748-A231-97ED5A62A5A7}" type="slidenum">
              <a:rPr lang="en-NO" smtClean="0"/>
              <a:t>66</a:t>
            </a:fld>
            <a:endParaRPr lang="en-NO"/>
          </a:p>
        </p:txBody>
      </p:sp>
    </p:spTree>
    <p:extLst>
      <p:ext uri="{BB962C8B-B14F-4D97-AF65-F5344CB8AC3E}">
        <p14:creationId xmlns:p14="http://schemas.microsoft.com/office/powerpoint/2010/main" val="2121412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har revidert kategorier ut fra innsikt fra foregående år</a:t>
            </a:r>
          </a:p>
          <a:p>
            <a:endParaRPr lang="nb-NO"/>
          </a:p>
        </p:txBody>
      </p:sp>
      <p:sp>
        <p:nvSpPr>
          <p:cNvPr id="4" name="Plassholder for lysbildenummer 3"/>
          <p:cNvSpPr>
            <a:spLocks noGrp="1"/>
          </p:cNvSpPr>
          <p:nvPr>
            <p:ph type="sldNum" sz="quarter" idx="5"/>
          </p:nvPr>
        </p:nvSpPr>
        <p:spPr/>
        <p:txBody>
          <a:bodyPr/>
          <a:lstStyle/>
          <a:p>
            <a:fld id="{63E85D76-52A3-2748-A231-97ED5A62A5A7}" type="slidenum">
              <a:rPr lang="en-NO" smtClean="0"/>
              <a:t>67</a:t>
            </a:fld>
            <a:endParaRPr lang="en-NO"/>
          </a:p>
        </p:txBody>
      </p:sp>
    </p:spTree>
    <p:extLst>
      <p:ext uri="{BB962C8B-B14F-4D97-AF65-F5344CB8AC3E}">
        <p14:creationId xmlns:p14="http://schemas.microsoft.com/office/powerpoint/2010/main" val="2939663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a:t>Undersøkelsen ble gjennomført i oktober, så vaksiner er mer besøkt i forbindelse med influensasesongen enn ellers i året.</a:t>
            </a:r>
          </a:p>
          <a:p>
            <a:pPr marL="0" marR="0" lvl="0" indent="0" algn="l" defTabSz="914354" rtl="0" eaLnBrk="1" fontAlgn="auto" latinLnBrk="0" hangingPunct="1">
              <a:lnSpc>
                <a:spcPct val="100000"/>
              </a:lnSpc>
              <a:spcBef>
                <a:spcPts val="0"/>
              </a:spcBef>
              <a:spcAft>
                <a:spcPts val="0"/>
              </a:spcAft>
              <a:buClrTx/>
              <a:buSzTx/>
              <a:buFontTx/>
              <a:buNone/>
              <a:tabLst/>
              <a:defRPr/>
            </a:pPr>
            <a:r>
              <a:rPr lang="nb-NO"/>
              <a:t>2024: i fjor var det «Resepter og vaksiner» som var størst med 30% og «Timer, henvisninger og behandlingssteder» hadde 16%.</a:t>
            </a:r>
          </a:p>
        </p:txBody>
      </p:sp>
      <p:sp>
        <p:nvSpPr>
          <p:cNvPr id="4" name="Plassholder for lysbildenummer 3"/>
          <p:cNvSpPr>
            <a:spLocks noGrp="1"/>
          </p:cNvSpPr>
          <p:nvPr>
            <p:ph type="sldNum" sz="quarter" idx="5"/>
          </p:nvPr>
        </p:nvSpPr>
        <p:spPr/>
        <p:txBody>
          <a:bodyPr/>
          <a:lstStyle/>
          <a:p>
            <a:fld id="{63E85D76-52A3-2748-A231-97ED5A62A5A7}" type="slidenum">
              <a:rPr lang="en-NO" smtClean="0"/>
              <a:t>68</a:t>
            </a:fld>
            <a:endParaRPr lang="en-NO"/>
          </a:p>
        </p:txBody>
      </p:sp>
    </p:spTree>
    <p:extLst>
      <p:ext uri="{BB962C8B-B14F-4D97-AF65-F5344CB8AC3E}">
        <p14:creationId xmlns:p14="http://schemas.microsoft.com/office/powerpoint/2010/main" val="1920177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er mange oppgaver – lang «hale»</a:t>
            </a:r>
          </a:p>
          <a:p>
            <a:r>
              <a:rPr lang="nb-NO"/>
              <a:t>Det betyr ikke at de andre ikke er viktig, men at vi må sørge for at disse er lette å gjennomføre</a:t>
            </a:r>
          </a:p>
          <a:p>
            <a:endParaRPr lang="nb-NO"/>
          </a:p>
        </p:txBody>
      </p:sp>
      <p:sp>
        <p:nvSpPr>
          <p:cNvPr id="4" name="Plassholder for lysbildenummer 3"/>
          <p:cNvSpPr>
            <a:spLocks noGrp="1"/>
          </p:cNvSpPr>
          <p:nvPr>
            <p:ph type="sldNum" sz="quarter" idx="5"/>
          </p:nvPr>
        </p:nvSpPr>
        <p:spPr/>
        <p:txBody>
          <a:bodyPr/>
          <a:lstStyle/>
          <a:p>
            <a:fld id="{63E85D76-52A3-2748-A231-97ED5A62A5A7}" type="slidenum">
              <a:rPr lang="en-NO" smtClean="0"/>
              <a:t>69</a:t>
            </a:fld>
            <a:endParaRPr lang="en-NO"/>
          </a:p>
        </p:txBody>
      </p:sp>
    </p:spTree>
    <p:extLst>
      <p:ext uri="{BB962C8B-B14F-4D97-AF65-F5344CB8AC3E}">
        <p14:creationId xmlns:p14="http://schemas.microsoft.com/office/powerpoint/2010/main" val="4129839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a:t>Det er innenfor ulike aldersgrupper og hvor ofte </a:t>
            </a:r>
            <a:r>
              <a:rPr lang="nb-NO" err="1"/>
              <a:t>Helsenorge</a:t>
            </a:r>
            <a:r>
              <a:rPr lang="nb-NO"/>
              <a:t> brukes (hyppighet) at vi ser største forskjeller for gjennomføringsgrad og hvor vanskelig/lett de syns det var. </a:t>
            </a:r>
          </a:p>
          <a:p>
            <a:pPr marL="0" marR="0" lvl="0" indent="0" algn="l" defTabSz="914354" rtl="0" eaLnBrk="1" fontAlgn="auto" latinLnBrk="0" hangingPunct="1">
              <a:lnSpc>
                <a:spcPct val="100000"/>
              </a:lnSpc>
              <a:spcBef>
                <a:spcPts val="0"/>
              </a:spcBef>
              <a:spcAft>
                <a:spcPts val="0"/>
              </a:spcAft>
              <a:buClrTx/>
              <a:buSzTx/>
              <a:buFontTx/>
              <a:buNone/>
              <a:tabLst/>
              <a:defRPr/>
            </a:pPr>
            <a:r>
              <a:rPr lang="nb-NO"/>
              <a:t>Vi scorer dårligst blant de yngste og blant de som besøker </a:t>
            </a:r>
            <a:r>
              <a:rPr lang="nb-NO" err="1"/>
              <a:t>Helsenorge</a:t>
            </a:r>
            <a:r>
              <a:rPr lang="nb-NO"/>
              <a:t> for første gang eller sjeldent. </a:t>
            </a:r>
          </a:p>
          <a:p>
            <a:pPr>
              <a:defRPr/>
            </a:pPr>
            <a:endParaRPr lang="nb-NO"/>
          </a:p>
          <a:p>
            <a:pPr marL="0" marR="0" lvl="0" indent="0" algn="l" defTabSz="914354" rtl="0" eaLnBrk="1" fontAlgn="auto" latinLnBrk="0" hangingPunct="1">
              <a:lnSpc>
                <a:spcPct val="100000"/>
              </a:lnSpc>
              <a:spcBef>
                <a:spcPts val="0"/>
              </a:spcBef>
              <a:spcAft>
                <a:spcPts val="0"/>
              </a:spcAft>
              <a:buClrTx/>
              <a:buSzTx/>
              <a:buFontTx/>
              <a:buNone/>
              <a:tabLst/>
              <a:defRPr/>
            </a:pPr>
            <a:r>
              <a:rPr lang="nb-NO"/>
              <a:t>Og selv om 94,1 % i aldersgruppen 75+ år sier at de får gjort det de kom for (</a:t>
            </a:r>
            <a:r>
              <a:rPr lang="nb-NO" err="1"/>
              <a:t>yeayh</a:t>
            </a:r>
            <a:r>
              <a:rPr lang="nb-NO"/>
              <a:t>!), så er det likevel der vi ser utslag for enkelte brukeroppgaver. </a:t>
            </a:r>
          </a:p>
          <a:p>
            <a:pPr marL="0" marR="0" lvl="0" indent="0" algn="l" defTabSz="914354" rtl="0" eaLnBrk="1" fontAlgn="auto" latinLnBrk="0" hangingPunct="1">
              <a:lnSpc>
                <a:spcPct val="100000"/>
              </a:lnSpc>
              <a:spcBef>
                <a:spcPts val="0"/>
              </a:spcBef>
              <a:spcAft>
                <a:spcPts val="0"/>
              </a:spcAft>
              <a:buClrTx/>
              <a:buSzTx/>
              <a:buFontTx/>
              <a:buNone/>
              <a:tabLst/>
              <a:defRPr/>
            </a:pPr>
            <a:r>
              <a:rPr lang="nb-NO"/>
              <a:t>42 % av respondentene sier at de besøker </a:t>
            </a:r>
            <a:r>
              <a:rPr lang="nb-NO" err="1"/>
              <a:t>Helsenorge</a:t>
            </a:r>
            <a:r>
              <a:rPr lang="nb-NO"/>
              <a:t> hver måned, og hele 94,5 % av de sier at de fikk gjort det de kom for.  </a:t>
            </a:r>
          </a:p>
          <a:p>
            <a:pPr marL="0" marR="0" lvl="0" indent="0" algn="l" defTabSz="914354" rtl="0" eaLnBrk="1" fontAlgn="auto" latinLnBrk="0" hangingPunct="1">
              <a:lnSpc>
                <a:spcPct val="100000"/>
              </a:lnSpc>
              <a:spcBef>
                <a:spcPts val="0"/>
              </a:spcBef>
              <a:spcAft>
                <a:spcPts val="0"/>
              </a:spcAft>
              <a:buClrTx/>
              <a:buSzTx/>
              <a:buFontTx/>
              <a:buNone/>
              <a:tabLst/>
              <a:defRPr/>
            </a:pPr>
            <a:r>
              <a:rPr lang="nb-NO"/>
              <a:t>Og så gjelder det å se på resultater per brukeroppgave, og da ha spesielt fokus på aldersgrupper og hyppighet. </a:t>
            </a:r>
          </a:p>
          <a:p>
            <a:endParaRPr lang="nb-NO"/>
          </a:p>
        </p:txBody>
      </p:sp>
      <p:sp>
        <p:nvSpPr>
          <p:cNvPr id="4" name="Plassholder for lysbildenummer 3"/>
          <p:cNvSpPr>
            <a:spLocks noGrp="1"/>
          </p:cNvSpPr>
          <p:nvPr>
            <p:ph type="sldNum" sz="quarter" idx="5"/>
          </p:nvPr>
        </p:nvSpPr>
        <p:spPr/>
        <p:txBody>
          <a:bodyPr/>
          <a:lstStyle/>
          <a:p>
            <a:fld id="{63E85D76-52A3-2748-A231-97ED5A62A5A7}" type="slidenum">
              <a:rPr lang="en-NO" smtClean="0"/>
              <a:t>70</a:t>
            </a:fld>
            <a:endParaRPr lang="en-NO"/>
          </a:p>
        </p:txBody>
      </p:sp>
    </p:spTree>
    <p:extLst>
      <p:ext uri="{BB962C8B-B14F-4D97-AF65-F5344CB8AC3E}">
        <p14:creationId xmlns:p14="http://schemas.microsoft.com/office/powerpoint/2010/main" val="289005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E379B-40ED-4913-BFFD-5ABC60D6561B}"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6823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Brukeroppgaver med stort volum har også høyest gjennomføringsgrad.  </a:t>
            </a:r>
          </a:p>
          <a:p>
            <a:endParaRPr lang="nb-NO"/>
          </a:p>
        </p:txBody>
      </p:sp>
      <p:sp>
        <p:nvSpPr>
          <p:cNvPr id="4" name="Plassholder for lysbildenummer 3"/>
          <p:cNvSpPr>
            <a:spLocks noGrp="1"/>
          </p:cNvSpPr>
          <p:nvPr>
            <p:ph type="sldNum" sz="quarter" idx="5"/>
          </p:nvPr>
        </p:nvSpPr>
        <p:spPr/>
        <p:txBody>
          <a:bodyPr/>
          <a:lstStyle/>
          <a:p>
            <a:fld id="{63E85D76-52A3-2748-A231-97ED5A62A5A7}" type="slidenum">
              <a:rPr lang="en-NO" smtClean="0"/>
              <a:t>71</a:t>
            </a:fld>
            <a:endParaRPr lang="en-NO"/>
          </a:p>
        </p:txBody>
      </p:sp>
    </p:spTree>
    <p:extLst>
      <p:ext uri="{BB962C8B-B14F-4D97-AF65-F5344CB8AC3E}">
        <p14:creationId xmlns:p14="http://schemas.microsoft.com/office/powerpoint/2010/main" val="1660516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7 % (3243) fikk ikke gjort det de kom for.</a:t>
            </a:r>
          </a:p>
          <a:p>
            <a:r>
              <a:rPr lang="nb-NO"/>
              <a:t>Av de som vil gi opp så er det 25% som vil gi opp. Det har vært stabilt i flere år</a:t>
            </a:r>
          </a:p>
        </p:txBody>
      </p:sp>
      <p:sp>
        <p:nvSpPr>
          <p:cNvPr id="4" name="Plassholder for lysbildenummer 3"/>
          <p:cNvSpPr>
            <a:spLocks noGrp="1"/>
          </p:cNvSpPr>
          <p:nvPr>
            <p:ph type="sldNum" sz="quarter" idx="5"/>
          </p:nvPr>
        </p:nvSpPr>
        <p:spPr/>
        <p:txBody>
          <a:bodyPr/>
          <a:lstStyle/>
          <a:p>
            <a:fld id="{63E85D76-52A3-2748-A231-97ED5A62A5A7}" type="slidenum">
              <a:rPr lang="en-NO" smtClean="0"/>
              <a:t>72</a:t>
            </a:fld>
            <a:endParaRPr lang="en-NO"/>
          </a:p>
        </p:txBody>
      </p:sp>
    </p:spTree>
    <p:extLst>
      <p:ext uri="{BB962C8B-B14F-4D97-AF65-F5344CB8AC3E}">
        <p14:creationId xmlns:p14="http://schemas.microsoft.com/office/powerpoint/2010/main" val="2353416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Besøk (</a:t>
            </a:r>
            <a:r>
              <a:rPr lang="nb-NO" err="1"/>
              <a:t>visits</a:t>
            </a:r>
            <a:r>
              <a:rPr lang="nb-NO"/>
              <a:t>) i Adobe Analytics: Et besøk (</a:t>
            </a:r>
            <a:r>
              <a:rPr lang="nb-NO" err="1"/>
              <a:t>visit</a:t>
            </a:r>
            <a:r>
              <a:rPr lang="nb-NO"/>
              <a:t>) er en økt som regnes fra brukeren kommer inn på nettstedet og som avsluttes når det har gått 30 minutter uten aktivitet. Brukeren kan være innom flere sider i løpet av den økten, men det regnes fortsatt som 1 besøk (</a:t>
            </a:r>
            <a:r>
              <a:rPr lang="nb-NO" err="1"/>
              <a:t>visit</a:t>
            </a:r>
            <a:r>
              <a:rPr lang="nb-NO"/>
              <a:t>). Flere er innom både åpent innhold og innloggede sider i løpet av et besøk.</a:t>
            </a:r>
          </a:p>
          <a:p>
            <a:endParaRPr lang="nb-NO"/>
          </a:p>
        </p:txBody>
      </p:sp>
      <p:sp>
        <p:nvSpPr>
          <p:cNvPr id="4" name="Plassholder for lysbildenummer 3"/>
          <p:cNvSpPr>
            <a:spLocks noGrp="1"/>
          </p:cNvSpPr>
          <p:nvPr>
            <p:ph type="sldNum" sz="quarter" idx="5"/>
          </p:nvPr>
        </p:nvSpPr>
        <p:spPr/>
        <p:txBody>
          <a:bodyPr/>
          <a:lstStyle/>
          <a:p>
            <a:fld id="{63E85D76-52A3-2748-A231-97ED5A62A5A7}" type="slidenum">
              <a:rPr lang="en-NO" smtClean="0"/>
              <a:t>73</a:t>
            </a:fld>
            <a:endParaRPr lang="en-NO"/>
          </a:p>
        </p:txBody>
      </p:sp>
    </p:spTree>
    <p:extLst>
      <p:ext uri="{BB962C8B-B14F-4D97-AF65-F5344CB8AC3E}">
        <p14:creationId xmlns:p14="http://schemas.microsoft.com/office/powerpoint/2010/main" val="401586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Alt over 20 er bra. 50 anses som over gjennomsnittet. NPS 2022: 41. NPS 2023: 44. NPS 2024: 47.</a:t>
            </a:r>
          </a:p>
        </p:txBody>
      </p:sp>
      <p:sp>
        <p:nvSpPr>
          <p:cNvPr id="4" name="Plassholder for lysbildenummer 3"/>
          <p:cNvSpPr>
            <a:spLocks noGrp="1"/>
          </p:cNvSpPr>
          <p:nvPr>
            <p:ph type="sldNum" sz="quarter" idx="5"/>
          </p:nvPr>
        </p:nvSpPr>
        <p:spPr/>
        <p:txBody>
          <a:bodyPr/>
          <a:lstStyle/>
          <a:p>
            <a:fld id="{63E85D76-52A3-2748-A231-97ED5A62A5A7}" type="slidenum">
              <a:rPr lang="en-NO" smtClean="0"/>
              <a:t>74</a:t>
            </a:fld>
            <a:endParaRPr lang="en-NO"/>
          </a:p>
        </p:txBody>
      </p:sp>
    </p:spTree>
    <p:extLst>
      <p:ext uri="{BB962C8B-B14F-4D97-AF65-F5344CB8AC3E}">
        <p14:creationId xmlns:p14="http://schemas.microsoft.com/office/powerpoint/2010/main" val="2102836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t>Skala </a:t>
            </a:r>
            <a:r>
              <a:rPr lang="en-US" err="1"/>
              <a:t>fra</a:t>
            </a:r>
            <a:r>
              <a:rPr lang="en-US"/>
              <a:t> 1 (</a:t>
            </a:r>
            <a:r>
              <a:rPr lang="en-US" err="1"/>
              <a:t>veldig</a:t>
            </a:r>
            <a:r>
              <a:rPr lang="en-US"/>
              <a:t> </a:t>
            </a:r>
            <a:r>
              <a:rPr lang="en-US" err="1"/>
              <a:t>vanskelig</a:t>
            </a:r>
            <a:r>
              <a:rPr lang="en-US"/>
              <a:t>) </a:t>
            </a:r>
            <a:r>
              <a:rPr lang="en-US" err="1"/>
              <a:t>til</a:t>
            </a:r>
            <a:r>
              <a:rPr lang="en-US"/>
              <a:t> 7 (</a:t>
            </a:r>
            <a:r>
              <a:rPr lang="en-US" err="1"/>
              <a:t>veldig</a:t>
            </a:r>
            <a:r>
              <a:rPr lang="en-US"/>
              <a:t> </a:t>
            </a:r>
            <a:r>
              <a:rPr lang="en-US" err="1"/>
              <a:t>lett</a:t>
            </a:r>
            <a:r>
              <a:rPr lang="en-US"/>
              <a:t>).</a:t>
            </a:r>
          </a:p>
          <a:p>
            <a:endParaRPr lang="en-US">
              <a:cs typeface="Calibri"/>
            </a:endParaRPr>
          </a:p>
          <a:p>
            <a:endParaRPr lang="en-US">
              <a:cs typeface="Calibri"/>
            </a:endParaRPr>
          </a:p>
          <a:p>
            <a:endParaRPr lang="en-US">
              <a:cs typeface="Calibri"/>
            </a:endParaRPr>
          </a:p>
          <a:p>
            <a:r>
              <a:rPr lang="en-US">
                <a:cs typeface="Calibri"/>
              </a:rPr>
              <a:t>Opp </a:t>
            </a:r>
            <a:r>
              <a:rPr lang="en-US" err="1">
                <a:cs typeface="Calibri"/>
              </a:rPr>
              <a:t>fra</a:t>
            </a:r>
            <a:r>
              <a:rPr lang="en-US">
                <a:cs typeface="Calibri"/>
              </a:rPr>
              <a:t> 6,10 2023</a:t>
            </a:r>
          </a:p>
          <a:p>
            <a:r>
              <a:rPr lang="en-US">
                <a:cs typeface="Calibri"/>
              </a:rPr>
              <a:t>6,16 </a:t>
            </a:r>
            <a:r>
              <a:rPr lang="en-US" err="1">
                <a:cs typeface="Calibri"/>
              </a:rPr>
              <a:t>fra</a:t>
            </a:r>
            <a:r>
              <a:rPr lang="en-US">
                <a:cs typeface="Calibri"/>
              </a:rPr>
              <a:t> 2024</a:t>
            </a:r>
          </a:p>
          <a:p>
            <a:r>
              <a:rPr lang="en-US">
                <a:cs typeface="Calibri"/>
              </a:rPr>
              <a:t>Vi </a:t>
            </a:r>
            <a:r>
              <a:rPr lang="en-US" err="1">
                <a:cs typeface="Calibri"/>
              </a:rPr>
              <a:t>går</a:t>
            </a:r>
            <a:r>
              <a:rPr lang="en-US">
                <a:cs typeface="Calibri"/>
              </a:rPr>
              <a:t> </a:t>
            </a:r>
            <a:r>
              <a:rPr lang="en-US" err="1">
                <a:cs typeface="Calibri"/>
              </a:rPr>
              <a:t>oppover</a:t>
            </a:r>
            <a:endParaRPr lang="en-US">
              <a:cs typeface="Calibri"/>
            </a:endParaRPr>
          </a:p>
          <a:p>
            <a:endParaRPr lang="en-US">
              <a:cs typeface="Calibri"/>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75</a:t>
            </a:fld>
            <a:endParaRPr lang="en-NO"/>
          </a:p>
        </p:txBody>
      </p:sp>
    </p:spTree>
    <p:extLst>
      <p:ext uri="{BB962C8B-B14F-4D97-AF65-F5344CB8AC3E}">
        <p14:creationId xmlns:p14="http://schemas.microsoft.com/office/powerpoint/2010/main" val="3446655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t>Skala </a:t>
            </a:r>
            <a:r>
              <a:rPr lang="en-US" err="1"/>
              <a:t>fra</a:t>
            </a:r>
            <a:r>
              <a:rPr lang="en-US"/>
              <a:t> 1 (</a:t>
            </a:r>
            <a:r>
              <a:rPr lang="en-US" err="1"/>
              <a:t>veldig</a:t>
            </a:r>
            <a:r>
              <a:rPr lang="en-US"/>
              <a:t> </a:t>
            </a:r>
            <a:r>
              <a:rPr lang="en-US" err="1"/>
              <a:t>vanskelig</a:t>
            </a:r>
            <a:r>
              <a:rPr lang="en-US"/>
              <a:t>) </a:t>
            </a:r>
            <a:r>
              <a:rPr lang="en-US" err="1"/>
              <a:t>til</a:t>
            </a:r>
            <a:r>
              <a:rPr lang="en-US"/>
              <a:t> 7 (</a:t>
            </a:r>
            <a:r>
              <a:rPr lang="en-US" err="1"/>
              <a:t>veldig</a:t>
            </a:r>
            <a:r>
              <a:rPr lang="en-US"/>
              <a:t> </a:t>
            </a:r>
            <a:r>
              <a:rPr lang="en-US" err="1"/>
              <a:t>lett</a:t>
            </a:r>
            <a:r>
              <a:rPr lang="en-US"/>
              <a:t>).</a:t>
            </a:r>
          </a:p>
          <a:p>
            <a:endParaRPr lang="nb-NO"/>
          </a:p>
          <a:p>
            <a:endParaRPr lang="nb-NO"/>
          </a:p>
          <a:p>
            <a:r>
              <a:rPr lang="nb-NO"/>
              <a:t>Opp fra 6,09 2023.</a:t>
            </a:r>
          </a:p>
          <a:p>
            <a:r>
              <a:rPr lang="nb-NO"/>
              <a:t>6,12 i 2024</a:t>
            </a:r>
          </a:p>
          <a:p>
            <a:endParaRPr lang="nb-NO"/>
          </a:p>
        </p:txBody>
      </p:sp>
      <p:sp>
        <p:nvSpPr>
          <p:cNvPr id="4" name="Plassholder for lysbildenummer 3"/>
          <p:cNvSpPr>
            <a:spLocks noGrp="1"/>
          </p:cNvSpPr>
          <p:nvPr>
            <p:ph type="sldNum" sz="quarter" idx="5"/>
          </p:nvPr>
        </p:nvSpPr>
        <p:spPr/>
        <p:txBody>
          <a:bodyPr/>
          <a:lstStyle/>
          <a:p>
            <a:fld id="{63E85D76-52A3-2748-A231-97ED5A62A5A7}" type="slidenum">
              <a:rPr lang="en-NO" smtClean="0"/>
              <a:t>76</a:t>
            </a:fld>
            <a:endParaRPr lang="en-NO"/>
          </a:p>
        </p:txBody>
      </p:sp>
    </p:spTree>
    <p:extLst>
      <p:ext uri="{BB962C8B-B14F-4D97-AF65-F5344CB8AC3E}">
        <p14:creationId xmlns:p14="http://schemas.microsoft.com/office/powerpoint/2010/main" val="795450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Kun 2,3% av respondentene skal gjøre noe med pasientreiser </a:t>
            </a:r>
          </a:p>
          <a:p>
            <a:r>
              <a:rPr lang="nb-NO"/>
              <a:t>Gjennomføringsgrad 89,9%</a:t>
            </a:r>
          </a:p>
        </p:txBody>
      </p:sp>
      <p:sp>
        <p:nvSpPr>
          <p:cNvPr id="4" name="Plassholder for lysbildenummer 3"/>
          <p:cNvSpPr>
            <a:spLocks noGrp="1"/>
          </p:cNvSpPr>
          <p:nvPr>
            <p:ph type="sldNum" sz="quarter" idx="5"/>
          </p:nvPr>
        </p:nvSpPr>
        <p:spPr/>
        <p:txBody>
          <a:bodyPr/>
          <a:lstStyle/>
          <a:p>
            <a:fld id="{63E85D76-52A3-2748-A231-97ED5A62A5A7}" type="slidenum">
              <a:rPr lang="en-NO" smtClean="0"/>
              <a:t>79</a:t>
            </a:fld>
            <a:endParaRPr lang="en-NO"/>
          </a:p>
        </p:txBody>
      </p:sp>
    </p:spTree>
    <p:extLst>
      <p:ext uri="{BB962C8B-B14F-4D97-AF65-F5344CB8AC3E}">
        <p14:creationId xmlns:p14="http://schemas.microsoft.com/office/powerpoint/2010/main" val="3942420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1-7 skala. Oransje midt på og rødt under 1-4.</a:t>
            </a:r>
          </a:p>
        </p:txBody>
      </p:sp>
      <p:sp>
        <p:nvSpPr>
          <p:cNvPr id="4" name="Plassholder for lysbildenummer 3"/>
          <p:cNvSpPr>
            <a:spLocks noGrp="1"/>
          </p:cNvSpPr>
          <p:nvPr>
            <p:ph type="sldNum" sz="quarter" idx="5"/>
          </p:nvPr>
        </p:nvSpPr>
        <p:spPr/>
        <p:txBody>
          <a:bodyPr/>
          <a:lstStyle/>
          <a:p>
            <a:fld id="{63E85D76-52A3-2748-A231-97ED5A62A5A7}" type="slidenum">
              <a:rPr lang="en-NO" smtClean="0"/>
              <a:t>80</a:t>
            </a:fld>
            <a:endParaRPr lang="en-NO"/>
          </a:p>
        </p:txBody>
      </p:sp>
    </p:spTree>
    <p:extLst>
      <p:ext uri="{BB962C8B-B14F-4D97-AF65-F5344CB8AC3E}">
        <p14:creationId xmlns:p14="http://schemas.microsoft.com/office/powerpoint/2010/main" val="3595600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lstStyle/>
          <a:p>
            <a:r>
              <a:rPr lang="nb-NO"/>
              <a:t>Fullmakter saksbehandles normalt innen 30 dager.</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E379B-40ED-4913-BFFD-5ABC60D6561B}"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265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5BB941C-1C6E-4E6B-AF1A-98C10395D3ED}" type="slidenum">
              <a:rPr lang="nb-NO" smtClean="0"/>
              <a:t>30</a:t>
            </a:fld>
            <a:endParaRPr lang="nb-NO"/>
          </a:p>
        </p:txBody>
      </p:sp>
    </p:spTree>
    <p:extLst>
      <p:ext uri="{BB962C8B-B14F-4D97-AF65-F5344CB8AC3E}">
        <p14:creationId xmlns:p14="http://schemas.microsoft.com/office/powerpoint/2010/main" val="629533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lstStyle/>
          <a:p>
            <a:r>
              <a:rPr lang="nb-NO"/>
              <a:t>Oppdatert overordnet plan. En endring å merke seg er at vi starter med Bestilling (forbedret reiseattest og ny løsning for bestilling (som erstatning for NISSY). </a:t>
            </a:r>
            <a:endParaRPr lang="nb-NO">
              <a:highlight>
                <a:srgbClr val="FFFF00"/>
              </a:highlight>
            </a:endParaRPr>
          </a:p>
        </p:txBody>
      </p:sp>
      <p:sp>
        <p:nvSpPr>
          <p:cNvPr id="4" name="Plassholder for lysbildenummer 3"/>
          <p:cNvSpPr>
            <a:spLocks noGrp="1"/>
          </p:cNvSpPr>
          <p:nvPr>
            <p:ph type="sldNum" sz="quarter" idx="5"/>
          </p:nvPr>
        </p:nvSpPr>
        <p:spPr/>
        <p:txBody>
          <a:bodyPr/>
          <a:lstStyle/>
          <a:p>
            <a:fld id="{2A1E379B-40ED-4913-BFFD-5ABC60D6561B}" type="slidenum">
              <a:rPr lang="nb-NO" smtClean="0"/>
              <a:t>35</a:t>
            </a:fld>
            <a:endParaRPr lang="nb-NO"/>
          </a:p>
        </p:txBody>
      </p:sp>
    </p:spTree>
    <p:extLst>
      <p:ext uri="{BB962C8B-B14F-4D97-AF65-F5344CB8AC3E}">
        <p14:creationId xmlns:p14="http://schemas.microsoft.com/office/powerpoint/2010/main" val="1615836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A1E379B-40ED-4913-BFFD-5ABC60D6561B}" type="slidenum">
              <a:rPr lang="nb-NO" smtClean="0"/>
              <a:t>36</a:t>
            </a:fld>
            <a:endParaRPr lang="nb-NO"/>
          </a:p>
        </p:txBody>
      </p:sp>
    </p:spTree>
    <p:extLst>
      <p:ext uri="{BB962C8B-B14F-4D97-AF65-F5344CB8AC3E}">
        <p14:creationId xmlns:p14="http://schemas.microsoft.com/office/powerpoint/2010/main" val="2958295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A1E379B-40ED-4913-BFFD-5ABC60D6561B}" type="slidenum">
              <a:rPr lang="nb-NO" smtClean="0"/>
              <a:t>37</a:t>
            </a:fld>
            <a:endParaRPr lang="nb-NO"/>
          </a:p>
        </p:txBody>
      </p:sp>
    </p:spTree>
    <p:extLst>
      <p:ext uri="{BB962C8B-B14F-4D97-AF65-F5344CB8AC3E}">
        <p14:creationId xmlns:p14="http://schemas.microsoft.com/office/powerpoint/2010/main" val="1953497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solidFill>
                <a:srgbClr val="081927"/>
              </a:solidFill>
            </a:endParaRPr>
          </a:p>
        </p:txBody>
      </p:sp>
    </p:spTree>
    <p:extLst>
      <p:ext uri="{BB962C8B-B14F-4D97-AF65-F5344CB8AC3E}">
        <p14:creationId xmlns:p14="http://schemas.microsoft.com/office/powerpoint/2010/main" val="2201002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8.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8.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rsi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AD19FAA-92B9-A2D7-7A50-DA206543648C}"/>
              </a:ext>
            </a:extLst>
          </p:cNvPr>
          <p:cNvSpPr/>
          <p:nvPr userDrawn="1"/>
        </p:nvSpPr>
        <p:spPr>
          <a:xfrm>
            <a:off x="0" y="0"/>
            <a:ext cx="12192000" cy="6858000"/>
          </a:xfrm>
          <a:prstGeom prst="rect">
            <a:avLst/>
          </a:prstGeom>
          <a:solidFill>
            <a:srgbClr val="F8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C78EDEA2-331B-C71C-947B-2D389AED24A5}"/>
              </a:ext>
            </a:extLst>
          </p:cNvPr>
          <p:cNvSpPr>
            <a:spLocks noGrp="1"/>
          </p:cNvSpPr>
          <p:nvPr>
            <p:ph type="ctrTitle"/>
          </p:nvPr>
        </p:nvSpPr>
        <p:spPr>
          <a:xfrm>
            <a:off x="557841" y="1052422"/>
            <a:ext cx="6464061" cy="1724295"/>
          </a:xfrm>
        </p:spPr>
        <p:txBody>
          <a:bodyPr anchor="b">
            <a:normAutofit/>
          </a:bodyPr>
          <a:lstStyle>
            <a:lvl1pPr algn="l">
              <a:defRPr sz="4000"/>
            </a:lvl1pPr>
          </a:lstStyle>
          <a:p>
            <a:r>
              <a:rPr lang="nb-NO"/>
              <a:t>Klikk for å redigere tittelstil</a:t>
            </a:r>
          </a:p>
        </p:txBody>
      </p:sp>
      <p:sp>
        <p:nvSpPr>
          <p:cNvPr id="3" name="Undertittel 2">
            <a:extLst>
              <a:ext uri="{FF2B5EF4-FFF2-40B4-BE49-F238E27FC236}">
                <a16:creationId xmlns:a16="http://schemas.microsoft.com/office/drawing/2014/main" id="{5ED851DB-9434-9A9C-5DAE-B606A3859EC9}"/>
              </a:ext>
            </a:extLst>
          </p:cNvPr>
          <p:cNvSpPr>
            <a:spLocks noGrp="1"/>
          </p:cNvSpPr>
          <p:nvPr>
            <p:ph type="subTitle" idx="1"/>
          </p:nvPr>
        </p:nvSpPr>
        <p:spPr>
          <a:xfrm>
            <a:off x="557841" y="2854355"/>
            <a:ext cx="6464061" cy="1655762"/>
          </a:xfrm>
        </p:spPr>
        <p:txBody>
          <a:bodyPr>
            <a:normAutofit/>
          </a:bodyPr>
          <a:lstStyle>
            <a:lvl1pPr marL="0" indent="0" algn="l">
              <a:buNone/>
              <a:defRPr sz="2000">
                <a:solidFill>
                  <a:srgbClr val="0030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Grafikk 5" descr="En økologisk hjørne figur">
            <a:extLst>
              <a:ext uri="{FF2B5EF4-FFF2-40B4-BE49-F238E27FC236}">
                <a16:creationId xmlns:a16="http://schemas.microsoft.com/office/drawing/2014/main" id="{C061C276-24C3-8895-621A-995C6AB78E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6432697" y="1098697"/>
            <a:ext cx="5759302" cy="5759302"/>
          </a:xfrm>
          <a:prstGeom prst="rect">
            <a:avLst/>
          </a:prstGeom>
        </p:spPr>
      </p:pic>
      <p:pic>
        <p:nvPicPr>
          <p:cNvPr id="9" name="Grafikk 8" descr="En økologisk hjørne figur">
            <a:extLst>
              <a:ext uri="{FF2B5EF4-FFF2-40B4-BE49-F238E27FC236}">
                <a16:creationId xmlns:a16="http://schemas.microsoft.com/office/drawing/2014/main" id="{7F66280A-C9D2-AFD8-CC55-61B435486BDA}"/>
              </a:ext>
            </a:extLst>
          </p:cNvPr>
          <p:cNvPicPr>
            <a:picLocks noChangeAspect="1"/>
          </p:cNvPicPr>
          <p:nvPr userDrawn="1"/>
        </p:nvPicPr>
        <p:blipFill>
          <a:blip r:embed="rId4">
            <a:extLst>
              <a:ext uri="{96DAC541-7B7A-43D3-8B79-37D633B846F1}">
                <asvg:svgBlip xmlns:asvg="http://schemas.microsoft.com/office/drawing/2016/SVG/main" r:embed="rId5"/>
              </a:ext>
            </a:extLst>
          </a:blip>
          <a:srcRect t="48281" r="10344"/>
          <a:stretch/>
        </p:blipFill>
        <p:spPr>
          <a:xfrm flipH="1">
            <a:off x="6432696" y="3514724"/>
            <a:ext cx="5795613" cy="3343277"/>
          </a:xfrm>
          <a:prstGeom prst="rect">
            <a:avLst/>
          </a:prstGeom>
        </p:spPr>
      </p:pic>
      <p:sp>
        <p:nvSpPr>
          <p:cNvPr id="7" name="Frihåndsform: figur 6">
            <a:extLst>
              <a:ext uri="{FF2B5EF4-FFF2-40B4-BE49-F238E27FC236}">
                <a16:creationId xmlns:a16="http://schemas.microsoft.com/office/drawing/2014/main" id="{EBA100F6-5FAF-7F74-74AC-3C1BECB162AB}"/>
              </a:ext>
            </a:extLst>
          </p:cNvPr>
          <p:cNvSpPr/>
          <p:nvPr userDrawn="1"/>
        </p:nvSpPr>
        <p:spPr>
          <a:xfrm>
            <a:off x="6619876" y="5340773"/>
            <a:ext cx="5608434" cy="1257300"/>
          </a:xfrm>
          <a:custGeom>
            <a:avLst/>
            <a:gdLst>
              <a:gd name="csX0" fmla="*/ 0 w 5608434"/>
              <a:gd name="csY0" fmla="*/ 1257300 h 1257300"/>
              <a:gd name="csX1" fmla="*/ 704830 w 5608434"/>
              <a:gd name="csY1" fmla="*/ 1009650 h 1257300"/>
              <a:gd name="csX2" fmla="*/ 1701661 w 5608434"/>
              <a:gd name="csY2" fmla="*/ 1104900 h 1257300"/>
              <a:gd name="csX3" fmla="*/ 2708561 w 5608434"/>
              <a:gd name="csY3" fmla="*/ 790575 h 1257300"/>
              <a:gd name="csX4" fmla="*/ 3393253 w 5608434"/>
              <a:gd name="csY4" fmla="*/ 847725 h 1257300"/>
              <a:gd name="csX5" fmla="*/ 4218911 w 5608434"/>
              <a:gd name="csY5" fmla="*/ 600075 h 1257300"/>
              <a:gd name="csX6" fmla="*/ 5004293 w 5608434"/>
              <a:gd name="csY6" fmla="*/ 771525 h 1257300"/>
              <a:gd name="csX7" fmla="*/ 5608434 w 5608434"/>
              <a:gd name="csY7" fmla="*/ 0 h 1257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608434" h="1257300" extrusionOk="0">
                <a:moveTo>
                  <a:pt x="0" y="1257300"/>
                </a:moveTo>
                <a:cubicBezTo>
                  <a:pt x="195504" y="1133519"/>
                  <a:pt x="451694" y="1021550"/>
                  <a:pt x="704830" y="1009650"/>
                </a:cubicBezTo>
                <a:cubicBezTo>
                  <a:pt x="975408" y="990997"/>
                  <a:pt x="1378839" y="1140470"/>
                  <a:pt x="1701661" y="1104900"/>
                </a:cubicBezTo>
                <a:cubicBezTo>
                  <a:pt x="2066740" y="1043598"/>
                  <a:pt x="2456289" y="831161"/>
                  <a:pt x="2708561" y="790575"/>
                </a:cubicBezTo>
                <a:cubicBezTo>
                  <a:pt x="2987688" y="740819"/>
                  <a:pt x="3155936" y="893640"/>
                  <a:pt x="3393253" y="847725"/>
                </a:cubicBezTo>
                <a:cubicBezTo>
                  <a:pt x="3634034" y="842224"/>
                  <a:pt x="3968991" y="650106"/>
                  <a:pt x="4218911" y="600075"/>
                </a:cubicBezTo>
                <a:cubicBezTo>
                  <a:pt x="4496409" y="541471"/>
                  <a:pt x="4808628" y="895189"/>
                  <a:pt x="5004293" y="771525"/>
                </a:cubicBezTo>
                <a:cubicBezTo>
                  <a:pt x="5237848" y="660842"/>
                  <a:pt x="5487985" y="122259"/>
                  <a:pt x="5608434" y="0"/>
                </a:cubicBezTo>
              </a:path>
            </a:pathLst>
          </a:custGeom>
          <a:noFill/>
          <a:ln>
            <a:solidFill>
              <a:schemeClr val="accent1">
                <a:lumMod val="60000"/>
                <a:lumOff val="40000"/>
              </a:schemeClr>
            </a:solidFill>
            <a:prstDash val="dash"/>
            <a:extLst>
              <a:ext uri="{C807C97D-BFC1-408E-A445-0C87EB9F89A2}">
                <ask:lineSketchStyleProps xmlns:ask="http://schemas.microsoft.com/office/drawing/2018/sketchyshapes" sd="1545560482">
                  <a:custGeom>
                    <a:avLst/>
                    <a:gdLst>
                      <a:gd name="connsiteX0" fmla="*/ 0 w 5305425"/>
                      <a:gd name="connsiteY0" fmla="*/ 1257300 h 1257300"/>
                      <a:gd name="connsiteX1" fmla="*/ 666750 w 5305425"/>
                      <a:gd name="connsiteY1" fmla="*/ 1009650 h 1257300"/>
                      <a:gd name="connsiteX2" fmla="*/ 1609725 w 5305425"/>
                      <a:gd name="connsiteY2" fmla="*/ 1104900 h 1257300"/>
                      <a:gd name="connsiteX3" fmla="*/ 2562225 w 5305425"/>
                      <a:gd name="connsiteY3" fmla="*/ 790575 h 1257300"/>
                      <a:gd name="connsiteX4" fmla="*/ 3209925 w 5305425"/>
                      <a:gd name="connsiteY4" fmla="*/ 847725 h 1257300"/>
                      <a:gd name="connsiteX5" fmla="*/ 3990975 w 5305425"/>
                      <a:gd name="connsiteY5" fmla="*/ 600075 h 1257300"/>
                      <a:gd name="connsiteX6" fmla="*/ 4733925 w 5305425"/>
                      <a:gd name="connsiteY6" fmla="*/ 771525 h 1257300"/>
                      <a:gd name="connsiteX7" fmla="*/ 5305425 w 5305425"/>
                      <a:gd name="connsiteY7"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5425" h="1257300">
                        <a:moveTo>
                          <a:pt x="0" y="1257300"/>
                        </a:moveTo>
                        <a:cubicBezTo>
                          <a:pt x="199231" y="1146175"/>
                          <a:pt x="398463" y="1035050"/>
                          <a:pt x="666750" y="1009650"/>
                        </a:cubicBezTo>
                        <a:cubicBezTo>
                          <a:pt x="935038" y="984250"/>
                          <a:pt x="1293813" y="1141412"/>
                          <a:pt x="1609725" y="1104900"/>
                        </a:cubicBezTo>
                        <a:cubicBezTo>
                          <a:pt x="1925638" y="1068387"/>
                          <a:pt x="2295525" y="833437"/>
                          <a:pt x="2562225" y="790575"/>
                        </a:cubicBezTo>
                        <a:cubicBezTo>
                          <a:pt x="2828925" y="747713"/>
                          <a:pt x="2971800" y="879475"/>
                          <a:pt x="3209925" y="847725"/>
                        </a:cubicBezTo>
                        <a:cubicBezTo>
                          <a:pt x="3448050" y="815975"/>
                          <a:pt x="3736975" y="612775"/>
                          <a:pt x="3990975" y="600075"/>
                        </a:cubicBezTo>
                        <a:cubicBezTo>
                          <a:pt x="4244975" y="587375"/>
                          <a:pt x="4514850" y="871537"/>
                          <a:pt x="4733925" y="771525"/>
                        </a:cubicBezTo>
                        <a:cubicBezTo>
                          <a:pt x="4953000" y="671513"/>
                          <a:pt x="5189538" y="131762"/>
                          <a:pt x="53054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Et bilde som inneholder Font, Grafikk, skjermbilde, grafisk design&#10;&#10;KI-generert innhold kan være feil.">
            <a:extLst>
              <a:ext uri="{FF2B5EF4-FFF2-40B4-BE49-F238E27FC236}">
                <a16:creationId xmlns:a16="http://schemas.microsoft.com/office/drawing/2014/main" id="{A28D2323-19D9-9030-D126-B91C04D1CD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7841" y="6054502"/>
            <a:ext cx="2358398" cy="502717"/>
          </a:xfrm>
          <a:prstGeom prst="rect">
            <a:avLst/>
          </a:prstGeom>
        </p:spPr>
      </p:pic>
    </p:spTree>
    <p:extLst>
      <p:ext uri="{BB962C8B-B14F-4D97-AF65-F5344CB8AC3E}">
        <p14:creationId xmlns:p14="http://schemas.microsoft.com/office/powerpoint/2010/main" val="2891171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4EBF85-5F97-C268-2A82-144BB483F7C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C942D3A-4654-5D29-EAB3-A3AF80F806BD}"/>
              </a:ext>
            </a:extLst>
          </p:cNvPr>
          <p:cNvSpPr>
            <a:spLocks noGrp="1"/>
          </p:cNvSpPr>
          <p:nvPr>
            <p:ph idx="1"/>
          </p:nvPr>
        </p:nvSpPr>
        <p:spPr>
          <a:xfrm>
            <a:off x="838199" y="1825625"/>
            <a:ext cx="10515599"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26373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5D5D65-FE40-99C9-E30A-B80FA23E8A92}"/>
              </a:ext>
            </a:extLst>
          </p:cNvPr>
          <p:cNvSpPr>
            <a:spLocks noGrp="1"/>
          </p:cNvSpPr>
          <p:nvPr>
            <p:ph type="title"/>
          </p:nvPr>
        </p:nvSpPr>
        <p:spPr/>
        <p:txBody>
          <a:bodyPr>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E8E3D01-023B-DC0B-7331-E4F241A5830F}"/>
              </a:ext>
            </a:extLst>
          </p:cNvPr>
          <p:cNvSpPr>
            <a:spLocks noGrp="1"/>
          </p:cNvSpPr>
          <p:nvPr>
            <p:ph idx="1"/>
          </p:nvPr>
        </p:nvSpPr>
        <p:spPr>
          <a:xfrm>
            <a:off x="838200" y="1825625"/>
            <a:ext cx="5257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bilde 9">
            <a:extLst>
              <a:ext uri="{FF2B5EF4-FFF2-40B4-BE49-F238E27FC236}">
                <a16:creationId xmlns:a16="http://schemas.microsoft.com/office/drawing/2014/main" id="{884B39BB-8DEE-B0B6-BE47-B7EAFB0E0B84}"/>
              </a:ext>
            </a:extLst>
          </p:cNvPr>
          <p:cNvSpPr>
            <a:spLocks noGrp="1"/>
          </p:cNvSpPr>
          <p:nvPr>
            <p:ph type="pic" sz="quarter" idx="10"/>
          </p:nvPr>
        </p:nvSpPr>
        <p:spPr>
          <a:xfrm>
            <a:off x="6705600" y="1960562"/>
            <a:ext cx="4648200" cy="4079875"/>
          </a:xfrm>
        </p:spPr>
        <p:txBody>
          <a:bodyPr/>
          <a:lstStyle/>
          <a:p>
            <a:r>
              <a:rPr lang="nb-NO"/>
              <a:t>Klikk på ikonet for å legge til et bilde</a:t>
            </a:r>
          </a:p>
        </p:txBody>
      </p:sp>
    </p:spTree>
    <p:extLst>
      <p:ext uri="{BB962C8B-B14F-4D97-AF65-F5344CB8AC3E}">
        <p14:creationId xmlns:p14="http://schemas.microsoft.com/office/powerpoint/2010/main" val="397369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innhold og bilde 2">
    <p:spTree>
      <p:nvGrpSpPr>
        <p:cNvPr id="1" name=""/>
        <p:cNvGrpSpPr/>
        <p:nvPr/>
      </p:nvGrpSpPr>
      <p:grpSpPr>
        <a:xfrm>
          <a:off x="0" y="0"/>
          <a:ext cx="0" cy="0"/>
          <a:chOff x="0" y="0"/>
          <a:chExt cx="0" cy="0"/>
        </a:xfrm>
      </p:grpSpPr>
      <p:pic>
        <p:nvPicPr>
          <p:cNvPr id="7" name="Grafikk 6" descr="En økologisk hjørne figur">
            <a:extLst>
              <a:ext uri="{FF2B5EF4-FFF2-40B4-BE49-F238E27FC236}">
                <a16:creationId xmlns:a16="http://schemas.microsoft.com/office/drawing/2014/main" id="{E845F7C1-4A86-61CA-3BB6-7C2961D97A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5846429" y="2070758"/>
            <a:ext cx="5257800" cy="3666420"/>
          </a:xfrm>
          <a:prstGeom prst="rect">
            <a:avLst/>
          </a:prstGeom>
        </p:spPr>
      </p:pic>
      <p:sp>
        <p:nvSpPr>
          <p:cNvPr id="2" name="Tittel 1">
            <a:extLst>
              <a:ext uri="{FF2B5EF4-FFF2-40B4-BE49-F238E27FC236}">
                <a16:creationId xmlns:a16="http://schemas.microsoft.com/office/drawing/2014/main" id="{D55D5D65-FE40-99C9-E30A-B80FA23E8A9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E8E3D01-023B-DC0B-7331-E4F241A5830F}"/>
              </a:ext>
            </a:extLst>
          </p:cNvPr>
          <p:cNvSpPr>
            <a:spLocks noGrp="1"/>
          </p:cNvSpPr>
          <p:nvPr>
            <p:ph idx="1"/>
          </p:nvPr>
        </p:nvSpPr>
        <p:spPr>
          <a:xfrm>
            <a:off x="838200" y="1825625"/>
            <a:ext cx="5257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ilde 4">
            <a:extLst>
              <a:ext uri="{FF2B5EF4-FFF2-40B4-BE49-F238E27FC236}">
                <a16:creationId xmlns:a16="http://schemas.microsoft.com/office/drawing/2014/main" id="{0F18193B-D05F-2F35-ECC4-D8B35A370ACD}"/>
              </a:ext>
            </a:extLst>
          </p:cNvPr>
          <p:cNvSpPr>
            <a:spLocks noGrp="1"/>
          </p:cNvSpPr>
          <p:nvPr>
            <p:ph type="pic" sz="quarter" idx="10"/>
          </p:nvPr>
        </p:nvSpPr>
        <p:spPr>
          <a:xfrm>
            <a:off x="6510004" y="1890651"/>
            <a:ext cx="4594225" cy="3838575"/>
          </a:xfrm>
          <a:custGeom>
            <a:avLst/>
            <a:gdLst>
              <a:gd name="connsiteX0" fmla="*/ 0 w 4594225"/>
              <a:gd name="connsiteY0" fmla="*/ 0 h 3838575"/>
              <a:gd name="connsiteX1" fmla="*/ 4594225 w 4594225"/>
              <a:gd name="connsiteY1" fmla="*/ 0 h 3838575"/>
              <a:gd name="connsiteX2" fmla="*/ 4594225 w 4594225"/>
              <a:gd name="connsiteY2" fmla="*/ 3838575 h 3838575"/>
              <a:gd name="connsiteX3" fmla="*/ 0 w 4594225"/>
              <a:gd name="connsiteY3" fmla="*/ 3838575 h 3838575"/>
              <a:gd name="connsiteX4" fmla="*/ 0 w 4594225"/>
              <a:gd name="connsiteY4" fmla="*/ 0 h 3838575"/>
              <a:gd name="connsiteX0" fmla="*/ 0 w 4594225"/>
              <a:gd name="connsiteY0" fmla="*/ 0 h 3838907"/>
              <a:gd name="connsiteX1" fmla="*/ 4594225 w 4594225"/>
              <a:gd name="connsiteY1" fmla="*/ 0 h 3838907"/>
              <a:gd name="connsiteX2" fmla="*/ 4594225 w 4594225"/>
              <a:gd name="connsiteY2" fmla="*/ 3838575 h 3838907"/>
              <a:gd name="connsiteX3" fmla="*/ 1446507 w 4594225"/>
              <a:gd name="connsiteY3" fmla="*/ 3838907 h 3838907"/>
              <a:gd name="connsiteX4" fmla="*/ 0 w 4594225"/>
              <a:gd name="connsiteY4" fmla="*/ 3838575 h 3838907"/>
              <a:gd name="connsiteX5" fmla="*/ 0 w 4594225"/>
              <a:gd name="connsiteY5" fmla="*/ 0 h 3838907"/>
              <a:gd name="connsiteX0" fmla="*/ 0 w 4594225"/>
              <a:gd name="connsiteY0" fmla="*/ 0 h 3838907"/>
              <a:gd name="connsiteX1" fmla="*/ 4594225 w 4594225"/>
              <a:gd name="connsiteY1" fmla="*/ 0 h 3838907"/>
              <a:gd name="connsiteX2" fmla="*/ 4594225 w 4594225"/>
              <a:gd name="connsiteY2" fmla="*/ 3838575 h 3838907"/>
              <a:gd name="connsiteX3" fmla="*/ 3562386 w 4594225"/>
              <a:gd name="connsiteY3" fmla="*/ 3828274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562386 w 4594225"/>
              <a:gd name="connsiteY3" fmla="*/ 3828274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711241 w 4594225"/>
              <a:gd name="connsiteY3" fmla="*/ 3519930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732506 w 4594225"/>
              <a:gd name="connsiteY3" fmla="*/ 3381707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370999 w 4594225"/>
              <a:gd name="connsiteY3" fmla="*/ 2988303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370999 w 4594225"/>
              <a:gd name="connsiteY3" fmla="*/ 2988303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370999 w 4594225"/>
              <a:gd name="connsiteY3" fmla="*/ 2988303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402897 w 4594225"/>
              <a:gd name="connsiteY3" fmla="*/ 2967038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402897 w 4594225"/>
              <a:gd name="connsiteY3" fmla="*/ 2967038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2894014 w 4594225"/>
              <a:gd name="connsiteY3" fmla="*/ 3197625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259774 w 4594225"/>
              <a:gd name="connsiteY3" fmla="*/ 2895476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259774 w 4594225"/>
              <a:gd name="connsiteY3" fmla="*/ 2895476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379043 w 4594225"/>
              <a:gd name="connsiteY3" fmla="*/ 2911379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379043 w 4594225"/>
              <a:gd name="connsiteY3" fmla="*/ 2989757 h 3838575"/>
              <a:gd name="connsiteX4" fmla="*/ 2349258 w 4594225"/>
              <a:gd name="connsiteY4" fmla="*/ 3217226 h 3838575"/>
              <a:gd name="connsiteX5" fmla="*/ 0 w 4594225"/>
              <a:gd name="connsiteY5" fmla="*/ 3838575 h 3838575"/>
              <a:gd name="connsiteX6" fmla="*/ 0 w 4594225"/>
              <a:gd name="connsiteY6" fmla="*/ 0 h 38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4225" h="3838575">
                <a:moveTo>
                  <a:pt x="0" y="0"/>
                </a:moveTo>
                <a:lnTo>
                  <a:pt x="4594225" y="0"/>
                </a:lnTo>
                <a:lnTo>
                  <a:pt x="4594225" y="2924175"/>
                </a:lnTo>
                <a:cubicBezTo>
                  <a:pt x="4395670" y="3418681"/>
                  <a:pt x="3753204" y="2940915"/>
                  <a:pt x="3379043" y="2989757"/>
                </a:cubicBezTo>
                <a:cubicBezTo>
                  <a:pt x="3004882" y="3038599"/>
                  <a:pt x="3119640" y="3430956"/>
                  <a:pt x="2349258" y="3217226"/>
                </a:cubicBezTo>
                <a:cubicBezTo>
                  <a:pt x="745492" y="2823526"/>
                  <a:pt x="271552" y="3676516"/>
                  <a:pt x="0" y="3838575"/>
                </a:cubicBezTo>
                <a:lnTo>
                  <a:pt x="0" y="0"/>
                </a:lnTo>
                <a:close/>
              </a:path>
            </a:pathLst>
          </a:custGeom>
          <a:ln>
            <a:noFill/>
          </a:ln>
        </p:spPr>
        <p:txBody>
          <a:bodyPr/>
          <a:lstStyle>
            <a:lvl1pPr>
              <a:defRPr/>
            </a:lvl1pPr>
          </a:lstStyle>
          <a:p>
            <a:r>
              <a:rPr lang="nb-NO"/>
              <a:t>Klikk på ikonet for å legge til et bilde</a:t>
            </a:r>
          </a:p>
        </p:txBody>
      </p:sp>
    </p:spTree>
    <p:extLst>
      <p:ext uri="{BB962C8B-B14F-4D97-AF65-F5344CB8AC3E}">
        <p14:creationId xmlns:p14="http://schemas.microsoft.com/office/powerpoint/2010/main" val="362289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innhold og bilde 3">
    <p:spTree>
      <p:nvGrpSpPr>
        <p:cNvPr id="1" name=""/>
        <p:cNvGrpSpPr/>
        <p:nvPr/>
      </p:nvGrpSpPr>
      <p:grpSpPr>
        <a:xfrm>
          <a:off x="0" y="0"/>
          <a:ext cx="0" cy="0"/>
          <a:chOff x="0" y="0"/>
          <a:chExt cx="0" cy="0"/>
        </a:xfrm>
      </p:grpSpPr>
      <p:pic>
        <p:nvPicPr>
          <p:cNvPr id="6" name="Grafikk 5" descr="En økologisk hjørne figur">
            <a:extLst>
              <a:ext uri="{FF2B5EF4-FFF2-40B4-BE49-F238E27FC236}">
                <a16:creationId xmlns:a16="http://schemas.microsoft.com/office/drawing/2014/main" id="{9E1CA16B-8CEA-D4F4-C76E-98BE2EF63B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364420" y="3408170"/>
            <a:ext cx="4761074" cy="2355883"/>
          </a:xfrm>
          <a:prstGeom prst="rect">
            <a:avLst/>
          </a:prstGeom>
        </p:spPr>
      </p:pic>
      <p:sp>
        <p:nvSpPr>
          <p:cNvPr id="2" name="Tittel 1">
            <a:extLst>
              <a:ext uri="{FF2B5EF4-FFF2-40B4-BE49-F238E27FC236}">
                <a16:creationId xmlns:a16="http://schemas.microsoft.com/office/drawing/2014/main" id="{D55D5D65-FE40-99C9-E30A-B80FA23E8A9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E8E3D01-023B-DC0B-7331-E4F241A5830F}"/>
              </a:ext>
            </a:extLst>
          </p:cNvPr>
          <p:cNvSpPr>
            <a:spLocks noGrp="1"/>
          </p:cNvSpPr>
          <p:nvPr>
            <p:ph idx="1"/>
          </p:nvPr>
        </p:nvSpPr>
        <p:spPr>
          <a:xfrm>
            <a:off x="838200" y="1825625"/>
            <a:ext cx="5257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ilde 4">
            <a:extLst>
              <a:ext uri="{FF2B5EF4-FFF2-40B4-BE49-F238E27FC236}">
                <a16:creationId xmlns:a16="http://schemas.microsoft.com/office/drawing/2014/main" id="{D721E1AC-9D84-0A77-2232-94C3891E7916}"/>
              </a:ext>
            </a:extLst>
          </p:cNvPr>
          <p:cNvSpPr>
            <a:spLocks noGrp="1"/>
          </p:cNvSpPr>
          <p:nvPr>
            <p:ph type="pic" sz="quarter" idx="10"/>
          </p:nvPr>
        </p:nvSpPr>
        <p:spPr>
          <a:xfrm>
            <a:off x="6504394" y="1898602"/>
            <a:ext cx="4608543" cy="3856111"/>
          </a:xfrm>
          <a:custGeom>
            <a:avLst/>
            <a:gdLst>
              <a:gd name="connsiteX0" fmla="*/ 0 w 4594225"/>
              <a:gd name="connsiteY0" fmla="*/ 0 h 3838575"/>
              <a:gd name="connsiteX1" fmla="*/ 4594225 w 4594225"/>
              <a:gd name="connsiteY1" fmla="*/ 0 h 3838575"/>
              <a:gd name="connsiteX2" fmla="*/ 4594225 w 4594225"/>
              <a:gd name="connsiteY2" fmla="*/ 3838575 h 3838575"/>
              <a:gd name="connsiteX3" fmla="*/ 0 w 4594225"/>
              <a:gd name="connsiteY3" fmla="*/ 3838575 h 3838575"/>
              <a:gd name="connsiteX4" fmla="*/ 0 w 4594225"/>
              <a:gd name="connsiteY4" fmla="*/ 0 h 3838575"/>
              <a:gd name="connsiteX0" fmla="*/ 0 w 4594225"/>
              <a:gd name="connsiteY0" fmla="*/ 0 h 3838907"/>
              <a:gd name="connsiteX1" fmla="*/ 4594225 w 4594225"/>
              <a:gd name="connsiteY1" fmla="*/ 0 h 3838907"/>
              <a:gd name="connsiteX2" fmla="*/ 4594225 w 4594225"/>
              <a:gd name="connsiteY2" fmla="*/ 3838575 h 3838907"/>
              <a:gd name="connsiteX3" fmla="*/ 1446507 w 4594225"/>
              <a:gd name="connsiteY3" fmla="*/ 3838907 h 3838907"/>
              <a:gd name="connsiteX4" fmla="*/ 0 w 4594225"/>
              <a:gd name="connsiteY4" fmla="*/ 3838575 h 3838907"/>
              <a:gd name="connsiteX5" fmla="*/ 0 w 4594225"/>
              <a:gd name="connsiteY5" fmla="*/ 0 h 3838907"/>
              <a:gd name="connsiteX0" fmla="*/ 0 w 4594225"/>
              <a:gd name="connsiteY0" fmla="*/ 0 h 3838907"/>
              <a:gd name="connsiteX1" fmla="*/ 4594225 w 4594225"/>
              <a:gd name="connsiteY1" fmla="*/ 0 h 3838907"/>
              <a:gd name="connsiteX2" fmla="*/ 4594225 w 4594225"/>
              <a:gd name="connsiteY2" fmla="*/ 3838575 h 3838907"/>
              <a:gd name="connsiteX3" fmla="*/ 3562386 w 4594225"/>
              <a:gd name="connsiteY3" fmla="*/ 3828274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562386 w 4594225"/>
              <a:gd name="connsiteY3" fmla="*/ 3828274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711241 w 4594225"/>
              <a:gd name="connsiteY3" fmla="*/ 3519930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732506 w 4594225"/>
              <a:gd name="connsiteY3" fmla="*/ 3381707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370999 w 4594225"/>
              <a:gd name="connsiteY3" fmla="*/ 2988303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370999 w 4594225"/>
              <a:gd name="connsiteY3" fmla="*/ 2988303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370999 w 4594225"/>
              <a:gd name="connsiteY3" fmla="*/ 2988303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402897 w 4594225"/>
              <a:gd name="connsiteY3" fmla="*/ 2967038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402897 w 4594225"/>
              <a:gd name="connsiteY3" fmla="*/ 2967038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2894014 w 4594225"/>
              <a:gd name="connsiteY3" fmla="*/ 3197625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259774 w 4594225"/>
              <a:gd name="connsiteY3" fmla="*/ 2895476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259774 w 4594225"/>
              <a:gd name="connsiteY3" fmla="*/ 2895476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379043 w 4594225"/>
              <a:gd name="connsiteY3" fmla="*/ 2911379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379043 w 4594225"/>
              <a:gd name="connsiteY3" fmla="*/ 2989757 h 3838575"/>
              <a:gd name="connsiteX4" fmla="*/ 2349258 w 4594225"/>
              <a:gd name="connsiteY4" fmla="*/ 3217226 h 3838575"/>
              <a:gd name="connsiteX5" fmla="*/ 0 w 4594225"/>
              <a:gd name="connsiteY5" fmla="*/ 3838575 h 3838575"/>
              <a:gd name="connsiteX6" fmla="*/ 0 w 4594225"/>
              <a:gd name="connsiteY6" fmla="*/ 0 h 3838575"/>
              <a:gd name="connsiteX0" fmla="*/ 0 w 4602933"/>
              <a:gd name="connsiteY0" fmla="*/ 0 h 3838575"/>
              <a:gd name="connsiteX1" fmla="*/ 4594225 w 4602933"/>
              <a:gd name="connsiteY1" fmla="*/ 0 h 3838575"/>
              <a:gd name="connsiteX2" fmla="*/ 4602933 w 4602933"/>
              <a:gd name="connsiteY2" fmla="*/ 2837090 h 3838575"/>
              <a:gd name="connsiteX3" fmla="*/ 3379043 w 4602933"/>
              <a:gd name="connsiteY3" fmla="*/ 2989757 h 3838575"/>
              <a:gd name="connsiteX4" fmla="*/ 2349258 w 4602933"/>
              <a:gd name="connsiteY4" fmla="*/ 3217226 h 3838575"/>
              <a:gd name="connsiteX5" fmla="*/ 0 w 4602933"/>
              <a:gd name="connsiteY5" fmla="*/ 3838575 h 3838575"/>
              <a:gd name="connsiteX6" fmla="*/ 0 w 4602933"/>
              <a:gd name="connsiteY6" fmla="*/ 0 h 3838575"/>
              <a:gd name="connsiteX0" fmla="*/ 0 w 4602933"/>
              <a:gd name="connsiteY0" fmla="*/ 0 h 3838575"/>
              <a:gd name="connsiteX1" fmla="*/ 4594225 w 4602933"/>
              <a:gd name="connsiteY1" fmla="*/ 0 h 3838575"/>
              <a:gd name="connsiteX2" fmla="*/ 4602933 w 4602933"/>
              <a:gd name="connsiteY2" fmla="*/ 2837090 h 3838575"/>
              <a:gd name="connsiteX3" fmla="*/ 3831889 w 4602933"/>
              <a:gd name="connsiteY3" fmla="*/ 2763335 h 3838575"/>
              <a:gd name="connsiteX4" fmla="*/ 2349258 w 4602933"/>
              <a:gd name="connsiteY4" fmla="*/ 3217226 h 3838575"/>
              <a:gd name="connsiteX5" fmla="*/ 0 w 4602933"/>
              <a:gd name="connsiteY5" fmla="*/ 3838575 h 3838575"/>
              <a:gd name="connsiteX6" fmla="*/ 0 w 4602933"/>
              <a:gd name="connsiteY6" fmla="*/ 0 h 3838575"/>
              <a:gd name="connsiteX0" fmla="*/ 0 w 4602933"/>
              <a:gd name="connsiteY0" fmla="*/ 0 h 3838575"/>
              <a:gd name="connsiteX1" fmla="*/ 4594225 w 4602933"/>
              <a:gd name="connsiteY1" fmla="*/ 0 h 3838575"/>
              <a:gd name="connsiteX2" fmla="*/ 4602933 w 4602933"/>
              <a:gd name="connsiteY2" fmla="*/ 2837090 h 3838575"/>
              <a:gd name="connsiteX3" fmla="*/ 3831889 w 4602933"/>
              <a:gd name="connsiteY3" fmla="*/ 2763335 h 3838575"/>
              <a:gd name="connsiteX4" fmla="*/ 3167864 w 4602933"/>
              <a:gd name="connsiteY4" fmla="*/ 3182392 h 3838575"/>
              <a:gd name="connsiteX5" fmla="*/ 0 w 4602933"/>
              <a:gd name="connsiteY5" fmla="*/ 3838575 h 3838575"/>
              <a:gd name="connsiteX6" fmla="*/ 0 w 4602933"/>
              <a:gd name="connsiteY6" fmla="*/ 0 h 3838575"/>
              <a:gd name="connsiteX0" fmla="*/ 0 w 4602933"/>
              <a:gd name="connsiteY0" fmla="*/ 0 h 3968584"/>
              <a:gd name="connsiteX1" fmla="*/ 4594225 w 4602933"/>
              <a:gd name="connsiteY1" fmla="*/ 0 h 3968584"/>
              <a:gd name="connsiteX2" fmla="*/ 4602933 w 4602933"/>
              <a:gd name="connsiteY2" fmla="*/ 2837090 h 3968584"/>
              <a:gd name="connsiteX3" fmla="*/ 3831889 w 4602933"/>
              <a:gd name="connsiteY3" fmla="*/ 2763335 h 3968584"/>
              <a:gd name="connsiteX4" fmla="*/ 3167864 w 4602933"/>
              <a:gd name="connsiteY4" fmla="*/ 3182392 h 3968584"/>
              <a:gd name="connsiteX5" fmla="*/ 2346613 w 4602933"/>
              <a:gd name="connsiteY5" fmla="*/ 3078538 h 3968584"/>
              <a:gd name="connsiteX6" fmla="*/ 0 w 4602933"/>
              <a:gd name="connsiteY6" fmla="*/ 3838575 h 3968584"/>
              <a:gd name="connsiteX7" fmla="*/ 0 w 4602933"/>
              <a:gd name="connsiteY7" fmla="*/ 0 h 3968584"/>
              <a:gd name="connsiteX0" fmla="*/ 0 w 4602933"/>
              <a:gd name="connsiteY0" fmla="*/ 0 h 3955913"/>
              <a:gd name="connsiteX1" fmla="*/ 4594225 w 4602933"/>
              <a:gd name="connsiteY1" fmla="*/ 0 h 3955913"/>
              <a:gd name="connsiteX2" fmla="*/ 4602933 w 4602933"/>
              <a:gd name="connsiteY2" fmla="*/ 2837090 h 3955913"/>
              <a:gd name="connsiteX3" fmla="*/ 3831889 w 4602933"/>
              <a:gd name="connsiteY3" fmla="*/ 2763335 h 3955913"/>
              <a:gd name="connsiteX4" fmla="*/ 3167864 w 4602933"/>
              <a:gd name="connsiteY4" fmla="*/ 3182392 h 3955913"/>
              <a:gd name="connsiteX5" fmla="*/ 2372739 w 4602933"/>
              <a:gd name="connsiteY5" fmla="*/ 2913075 h 3955913"/>
              <a:gd name="connsiteX6" fmla="*/ 0 w 4602933"/>
              <a:gd name="connsiteY6" fmla="*/ 3838575 h 3955913"/>
              <a:gd name="connsiteX7" fmla="*/ 0 w 4602933"/>
              <a:gd name="connsiteY7" fmla="*/ 0 h 3955913"/>
              <a:gd name="connsiteX0" fmla="*/ 0 w 4602933"/>
              <a:gd name="connsiteY0" fmla="*/ 0 h 4007787"/>
              <a:gd name="connsiteX1" fmla="*/ 4594225 w 4602933"/>
              <a:gd name="connsiteY1" fmla="*/ 0 h 4007787"/>
              <a:gd name="connsiteX2" fmla="*/ 4602933 w 4602933"/>
              <a:gd name="connsiteY2" fmla="*/ 2837090 h 4007787"/>
              <a:gd name="connsiteX3" fmla="*/ 3831889 w 4602933"/>
              <a:gd name="connsiteY3" fmla="*/ 2763335 h 4007787"/>
              <a:gd name="connsiteX4" fmla="*/ 3167864 w 4602933"/>
              <a:gd name="connsiteY4" fmla="*/ 3182392 h 4007787"/>
              <a:gd name="connsiteX5" fmla="*/ 2372739 w 4602933"/>
              <a:gd name="connsiteY5" fmla="*/ 2913075 h 4007787"/>
              <a:gd name="connsiteX6" fmla="*/ 1615093 w 4602933"/>
              <a:gd name="connsiteY6" fmla="*/ 3287543 h 4007787"/>
              <a:gd name="connsiteX7" fmla="*/ 0 w 4602933"/>
              <a:gd name="connsiteY7" fmla="*/ 3838575 h 4007787"/>
              <a:gd name="connsiteX8" fmla="*/ 0 w 4602933"/>
              <a:gd name="connsiteY8" fmla="*/ 0 h 4007787"/>
              <a:gd name="connsiteX0" fmla="*/ 0 w 4602933"/>
              <a:gd name="connsiteY0" fmla="*/ 0 h 3995662"/>
              <a:gd name="connsiteX1" fmla="*/ 4594225 w 4602933"/>
              <a:gd name="connsiteY1" fmla="*/ 0 h 3995662"/>
              <a:gd name="connsiteX2" fmla="*/ 4602933 w 4602933"/>
              <a:gd name="connsiteY2" fmla="*/ 2837090 h 3995662"/>
              <a:gd name="connsiteX3" fmla="*/ 3831889 w 4602933"/>
              <a:gd name="connsiteY3" fmla="*/ 2763335 h 3995662"/>
              <a:gd name="connsiteX4" fmla="*/ 3167864 w 4602933"/>
              <a:gd name="connsiteY4" fmla="*/ 3182392 h 3995662"/>
              <a:gd name="connsiteX5" fmla="*/ 2372739 w 4602933"/>
              <a:gd name="connsiteY5" fmla="*/ 2913075 h 3995662"/>
              <a:gd name="connsiteX6" fmla="*/ 1963436 w 4602933"/>
              <a:gd name="connsiteY6" fmla="*/ 3183040 h 3995662"/>
              <a:gd name="connsiteX7" fmla="*/ 0 w 4602933"/>
              <a:gd name="connsiteY7" fmla="*/ 3838575 h 3995662"/>
              <a:gd name="connsiteX8" fmla="*/ 0 w 4602933"/>
              <a:gd name="connsiteY8" fmla="*/ 0 h 3995662"/>
              <a:gd name="connsiteX0" fmla="*/ 0 w 4602933"/>
              <a:gd name="connsiteY0" fmla="*/ 0 h 4048625"/>
              <a:gd name="connsiteX1" fmla="*/ 4594225 w 4602933"/>
              <a:gd name="connsiteY1" fmla="*/ 0 h 4048625"/>
              <a:gd name="connsiteX2" fmla="*/ 4602933 w 4602933"/>
              <a:gd name="connsiteY2" fmla="*/ 2837090 h 4048625"/>
              <a:gd name="connsiteX3" fmla="*/ 3831889 w 4602933"/>
              <a:gd name="connsiteY3" fmla="*/ 2763335 h 4048625"/>
              <a:gd name="connsiteX4" fmla="*/ 3167864 w 4602933"/>
              <a:gd name="connsiteY4" fmla="*/ 3182392 h 4048625"/>
              <a:gd name="connsiteX5" fmla="*/ 2372739 w 4602933"/>
              <a:gd name="connsiteY5" fmla="*/ 2913075 h 4048625"/>
              <a:gd name="connsiteX6" fmla="*/ 1963436 w 4602933"/>
              <a:gd name="connsiteY6" fmla="*/ 3183040 h 4048625"/>
              <a:gd name="connsiteX7" fmla="*/ 1345127 w 4602933"/>
              <a:gd name="connsiteY7" fmla="*/ 3505258 h 4048625"/>
              <a:gd name="connsiteX8" fmla="*/ 0 w 4602933"/>
              <a:gd name="connsiteY8" fmla="*/ 3838575 h 4048625"/>
              <a:gd name="connsiteX9" fmla="*/ 0 w 4602933"/>
              <a:gd name="connsiteY9" fmla="*/ 0 h 4048625"/>
              <a:gd name="connsiteX0" fmla="*/ 0 w 4602933"/>
              <a:gd name="connsiteY0" fmla="*/ 0 h 4002507"/>
              <a:gd name="connsiteX1" fmla="*/ 4594225 w 4602933"/>
              <a:gd name="connsiteY1" fmla="*/ 0 h 4002507"/>
              <a:gd name="connsiteX2" fmla="*/ 4602933 w 4602933"/>
              <a:gd name="connsiteY2" fmla="*/ 2837090 h 4002507"/>
              <a:gd name="connsiteX3" fmla="*/ 3831889 w 4602933"/>
              <a:gd name="connsiteY3" fmla="*/ 2763335 h 4002507"/>
              <a:gd name="connsiteX4" fmla="*/ 3167864 w 4602933"/>
              <a:gd name="connsiteY4" fmla="*/ 3182392 h 4002507"/>
              <a:gd name="connsiteX5" fmla="*/ 2372739 w 4602933"/>
              <a:gd name="connsiteY5" fmla="*/ 2913075 h 4002507"/>
              <a:gd name="connsiteX6" fmla="*/ 1963436 w 4602933"/>
              <a:gd name="connsiteY6" fmla="*/ 3183040 h 4002507"/>
              <a:gd name="connsiteX7" fmla="*/ 1144830 w 4602933"/>
              <a:gd name="connsiteY7" fmla="*/ 3156916 h 4002507"/>
              <a:gd name="connsiteX8" fmla="*/ 0 w 4602933"/>
              <a:gd name="connsiteY8" fmla="*/ 3838575 h 4002507"/>
              <a:gd name="connsiteX9" fmla="*/ 0 w 4602933"/>
              <a:gd name="connsiteY9" fmla="*/ 0 h 4002507"/>
              <a:gd name="connsiteX0" fmla="*/ 0 w 4602933"/>
              <a:gd name="connsiteY0" fmla="*/ 0 h 4142562"/>
              <a:gd name="connsiteX1" fmla="*/ 4594225 w 4602933"/>
              <a:gd name="connsiteY1" fmla="*/ 0 h 4142562"/>
              <a:gd name="connsiteX2" fmla="*/ 4602933 w 4602933"/>
              <a:gd name="connsiteY2" fmla="*/ 2837090 h 4142562"/>
              <a:gd name="connsiteX3" fmla="*/ 3831889 w 4602933"/>
              <a:gd name="connsiteY3" fmla="*/ 2763335 h 4142562"/>
              <a:gd name="connsiteX4" fmla="*/ 3167864 w 4602933"/>
              <a:gd name="connsiteY4" fmla="*/ 3182392 h 4142562"/>
              <a:gd name="connsiteX5" fmla="*/ 2372739 w 4602933"/>
              <a:gd name="connsiteY5" fmla="*/ 2913075 h 4142562"/>
              <a:gd name="connsiteX6" fmla="*/ 1963436 w 4602933"/>
              <a:gd name="connsiteY6" fmla="*/ 3183040 h 4142562"/>
              <a:gd name="connsiteX7" fmla="*/ 1144830 w 4602933"/>
              <a:gd name="connsiteY7" fmla="*/ 3156916 h 4142562"/>
              <a:gd name="connsiteX8" fmla="*/ 465562 w 4602933"/>
              <a:gd name="connsiteY8" fmla="*/ 3818766 h 4142562"/>
              <a:gd name="connsiteX9" fmla="*/ 0 w 4602933"/>
              <a:gd name="connsiteY9" fmla="*/ 3838575 h 4142562"/>
              <a:gd name="connsiteX10" fmla="*/ 0 w 4602933"/>
              <a:gd name="connsiteY10" fmla="*/ 0 h 4142562"/>
              <a:gd name="connsiteX0" fmla="*/ 0 w 4602933"/>
              <a:gd name="connsiteY0" fmla="*/ 0 h 4153018"/>
              <a:gd name="connsiteX1" fmla="*/ 4594225 w 4602933"/>
              <a:gd name="connsiteY1" fmla="*/ 0 h 4153018"/>
              <a:gd name="connsiteX2" fmla="*/ 4602933 w 4602933"/>
              <a:gd name="connsiteY2" fmla="*/ 2837090 h 4153018"/>
              <a:gd name="connsiteX3" fmla="*/ 3831889 w 4602933"/>
              <a:gd name="connsiteY3" fmla="*/ 2763335 h 4153018"/>
              <a:gd name="connsiteX4" fmla="*/ 3167864 w 4602933"/>
              <a:gd name="connsiteY4" fmla="*/ 3182392 h 4153018"/>
              <a:gd name="connsiteX5" fmla="*/ 2372739 w 4602933"/>
              <a:gd name="connsiteY5" fmla="*/ 2913075 h 4153018"/>
              <a:gd name="connsiteX6" fmla="*/ 1963436 w 4602933"/>
              <a:gd name="connsiteY6" fmla="*/ 3183040 h 4153018"/>
              <a:gd name="connsiteX7" fmla="*/ 1144830 w 4602933"/>
              <a:gd name="connsiteY7" fmla="*/ 3156916 h 4153018"/>
              <a:gd name="connsiteX8" fmla="*/ 430728 w 4602933"/>
              <a:gd name="connsiteY8" fmla="*/ 3853601 h 4153018"/>
              <a:gd name="connsiteX9" fmla="*/ 0 w 4602933"/>
              <a:gd name="connsiteY9" fmla="*/ 3838575 h 4153018"/>
              <a:gd name="connsiteX10" fmla="*/ 0 w 4602933"/>
              <a:gd name="connsiteY10" fmla="*/ 0 h 4153018"/>
              <a:gd name="connsiteX0" fmla="*/ 0 w 4602933"/>
              <a:gd name="connsiteY0" fmla="*/ 0 h 4153018"/>
              <a:gd name="connsiteX1" fmla="*/ 4594225 w 4602933"/>
              <a:gd name="connsiteY1" fmla="*/ 0 h 4153018"/>
              <a:gd name="connsiteX2" fmla="*/ 4602933 w 4602933"/>
              <a:gd name="connsiteY2" fmla="*/ 2837090 h 4153018"/>
              <a:gd name="connsiteX3" fmla="*/ 3831889 w 4602933"/>
              <a:gd name="connsiteY3" fmla="*/ 2763335 h 4153018"/>
              <a:gd name="connsiteX4" fmla="*/ 3167864 w 4602933"/>
              <a:gd name="connsiteY4" fmla="*/ 3182392 h 4153018"/>
              <a:gd name="connsiteX5" fmla="*/ 2372739 w 4602933"/>
              <a:gd name="connsiteY5" fmla="*/ 2913075 h 4153018"/>
              <a:gd name="connsiteX6" fmla="*/ 1963436 w 4602933"/>
              <a:gd name="connsiteY6" fmla="*/ 3183040 h 4153018"/>
              <a:gd name="connsiteX7" fmla="*/ 1144830 w 4602933"/>
              <a:gd name="connsiteY7" fmla="*/ 3156916 h 4153018"/>
              <a:gd name="connsiteX8" fmla="*/ 430728 w 4602933"/>
              <a:gd name="connsiteY8" fmla="*/ 3853601 h 4153018"/>
              <a:gd name="connsiteX9" fmla="*/ 0 w 4602933"/>
              <a:gd name="connsiteY9" fmla="*/ 3838575 h 4153018"/>
              <a:gd name="connsiteX10" fmla="*/ 0 w 4602933"/>
              <a:gd name="connsiteY10" fmla="*/ 0 h 4153018"/>
              <a:gd name="connsiteX0" fmla="*/ 0 w 4602933"/>
              <a:gd name="connsiteY0" fmla="*/ 0 h 4153018"/>
              <a:gd name="connsiteX1" fmla="*/ 4594225 w 4602933"/>
              <a:gd name="connsiteY1" fmla="*/ 0 h 4153018"/>
              <a:gd name="connsiteX2" fmla="*/ 4602933 w 4602933"/>
              <a:gd name="connsiteY2" fmla="*/ 2837090 h 4153018"/>
              <a:gd name="connsiteX3" fmla="*/ 3831889 w 4602933"/>
              <a:gd name="connsiteY3" fmla="*/ 2763335 h 4153018"/>
              <a:gd name="connsiteX4" fmla="*/ 3167864 w 4602933"/>
              <a:gd name="connsiteY4" fmla="*/ 3182392 h 4153018"/>
              <a:gd name="connsiteX5" fmla="*/ 2372739 w 4602933"/>
              <a:gd name="connsiteY5" fmla="*/ 2913075 h 4153018"/>
              <a:gd name="connsiteX6" fmla="*/ 1963436 w 4602933"/>
              <a:gd name="connsiteY6" fmla="*/ 3183040 h 4153018"/>
              <a:gd name="connsiteX7" fmla="*/ 1144830 w 4602933"/>
              <a:gd name="connsiteY7" fmla="*/ 3156916 h 4153018"/>
              <a:gd name="connsiteX8" fmla="*/ 430728 w 4602933"/>
              <a:gd name="connsiteY8" fmla="*/ 3853601 h 4153018"/>
              <a:gd name="connsiteX9" fmla="*/ 0 w 4602933"/>
              <a:gd name="connsiteY9" fmla="*/ 3838575 h 4153018"/>
              <a:gd name="connsiteX10" fmla="*/ 0 w 4602933"/>
              <a:gd name="connsiteY10" fmla="*/ 0 h 4153018"/>
              <a:gd name="connsiteX0" fmla="*/ 0 w 4602933"/>
              <a:gd name="connsiteY0" fmla="*/ 0 h 4121561"/>
              <a:gd name="connsiteX1" fmla="*/ 4594225 w 4602933"/>
              <a:gd name="connsiteY1" fmla="*/ 0 h 4121561"/>
              <a:gd name="connsiteX2" fmla="*/ 4602933 w 4602933"/>
              <a:gd name="connsiteY2" fmla="*/ 2837090 h 4121561"/>
              <a:gd name="connsiteX3" fmla="*/ 3831889 w 4602933"/>
              <a:gd name="connsiteY3" fmla="*/ 2763335 h 4121561"/>
              <a:gd name="connsiteX4" fmla="*/ 3167864 w 4602933"/>
              <a:gd name="connsiteY4" fmla="*/ 3182392 h 4121561"/>
              <a:gd name="connsiteX5" fmla="*/ 2372739 w 4602933"/>
              <a:gd name="connsiteY5" fmla="*/ 2913075 h 4121561"/>
              <a:gd name="connsiteX6" fmla="*/ 1963436 w 4602933"/>
              <a:gd name="connsiteY6" fmla="*/ 3183040 h 4121561"/>
              <a:gd name="connsiteX7" fmla="*/ 1144830 w 4602933"/>
              <a:gd name="connsiteY7" fmla="*/ 3156916 h 4121561"/>
              <a:gd name="connsiteX8" fmla="*/ 430728 w 4602933"/>
              <a:gd name="connsiteY8" fmla="*/ 3853601 h 4121561"/>
              <a:gd name="connsiteX9" fmla="*/ 0 w 4602933"/>
              <a:gd name="connsiteY9" fmla="*/ 3838575 h 4121561"/>
              <a:gd name="connsiteX10" fmla="*/ 0 w 4602933"/>
              <a:gd name="connsiteY10" fmla="*/ 0 h 412156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372739 w 4602933"/>
              <a:gd name="connsiteY5" fmla="*/ 2913075 h 3853601"/>
              <a:gd name="connsiteX6" fmla="*/ 1963436 w 4602933"/>
              <a:gd name="connsiteY6" fmla="*/ 3183040 h 3853601"/>
              <a:gd name="connsiteX7" fmla="*/ 1144830 w 4602933"/>
              <a:gd name="connsiteY7" fmla="*/ 3156916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372739 w 4602933"/>
              <a:gd name="connsiteY5" fmla="*/ 2913075 h 3853601"/>
              <a:gd name="connsiteX6" fmla="*/ 1963436 w 4602933"/>
              <a:gd name="connsiteY6" fmla="*/ 3183040 h 3853601"/>
              <a:gd name="connsiteX7" fmla="*/ 1144830 w 4602933"/>
              <a:gd name="connsiteY7" fmla="*/ 3156916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372739 w 4602933"/>
              <a:gd name="connsiteY5" fmla="*/ 2913075 h 3853601"/>
              <a:gd name="connsiteX6" fmla="*/ 1963436 w 4602933"/>
              <a:gd name="connsiteY6" fmla="*/ 3183040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372739 w 4602933"/>
              <a:gd name="connsiteY5" fmla="*/ 2913075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451116 w 4602933"/>
              <a:gd name="connsiteY5" fmla="*/ 2939200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451116 w 4602933"/>
              <a:gd name="connsiteY5" fmla="*/ 2939200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451116 w 4602933"/>
              <a:gd name="connsiteY5" fmla="*/ 2939200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254950 w 4602933"/>
              <a:gd name="connsiteY4" fmla="*/ 3234643 h 3853601"/>
              <a:gd name="connsiteX5" fmla="*/ 2451116 w 4602933"/>
              <a:gd name="connsiteY5" fmla="*/ 2939200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254950 w 4602933"/>
              <a:gd name="connsiteY4" fmla="*/ 3234643 h 3853601"/>
              <a:gd name="connsiteX5" fmla="*/ 2451116 w 4602933"/>
              <a:gd name="connsiteY5" fmla="*/ 2939200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806878 h 3853601"/>
              <a:gd name="connsiteX4" fmla="*/ 3254950 w 4602933"/>
              <a:gd name="connsiteY4" fmla="*/ 3234643 h 3853601"/>
              <a:gd name="connsiteX5" fmla="*/ 2451116 w 4602933"/>
              <a:gd name="connsiteY5" fmla="*/ 2939200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43664"/>
              <a:gd name="connsiteX1" fmla="*/ 4594225 w 4602933"/>
              <a:gd name="connsiteY1" fmla="*/ 0 h 3843664"/>
              <a:gd name="connsiteX2" fmla="*/ 4602933 w 4602933"/>
              <a:gd name="connsiteY2" fmla="*/ 2837090 h 3843664"/>
              <a:gd name="connsiteX3" fmla="*/ 3831889 w 4602933"/>
              <a:gd name="connsiteY3" fmla="*/ 2806878 h 3843664"/>
              <a:gd name="connsiteX4" fmla="*/ 3254950 w 4602933"/>
              <a:gd name="connsiteY4" fmla="*/ 3234643 h 3843664"/>
              <a:gd name="connsiteX5" fmla="*/ 2451116 w 4602933"/>
              <a:gd name="connsiteY5" fmla="*/ 2939200 h 3843664"/>
              <a:gd name="connsiteX6" fmla="*/ 1954728 w 4602933"/>
              <a:gd name="connsiteY6" fmla="*/ 3226583 h 3843664"/>
              <a:gd name="connsiteX7" fmla="*/ 1170955 w 4602933"/>
              <a:gd name="connsiteY7" fmla="*/ 3183042 h 3843664"/>
              <a:gd name="connsiteX8" fmla="*/ 482979 w 4602933"/>
              <a:gd name="connsiteY8" fmla="*/ 3836184 h 3843664"/>
              <a:gd name="connsiteX9" fmla="*/ 0 w 4602933"/>
              <a:gd name="connsiteY9" fmla="*/ 3838575 h 3843664"/>
              <a:gd name="connsiteX10" fmla="*/ 0 w 4602933"/>
              <a:gd name="connsiteY10" fmla="*/ 0 h 3843664"/>
              <a:gd name="connsiteX0" fmla="*/ 0 w 4602933"/>
              <a:gd name="connsiteY0" fmla="*/ 0 h 3844892"/>
              <a:gd name="connsiteX1" fmla="*/ 4594225 w 4602933"/>
              <a:gd name="connsiteY1" fmla="*/ 0 h 3844892"/>
              <a:gd name="connsiteX2" fmla="*/ 4602933 w 4602933"/>
              <a:gd name="connsiteY2" fmla="*/ 2837090 h 3844892"/>
              <a:gd name="connsiteX3" fmla="*/ 3831889 w 4602933"/>
              <a:gd name="connsiteY3" fmla="*/ 2806878 h 3844892"/>
              <a:gd name="connsiteX4" fmla="*/ 3254950 w 4602933"/>
              <a:gd name="connsiteY4" fmla="*/ 3234643 h 3844892"/>
              <a:gd name="connsiteX5" fmla="*/ 2451116 w 4602933"/>
              <a:gd name="connsiteY5" fmla="*/ 2939200 h 3844892"/>
              <a:gd name="connsiteX6" fmla="*/ 1954728 w 4602933"/>
              <a:gd name="connsiteY6" fmla="*/ 3226583 h 3844892"/>
              <a:gd name="connsiteX7" fmla="*/ 1170955 w 4602933"/>
              <a:gd name="connsiteY7" fmla="*/ 3183042 h 3844892"/>
              <a:gd name="connsiteX8" fmla="*/ 500396 w 4602933"/>
              <a:gd name="connsiteY8" fmla="*/ 3844892 h 3844892"/>
              <a:gd name="connsiteX9" fmla="*/ 0 w 4602933"/>
              <a:gd name="connsiteY9" fmla="*/ 3838575 h 3844892"/>
              <a:gd name="connsiteX10" fmla="*/ 0 w 4602933"/>
              <a:gd name="connsiteY10" fmla="*/ 0 h 3844892"/>
              <a:gd name="connsiteX0" fmla="*/ 0 w 4602933"/>
              <a:gd name="connsiteY0" fmla="*/ 0 h 3856111"/>
              <a:gd name="connsiteX1" fmla="*/ 4594225 w 4602933"/>
              <a:gd name="connsiteY1" fmla="*/ 0 h 3856111"/>
              <a:gd name="connsiteX2" fmla="*/ 4602933 w 4602933"/>
              <a:gd name="connsiteY2" fmla="*/ 2837090 h 3856111"/>
              <a:gd name="connsiteX3" fmla="*/ 3831889 w 4602933"/>
              <a:gd name="connsiteY3" fmla="*/ 2806878 h 3856111"/>
              <a:gd name="connsiteX4" fmla="*/ 3254950 w 4602933"/>
              <a:gd name="connsiteY4" fmla="*/ 3234643 h 3856111"/>
              <a:gd name="connsiteX5" fmla="*/ 2451116 w 4602933"/>
              <a:gd name="connsiteY5" fmla="*/ 2939200 h 3856111"/>
              <a:gd name="connsiteX6" fmla="*/ 1954728 w 4602933"/>
              <a:gd name="connsiteY6" fmla="*/ 3226583 h 3856111"/>
              <a:gd name="connsiteX7" fmla="*/ 1170955 w 4602933"/>
              <a:gd name="connsiteY7" fmla="*/ 3183042 h 3856111"/>
              <a:gd name="connsiteX8" fmla="*/ 483566 w 4602933"/>
              <a:gd name="connsiteY8" fmla="*/ 3856111 h 3856111"/>
              <a:gd name="connsiteX9" fmla="*/ 0 w 4602933"/>
              <a:gd name="connsiteY9" fmla="*/ 3838575 h 3856111"/>
              <a:gd name="connsiteX10" fmla="*/ 0 w 4602933"/>
              <a:gd name="connsiteY10" fmla="*/ 0 h 3856111"/>
              <a:gd name="connsiteX0" fmla="*/ 5610 w 4608543"/>
              <a:gd name="connsiteY0" fmla="*/ 0 h 3856111"/>
              <a:gd name="connsiteX1" fmla="*/ 4599835 w 4608543"/>
              <a:gd name="connsiteY1" fmla="*/ 0 h 3856111"/>
              <a:gd name="connsiteX2" fmla="*/ 4608543 w 4608543"/>
              <a:gd name="connsiteY2" fmla="*/ 2837090 h 3856111"/>
              <a:gd name="connsiteX3" fmla="*/ 3837499 w 4608543"/>
              <a:gd name="connsiteY3" fmla="*/ 2806878 h 3856111"/>
              <a:gd name="connsiteX4" fmla="*/ 3260560 w 4608543"/>
              <a:gd name="connsiteY4" fmla="*/ 3234643 h 3856111"/>
              <a:gd name="connsiteX5" fmla="*/ 2456726 w 4608543"/>
              <a:gd name="connsiteY5" fmla="*/ 2939200 h 3856111"/>
              <a:gd name="connsiteX6" fmla="*/ 1960338 w 4608543"/>
              <a:gd name="connsiteY6" fmla="*/ 3226583 h 3856111"/>
              <a:gd name="connsiteX7" fmla="*/ 1176565 w 4608543"/>
              <a:gd name="connsiteY7" fmla="*/ 3183042 h 3856111"/>
              <a:gd name="connsiteX8" fmla="*/ 489176 w 4608543"/>
              <a:gd name="connsiteY8" fmla="*/ 3856111 h 3856111"/>
              <a:gd name="connsiteX9" fmla="*/ 0 w 4608543"/>
              <a:gd name="connsiteY9" fmla="*/ 3849795 h 3856111"/>
              <a:gd name="connsiteX10" fmla="*/ 5610 w 4608543"/>
              <a:gd name="connsiteY10" fmla="*/ 0 h 3856111"/>
              <a:gd name="connsiteX0" fmla="*/ 5610 w 4608543"/>
              <a:gd name="connsiteY0" fmla="*/ 0 h 3856111"/>
              <a:gd name="connsiteX1" fmla="*/ 4599835 w 4608543"/>
              <a:gd name="connsiteY1" fmla="*/ 0 h 3856111"/>
              <a:gd name="connsiteX2" fmla="*/ 4608543 w 4608543"/>
              <a:gd name="connsiteY2" fmla="*/ 2837090 h 3856111"/>
              <a:gd name="connsiteX3" fmla="*/ 3837499 w 4608543"/>
              <a:gd name="connsiteY3" fmla="*/ 2806878 h 3856111"/>
              <a:gd name="connsiteX4" fmla="*/ 3260560 w 4608543"/>
              <a:gd name="connsiteY4" fmla="*/ 3234643 h 3856111"/>
              <a:gd name="connsiteX5" fmla="*/ 2456726 w 4608543"/>
              <a:gd name="connsiteY5" fmla="*/ 2939200 h 3856111"/>
              <a:gd name="connsiteX6" fmla="*/ 1960338 w 4608543"/>
              <a:gd name="connsiteY6" fmla="*/ 3226583 h 3856111"/>
              <a:gd name="connsiteX7" fmla="*/ 1176565 w 4608543"/>
              <a:gd name="connsiteY7" fmla="*/ 3183042 h 3856111"/>
              <a:gd name="connsiteX8" fmla="*/ 489176 w 4608543"/>
              <a:gd name="connsiteY8" fmla="*/ 3856111 h 3856111"/>
              <a:gd name="connsiteX9" fmla="*/ 0 w 4608543"/>
              <a:gd name="connsiteY9" fmla="*/ 3849795 h 3856111"/>
              <a:gd name="connsiteX10" fmla="*/ 5610 w 4608543"/>
              <a:gd name="connsiteY10" fmla="*/ 0 h 3856111"/>
              <a:gd name="connsiteX0" fmla="*/ 5610 w 4608543"/>
              <a:gd name="connsiteY0" fmla="*/ 0 h 3856111"/>
              <a:gd name="connsiteX1" fmla="*/ 4599835 w 4608543"/>
              <a:gd name="connsiteY1" fmla="*/ 0 h 3856111"/>
              <a:gd name="connsiteX2" fmla="*/ 4608543 w 4608543"/>
              <a:gd name="connsiteY2" fmla="*/ 2837090 h 3856111"/>
              <a:gd name="connsiteX3" fmla="*/ 3837499 w 4608543"/>
              <a:gd name="connsiteY3" fmla="*/ 2806878 h 3856111"/>
              <a:gd name="connsiteX4" fmla="*/ 3260560 w 4608543"/>
              <a:gd name="connsiteY4" fmla="*/ 3234643 h 3856111"/>
              <a:gd name="connsiteX5" fmla="*/ 2456726 w 4608543"/>
              <a:gd name="connsiteY5" fmla="*/ 2939200 h 3856111"/>
              <a:gd name="connsiteX6" fmla="*/ 1960338 w 4608543"/>
              <a:gd name="connsiteY6" fmla="*/ 3226583 h 3856111"/>
              <a:gd name="connsiteX7" fmla="*/ 1176565 w 4608543"/>
              <a:gd name="connsiteY7" fmla="*/ 3183042 h 3856111"/>
              <a:gd name="connsiteX8" fmla="*/ 489176 w 4608543"/>
              <a:gd name="connsiteY8" fmla="*/ 3856111 h 3856111"/>
              <a:gd name="connsiteX9" fmla="*/ 0 w 4608543"/>
              <a:gd name="connsiteY9" fmla="*/ 3849795 h 3856111"/>
              <a:gd name="connsiteX10" fmla="*/ 5610 w 4608543"/>
              <a:gd name="connsiteY10" fmla="*/ 0 h 385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8543" h="3856111">
                <a:moveTo>
                  <a:pt x="5610" y="0"/>
                </a:moveTo>
                <a:lnTo>
                  <a:pt x="4599835" y="0"/>
                </a:lnTo>
                <a:cubicBezTo>
                  <a:pt x="4599835" y="974725"/>
                  <a:pt x="4608543" y="1862365"/>
                  <a:pt x="4608543" y="2837090"/>
                </a:cubicBezTo>
                <a:cubicBezTo>
                  <a:pt x="4218399" y="2730705"/>
                  <a:pt x="4062163" y="2740619"/>
                  <a:pt x="3837499" y="2806878"/>
                </a:cubicBezTo>
                <a:cubicBezTo>
                  <a:pt x="3612835" y="2873137"/>
                  <a:pt x="3508106" y="3182109"/>
                  <a:pt x="3260560" y="3234643"/>
                </a:cubicBezTo>
                <a:cubicBezTo>
                  <a:pt x="3013014" y="3287177"/>
                  <a:pt x="2741647" y="2930383"/>
                  <a:pt x="2456726" y="2939200"/>
                </a:cubicBezTo>
                <a:cubicBezTo>
                  <a:pt x="2206640" y="3000268"/>
                  <a:pt x="2131607" y="3127886"/>
                  <a:pt x="1960338" y="3226583"/>
                </a:cubicBezTo>
                <a:cubicBezTo>
                  <a:pt x="1789069" y="3325280"/>
                  <a:pt x="1426211" y="3077088"/>
                  <a:pt x="1176565" y="3183042"/>
                </a:cubicBezTo>
                <a:cubicBezTo>
                  <a:pt x="926919" y="3288996"/>
                  <a:pt x="636438" y="3672833"/>
                  <a:pt x="489176" y="3856111"/>
                </a:cubicBezTo>
                <a:cubicBezTo>
                  <a:pt x="188365" y="3850311"/>
                  <a:pt x="478989" y="3851118"/>
                  <a:pt x="0" y="3849795"/>
                </a:cubicBezTo>
                <a:lnTo>
                  <a:pt x="5610" y="0"/>
                </a:lnTo>
                <a:close/>
              </a:path>
            </a:pathLst>
          </a:custGeom>
          <a:ln>
            <a:noFill/>
          </a:ln>
        </p:spPr>
        <p:txBody>
          <a:bodyPr/>
          <a:lstStyle>
            <a:lvl1pPr>
              <a:defRPr/>
            </a:lvl1pPr>
          </a:lstStyle>
          <a:p>
            <a:r>
              <a:rPr lang="nb-NO"/>
              <a:t>Klikk på ikonet for å legge til et bilde</a:t>
            </a:r>
          </a:p>
        </p:txBody>
      </p:sp>
    </p:spTree>
    <p:extLst>
      <p:ext uri="{BB962C8B-B14F-4D97-AF65-F5344CB8AC3E}">
        <p14:creationId xmlns:p14="http://schemas.microsoft.com/office/powerpoint/2010/main" val="1348589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telskille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8EC628-E691-5397-2B00-F763D15B4931}"/>
              </a:ext>
            </a:extLst>
          </p:cNvPr>
          <p:cNvSpPr>
            <a:spLocks noGrp="1"/>
          </p:cNvSpPr>
          <p:nvPr>
            <p:ph type="title"/>
          </p:nvPr>
        </p:nvSpPr>
        <p:spPr>
          <a:xfrm>
            <a:off x="838200" y="2068512"/>
            <a:ext cx="10515600" cy="1325563"/>
          </a:xfrm>
        </p:spPr>
        <p:txBody>
          <a:bodyPr/>
          <a:lstStyle/>
          <a:p>
            <a:r>
              <a:rPr lang="nb-NO"/>
              <a:t>Klikk for å redigere tittelstil</a:t>
            </a:r>
          </a:p>
        </p:txBody>
      </p:sp>
      <p:pic>
        <p:nvPicPr>
          <p:cNvPr id="3" name="Grafikk 2" descr="En økologisk hjørne figur">
            <a:extLst>
              <a:ext uri="{FF2B5EF4-FFF2-40B4-BE49-F238E27FC236}">
                <a16:creationId xmlns:a16="http://schemas.microsoft.com/office/drawing/2014/main" id="{91BCD087-9B98-7BEA-9AAE-4A8E9DAE1B3A}"/>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685" t="50472"/>
          <a:stretch/>
        </p:blipFill>
        <p:spPr>
          <a:xfrm>
            <a:off x="0" y="3276600"/>
            <a:ext cx="5170235" cy="3485388"/>
          </a:xfrm>
          <a:prstGeom prst="rect">
            <a:avLst/>
          </a:prstGeom>
          <a:effectLst/>
        </p:spPr>
      </p:pic>
      <p:pic>
        <p:nvPicPr>
          <p:cNvPr id="4" name="Grafikk 63" descr="En økologisk hjørne figur">
            <a:extLst>
              <a:ext uri="{FF2B5EF4-FFF2-40B4-BE49-F238E27FC236}">
                <a16:creationId xmlns:a16="http://schemas.microsoft.com/office/drawing/2014/main" id="{239C30C6-BCED-F386-D4ED-7BA8C878C7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537442"/>
            <a:ext cx="6405273" cy="2320558"/>
          </a:xfrm>
          <a:prstGeom prst="rect">
            <a:avLst/>
          </a:prstGeom>
          <a:effectLst/>
        </p:spPr>
      </p:pic>
      <p:sp>
        <p:nvSpPr>
          <p:cNvPr id="5" name="Frihåndsform: figur 4">
            <a:extLst>
              <a:ext uri="{FF2B5EF4-FFF2-40B4-BE49-F238E27FC236}">
                <a16:creationId xmlns:a16="http://schemas.microsoft.com/office/drawing/2014/main" id="{A62B3B30-2D79-2AB3-A4CE-5D4D7C0F636A}"/>
              </a:ext>
            </a:extLst>
          </p:cNvPr>
          <p:cNvSpPr/>
          <p:nvPr userDrawn="1"/>
        </p:nvSpPr>
        <p:spPr>
          <a:xfrm>
            <a:off x="1257300" y="5362575"/>
            <a:ext cx="3981450" cy="1133475"/>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450" h="1133475">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518693" y="957262"/>
                  <a:pt x="3981450" y="1133475"/>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17379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telskille 2">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F0977AA-6F79-B92B-CFEE-BBFFFD7FCAB1}"/>
              </a:ext>
            </a:extLst>
          </p:cNvPr>
          <p:cNvSpPr/>
          <p:nvPr userDrawn="1"/>
        </p:nvSpPr>
        <p:spPr>
          <a:xfrm>
            <a:off x="0" y="0"/>
            <a:ext cx="12192000" cy="6858000"/>
          </a:xfrm>
          <a:prstGeom prst="rect">
            <a:avLst/>
          </a:prstGeom>
          <a:solidFill>
            <a:srgbClr val="EBF4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Et bilde som inneholder sirkel, skjermbilde&#10;&#10;KI-generert innhold kan være feil.">
            <a:extLst>
              <a:ext uri="{FF2B5EF4-FFF2-40B4-BE49-F238E27FC236}">
                <a16:creationId xmlns:a16="http://schemas.microsoft.com/office/drawing/2014/main" id="{7B057B60-6A73-D5DE-4F7D-865D06FB14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30458" y="6011390"/>
            <a:ext cx="601017" cy="601017"/>
          </a:xfrm>
          <a:prstGeom prst="rect">
            <a:avLst/>
          </a:prstGeom>
        </p:spPr>
      </p:pic>
      <p:sp>
        <p:nvSpPr>
          <p:cNvPr id="2" name="Tittel 1">
            <a:extLst>
              <a:ext uri="{FF2B5EF4-FFF2-40B4-BE49-F238E27FC236}">
                <a16:creationId xmlns:a16="http://schemas.microsoft.com/office/drawing/2014/main" id="{3B8EC628-E691-5397-2B00-F763D15B4931}"/>
              </a:ext>
            </a:extLst>
          </p:cNvPr>
          <p:cNvSpPr>
            <a:spLocks noGrp="1"/>
          </p:cNvSpPr>
          <p:nvPr>
            <p:ph type="title"/>
          </p:nvPr>
        </p:nvSpPr>
        <p:spPr>
          <a:xfrm>
            <a:off x="838200" y="2068512"/>
            <a:ext cx="10515600" cy="1325563"/>
          </a:xfrm>
        </p:spPr>
        <p:txBody>
          <a:bodyPr/>
          <a:lstStyle/>
          <a:p>
            <a:r>
              <a:rPr lang="nb-NO"/>
              <a:t>Klikk for å redigere tittelstil</a:t>
            </a:r>
          </a:p>
        </p:txBody>
      </p:sp>
    </p:spTree>
    <p:extLst>
      <p:ext uri="{BB962C8B-B14F-4D97-AF65-F5344CB8AC3E}">
        <p14:creationId xmlns:p14="http://schemas.microsoft.com/office/powerpoint/2010/main" val="615487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e med ramme 1">
    <p:spTree>
      <p:nvGrpSpPr>
        <p:cNvPr id="1" name=""/>
        <p:cNvGrpSpPr/>
        <p:nvPr/>
      </p:nvGrpSpPr>
      <p:grpSpPr>
        <a:xfrm>
          <a:off x="0" y="0"/>
          <a:ext cx="0" cy="0"/>
          <a:chOff x="0" y="0"/>
          <a:chExt cx="0" cy="0"/>
        </a:xfrm>
      </p:grpSpPr>
      <p:pic>
        <p:nvPicPr>
          <p:cNvPr id="3" name="Grafikk 2" descr="En økologisk hjørne figur">
            <a:extLst>
              <a:ext uri="{FF2B5EF4-FFF2-40B4-BE49-F238E27FC236}">
                <a16:creationId xmlns:a16="http://schemas.microsoft.com/office/drawing/2014/main" id="{5813F097-CFEC-9325-68D3-5034D2DD7AF0}"/>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866" b="26696"/>
          <a:stretch/>
        </p:blipFill>
        <p:spPr>
          <a:xfrm flipH="1" flipV="1">
            <a:off x="4601462" y="-31173"/>
            <a:ext cx="7590537" cy="6897498"/>
          </a:xfrm>
          <a:prstGeom prst="rect">
            <a:avLst/>
          </a:prstGeom>
        </p:spPr>
      </p:pic>
      <p:pic>
        <p:nvPicPr>
          <p:cNvPr id="7" name="Bilde 6" descr="Et bilde som inneholder Font, Grafikk, grafisk design, hvit&#10;&#10;KI-generert innhold kan være feil.">
            <a:extLst>
              <a:ext uri="{FF2B5EF4-FFF2-40B4-BE49-F238E27FC236}">
                <a16:creationId xmlns:a16="http://schemas.microsoft.com/office/drawing/2014/main" id="{B1FAED77-F8A4-E4F8-7573-0725E907544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05809" y="6093257"/>
            <a:ext cx="2301624" cy="490615"/>
          </a:xfrm>
          <a:prstGeom prst="rect">
            <a:avLst/>
          </a:prstGeom>
        </p:spPr>
      </p:pic>
      <p:sp>
        <p:nvSpPr>
          <p:cNvPr id="6" name="Plassholder for bilde 5">
            <a:extLst>
              <a:ext uri="{FF2B5EF4-FFF2-40B4-BE49-F238E27FC236}">
                <a16:creationId xmlns:a16="http://schemas.microsoft.com/office/drawing/2014/main" id="{22032833-BB39-669A-D0DC-A70F9A20C740}"/>
              </a:ext>
            </a:extLst>
          </p:cNvPr>
          <p:cNvSpPr>
            <a:spLocks noGrp="1"/>
          </p:cNvSpPr>
          <p:nvPr>
            <p:ph type="pic" sz="quarter" idx="10"/>
          </p:nvPr>
        </p:nvSpPr>
        <p:spPr>
          <a:xfrm>
            <a:off x="-15874" y="-14080"/>
            <a:ext cx="11724790" cy="6903131"/>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2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20 h 10000"/>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10000 w 12607"/>
              <a:gd name="connsiteY5" fmla="*/ 9294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3714 w 12607"/>
              <a:gd name="connsiteY6" fmla="*/ 8937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3714 w 12607"/>
              <a:gd name="connsiteY6" fmla="*/ 8937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3714 w 12607"/>
              <a:gd name="connsiteY6" fmla="*/ 8937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2421"/>
              <a:gd name="connsiteX1" fmla="*/ 2500 w 12607"/>
              <a:gd name="connsiteY1" fmla="*/ 2294 h 12421"/>
              <a:gd name="connsiteX2" fmla="*/ 5000 w 12607"/>
              <a:gd name="connsiteY2" fmla="*/ 1294 h 12421"/>
              <a:gd name="connsiteX3" fmla="*/ 7500 w 12607"/>
              <a:gd name="connsiteY3" fmla="*/ 294 h 12421"/>
              <a:gd name="connsiteX4" fmla="*/ 12607 w 12607"/>
              <a:gd name="connsiteY4" fmla="*/ 283 h 12421"/>
              <a:gd name="connsiteX5" fmla="*/ 6531 w 12607"/>
              <a:gd name="connsiteY5" fmla="*/ 8905 h 12421"/>
              <a:gd name="connsiteX6" fmla="*/ 3714 w 12607"/>
              <a:gd name="connsiteY6" fmla="*/ 8937 h 12421"/>
              <a:gd name="connsiteX7" fmla="*/ 3719 w 12607"/>
              <a:gd name="connsiteY7" fmla="*/ 12406 h 12421"/>
              <a:gd name="connsiteX8" fmla="*/ 2500 w 12607"/>
              <a:gd name="connsiteY8" fmla="*/ 10294 h 12421"/>
              <a:gd name="connsiteX9" fmla="*/ 0 w 12607"/>
              <a:gd name="connsiteY9" fmla="*/ 9294 h 12421"/>
              <a:gd name="connsiteX10" fmla="*/ 0 w 12607"/>
              <a:gd name="connsiteY10" fmla="*/ 314 h 12421"/>
              <a:gd name="connsiteX0" fmla="*/ 617 w 13224"/>
              <a:gd name="connsiteY0" fmla="*/ 314 h 12652"/>
              <a:gd name="connsiteX1" fmla="*/ 3117 w 13224"/>
              <a:gd name="connsiteY1" fmla="*/ 2294 h 12652"/>
              <a:gd name="connsiteX2" fmla="*/ 5617 w 13224"/>
              <a:gd name="connsiteY2" fmla="*/ 1294 h 12652"/>
              <a:gd name="connsiteX3" fmla="*/ 8117 w 13224"/>
              <a:gd name="connsiteY3" fmla="*/ 294 h 12652"/>
              <a:gd name="connsiteX4" fmla="*/ 13224 w 13224"/>
              <a:gd name="connsiteY4" fmla="*/ 283 h 12652"/>
              <a:gd name="connsiteX5" fmla="*/ 7148 w 13224"/>
              <a:gd name="connsiteY5" fmla="*/ 8905 h 12652"/>
              <a:gd name="connsiteX6" fmla="*/ 4331 w 13224"/>
              <a:gd name="connsiteY6" fmla="*/ 8937 h 12652"/>
              <a:gd name="connsiteX7" fmla="*/ 4336 w 13224"/>
              <a:gd name="connsiteY7" fmla="*/ 12406 h 12652"/>
              <a:gd name="connsiteX8" fmla="*/ 612 w 13224"/>
              <a:gd name="connsiteY8" fmla="*/ 12374 h 12652"/>
              <a:gd name="connsiteX9" fmla="*/ 617 w 13224"/>
              <a:gd name="connsiteY9" fmla="*/ 9294 h 12652"/>
              <a:gd name="connsiteX10" fmla="*/ 617 w 13224"/>
              <a:gd name="connsiteY10" fmla="*/ 314 h 12652"/>
              <a:gd name="connsiteX0" fmla="*/ 617 w 13224"/>
              <a:gd name="connsiteY0" fmla="*/ 314 h 12632"/>
              <a:gd name="connsiteX1" fmla="*/ 3117 w 13224"/>
              <a:gd name="connsiteY1" fmla="*/ 2294 h 12632"/>
              <a:gd name="connsiteX2" fmla="*/ 5617 w 13224"/>
              <a:gd name="connsiteY2" fmla="*/ 1294 h 12632"/>
              <a:gd name="connsiteX3" fmla="*/ 8117 w 13224"/>
              <a:gd name="connsiteY3" fmla="*/ 294 h 12632"/>
              <a:gd name="connsiteX4" fmla="*/ 13224 w 13224"/>
              <a:gd name="connsiteY4" fmla="*/ 283 h 12632"/>
              <a:gd name="connsiteX5" fmla="*/ 7148 w 13224"/>
              <a:gd name="connsiteY5" fmla="*/ 8905 h 12632"/>
              <a:gd name="connsiteX6" fmla="*/ 4461 w 13224"/>
              <a:gd name="connsiteY6" fmla="*/ 9208 h 12632"/>
              <a:gd name="connsiteX7" fmla="*/ 4336 w 13224"/>
              <a:gd name="connsiteY7" fmla="*/ 12406 h 12632"/>
              <a:gd name="connsiteX8" fmla="*/ 612 w 13224"/>
              <a:gd name="connsiteY8" fmla="*/ 12374 h 12632"/>
              <a:gd name="connsiteX9" fmla="*/ 617 w 13224"/>
              <a:gd name="connsiteY9" fmla="*/ 9294 h 12632"/>
              <a:gd name="connsiteX10" fmla="*/ 617 w 13224"/>
              <a:gd name="connsiteY10" fmla="*/ 314 h 12632"/>
              <a:gd name="connsiteX0" fmla="*/ 617 w 13224"/>
              <a:gd name="connsiteY0" fmla="*/ 314 h 12612"/>
              <a:gd name="connsiteX1" fmla="*/ 3117 w 13224"/>
              <a:gd name="connsiteY1" fmla="*/ 2294 h 12612"/>
              <a:gd name="connsiteX2" fmla="*/ 5617 w 13224"/>
              <a:gd name="connsiteY2" fmla="*/ 1294 h 12612"/>
              <a:gd name="connsiteX3" fmla="*/ 8117 w 13224"/>
              <a:gd name="connsiteY3" fmla="*/ 294 h 12612"/>
              <a:gd name="connsiteX4" fmla="*/ 13224 w 13224"/>
              <a:gd name="connsiteY4" fmla="*/ 283 h 12612"/>
              <a:gd name="connsiteX5" fmla="*/ 7148 w 13224"/>
              <a:gd name="connsiteY5" fmla="*/ 8905 h 12612"/>
              <a:gd name="connsiteX6" fmla="*/ 4691 w 13224"/>
              <a:gd name="connsiteY6" fmla="*/ 9479 h 12612"/>
              <a:gd name="connsiteX7" fmla="*/ 4336 w 13224"/>
              <a:gd name="connsiteY7" fmla="*/ 12406 h 12612"/>
              <a:gd name="connsiteX8" fmla="*/ 612 w 13224"/>
              <a:gd name="connsiteY8" fmla="*/ 12374 h 12612"/>
              <a:gd name="connsiteX9" fmla="*/ 617 w 13224"/>
              <a:gd name="connsiteY9" fmla="*/ 9294 h 12612"/>
              <a:gd name="connsiteX10" fmla="*/ 617 w 13224"/>
              <a:gd name="connsiteY10" fmla="*/ 314 h 12612"/>
              <a:gd name="connsiteX0" fmla="*/ 617 w 13224"/>
              <a:gd name="connsiteY0" fmla="*/ 314 h 12612"/>
              <a:gd name="connsiteX1" fmla="*/ 3117 w 13224"/>
              <a:gd name="connsiteY1" fmla="*/ 2294 h 12612"/>
              <a:gd name="connsiteX2" fmla="*/ 5617 w 13224"/>
              <a:gd name="connsiteY2" fmla="*/ 1294 h 12612"/>
              <a:gd name="connsiteX3" fmla="*/ 8117 w 13224"/>
              <a:gd name="connsiteY3" fmla="*/ 294 h 12612"/>
              <a:gd name="connsiteX4" fmla="*/ 13224 w 13224"/>
              <a:gd name="connsiteY4" fmla="*/ 283 h 12612"/>
              <a:gd name="connsiteX5" fmla="*/ 7148 w 13224"/>
              <a:gd name="connsiteY5" fmla="*/ 8905 h 12612"/>
              <a:gd name="connsiteX6" fmla="*/ 4691 w 13224"/>
              <a:gd name="connsiteY6" fmla="*/ 9479 h 12612"/>
              <a:gd name="connsiteX7" fmla="*/ 4336 w 13224"/>
              <a:gd name="connsiteY7" fmla="*/ 12406 h 12612"/>
              <a:gd name="connsiteX8" fmla="*/ 612 w 13224"/>
              <a:gd name="connsiteY8" fmla="*/ 12374 h 12612"/>
              <a:gd name="connsiteX9" fmla="*/ 617 w 13224"/>
              <a:gd name="connsiteY9" fmla="*/ 9294 h 12612"/>
              <a:gd name="connsiteX10" fmla="*/ 617 w 13224"/>
              <a:gd name="connsiteY10" fmla="*/ 314 h 12612"/>
              <a:gd name="connsiteX0" fmla="*/ 617 w 13224"/>
              <a:gd name="connsiteY0" fmla="*/ 314 h 12612"/>
              <a:gd name="connsiteX1" fmla="*/ 3117 w 13224"/>
              <a:gd name="connsiteY1" fmla="*/ 2294 h 12612"/>
              <a:gd name="connsiteX2" fmla="*/ 5617 w 13224"/>
              <a:gd name="connsiteY2" fmla="*/ 1294 h 12612"/>
              <a:gd name="connsiteX3" fmla="*/ 8117 w 13224"/>
              <a:gd name="connsiteY3" fmla="*/ 294 h 12612"/>
              <a:gd name="connsiteX4" fmla="*/ 13224 w 13224"/>
              <a:gd name="connsiteY4" fmla="*/ 283 h 12612"/>
              <a:gd name="connsiteX5" fmla="*/ 7148 w 13224"/>
              <a:gd name="connsiteY5" fmla="*/ 8905 h 12612"/>
              <a:gd name="connsiteX6" fmla="*/ 4691 w 13224"/>
              <a:gd name="connsiteY6" fmla="*/ 9479 h 12612"/>
              <a:gd name="connsiteX7" fmla="*/ 4350 w 13224"/>
              <a:gd name="connsiteY7" fmla="*/ 12406 h 12612"/>
              <a:gd name="connsiteX8" fmla="*/ 612 w 13224"/>
              <a:gd name="connsiteY8" fmla="*/ 12374 h 12612"/>
              <a:gd name="connsiteX9" fmla="*/ 617 w 13224"/>
              <a:gd name="connsiteY9" fmla="*/ 9294 h 12612"/>
              <a:gd name="connsiteX10" fmla="*/ 617 w 13224"/>
              <a:gd name="connsiteY10" fmla="*/ 314 h 12612"/>
              <a:gd name="connsiteX0" fmla="*/ 617 w 13224"/>
              <a:gd name="connsiteY0" fmla="*/ 314 h 12418"/>
              <a:gd name="connsiteX1" fmla="*/ 3117 w 13224"/>
              <a:gd name="connsiteY1" fmla="*/ 2294 h 12418"/>
              <a:gd name="connsiteX2" fmla="*/ 5617 w 13224"/>
              <a:gd name="connsiteY2" fmla="*/ 1294 h 12418"/>
              <a:gd name="connsiteX3" fmla="*/ 8117 w 13224"/>
              <a:gd name="connsiteY3" fmla="*/ 294 h 12418"/>
              <a:gd name="connsiteX4" fmla="*/ 13224 w 13224"/>
              <a:gd name="connsiteY4" fmla="*/ 283 h 12418"/>
              <a:gd name="connsiteX5" fmla="*/ 7148 w 13224"/>
              <a:gd name="connsiteY5" fmla="*/ 8905 h 12418"/>
              <a:gd name="connsiteX6" fmla="*/ 4691 w 13224"/>
              <a:gd name="connsiteY6" fmla="*/ 9479 h 12418"/>
              <a:gd name="connsiteX7" fmla="*/ 4350 w 13224"/>
              <a:gd name="connsiteY7" fmla="*/ 12406 h 12418"/>
              <a:gd name="connsiteX8" fmla="*/ 612 w 13224"/>
              <a:gd name="connsiteY8" fmla="*/ 12374 h 12418"/>
              <a:gd name="connsiteX9" fmla="*/ 617 w 13224"/>
              <a:gd name="connsiteY9" fmla="*/ 9294 h 12418"/>
              <a:gd name="connsiteX10" fmla="*/ 617 w 13224"/>
              <a:gd name="connsiteY10" fmla="*/ 314 h 12418"/>
              <a:gd name="connsiteX0" fmla="*/ 617 w 13224"/>
              <a:gd name="connsiteY0" fmla="*/ 314 h 12418"/>
              <a:gd name="connsiteX1" fmla="*/ 3117 w 13224"/>
              <a:gd name="connsiteY1" fmla="*/ 2294 h 12418"/>
              <a:gd name="connsiteX2" fmla="*/ 5617 w 13224"/>
              <a:gd name="connsiteY2" fmla="*/ 1294 h 12418"/>
              <a:gd name="connsiteX3" fmla="*/ 8117 w 13224"/>
              <a:gd name="connsiteY3" fmla="*/ 294 h 12418"/>
              <a:gd name="connsiteX4" fmla="*/ 13224 w 13224"/>
              <a:gd name="connsiteY4" fmla="*/ 283 h 12418"/>
              <a:gd name="connsiteX5" fmla="*/ 7148 w 13224"/>
              <a:gd name="connsiteY5" fmla="*/ 8905 h 12418"/>
              <a:gd name="connsiteX6" fmla="*/ 4691 w 13224"/>
              <a:gd name="connsiteY6" fmla="*/ 9479 h 12418"/>
              <a:gd name="connsiteX7" fmla="*/ 4350 w 13224"/>
              <a:gd name="connsiteY7" fmla="*/ 12406 h 12418"/>
              <a:gd name="connsiteX8" fmla="*/ 612 w 13224"/>
              <a:gd name="connsiteY8" fmla="*/ 12374 h 12418"/>
              <a:gd name="connsiteX9" fmla="*/ 617 w 13224"/>
              <a:gd name="connsiteY9" fmla="*/ 9294 h 12418"/>
              <a:gd name="connsiteX10" fmla="*/ 617 w 13224"/>
              <a:gd name="connsiteY10" fmla="*/ 314 h 12418"/>
              <a:gd name="connsiteX0" fmla="*/ 565 w 13172"/>
              <a:gd name="connsiteY0" fmla="*/ 314 h 12653"/>
              <a:gd name="connsiteX1" fmla="*/ 3065 w 13172"/>
              <a:gd name="connsiteY1" fmla="*/ 2294 h 12653"/>
              <a:gd name="connsiteX2" fmla="*/ 5565 w 13172"/>
              <a:gd name="connsiteY2" fmla="*/ 1294 h 12653"/>
              <a:gd name="connsiteX3" fmla="*/ 8065 w 13172"/>
              <a:gd name="connsiteY3" fmla="*/ 294 h 12653"/>
              <a:gd name="connsiteX4" fmla="*/ 13172 w 13172"/>
              <a:gd name="connsiteY4" fmla="*/ 283 h 12653"/>
              <a:gd name="connsiteX5" fmla="*/ 7096 w 13172"/>
              <a:gd name="connsiteY5" fmla="*/ 8905 h 12653"/>
              <a:gd name="connsiteX6" fmla="*/ 4639 w 13172"/>
              <a:gd name="connsiteY6" fmla="*/ 9479 h 12653"/>
              <a:gd name="connsiteX7" fmla="*/ 4298 w 13172"/>
              <a:gd name="connsiteY7" fmla="*/ 12406 h 12653"/>
              <a:gd name="connsiteX8" fmla="*/ 632 w 13172"/>
              <a:gd name="connsiteY8" fmla="*/ 12492 h 12653"/>
              <a:gd name="connsiteX9" fmla="*/ 565 w 13172"/>
              <a:gd name="connsiteY9" fmla="*/ 9294 h 12653"/>
              <a:gd name="connsiteX10" fmla="*/ 565 w 13172"/>
              <a:gd name="connsiteY10" fmla="*/ 314 h 12653"/>
              <a:gd name="connsiteX0" fmla="*/ 565 w 13172"/>
              <a:gd name="connsiteY0" fmla="*/ 314 h 12617"/>
              <a:gd name="connsiteX1" fmla="*/ 3065 w 13172"/>
              <a:gd name="connsiteY1" fmla="*/ 2294 h 12617"/>
              <a:gd name="connsiteX2" fmla="*/ 5565 w 13172"/>
              <a:gd name="connsiteY2" fmla="*/ 1294 h 12617"/>
              <a:gd name="connsiteX3" fmla="*/ 8065 w 13172"/>
              <a:gd name="connsiteY3" fmla="*/ 294 h 12617"/>
              <a:gd name="connsiteX4" fmla="*/ 13172 w 13172"/>
              <a:gd name="connsiteY4" fmla="*/ 283 h 12617"/>
              <a:gd name="connsiteX5" fmla="*/ 7096 w 13172"/>
              <a:gd name="connsiteY5" fmla="*/ 8905 h 12617"/>
              <a:gd name="connsiteX6" fmla="*/ 4639 w 13172"/>
              <a:gd name="connsiteY6" fmla="*/ 9479 h 12617"/>
              <a:gd name="connsiteX7" fmla="*/ 4298 w 13172"/>
              <a:gd name="connsiteY7" fmla="*/ 12406 h 12617"/>
              <a:gd name="connsiteX8" fmla="*/ 632 w 13172"/>
              <a:gd name="connsiteY8" fmla="*/ 12492 h 12617"/>
              <a:gd name="connsiteX9" fmla="*/ 565 w 13172"/>
              <a:gd name="connsiteY9" fmla="*/ 9294 h 12617"/>
              <a:gd name="connsiteX10" fmla="*/ 565 w 13172"/>
              <a:gd name="connsiteY10" fmla="*/ 314 h 12617"/>
              <a:gd name="connsiteX0" fmla="*/ 565 w 13172"/>
              <a:gd name="connsiteY0" fmla="*/ 314 h 12492"/>
              <a:gd name="connsiteX1" fmla="*/ 3065 w 13172"/>
              <a:gd name="connsiteY1" fmla="*/ 2294 h 12492"/>
              <a:gd name="connsiteX2" fmla="*/ 5565 w 13172"/>
              <a:gd name="connsiteY2" fmla="*/ 1294 h 12492"/>
              <a:gd name="connsiteX3" fmla="*/ 8065 w 13172"/>
              <a:gd name="connsiteY3" fmla="*/ 294 h 12492"/>
              <a:gd name="connsiteX4" fmla="*/ 13172 w 13172"/>
              <a:gd name="connsiteY4" fmla="*/ 283 h 12492"/>
              <a:gd name="connsiteX5" fmla="*/ 7096 w 13172"/>
              <a:gd name="connsiteY5" fmla="*/ 8905 h 12492"/>
              <a:gd name="connsiteX6" fmla="*/ 4639 w 13172"/>
              <a:gd name="connsiteY6" fmla="*/ 9479 h 12492"/>
              <a:gd name="connsiteX7" fmla="*/ 4298 w 13172"/>
              <a:gd name="connsiteY7" fmla="*/ 12406 h 12492"/>
              <a:gd name="connsiteX8" fmla="*/ 632 w 13172"/>
              <a:gd name="connsiteY8" fmla="*/ 12492 h 12492"/>
              <a:gd name="connsiteX9" fmla="*/ 565 w 13172"/>
              <a:gd name="connsiteY9" fmla="*/ 9294 h 12492"/>
              <a:gd name="connsiteX10" fmla="*/ 565 w 13172"/>
              <a:gd name="connsiteY10" fmla="*/ 314 h 12492"/>
              <a:gd name="connsiteX0" fmla="*/ 565 w 13172"/>
              <a:gd name="connsiteY0" fmla="*/ 314 h 12531"/>
              <a:gd name="connsiteX1" fmla="*/ 3065 w 13172"/>
              <a:gd name="connsiteY1" fmla="*/ 2294 h 12531"/>
              <a:gd name="connsiteX2" fmla="*/ 5565 w 13172"/>
              <a:gd name="connsiteY2" fmla="*/ 1294 h 12531"/>
              <a:gd name="connsiteX3" fmla="*/ 8065 w 13172"/>
              <a:gd name="connsiteY3" fmla="*/ 294 h 12531"/>
              <a:gd name="connsiteX4" fmla="*/ 13172 w 13172"/>
              <a:gd name="connsiteY4" fmla="*/ 283 h 12531"/>
              <a:gd name="connsiteX5" fmla="*/ 7096 w 13172"/>
              <a:gd name="connsiteY5" fmla="*/ 8905 h 12531"/>
              <a:gd name="connsiteX6" fmla="*/ 4639 w 13172"/>
              <a:gd name="connsiteY6" fmla="*/ 9479 h 12531"/>
              <a:gd name="connsiteX7" fmla="*/ 4226 w 13172"/>
              <a:gd name="connsiteY7" fmla="*/ 12474 h 12531"/>
              <a:gd name="connsiteX8" fmla="*/ 632 w 13172"/>
              <a:gd name="connsiteY8" fmla="*/ 12492 h 12531"/>
              <a:gd name="connsiteX9" fmla="*/ 565 w 13172"/>
              <a:gd name="connsiteY9" fmla="*/ 9294 h 12531"/>
              <a:gd name="connsiteX10" fmla="*/ 565 w 13172"/>
              <a:gd name="connsiteY10" fmla="*/ 314 h 12531"/>
              <a:gd name="connsiteX0" fmla="*/ 50 w 12657"/>
              <a:gd name="connsiteY0" fmla="*/ 314 h 12531"/>
              <a:gd name="connsiteX1" fmla="*/ 2550 w 12657"/>
              <a:gd name="connsiteY1" fmla="*/ 2294 h 12531"/>
              <a:gd name="connsiteX2" fmla="*/ 5050 w 12657"/>
              <a:gd name="connsiteY2" fmla="*/ 1294 h 12531"/>
              <a:gd name="connsiteX3" fmla="*/ 7550 w 12657"/>
              <a:gd name="connsiteY3" fmla="*/ 294 h 12531"/>
              <a:gd name="connsiteX4" fmla="*/ 12657 w 12657"/>
              <a:gd name="connsiteY4" fmla="*/ 283 h 12531"/>
              <a:gd name="connsiteX5" fmla="*/ 6581 w 12657"/>
              <a:gd name="connsiteY5" fmla="*/ 8905 h 12531"/>
              <a:gd name="connsiteX6" fmla="*/ 4124 w 12657"/>
              <a:gd name="connsiteY6" fmla="*/ 9479 h 12531"/>
              <a:gd name="connsiteX7" fmla="*/ 3711 w 12657"/>
              <a:gd name="connsiteY7" fmla="*/ 12474 h 12531"/>
              <a:gd name="connsiteX8" fmla="*/ 117 w 12657"/>
              <a:gd name="connsiteY8" fmla="*/ 12492 h 12531"/>
              <a:gd name="connsiteX9" fmla="*/ 50 w 12657"/>
              <a:gd name="connsiteY9" fmla="*/ 9294 h 12531"/>
              <a:gd name="connsiteX10" fmla="*/ 50 w 12657"/>
              <a:gd name="connsiteY10" fmla="*/ 314 h 12531"/>
              <a:gd name="connsiteX0" fmla="*/ 50 w 12657"/>
              <a:gd name="connsiteY0" fmla="*/ 314 h 12555"/>
              <a:gd name="connsiteX1" fmla="*/ 2550 w 12657"/>
              <a:gd name="connsiteY1" fmla="*/ 2294 h 12555"/>
              <a:gd name="connsiteX2" fmla="*/ 5050 w 12657"/>
              <a:gd name="connsiteY2" fmla="*/ 1294 h 12555"/>
              <a:gd name="connsiteX3" fmla="*/ 7550 w 12657"/>
              <a:gd name="connsiteY3" fmla="*/ 294 h 12555"/>
              <a:gd name="connsiteX4" fmla="*/ 12657 w 12657"/>
              <a:gd name="connsiteY4" fmla="*/ 283 h 12555"/>
              <a:gd name="connsiteX5" fmla="*/ 6581 w 12657"/>
              <a:gd name="connsiteY5" fmla="*/ 8905 h 12555"/>
              <a:gd name="connsiteX6" fmla="*/ 4124 w 12657"/>
              <a:gd name="connsiteY6" fmla="*/ 9479 h 12555"/>
              <a:gd name="connsiteX7" fmla="*/ 3711 w 12657"/>
              <a:gd name="connsiteY7" fmla="*/ 12474 h 12555"/>
              <a:gd name="connsiteX8" fmla="*/ 117 w 12657"/>
              <a:gd name="connsiteY8" fmla="*/ 12492 h 12555"/>
              <a:gd name="connsiteX9" fmla="*/ 50 w 12657"/>
              <a:gd name="connsiteY9" fmla="*/ 9294 h 12555"/>
              <a:gd name="connsiteX10" fmla="*/ 50 w 12657"/>
              <a:gd name="connsiteY10" fmla="*/ 314 h 12555"/>
              <a:gd name="connsiteX0" fmla="*/ 0 w 12607"/>
              <a:gd name="connsiteY0" fmla="*/ 314 h 12555"/>
              <a:gd name="connsiteX1" fmla="*/ 2500 w 12607"/>
              <a:gd name="connsiteY1" fmla="*/ 2294 h 12555"/>
              <a:gd name="connsiteX2" fmla="*/ 5000 w 12607"/>
              <a:gd name="connsiteY2" fmla="*/ 1294 h 12555"/>
              <a:gd name="connsiteX3" fmla="*/ 7500 w 12607"/>
              <a:gd name="connsiteY3" fmla="*/ 294 h 12555"/>
              <a:gd name="connsiteX4" fmla="*/ 12607 w 12607"/>
              <a:gd name="connsiteY4" fmla="*/ 283 h 12555"/>
              <a:gd name="connsiteX5" fmla="*/ 6531 w 12607"/>
              <a:gd name="connsiteY5" fmla="*/ 8905 h 12555"/>
              <a:gd name="connsiteX6" fmla="*/ 4074 w 12607"/>
              <a:gd name="connsiteY6" fmla="*/ 9479 h 12555"/>
              <a:gd name="connsiteX7" fmla="*/ 3661 w 12607"/>
              <a:gd name="connsiteY7" fmla="*/ 12474 h 12555"/>
              <a:gd name="connsiteX8" fmla="*/ 67 w 12607"/>
              <a:gd name="connsiteY8" fmla="*/ 12492 h 12555"/>
              <a:gd name="connsiteX9" fmla="*/ 0 w 12607"/>
              <a:gd name="connsiteY9" fmla="*/ 9294 h 12555"/>
              <a:gd name="connsiteX10" fmla="*/ 0 w 12607"/>
              <a:gd name="connsiteY10" fmla="*/ 314 h 12555"/>
              <a:gd name="connsiteX0" fmla="*/ 0 w 12607"/>
              <a:gd name="connsiteY0" fmla="*/ 314 h 12555"/>
              <a:gd name="connsiteX1" fmla="*/ 2500 w 12607"/>
              <a:gd name="connsiteY1" fmla="*/ 2294 h 12555"/>
              <a:gd name="connsiteX2" fmla="*/ 5000 w 12607"/>
              <a:gd name="connsiteY2" fmla="*/ 1294 h 12555"/>
              <a:gd name="connsiteX3" fmla="*/ 7500 w 12607"/>
              <a:gd name="connsiteY3" fmla="*/ 294 h 12555"/>
              <a:gd name="connsiteX4" fmla="*/ 12607 w 12607"/>
              <a:gd name="connsiteY4" fmla="*/ 283 h 12555"/>
              <a:gd name="connsiteX5" fmla="*/ 6531 w 12607"/>
              <a:gd name="connsiteY5" fmla="*/ 8905 h 12555"/>
              <a:gd name="connsiteX6" fmla="*/ 4074 w 12607"/>
              <a:gd name="connsiteY6" fmla="*/ 9479 h 12555"/>
              <a:gd name="connsiteX7" fmla="*/ 3661 w 12607"/>
              <a:gd name="connsiteY7" fmla="*/ 12474 h 12555"/>
              <a:gd name="connsiteX8" fmla="*/ 67 w 12607"/>
              <a:gd name="connsiteY8" fmla="*/ 12492 h 12555"/>
              <a:gd name="connsiteX9" fmla="*/ 0 w 12607"/>
              <a:gd name="connsiteY9" fmla="*/ 9294 h 12555"/>
              <a:gd name="connsiteX10" fmla="*/ 0 w 12607"/>
              <a:gd name="connsiteY10" fmla="*/ 314 h 12555"/>
              <a:gd name="connsiteX0" fmla="*/ 16 w 12623"/>
              <a:gd name="connsiteY0" fmla="*/ 314 h 12716"/>
              <a:gd name="connsiteX1" fmla="*/ 2516 w 12623"/>
              <a:gd name="connsiteY1" fmla="*/ 2294 h 12716"/>
              <a:gd name="connsiteX2" fmla="*/ 5016 w 12623"/>
              <a:gd name="connsiteY2" fmla="*/ 1294 h 12716"/>
              <a:gd name="connsiteX3" fmla="*/ 7516 w 12623"/>
              <a:gd name="connsiteY3" fmla="*/ 294 h 12716"/>
              <a:gd name="connsiteX4" fmla="*/ 12623 w 12623"/>
              <a:gd name="connsiteY4" fmla="*/ 283 h 12716"/>
              <a:gd name="connsiteX5" fmla="*/ 6547 w 12623"/>
              <a:gd name="connsiteY5" fmla="*/ 8905 h 12716"/>
              <a:gd name="connsiteX6" fmla="*/ 4090 w 12623"/>
              <a:gd name="connsiteY6" fmla="*/ 9479 h 12716"/>
              <a:gd name="connsiteX7" fmla="*/ 3677 w 12623"/>
              <a:gd name="connsiteY7" fmla="*/ 12474 h 12716"/>
              <a:gd name="connsiteX8" fmla="*/ 11 w 12623"/>
              <a:gd name="connsiteY8" fmla="*/ 12543 h 12716"/>
              <a:gd name="connsiteX9" fmla="*/ 16 w 12623"/>
              <a:gd name="connsiteY9" fmla="*/ 9294 h 12716"/>
              <a:gd name="connsiteX10" fmla="*/ 16 w 12623"/>
              <a:gd name="connsiteY10" fmla="*/ 314 h 12716"/>
              <a:gd name="connsiteX0" fmla="*/ 24 w 12631"/>
              <a:gd name="connsiteY0" fmla="*/ 314 h 12712"/>
              <a:gd name="connsiteX1" fmla="*/ 2524 w 12631"/>
              <a:gd name="connsiteY1" fmla="*/ 2294 h 12712"/>
              <a:gd name="connsiteX2" fmla="*/ 5024 w 12631"/>
              <a:gd name="connsiteY2" fmla="*/ 1294 h 12712"/>
              <a:gd name="connsiteX3" fmla="*/ 7524 w 12631"/>
              <a:gd name="connsiteY3" fmla="*/ 294 h 12712"/>
              <a:gd name="connsiteX4" fmla="*/ 12631 w 12631"/>
              <a:gd name="connsiteY4" fmla="*/ 283 h 12712"/>
              <a:gd name="connsiteX5" fmla="*/ 6555 w 12631"/>
              <a:gd name="connsiteY5" fmla="*/ 8905 h 12712"/>
              <a:gd name="connsiteX6" fmla="*/ 4098 w 12631"/>
              <a:gd name="connsiteY6" fmla="*/ 9479 h 12712"/>
              <a:gd name="connsiteX7" fmla="*/ 3685 w 12631"/>
              <a:gd name="connsiteY7" fmla="*/ 12474 h 12712"/>
              <a:gd name="connsiteX8" fmla="*/ 19 w 12631"/>
              <a:gd name="connsiteY8" fmla="*/ 12543 h 12712"/>
              <a:gd name="connsiteX9" fmla="*/ 24 w 12631"/>
              <a:gd name="connsiteY9" fmla="*/ 9294 h 12712"/>
              <a:gd name="connsiteX10" fmla="*/ 24 w 12631"/>
              <a:gd name="connsiteY10" fmla="*/ 314 h 12712"/>
              <a:gd name="connsiteX0" fmla="*/ 24 w 12631"/>
              <a:gd name="connsiteY0" fmla="*/ 314 h 12543"/>
              <a:gd name="connsiteX1" fmla="*/ 2524 w 12631"/>
              <a:gd name="connsiteY1" fmla="*/ 2294 h 12543"/>
              <a:gd name="connsiteX2" fmla="*/ 5024 w 12631"/>
              <a:gd name="connsiteY2" fmla="*/ 1294 h 12543"/>
              <a:gd name="connsiteX3" fmla="*/ 7524 w 12631"/>
              <a:gd name="connsiteY3" fmla="*/ 294 h 12543"/>
              <a:gd name="connsiteX4" fmla="*/ 12631 w 12631"/>
              <a:gd name="connsiteY4" fmla="*/ 283 h 12543"/>
              <a:gd name="connsiteX5" fmla="*/ 6555 w 12631"/>
              <a:gd name="connsiteY5" fmla="*/ 8905 h 12543"/>
              <a:gd name="connsiteX6" fmla="*/ 4098 w 12631"/>
              <a:gd name="connsiteY6" fmla="*/ 9479 h 12543"/>
              <a:gd name="connsiteX7" fmla="*/ 3685 w 12631"/>
              <a:gd name="connsiteY7" fmla="*/ 12474 h 12543"/>
              <a:gd name="connsiteX8" fmla="*/ 19 w 12631"/>
              <a:gd name="connsiteY8" fmla="*/ 12543 h 12543"/>
              <a:gd name="connsiteX9" fmla="*/ 24 w 12631"/>
              <a:gd name="connsiteY9" fmla="*/ 9294 h 12543"/>
              <a:gd name="connsiteX10" fmla="*/ 24 w 12631"/>
              <a:gd name="connsiteY10" fmla="*/ 314 h 12543"/>
              <a:gd name="connsiteX0" fmla="*/ 23 w 12630"/>
              <a:gd name="connsiteY0" fmla="*/ 314 h 12543"/>
              <a:gd name="connsiteX1" fmla="*/ 2523 w 12630"/>
              <a:gd name="connsiteY1" fmla="*/ 2294 h 12543"/>
              <a:gd name="connsiteX2" fmla="*/ 5023 w 12630"/>
              <a:gd name="connsiteY2" fmla="*/ 1294 h 12543"/>
              <a:gd name="connsiteX3" fmla="*/ 7523 w 12630"/>
              <a:gd name="connsiteY3" fmla="*/ 294 h 12543"/>
              <a:gd name="connsiteX4" fmla="*/ 12630 w 12630"/>
              <a:gd name="connsiteY4" fmla="*/ 283 h 12543"/>
              <a:gd name="connsiteX5" fmla="*/ 6554 w 12630"/>
              <a:gd name="connsiteY5" fmla="*/ 8905 h 12543"/>
              <a:gd name="connsiteX6" fmla="*/ 4097 w 12630"/>
              <a:gd name="connsiteY6" fmla="*/ 9479 h 12543"/>
              <a:gd name="connsiteX7" fmla="*/ 3684 w 12630"/>
              <a:gd name="connsiteY7" fmla="*/ 12474 h 12543"/>
              <a:gd name="connsiteX8" fmla="*/ 18 w 12630"/>
              <a:gd name="connsiteY8" fmla="*/ 12543 h 12543"/>
              <a:gd name="connsiteX9" fmla="*/ 23 w 12630"/>
              <a:gd name="connsiteY9" fmla="*/ 9294 h 12543"/>
              <a:gd name="connsiteX10" fmla="*/ 23 w 12630"/>
              <a:gd name="connsiteY10" fmla="*/ 314 h 12543"/>
              <a:gd name="connsiteX0" fmla="*/ 23 w 12630"/>
              <a:gd name="connsiteY0" fmla="*/ 314 h 12543"/>
              <a:gd name="connsiteX1" fmla="*/ 2523 w 12630"/>
              <a:gd name="connsiteY1" fmla="*/ 2294 h 12543"/>
              <a:gd name="connsiteX2" fmla="*/ 5023 w 12630"/>
              <a:gd name="connsiteY2" fmla="*/ 1294 h 12543"/>
              <a:gd name="connsiteX3" fmla="*/ 7523 w 12630"/>
              <a:gd name="connsiteY3" fmla="*/ 294 h 12543"/>
              <a:gd name="connsiteX4" fmla="*/ 12630 w 12630"/>
              <a:gd name="connsiteY4" fmla="*/ 283 h 12543"/>
              <a:gd name="connsiteX5" fmla="*/ 6554 w 12630"/>
              <a:gd name="connsiteY5" fmla="*/ 8905 h 12543"/>
              <a:gd name="connsiteX6" fmla="*/ 4097 w 12630"/>
              <a:gd name="connsiteY6" fmla="*/ 9479 h 12543"/>
              <a:gd name="connsiteX7" fmla="*/ 3684 w 12630"/>
              <a:gd name="connsiteY7" fmla="*/ 12474 h 12543"/>
              <a:gd name="connsiteX8" fmla="*/ 18 w 12630"/>
              <a:gd name="connsiteY8" fmla="*/ 12543 h 12543"/>
              <a:gd name="connsiteX9" fmla="*/ 23 w 12630"/>
              <a:gd name="connsiteY9" fmla="*/ 9294 h 12543"/>
              <a:gd name="connsiteX10" fmla="*/ 23 w 12630"/>
              <a:gd name="connsiteY10" fmla="*/ 314 h 12543"/>
              <a:gd name="connsiteX0" fmla="*/ 23 w 12630"/>
              <a:gd name="connsiteY0" fmla="*/ 314 h 12543"/>
              <a:gd name="connsiteX1" fmla="*/ 2753 w 12630"/>
              <a:gd name="connsiteY1" fmla="*/ 282 h 12543"/>
              <a:gd name="connsiteX2" fmla="*/ 5023 w 12630"/>
              <a:gd name="connsiteY2" fmla="*/ 1294 h 12543"/>
              <a:gd name="connsiteX3" fmla="*/ 7523 w 12630"/>
              <a:gd name="connsiteY3" fmla="*/ 294 h 12543"/>
              <a:gd name="connsiteX4" fmla="*/ 12630 w 12630"/>
              <a:gd name="connsiteY4" fmla="*/ 283 h 12543"/>
              <a:gd name="connsiteX5" fmla="*/ 6554 w 12630"/>
              <a:gd name="connsiteY5" fmla="*/ 8905 h 12543"/>
              <a:gd name="connsiteX6" fmla="*/ 4097 w 12630"/>
              <a:gd name="connsiteY6" fmla="*/ 9479 h 12543"/>
              <a:gd name="connsiteX7" fmla="*/ 3684 w 12630"/>
              <a:gd name="connsiteY7" fmla="*/ 12474 h 12543"/>
              <a:gd name="connsiteX8" fmla="*/ 18 w 12630"/>
              <a:gd name="connsiteY8" fmla="*/ 12543 h 12543"/>
              <a:gd name="connsiteX9" fmla="*/ 23 w 12630"/>
              <a:gd name="connsiteY9" fmla="*/ 9294 h 12543"/>
              <a:gd name="connsiteX10" fmla="*/ 23 w 12630"/>
              <a:gd name="connsiteY10" fmla="*/ 314 h 12543"/>
              <a:gd name="connsiteX0" fmla="*/ 23 w 12630"/>
              <a:gd name="connsiteY0" fmla="*/ 274 h 12503"/>
              <a:gd name="connsiteX1" fmla="*/ 2753 w 12630"/>
              <a:gd name="connsiteY1" fmla="*/ 242 h 12503"/>
              <a:gd name="connsiteX2" fmla="*/ 5109 w 12630"/>
              <a:gd name="connsiteY2" fmla="*/ 256 h 12503"/>
              <a:gd name="connsiteX3" fmla="*/ 7523 w 12630"/>
              <a:gd name="connsiteY3" fmla="*/ 254 h 12503"/>
              <a:gd name="connsiteX4" fmla="*/ 12630 w 12630"/>
              <a:gd name="connsiteY4" fmla="*/ 243 h 12503"/>
              <a:gd name="connsiteX5" fmla="*/ 6554 w 12630"/>
              <a:gd name="connsiteY5" fmla="*/ 8865 h 12503"/>
              <a:gd name="connsiteX6" fmla="*/ 4097 w 12630"/>
              <a:gd name="connsiteY6" fmla="*/ 9439 h 12503"/>
              <a:gd name="connsiteX7" fmla="*/ 3684 w 12630"/>
              <a:gd name="connsiteY7" fmla="*/ 12434 h 12503"/>
              <a:gd name="connsiteX8" fmla="*/ 18 w 12630"/>
              <a:gd name="connsiteY8" fmla="*/ 12503 h 12503"/>
              <a:gd name="connsiteX9" fmla="*/ 23 w 12630"/>
              <a:gd name="connsiteY9" fmla="*/ 9254 h 12503"/>
              <a:gd name="connsiteX10" fmla="*/ 23 w 12630"/>
              <a:gd name="connsiteY10" fmla="*/ 274 h 12503"/>
              <a:gd name="connsiteX0" fmla="*/ 23 w 12630"/>
              <a:gd name="connsiteY0" fmla="*/ 274 h 12503"/>
              <a:gd name="connsiteX1" fmla="*/ 2753 w 12630"/>
              <a:gd name="connsiteY1" fmla="*/ 242 h 12503"/>
              <a:gd name="connsiteX2" fmla="*/ 5109 w 12630"/>
              <a:gd name="connsiteY2" fmla="*/ 256 h 12503"/>
              <a:gd name="connsiteX3" fmla="*/ 7523 w 12630"/>
              <a:gd name="connsiteY3" fmla="*/ 254 h 12503"/>
              <a:gd name="connsiteX4" fmla="*/ 12630 w 12630"/>
              <a:gd name="connsiteY4" fmla="*/ 243 h 12503"/>
              <a:gd name="connsiteX5" fmla="*/ 6554 w 12630"/>
              <a:gd name="connsiteY5" fmla="*/ 8865 h 12503"/>
              <a:gd name="connsiteX6" fmla="*/ 4097 w 12630"/>
              <a:gd name="connsiteY6" fmla="*/ 9439 h 12503"/>
              <a:gd name="connsiteX7" fmla="*/ 3684 w 12630"/>
              <a:gd name="connsiteY7" fmla="*/ 12434 h 12503"/>
              <a:gd name="connsiteX8" fmla="*/ 18 w 12630"/>
              <a:gd name="connsiteY8" fmla="*/ 12503 h 12503"/>
              <a:gd name="connsiteX9" fmla="*/ 23 w 12630"/>
              <a:gd name="connsiteY9" fmla="*/ 9254 h 12503"/>
              <a:gd name="connsiteX10" fmla="*/ 23 w 12630"/>
              <a:gd name="connsiteY10" fmla="*/ 274 h 12503"/>
              <a:gd name="connsiteX0" fmla="*/ 23 w 12630"/>
              <a:gd name="connsiteY0" fmla="*/ 271 h 12500"/>
              <a:gd name="connsiteX1" fmla="*/ 2753 w 12630"/>
              <a:gd name="connsiteY1" fmla="*/ 239 h 12500"/>
              <a:gd name="connsiteX2" fmla="*/ 5109 w 12630"/>
              <a:gd name="connsiteY2" fmla="*/ 253 h 12500"/>
              <a:gd name="connsiteX3" fmla="*/ 7523 w 12630"/>
              <a:gd name="connsiteY3" fmla="*/ 251 h 12500"/>
              <a:gd name="connsiteX4" fmla="*/ 12630 w 12630"/>
              <a:gd name="connsiteY4" fmla="*/ 240 h 12500"/>
              <a:gd name="connsiteX5" fmla="*/ 6554 w 12630"/>
              <a:gd name="connsiteY5" fmla="*/ 8862 h 12500"/>
              <a:gd name="connsiteX6" fmla="*/ 4097 w 12630"/>
              <a:gd name="connsiteY6" fmla="*/ 9436 h 12500"/>
              <a:gd name="connsiteX7" fmla="*/ 3684 w 12630"/>
              <a:gd name="connsiteY7" fmla="*/ 12431 h 12500"/>
              <a:gd name="connsiteX8" fmla="*/ 18 w 12630"/>
              <a:gd name="connsiteY8" fmla="*/ 12500 h 12500"/>
              <a:gd name="connsiteX9" fmla="*/ 23 w 12630"/>
              <a:gd name="connsiteY9" fmla="*/ 9251 h 12500"/>
              <a:gd name="connsiteX10" fmla="*/ 23 w 12630"/>
              <a:gd name="connsiteY10" fmla="*/ 271 h 12500"/>
              <a:gd name="connsiteX0" fmla="*/ 23 w 12630"/>
              <a:gd name="connsiteY0" fmla="*/ 32 h 12261"/>
              <a:gd name="connsiteX1" fmla="*/ 2753 w 12630"/>
              <a:gd name="connsiteY1" fmla="*/ 0 h 12261"/>
              <a:gd name="connsiteX2" fmla="*/ 5109 w 12630"/>
              <a:gd name="connsiteY2" fmla="*/ 14 h 12261"/>
              <a:gd name="connsiteX3" fmla="*/ 7523 w 12630"/>
              <a:gd name="connsiteY3" fmla="*/ 12 h 12261"/>
              <a:gd name="connsiteX4" fmla="*/ 12630 w 12630"/>
              <a:gd name="connsiteY4" fmla="*/ 1 h 12261"/>
              <a:gd name="connsiteX5" fmla="*/ 6554 w 12630"/>
              <a:gd name="connsiteY5" fmla="*/ 8623 h 12261"/>
              <a:gd name="connsiteX6" fmla="*/ 4097 w 12630"/>
              <a:gd name="connsiteY6" fmla="*/ 9197 h 12261"/>
              <a:gd name="connsiteX7" fmla="*/ 3684 w 12630"/>
              <a:gd name="connsiteY7" fmla="*/ 12192 h 12261"/>
              <a:gd name="connsiteX8" fmla="*/ 18 w 12630"/>
              <a:gd name="connsiteY8" fmla="*/ 12261 h 12261"/>
              <a:gd name="connsiteX9" fmla="*/ 23 w 12630"/>
              <a:gd name="connsiteY9" fmla="*/ 9012 h 12261"/>
              <a:gd name="connsiteX10" fmla="*/ 23 w 12630"/>
              <a:gd name="connsiteY10" fmla="*/ 32 h 12261"/>
              <a:gd name="connsiteX0" fmla="*/ 0 w 17765"/>
              <a:gd name="connsiteY0" fmla="*/ 0 h 12267"/>
              <a:gd name="connsiteX1" fmla="*/ 7888 w 17765"/>
              <a:gd name="connsiteY1" fmla="*/ 6 h 12267"/>
              <a:gd name="connsiteX2" fmla="*/ 10244 w 17765"/>
              <a:gd name="connsiteY2" fmla="*/ 20 h 12267"/>
              <a:gd name="connsiteX3" fmla="*/ 12658 w 17765"/>
              <a:gd name="connsiteY3" fmla="*/ 18 h 12267"/>
              <a:gd name="connsiteX4" fmla="*/ 17765 w 17765"/>
              <a:gd name="connsiteY4" fmla="*/ 7 h 12267"/>
              <a:gd name="connsiteX5" fmla="*/ 11689 w 17765"/>
              <a:gd name="connsiteY5" fmla="*/ 8629 h 12267"/>
              <a:gd name="connsiteX6" fmla="*/ 9232 w 17765"/>
              <a:gd name="connsiteY6" fmla="*/ 9203 h 12267"/>
              <a:gd name="connsiteX7" fmla="*/ 8819 w 17765"/>
              <a:gd name="connsiteY7" fmla="*/ 12198 h 12267"/>
              <a:gd name="connsiteX8" fmla="*/ 5153 w 17765"/>
              <a:gd name="connsiteY8" fmla="*/ 12267 h 12267"/>
              <a:gd name="connsiteX9" fmla="*/ 5158 w 17765"/>
              <a:gd name="connsiteY9" fmla="*/ 9018 h 12267"/>
              <a:gd name="connsiteX10" fmla="*/ 0 w 17765"/>
              <a:gd name="connsiteY10" fmla="*/ 0 h 12267"/>
              <a:gd name="connsiteX0" fmla="*/ 65 w 17830"/>
              <a:gd name="connsiteY0" fmla="*/ 0 h 12267"/>
              <a:gd name="connsiteX1" fmla="*/ 7953 w 17830"/>
              <a:gd name="connsiteY1" fmla="*/ 6 h 12267"/>
              <a:gd name="connsiteX2" fmla="*/ 10309 w 17830"/>
              <a:gd name="connsiteY2" fmla="*/ 20 h 12267"/>
              <a:gd name="connsiteX3" fmla="*/ 12723 w 17830"/>
              <a:gd name="connsiteY3" fmla="*/ 18 h 12267"/>
              <a:gd name="connsiteX4" fmla="*/ 17830 w 17830"/>
              <a:gd name="connsiteY4" fmla="*/ 7 h 12267"/>
              <a:gd name="connsiteX5" fmla="*/ 11754 w 17830"/>
              <a:gd name="connsiteY5" fmla="*/ 8629 h 12267"/>
              <a:gd name="connsiteX6" fmla="*/ 9297 w 17830"/>
              <a:gd name="connsiteY6" fmla="*/ 9203 h 12267"/>
              <a:gd name="connsiteX7" fmla="*/ 8884 w 17830"/>
              <a:gd name="connsiteY7" fmla="*/ 12198 h 12267"/>
              <a:gd name="connsiteX8" fmla="*/ 5218 w 17830"/>
              <a:gd name="connsiteY8" fmla="*/ 12267 h 12267"/>
              <a:gd name="connsiteX9" fmla="*/ 0 w 17830"/>
              <a:gd name="connsiteY9" fmla="*/ 9547 h 12267"/>
              <a:gd name="connsiteX10" fmla="*/ 65 w 17830"/>
              <a:gd name="connsiteY10" fmla="*/ 0 h 12267"/>
              <a:gd name="connsiteX0" fmla="*/ 94 w 17859"/>
              <a:gd name="connsiteY0" fmla="*/ 0 h 12429"/>
              <a:gd name="connsiteX1" fmla="*/ 7982 w 17859"/>
              <a:gd name="connsiteY1" fmla="*/ 6 h 12429"/>
              <a:gd name="connsiteX2" fmla="*/ 10338 w 17859"/>
              <a:gd name="connsiteY2" fmla="*/ 20 h 12429"/>
              <a:gd name="connsiteX3" fmla="*/ 12752 w 17859"/>
              <a:gd name="connsiteY3" fmla="*/ 18 h 12429"/>
              <a:gd name="connsiteX4" fmla="*/ 17859 w 17859"/>
              <a:gd name="connsiteY4" fmla="*/ 7 h 12429"/>
              <a:gd name="connsiteX5" fmla="*/ 11783 w 17859"/>
              <a:gd name="connsiteY5" fmla="*/ 8629 h 12429"/>
              <a:gd name="connsiteX6" fmla="*/ 9326 w 17859"/>
              <a:gd name="connsiteY6" fmla="*/ 9203 h 12429"/>
              <a:gd name="connsiteX7" fmla="*/ 8913 w 17859"/>
              <a:gd name="connsiteY7" fmla="*/ 12198 h 12429"/>
              <a:gd name="connsiteX8" fmla="*/ 8 w 17859"/>
              <a:gd name="connsiteY8" fmla="*/ 12248 h 12429"/>
              <a:gd name="connsiteX9" fmla="*/ 29 w 17859"/>
              <a:gd name="connsiteY9" fmla="*/ 9547 h 12429"/>
              <a:gd name="connsiteX10" fmla="*/ 94 w 17859"/>
              <a:gd name="connsiteY10" fmla="*/ 0 h 12429"/>
              <a:gd name="connsiteX0" fmla="*/ 142 w 17859"/>
              <a:gd name="connsiteY0" fmla="*/ 0 h 12448"/>
              <a:gd name="connsiteX1" fmla="*/ 7982 w 17859"/>
              <a:gd name="connsiteY1" fmla="*/ 25 h 12448"/>
              <a:gd name="connsiteX2" fmla="*/ 10338 w 17859"/>
              <a:gd name="connsiteY2" fmla="*/ 39 h 12448"/>
              <a:gd name="connsiteX3" fmla="*/ 12752 w 17859"/>
              <a:gd name="connsiteY3" fmla="*/ 37 h 12448"/>
              <a:gd name="connsiteX4" fmla="*/ 17859 w 17859"/>
              <a:gd name="connsiteY4" fmla="*/ 26 h 12448"/>
              <a:gd name="connsiteX5" fmla="*/ 11783 w 17859"/>
              <a:gd name="connsiteY5" fmla="*/ 8648 h 12448"/>
              <a:gd name="connsiteX6" fmla="*/ 9326 w 17859"/>
              <a:gd name="connsiteY6" fmla="*/ 9222 h 12448"/>
              <a:gd name="connsiteX7" fmla="*/ 8913 w 17859"/>
              <a:gd name="connsiteY7" fmla="*/ 12217 h 12448"/>
              <a:gd name="connsiteX8" fmla="*/ 8 w 17859"/>
              <a:gd name="connsiteY8" fmla="*/ 12267 h 12448"/>
              <a:gd name="connsiteX9" fmla="*/ 29 w 17859"/>
              <a:gd name="connsiteY9" fmla="*/ 9566 h 12448"/>
              <a:gd name="connsiteX10" fmla="*/ 142 w 17859"/>
              <a:gd name="connsiteY10" fmla="*/ 0 h 12448"/>
              <a:gd name="connsiteX0" fmla="*/ 142 w 17859"/>
              <a:gd name="connsiteY0" fmla="*/ 18 h 12466"/>
              <a:gd name="connsiteX1" fmla="*/ 7982 w 17859"/>
              <a:gd name="connsiteY1" fmla="*/ 43 h 12466"/>
              <a:gd name="connsiteX2" fmla="*/ 10322 w 17859"/>
              <a:gd name="connsiteY2" fmla="*/ 0 h 12466"/>
              <a:gd name="connsiteX3" fmla="*/ 12752 w 17859"/>
              <a:gd name="connsiteY3" fmla="*/ 55 h 12466"/>
              <a:gd name="connsiteX4" fmla="*/ 17859 w 17859"/>
              <a:gd name="connsiteY4" fmla="*/ 44 h 12466"/>
              <a:gd name="connsiteX5" fmla="*/ 11783 w 17859"/>
              <a:gd name="connsiteY5" fmla="*/ 8666 h 12466"/>
              <a:gd name="connsiteX6" fmla="*/ 9326 w 17859"/>
              <a:gd name="connsiteY6" fmla="*/ 9240 h 12466"/>
              <a:gd name="connsiteX7" fmla="*/ 8913 w 17859"/>
              <a:gd name="connsiteY7" fmla="*/ 12235 h 12466"/>
              <a:gd name="connsiteX8" fmla="*/ 8 w 17859"/>
              <a:gd name="connsiteY8" fmla="*/ 12285 h 12466"/>
              <a:gd name="connsiteX9" fmla="*/ 29 w 17859"/>
              <a:gd name="connsiteY9" fmla="*/ 9584 h 12466"/>
              <a:gd name="connsiteX10" fmla="*/ 142 w 17859"/>
              <a:gd name="connsiteY10" fmla="*/ 18 h 12466"/>
              <a:gd name="connsiteX0" fmla="*/ 142 w 17859"/>
              <a:gd name="connsiteY0" fmla="*/ 18 h 12466"/>
              <a:gd name="connsiteX1" fmla="*/ 7982 w 17859"/>
              <a:gd name="connsiteY1" fmla="*/ 43 h 12466"/>
              <a:gd name="connsiteX2" fmla="*/ 10322 w 17859"/>
              <a:gd name="connsiteY2" fmla="*/ 0 h 12466"/>
              <a:gd name="connsiteX3" fmla="*/ 12752 w 17859"/>
              <a:gd name="connsiteY3" fmla="*/ 17 h 12466"/>
              <a:gd name="connsiteX4" fmla="*/ 17859 w 17859"/>
              <a:gd name="connsiteY4" fmla="*/ 44 h 12466"/>
              <a:gd name="connsiteX5" fmla="*/ 11783 w 17859"/>
              <a:gd name="connsiteY5" fmla="*/ 8666 h 12466"/>
              <a:gd name="connsiteX6" fmla="*/ 9326 w 17859"/>
              <a:gd name="connsiteY6" fmla="*/ 9240 h 12466"/>
              <a:gd name="connsiteX7" fmla="*/ 8913 w 17859"/>
              <a:gd name="connsiteY7" fmla="*/ 12235 h 12466"/>
              <a:gd name="connsiteX8" fmla="*/ 8 w 17859"/>
              <a:gd name="connsiteY8" fmla="*/ 12285 h 12466"/>
              <a:gd name="connsiteX9" fmla="*/ 29 w 17859"/>
              <a:gd name="connsiteY9" fmla="*/ 9584 h 12466"/>
              <a:gd name="connsiteX10" fmla="*/ 142 w 17859"/>
              <a:gd name="connsiteY10" fmla="*/ 18 h 12466"/>
              <a:gd name="connsiteX0" fmla="*/ 142 w 17859"/>
              <a:gd name="connsiteY0" fmla="*/ 1 h 12449"/>
              <a:gd name="connsiteX1" fmla="*/ 7982 w 17859"/>
              <a:gd name="connsiteY1" fmla="*/ 26 h 12449"/>
              <a:gd name="connsiteX2" fmla="*/ 12752 w 17859"/>
              <a:gd name="connsiteY2" fmla="*/ 0 h 12449"/>
              <a:gd name="connsiteX3" fmla="*/ 17859 w 17859"/>
              <a:gd name="connsiteY3" fmla="*/ 27 h 12449"/>
              <a:gd name="connsiteX4" fmla="*/ 11783 w 17859"/>
              <a:gd name="connsiteY4" fmla="*/ 8649 h 12449"/>
              <a:gd name="connsiteX5" fmla="*/ 9326 w 17859"/>
              <a:gd name="connsiteY5" fmla="*/ 9223 h 12449"/>
              <a:gd name="connsiteX6" fmla="*/ 8913 w 17859"/>
              <a:gd name="connsiteY6" fmla="*/ 12218 h 12449"/>
              <a:gd name="connsiteX7" fmla="*/ 8 w 17859"/>
              <a:gd name="connsiteY7" fmla="*/ 12268 h 12449"/>
              <a:gd name="connsiteX8" fmla="*/ 29 w 17859"/>
              <a:gd name="connsiteY8" fmla="*/ 9567 h 12449"/>
              <a:gd name="connsiteX9" fmla="*/ 142 w 17859"/>
              <a:gd name="connsiteY9" fmla="*/ 1 h 12449"/>
              <a:gd name="connsiteX0" fmla="*/ 142 w 17859"/>
              <a:gd name="connsiteY0" fmla="*/ 1 h 12449"/>
              <a:gd name="connsiteX1" fmla="*/ 12752 w 17859"/>
              <a:gd name="connsiteY1" fmla="*/ 0 h 12449"/>
              <a:gd name="connsiteX2" fmla="*/ 17859 w 17859"/>
              <a:gd name="connsiteY2" fmla="*/ 27 h 12449"/>
              <a:gd name="connsiteX3" fmla="*/ 11783 w 17859"/>
              <a:gd name="connsiteY3" fmla="*/ 8649 h 12449"/>
              <a:gd name="connsiteX4" fmla="*/ 9326 w 17859"/>
              <a:gd name="connsiteY4" fmla="*/ 9223 h 12449"/>
              <a:gd name="connsiteX5" fmla="*/ 8913 w 17859"/>
              <a:gd name="connsiteY5" fmla="*/ 12218 h 12449"/>
              <a:gd name="connsiteX6" fmla="*/ 8 w 17859"/>
              <a:gd name="connsiteY6" fmla="*/ 12268 h 12449"/>
              <a:gd name="connsiteX7" fmla="*/ 29 w 17859"/>
              <a:gd name="connsiteY7" fmla="*/ 9567 h 12449"/>
              <a:gd name="connsiteX8" fmla="*/ 142 w 17859"/>
              <a:gd name="connsiteY8" fmla="*/ 1 h 12449"/>
              <a:gd name="connsiteX0" fmla="*/ 142 w 17859"/>
              <a:gd name="connsiteY0" fmla="*/ 0 h 12448"/>
              <a:gd name="connsiteX1" fmla="*/ 17859 w 17859"/>
              <a:gd name="connsiteY1" fmla="*/ 26 h 12448"/>
              <a:gd name="connsiteX2" fmla="*/ 11783 w 17859"/>
              <a:gd name="connsiteY2" fmla="*/ 8648 h 12448"/>
              <a:gd name="connsiteX3" fmla="*/ 9326 w 17859"/>
              <a:gd name="connsiteY3" fmla="*/ 9222 h 12448"/>
              <a:gd name="connsiteX4" fmla="*/ 8913 w 17859"/>
              <a:gd name="connsiteY4" fmla="*/ 12217 h 12448"/>
              <a:gd name="connsiteX5" fmla="*/ 8 w 17859"/>
              <a:gd name="connsiteY5" fmla="*/ 12267 h 12448"/>
              <a:gd name="connsiteX6" fmla="*/ 29 w 17859"/>
              <a:gd name="connsiteY6" fmla="*/ 9566 h 12448"/>
              <a:gd name="connsiteX7" fmla="*/ 142 w 17859"/>
              <a:gd name="connsiteY7" fmla="*/ 0 h 12448"/>
              <a:gd name="connsiteX0" fmla="*/ 142 w 17859"/>
              <a:gd name="connsiteY0" fmla="*/ 0 h 12448"/>
              <a:gd name="connsiteX1" fmla="*/ 17859 w 17859"/>
              <a:gd name="connsiteY1" fmla="*/ 26 h 12448"/>
              <a:gd name="connsiteX2" fmla="*/ 11783 w 17859"/>
              <a:gd name="connsiteY2" fmla="*/ 8648 h 12448"/>
              <a:gd name="connsiteX3" fmla="*/ 9326 w 17859"/>
              <a:gd name="connsiteY3" fmla="*/ 9222 h 12448"/>
              <a:gd name="connsiteX4" fmla="*/ 8913 w 17859"/>
              <a:gd name="connsiteY4" fmla="*/ 12217 h 12448"/>
              <a:gd name="connsiteX5" fmla="*/ 8 w 17859"/>
              <a:gd name="connsiteY5" fmla="*/ 12267 h 12448"/>
              <a:gd name="connsiteX6" fmla="*/ 29 w 17859"/>
              <a:gd name="connsiteY6" fmla="*/ 9566 h 12448"/>
              <a:gd name="connsiteX7" fmla="*/ 142 w 17859"/>
              <a:gd name="connsiteY7" fmla="*/ 0 h 12448"/>
              <a:gd name="connsiteX0" fmla="*/ 1762 w 19479"/>
              <a:gd name="connsiteY0" fmla="*/ 0 h 12448"/>
              <a:gd name="connsiteX1" fmla="*/ 19479 w 19479"/>
              <a:gd name="connsiteY1" fmla="*/ 26 h 12448"/>
              <a:gd name="connsiteX2" fmla="*/ 13403 w 19479"/>
              <a:gd name="connsiteY2" fmla="*/ 8648 h 12448"/>
              <a:gd name="connsiteX3" fmla="*/ 10946 w 19479"/>
              <a:gd name="connsiteY3" fmla="*/ 9222 h 12448"/>
              <a:gd name="connsiteX4" fmla="*/ 10533 w 19479"/>
              <a:gd name="connsiteY4" fmla="*/ 12217 h 12448"/>
              <a:gd name="connsiteX5" fmla="*/ 1628 w 19479"/>
              <a:gd name="connsiteY5" fmla="*/ 12267 h 12448"/>
              <a:gd name="connsiteX6" fmla="*/ 1762 w 19479"/>
              <a:gd name="connsiteY6" fmla="*/ 0 h 12448"/>
              <a:gd name="connsiteX0" fmla="*/ 1670 w 19387"/>
              <a:gd name="connsiteY0" fmla="*/ 0 h 12429"/>
              <a:gd name="connsiteX1" fmla="*/ 19387 w 19387"/>
              <a:gd name="connsiteY1" fmla="*/ 26 h 12429"/>
              <a:gd name="connsiteX2" fmla="*/ 13311 w 19387"/>
              <a:gd name="connsiteY2" fmla="*/ 8648 h 12429"/>
              <a:gd name="connsiteX3" fmla="*/ 10854 w 19387"/>
              <a:gd name="connsiteY3" fmla="*/ 9222 h 12429"/>
              <a:gd name="connsiteX4" fmla="*/ 10441 w 19387"/>
              <a:gd name="connsiteY4" fmla="*/ 12217 h 12429"/>
              <a:gd name="connsiteX5" fmla="*/ 1777 w 19387"/>
              <a:gd name="connsiteY5" fmla="*/ 12210 h 12429"/>
              <a:gd name="connsiteX6" fmla="*/ 1670 w 19387"/>
              <a:gd name="connsiteY6" fmla="*/ 0 h 12429"/>
              <a:gd name="connsiteX0" fmla="*/ 1285 w 19002"/>
              <a:gd name="connsiteY0" fmla="*/ 0 h 12429"/>
              <a:gd name="connsiteX1" fmla="*/ 19002 w 19002"/>
              <a:gd name="connsiteY1" fmla="*/ 26 h 12429"/>
              <a:gd name="connsiteX2" fmla="*/ 12926 w 19002"/>
              <a:gd name="connsiteY2" fmla="*/ 8648 h 12429"/>
              <a:gd name="connsiteX3" fmla="*/ 10469 w 19002"/>
              <a:gd name="connsiteY3" fmla="*/ 9222 h 12429"/>
              <a:gd name="connsiteX4" fmla="*/ 10056 w 19002"/>
              <a:gd name="connsiteY4" fmla="*/ 12217 h 12429"/>
              <a:gd name="connsiteX5" fmla="*/ 1392 w 19002"/>
              <a:gd name="connsiteY5" fmla="*/ 12210 h 12429"/>
              <a:gd name="connsiteX6" fmla="*/ 1285 w 19002"/>
              <a:gd name="connsiteY6" fmla="*/ 0 h 12429"/>
              <a:gd name="connsiteX0" fmla="*/ 1312 w 19029"/>
              <a:gd name="connsiteY0" fmla="*/ 0 h 12429"/>
              <a:gd name="connsiteX1" fmla="*/ 19029 w 19029"/>
              <a:gd name="connsiteY1" fmla="*/ 26 h 12429"/>
              <a:gd name="connsiteX2" fmla="*/ 12953 w 19029"/>
              <a:gd name="connsiteY2" fmla="*/ 8648 h 12429"/>
              <a:gd name="connsiteX3" fmla="*/ 10496 w 19029"/>
              <a:gd name="connsiteY3" fmla="*/ 9222 h 12429"/>
              <a:gd name="connsiteX4" fmla="*/ 10083 w 19029"/>
              <a:gd name="connsiteY4" fmla="*/ 12217 h 12429"/>
              <a:gd name="connsiteX5" fmla="*/ 1307 w 19029"/>
              <a:gd name="connsiteY5" fmla="*/ 12210 h 12429"/>
              <a:gd name="connsiteX6" fmla="*/ 1312 w 19029"/>
              <a:gd name="connsiteY6" fmla="*/ 0 h 12429"/>
              <a:gd name="connsiteX0" fmla="*/ 14 w 17731"/>
              <a:gd name="connsiteY0" fmla="*/ 0 h 12429"/>
              <a:gd name="connsiteX1" fmla="*/ 17731 w 17731"/>
              <a:gd name="connsiteY1" fmla="*/ 26 h 12429"/>
              <a:gd name="connsiteX2" fmla="*/ 11655 w 17731"/>
              <a:gd name="connsiteY2" fmla="*/ 8648 h 12429"/>
              <a:gd name="connsiteX3" fmla="*/ 9198 w 17731"/>
              <a:gd name="connsiteY3" fmla="*/ 9222 h 12429"/>
              <a:gd name="connsiteX4" fmla="*/ 8785 w 17731"/>
              <a:gd name="connsiteY4" fmla="*/ 12217 h 12429"/>
              <a:gd name="connsiteX5" fmla="*/ 9 w 17731"/>
              <a:gd name="connsiteY5" fmla="*/ 12210 h 12429"/>
              <a:gd name="connsiteX6" fmla="*/ 14 w 17731"/>
              <a:gd name="connsiteY6" fmla="*/ 0 h 12429"/>
              <a:gd name="connsiteX0" fmla="*/ 5 w 17722"/>
              <a:gd name="connsiteY0" fmla="*/ 0 h 12433"/>
              <a:gd name="connsiteX1" fmla="*/ 17722 w 17722"/>
              <a:gd name="connsiteY1" fmla="*/ 26 h 12433"/>
              <a:gd name="connsiteX2" fmla="*/ 11646 w 17722"/>
              <a:gd name="connsiteY2" fmla="*/ 8648 h 12433"/>
              <a:gd name="connsiteX3" fmla="*/ 9189 w 17722"/>
              <a:gd name="connsiteY3" fmla="*/ 9222 h 12433"/>
              <a:gd name="connsiteX4" fmla="*/ 8776 w 17722"/>
              <a:gd name="connsiteY4" fmla="*/ 12217 h 12433"/>
              <a:gd name="connsiteX5" fmla="*/ 0 w 17722"/>
              <a:gd name="connsiteY5" fmla="*/ 12210 h 12433"/>
              <a:gd name="connsiteX6" fmla="*/ 5 w 17722"/>
              <a:gd name="connsiteY6" fmla="*/ 0 h 12433"/>
              <a:gd name="connsiteX0" fmla="*/ 5 w 17722"/>
              <a:gd name="connsiteY0" fmla="*/ 0 h 12224"/>
              <a:gd name="connsiteX1" fmla="*/ 17722 w 17722"/>
              <a:gd name="connsiteY1" fmla="*/ 26 h 12224"/>
              <a:gd name="connsiteX2" fmla="*/ 11646 w 17722"/>
              <a:gd name="connsiteY2" fmla="*/ 8648 h 12224"/>
              <a:gd name="connsiteX3" fmla="*/ 9189 w 17722"/>
              <a:gd name="connsiteY3" fmla="*/ 9222 h 12224"/>
              <a:gd name="connsiteX4" fmla="*/ 8776 w 17722"/>
              <a:gd name="connsiteY4" fmla="*/ 12217 h 12224"/>
              <a:gd name="connsiteX5" fmla="*/ 0 w 17722"/>
              <a:gd name="connsiteY5" fmla="*/ 12210 h 12224"/>
              <a:gd name="connsiteX6" fmla="*/ 5 w 17722"/>
              <a:gd name="connsiteY6" fmla="*/ 0 h 12224"/>
              <a:gd name="connsiteX0" fmla="*/ 5 w 17722"/>
              <a:gd name="connsiteY0" fmla="*/ 0 h 12240"/>
              <a:gd name="connsiteX1" fmla="*/ 17722 w 17722"/>
              <a:gd name="connsiteY1" fmla="*/ 26 h 12240"/>
              <a:gd name="connsiteX2" fmla="*/ 11646 w 17722"/>
              <a:gd name="connsiteY2" fmla="*/ 8648 h 12240"/>
              <a:gd name="connsiteX3" fmla="*/ 9189 w 17722"/>
              <a:gd name="connsiteY3" fmla="*/ 9222 h 12240"/>
              <a:gd name="connsiteX4" fmla="*/ 8776 w 17722"/>
              <a:gd name="connsiteY4" fmla="*/ 12217 h 12240"/>
              <a:gd name="connsiteX5" fmla="*/ 0 w 17722"/>
              <a:gd name="connsiteY5" fmla="*/ 12210 h 12240"/>
              <a:gd name="connsiteX6" fmla="*/ 5 w 17722"/>
              <a:gd name="connsiteY6" fmla="*/ 0 h 12240"/>
              <a:gd name="connsiteX0" fmla="*/ 5 w 17722"/>
              <a:gd name="connsiteY0" fmla="*/ 0 h 12240"/>
              <a:gd name="connsiteX1" fmla="*/ 17722 w 17722"/>
              <a:gd name="connsiteY1" fmla="*/ 26 h 12240"/>
              <a:gd name="connsiteX2" fmla="*/ 11646 w 17722"/>
              <a:gd name="connsiteY2" fmla="*/ 8648 h 12240"/>
              <a:gd name="connsiteX3" fmla="*/ 9189 w 17722"/>
              <a:gd name="connsiteY3" fmla="*/ 9222 h 12240"/>
              <a:gd name="connsiteX4" fmla="*/ 8776 w 17722"/>
              <a:gd name="connsiteY4" fmla="*/ 12217 h 12240"/>
              <a:gd name="connsiteX5" fmla="*/ 0 w 17722"/>
              <a:gd name="connsiteY5" fmla="*/ 12210 h 12240"/>
              <a:gd name="connsiteX6" fmla="*/ 5 w 17722"/>
              <a:gd name="connsiteY6" fmla="*/ 0 h 12240"/>
              <a:gd name="connsiteX0" fmla="*/ 5 w 17722"/>
              <a:gd name="connsiteY0" fmla="*/ 0 h 12468"/>
              <a:gd name="connsiteX1" fmla="*/ 17722 w 17722"/>
              <a:gd name="connsiteY1" fmla="*/ 26 h 12468"/>
              <a:gd name="connsiteX2" fmla="*/ 11646 w 17722"/>
              <a:gd name="connsiteY2" fmla="*/ 8648 h 12468"/>
              <a:gd name="connsiteX3" fmla="*/ 9189 w 17722"/>
              <a:gd name="connsiteY3" fmla="*/ 8750 h 12468"/>
              <a:gd name="connsiteX4" fmla="*/ 8776 w 17722"/>
              <a:gd name="connsiteY4" fmla="*/ 12217 h 12468"/>
              <a:gd name="connsiteX5" fmla="*/ 0 w 17722"/>
              <a:gd name="connsiteY5" fmla="*/ 12210 h 12468"/>
              <a:gd name="connsiteX6" fmla="*/ 5 w 17722"/>
              <a:gd name="connsiteY6" fmla="*/ 0 h 12468"/>
              <a:gd name="connsiteX0" fmla="*/ 5 w 17722"/>
              <a:gd name="connsiteY0" fmla="*/ 0 h 12476"/>
              <a:gd name="connsiteX1" fmla="*/ 17722 w 17722"/>
              <a:gd name="connsiteY1" fmla="*/ 26 h 12476"/>
              <a:gd name="connsiteX2" fmla="*/ 11646 w 17722"/>
              <a:gd name="connsiteY2" fmla="*/ 8648 h 12476"/>
              <a:gd name="connsiteX3" fmla="*/ 9189 w 17722"/>
              <a:gd name="connsiteY3" fmla="*/ 8750 h 12476"/>
              <a:gd name="connsiteX4" fmla="*/ 8776 w 17722"/>
              <a:gd name="connsiteY4" fmla="*/ 12217 h 12476"/>
              <a:gd name="connsiteX5" fmla="*/ 0 w 17722"/>
              <a:gd name="connsiteY5" fmla="*/ 12210 h 12476"/>
              <a:gd name="connsiteX6" fmla="*/ 5 w 17722"/>
              <a:gd name="connsiteY6" fmla="*/ 0 h 12476"/>
              <a:gd name="connsiteX0" fmla="*/ 5 w 17722"/>
              <a:gd name="connsiteY0" fmla="*/ 0 h 12476"/>
              <a:gd name="connsiteX1" fmla="*/ 17722 w 17722"/>
              <a:gd name="connsiteY1" fmla="*/ 26 h 12476"/>
              <a:gd name="connsiteX2" fmla="*/ 11646 w 17722"/>
              <a:gd name="connsiteY2" fmla="*/ 8648 h 12476"/>
              <a:gd name="connsiteX3" fmla="*/ 9189 w 17722"/>
              <a:gd name="connsiteY3" fmla="*/ 8750 h 12476"/>
              <a:gd name="connsiteX4" fmla="*/ 8776 w 17722"/>
              <a:gd name="connsiteY4" fmla="*/ 12217 h 12476"/>
              <a:gd name="connsiteX5" fmla="*/ 0 w 17722"/>
              <a:gd name="connsiteY5" fmla="*/ 12210 h 12476"/>
              <a:gd name="connsiteX6" fmla="*/ 5 w 17722"/>
              <a:gd name="connsiteY6" fmla="*/ 0 h 12476"/>
              <a:gd name="connsiteX0" fmla="*/ 5 w 17722"/>
              <a:gd name="connsiteY0" fmla="*/ 0 h 12234"/>
              <a:gd name="connsiteX1" fmla="*/ 17722 w 17722"/>
              <a:gd name="connsiteY1" fmla="*/ 26 h 12234"/>
              <a:gd name="connsiteX2" fmla="*/ 11646 w 17722"/>
              <a:gd name="connsiteY2" fmla="*/ 8648 h 12234"/>
              <a:gd name="connsiteX3" fmla="*/ 9189 w 17722"/>
              <a:gd name="connsiteY3" fmla="*/ 8750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189 w 17722"/>
              <a:gd name="connsiteY3" fmla="*/ 8750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14 w 17722"/>
              <a:gd name="connsiteY2" fmla="*/ 8705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14 w 17722"/>
              <a:gd name="connsiteY2" fmla="*/ 8705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14 w 17722"/>
              <a:gd name="connsiteY2" fmla="*/ 8705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06"/>
              <a:gd name="connsiteY0" fmla="*/ 12 h 12246"/>
              <a:gd name="connsiteX1" fmla="*/ 17706 w 17706"/>
              <a:gd name="connsiteY1" fmla="*/ 0 h 12246"/>
              <a:gd name="connsiteX2" fmla="*/ 11614 w 17706"/>
              <a:gd name="connsiteY2" fmla="*/ 8717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29"/>
              <a:gd name="connsiteX1" fmla="*/ 17706 w 17706"/>
              <a:gd name="connsiteY1" fmla="*/ 0 h 12229"/>
              <a:gd name="connsiteX2" fmla="*/ 11556 w 17706"/>
              <a:gd name="connsiteY2" fmla="*/ 8818 h 12229"/>
              <a:gd name="connsiteX3" fmla="*/ 9343 w 17706"/>
              <a:gd name="connsiteY3" fmla="*/ 8705 h 12229"/>
              <a:gd name="connsiteX4" fmla="*/ 8776 w 17706"/>
              <a:gd name="connsiteY4" fmla="*/ 12229 h 12229"/>
              <a:gd name="connsiteX5" fmla="*/ 0 w 17706"/>
              <a:gd name="connsiteY5" fmla="*/ 12222 h 12229"/>
              <a:gd name="connsiteX6" fmla="*/ 5 w 17706"/>
              <a:gd name="connsiteY6" fmla="*/ 12 h 12229"/>
              <a:gd name="connsiteX0" fmla="*/ 19 w 17720"/>
              <a:gd name="connsiteY0" fmla="*/ 12 h 12256"/>
              <a:gd name="connsiteX1" fmla="*/ 17720 w 17720"/>
              <a:gd name="connsiteY1" fmla="*/ 0 h 12256"/>
              <a:gd name="connsiteX2" fmla="*/ 11570 w 17720"/>
              <a:gd name="connsiteY2" fmla="*/ 8818 h 12256"/>
              <a:gd name="connsiteX3" fmla="*/ 9357 w 17720"/>
              <a:gd name="connsiteY3" fmla="*/ 8705 h 12256"/>
              <a:gd name="connsiteX4" fmla="*/ 8790 w 17720"/>
              <a:gd name="connsiteY4" fmla="*/ 12229 h 12256"/>
              <a:gd name="connsiteX5" fmla="*/ 0 w 17720"/>
              <a:gd name="connsiteY5" fmla="*/ 12256 h 12256"/>
              <a:gd name="connsiteX6" fmla="*/ 19 w 17720"/>
              <a:gd name="connsiteY6" fmla="*/ 12 h 12256"/>
              <a:gd name="connsiteX0" fmla="*/ 19 w 17720"/>
              <a:gd name="connsiteY0" fmla="*/ 12 h 12256"/>
              <a:gd name="connsiteX1" fmla="*/ 17720 w 17720"/>
              <a:gd name="connsiteY1" fmla="*/ 0 h 12256"/>
              <a:gd name="connsiteX2" fmla="*/ 11570 w 17720"/>
              <a:gd name="connsiteY2" fmla="*/ 8818 h 12256"/>
              <a:gd name="connsiteX3" fmla="*/ 9357 w 17720"/>
              <a:gd name="connsiteY3" fmla="*/ 8705 h 12256"/>
              <a:gd name="connsiteX4" fmla="*/ 8790 w 17720"/>
              <a:gd name="connsiteY4" fmla="*/ 12229 h 12256"/>
              <a:gd name="connsiteX5" fmla="*/ 0 w 17720"/>
              <a:gd name="connsiteY5" fmla="*/ 12256 h 12256"/>
              <a:gd name="connsiteX6" fmla="*/ 19 w 17720"/>
              <a:gd name="connsiteY6" fmla="*/ 12 h 12256"/>
              <a:gd name="connsiteX0" fmla="*/ 19 w 17720"/>
              <a:gd name="connsiteY0" fmla="*/ 12 h 12256"/>
              <a:gd name="connsiteX1" fmla="*/ 17720 w 17720"/>
              <a:gd name="connsiteY1" fmla="*/ 0 h 12256"/>
              <a:gd name="connsiteX2" fmla="*/ 11570 w 17720"/>
              <a:gd name="connsiteY2" fmla="*/ 8818 h 12256"/>
              <a:gd name="connsiteX3" fmla="*/ 9357 w 17720"/>
              <a:gd name="connsiteY3" fmla="*/ 8705 h 12256"/>
              <a:gd name="connsiteX4" fmla="*/ 8790 w 17720"/>
              <a:gd name="connsiteY4" fmla="*/ 12229 h 12256"/>
              <a:gd name="connsiteX5" fmla="*/ 0 w 17720"/>
              <a:gd name="connsiteY5" fmla="*/ 12256 h 12256"/>
              <a:gd name="connsiteX6" fmla="*/ 19 w 17720"/>
              <a:gd name="connsiteY6" fmla="*/ 12 h 12256"/>
              <a:gd name="connsiteX0" fmla="*/ 19 w 17720"/>
              <a:gd name="connsiteY0" fmla="*/ 12 h 12256"/>
              <a:gd name="connsiteX1" fmla="*/ 17720 w 17720"/>
              <a:gd name="connsiteY1" fmla="*/ 0 h 12256"/>
              <a:gd name="connsiteX2" fmla="*/ 11570 w 17720"/>
              <a:gd name="connsiteY2" fmla="*/ 8818 h 12256"/>
              <a:gd name="connsiteX3" fmla="*/ 9357 w 17720"/>
              <a:gd name="connsiteY3" fmla="*/ 8705 h 12256"/>
              <a:gd name="connsiteX4" fmla="*/ 8790 w 17720"/>
              <a:gd name="connsiteY4" fmla="*/ 12229 h 12256"/>
              <a:gd name="connsiteX5" fmla="*/ 0 w 17720"/>
              <a:gd name="connsiteY5" fmla="*/ 12256 h 12256"/>
              <a:gd name="connsiteX6" fmla="*/ 19 w 17720"/>
              <a:gd name="connsiteY6" fmla="*/ 12 h 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0" h="12256">
                <a:moveTo>
                  <a:pt x="19" y="12"/>
                </a:moveTo>
                <a:lnTo>
                  <a:pt x="17720" y="0"/>
                </a:lnTo>
                <a:cubicBezTo>
                  <a:pt x="13752" y="6104"/>
                  <a:pt x="15706" y="10416"/>
                  <a:pt x="11570" y="8818"/>
                </a:cubicBezTo>
                <a:cubicBezTo>
                  <a:pt x="9957" y="7912"/>
                  <a:pt x="9677" y="8329"/>
                  <a:pt x="9357" y="8705"/>
                </a:cubicBezTo>
                <a:cubicBezTo>
                  <a:pt x="9037" y="9081"/>
                  <a:pt x="8732" y="10783"/>
                  <a:pt x="8790" y="12229"/>
                </a:cubicBezTo>
                <a:lnTo>
                  <a:pt x="0" y="12256"/>
                </a:lnTo>
                <a:cubicBezTo>
                  <a:pt x="49" y="9635"/>
                  <a:pt x="17" y="12208"/>
                  <a:pt x="19" y="12"/>
                </a:cubicBezTo>
                <a:close/>
              </a:path>
            </a:pathLst>
          </a:custGeom>
          <a:ln>
            <a:noFill/>
          </a:ln>
        </p:spPr>
        <p:txBody>
          <a:bodyPr/>
          <a:lstStyle>
            <a:lvl1pPr>
              <a:defRPr/>
            </a:lvl1pPr>
          </a:lstStyle>
          <a:p>
            <a:r>
              <a:rPr lang="nb-NO"/>
              <a:t>Klikk på ikonet for å legge til et bilde</a:t>
            </a:r>
          </a:p>
        </p:txBody>
      </p:sp>
    </p:spTree>
    <p:extLst>
      <p:ext uri="{BB962C8B-B14F-4D97-AF65-F5344CB8AC3E}">
        <p14:creationId xmlns:p14="http://schemas.microsoft.com/office/powerpoint/2010/main" val="1222085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e med ramme 2">
    <p:spTree>
      <p:nvGrpSpPr>
        <p:cNvPr id="1" name=""/>
        <p:cNvGrpSpPr/>
        <p:nvPr/>
      </p:nvGrpSpPr>
      <p:grpSpPr>
        <a:xfrm>
          <a:off x="0" y="0"/>
          <a:ext cx="0" cy="0"/>
          <a:chOff x="0" y="0"/>
          <a:chExt cx="0" cy="0"/>
        </a:xfrm>
      </p:grpSpPr>
      <p:pic>
        <p:nvPicPr>
          <p:cNvPr id="7" name="Bilde 6" descr="Et bilde som inneholder Font, Grafikk, grafisk design, hvit&#10;&#10;KI-generert innhold kan være feil.">
            <a:extLst>
              <a:ext uri="{FF2B5EF4-FFF2-40B4-BE49-F238E27FC236}">
                <a16:creationId xmlns:a16="http://schemas.microsoft.com/office/drawing/2014/main" id="{B1FAED77-F8A4-E4F8-7573-0725E90754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5809" y="6093257"/>
            <a:ext cx="2301624" cy="490615"/>
          </a:xfrm>
          <a:prstGeom prst="rect">
            <a:avLst/>
          </a:prstGeom>
        </p:spPr>
      </p:pic>
      <p:sp>
        <p:nvSpPr>
          <p:cNvPr id="6" name="Plassholder for bilde 5">
            <a:extLst>
              <a:ext uri="{FF2B5EF4-FFF2-40B4-BE49-F238E27FC236}">
                <a16:creationId xmlns:a16="http://schemas.microsoft.com/office/drawing/2014/main" id="{22032833-BB39-669A-D0DC-A70F9A20C740}"/>
              </a:ext>
            </a:extLst>
          </p:cNvPr>
          <p:cNvSpPr>
            <a:spLocks noGrp="1"/>
          </p:cNvSpPr>
          <p:nvPr>
            <p:ph type="pic" sz="quarter" idx="10"/>
          </p:nvPr>
        </p:nvSpPr>
        <p:spPr>
          <a:xfrm>
            <a:off x="-6611" y="-7319"/>
            <a:ext cx="12222366" cy="6881164"/>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2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20 h 10000"/>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10000 w 12607"/>
              <a:gd name="connsiteY5" fmla="*/ 9294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3714 w 12607"/>
              <a:gd name="connsiteY6" fmla="*/ 8937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3714 w 12607"/>
              <a:gd name="connsiteY6" fmla="*/ 8937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3714 w 12607"/>
              <a:gd name="connsiteY6" fmla="*/ 8937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2421"/>
              <a:gd name="connsiteX1" fmla="*/ 2500 w 12607"/>
              <a:gd name="connsiteY1" fmla="*/ 2294 h 12421"/>
              <a:gd name="connsiteX2" fmla="*/ 5000 w 12607"/>
              <a:gd name="connsiteY2" fmla="*/ 1294 h 12421"/>
              <a:gd name="connsiteX3" fmla="*/ 7500 w 12607"/>
              <a:gd name="connsiteY3" fmla="*/ 294 h 12421"/>
              <a:gd name="connsiteX4" fmla="*/ 12607 w 12607"/>
              <a:gd name="connsiteY4" fmla="*/ 283 h 12421"/>
              <a:gd name="connsiteX5" fmla="*/ 6531 w 12607"/>
              <a:gd name="connsiteY5" fmla="*/ 8905 h 12421"/>
              <a:gd name="connsiteX6" fmla="*/ 3714 w 12607"/>
              <a:gd name="connsiteY6" fmla="*/ 8937 h 12421"/>
              <a:gd name="connsiteX7" fmla="*/ 3719 w 12607"/>
              <a:gd name="connsiteY7" fmla="*/ 12406 h 12421"/>
              <a:gd name="connsiteX8" fmla="*/ 2500 w 12607"/>
              <a:gd name="connsiteY8" fmla="*/ 10294 h 12421"/>
              <a:gd name="connsiteX9" fmla="*/ 0 w 12607"/>
              <a:gd name="connsiteY9" fmla="*/ 9294 h 12421"/>
              <a:gd name="connsiteX10" fmla="*/ 0 w 12607"/>
              <a:gd name="connsiteY10" fmla="*/ 314 h 12421"/>
              <a:gd name="connsiteX0" fmla="*/ 617 w 13224"/>
              <a:gd name="connsiteY0" fmla="*/ 314 h 12652"/>
              <a:gd name="connsiteX1" fmla="*/ 3117 w 13224"/>
              <a:gd name="connsiteY1" fmla="*/ 2294 h 12652"/>
              <a:gd name="connsiteX2" fmla="*/ 5617 w 13224"/>
              <a:gd name="connsiteY2" fmla="*/ 1294 h 12652"/>
              <a:gd name="connsiteX3" fmla="*/ 8117 w 13224"/>
              <a:gd name="connsiteY3" fmla="*/ 294 h 12652"/>
              <a:gd name="connsiteX4" fmla="*/ 13224 w 13224"/>
              <a:gd name="connsiteY4" fmla="*/ 283 h 12652"/>
              <a:gd name="connsiteX5" fmla="*/ 7148 w 13224"/>
              <a:gd name="connsiteY5" fmla="*/ 8905 h 12652"/>
              <a:gd name="connsiteX6" fmla="*/ 4331 w 13224"/>
              <a:gd name="connsiteY6" fmla="*/ 8937 h 12652"/>
              <a:gd name="connsiteX7" fmla="*/ 4336 w 13224"/>
              <a:gd name="connsiteY7" fmla="*/ 12406 h 12652"/>
              <a:gd name="connsiteX8" fmla="*/ 612 w 13224"/>
              <a:gd name="connsiteY8" fmla="*/ 12374 h 12652"/>
              <a:gd name="connsiteX9" fmla="*/ 617 w 13224"/>
              <a:gd name="connsiteY9" fmla="*/ 9294 h 12652"/>
              <a:gd name="connsiteX10" fmla="*/ 617 w 13224"/>
              <a:gd name="connsiteY10" fmla="*/ 314 h 12652"/>
              <a:gd name="connsiteX0" fmla="*/ 617 w 13224"/>
              <a:gd name="connsiteY0" fmla="*/ 314 h 12632"/>
              <a:gd name="connsiteX1" fmla="*/ 3117 w 13224"/>
              <a:gd name="connsiteY1" fmla="*/ 2294 h 12632"/>
              <a:gd name="connsiteX2" fmla="*/ 5617 w 13224"/>
              <a:gd name="connsiteY2" fmla="*/ 1294 h 12632"/>
              <a:gd name="connsiteX3" fmla="*/ 8117 w 13224"/>
              <a:gd name="connsiteY3" fmla="*/ 294 h 12632"/>
              <a:gd name="connsiteX4" fmla="*/ 13224 w 13224"/>
              <a:gd name="connsiteY4" fmla="*/ 283 h 12632"/>
              <a:gd name="connsiteX5" fmla="*/ 7148 w 13224"/>
              <a:gd name="connsiteY5" fmla="*/ 8905 h 12632"/>
              <a:gd name="connsiteX6" fmla="*/ 4461 w 13224"/>
              <a:gd name="connsiteY6" fmla="*/ 9208 h 12632"/>
              <a:gd name="connsiteX7" fmla="*/ 4336 w 13224"/>
              <a:gd name="connsiteY7" fmla="*/ 12406 h 12632"/>
              <a:gd name="connsiteX8" fmla="*/ 612 w 13224"/>
              <a:gd name="connsiteY8" fmla="*/ 12374 h 12632"/>
              <a:gd name="connsiteX9" fmla="*/ 617 w 13224"/>
              <a:gd name="connsiteY9" fmla="*/ 9294 h 12632"/>
              <a:gd name="connsiteX10" fmla="*/ 617 w 13224"/>
              <a:gd name="connsiteY10" fmla="*/ 314 h 12632"/>
              <a:gd name="connsiteX0" fmla="*/ 617 w 13224"/>
              <a:gd name="connsiteY0" fmla="*/ 314 h 12612"/>
              <a:gd name="connsiteX1" fmla="*/ 3117 w 13224"/>
              <a:gd name="connsiteY1" fmla="*/ 2294 h 12612"/>
              <a:gd name="connsiteX2" fmla="*/ 5617 w 13224"/>
              <a:gd name="connsiteY2" fmla="*/ 1294 h 12612"/>
              <a:gd name="connsiteX3" fmla="*/ 8117 w 13224"/>
              <a:gd name="connsiteY3" fmla="*/ 294 h 12612"/>
              <a:gd name="connsiteX4" fmla="*/ 13224 w 13224"/>
              <a:gd name="connsiteY4" fmla="*/ 283 h 12612"/>
              <a:gd name="connsiteX5" fmla="*/ 7148 w 13224"/>
              <a:gd name="connsiteY5" fmla="*/ 8905 h 12612"/>
              <a:gd name="connsiteX6" fmla="*/ 4691 w 13224"/>
              <a:gd name="connsiteY6" fmla="*/ 9479 h 12612"/>
              <a:gd name="connsiteX7" fmla="*/ 4336 w 13224"/>
              <a:gd name="connsiteY7" fmla="*/ 12406 h 12612"/>
              <a:gd name="connsiteX8" fmla="*/ 612 w 13224"/>
              <a:gd name="connsiteY8" fmla="*/ 12374 h 12612"/>
              <a:gd name="connsiteX9" fmla="*/ 617 w 13224"/>
              <a:gd name="connsiteY9" fmla="*/ 9294 h 12612"/>
              <a:gd name="connsiteX10" fmla="*/ 617 w 13224"/>
              <a:gd name="connsiteY10" fmla="*/ 314 h 12612"/>
              <a:gd name="connsiteX0" fmla="*/ 617 w 13224"/>
              <a:gd name="connsiteY0" fmla="*/ 314 h 12612"/>
              <a:gd name="connsiteX1" fmla="*/ 3117 w 13224"/>
              <a:gd name="connsiteY1" fmla="*/ 2294 h 12612"/>
              <a:gd name="connsiteX2" fmla="*/ 5617 w 13224"/>
              <a:gd name="connsiteY2" fmla="*/ 1294 h 12612"/>
              <a:gd name="connsiteX3" fmla="*/ 8117 w 13224"/>
              <a:gd name="connsiteY3" fmla="*/ 294 h 12612"/>
              <a:gd name="connsiteX4" fmla="*/ 13224 w 13224"/>
              <a:gd name="connsiteY4" fmla="*/ 283 h 12612"/>
              <a:gd name="connsiteX5" fmla="*/ 7148 w 13224"/>
              <a:gd name="connsiteY5" fmla="*/ 8905 h 12612"/>
              <a:gd name="connsiteX6" fmla="*/ 4691 w 13224"/>
              <a:gd name="connsiteY6" fmla="*/ 9479 h 12612"/>
              <a:gd name="connsiteX7" fmla="*/ 4336 w 13224"/>
              <a:gd name="connsiteY7" fmla="*/ 12406 h 12612"/>
              <a:gd name="connsiteX8" fmla="*/ 612 w 13224"/>
              <a:gd name="connsiteY8" fmla="*/ 12374 h 12612"/>
              <a:gd name="connsiteX9" fmla="*/ 617 w 13224"/>
              <a:gd name="connsiteY9" fmla="*/ 9294 h 12612"/>
              <a:gd name="connsiteX10" fmla="*/ 617 w 13224"/>
              <a:gd name="connsiteY10" fmla="*/ 314 h 12612"/>
              <a:gd name="connsiteX0" fmla="*/ 617 w 13224"/>
              <a:gd name="connsiteY0" fmla="*/ 314 h 12612"/>
              <a:gd name="connsiteX1" fmla="*/ 3117 w 13224"/>
              <a:gd name="connsiteY1" fmla="*/ 2294 h 12612"/>
              <a:gd name="connsiteX2" fmla="*/ 5617 w 13224"/>
              <a:gd name="connsiteY2" fmla="*/ 1294 h 12612"/>
              <a:gd name="connsiteX3" fmla="*/ 8117 w 13224"/>
              <a:gd name="connsiteY3" fmla="*/ 294 h 12612"/>
              <a:gd name="connsiteX4" fmla="*/ 13224 w 13224"/>
              <a:gd name="connsiteY4" fmla="*/ 283 h 12612"/>
              <a:gd name="connsiteX5" fmla="*/ 7148 w 13224"/>
              <a:gd name="connsiteY5" fmla="*/ 8905 h 12612"/>
              <a:gd name="connsiteX6" fmla="*/ 4691 w 13224"/>
              <a:gd name="connsiteY6" fmla="*/ 9479 h 12612"/>
              <a:gd name="connsiteX7" fmla="*/ 4350 w 13224"/>
              <a:gd name="connsiteY7" fmla="*/ 12406 h 12612"/>
              <a:gd name="connsiteX8" fmla="*/ 612 w 13224"/>
              <a:gd name="connsiteY8" fmla="*/ 12374 h 12612"/>
              <a:gd name="connsiteX9" fmla="*/ 617 w 13224"/>
              <a:gd name="connsiteY9" fmla="*/ 9294 h 12612"/>
              <a:gd name="connsiteX10" fmla="*/ 617 w 13224"/>
              <a:gd name="connsiteY10" fmla="*/ 314 h 12612"/>
              <a:gd name="connsiteX0" fmla="*/ 617 w 13224"/>
              <a:gd name="connsiteY0" fmla="*/ 314 h 12418"/>
              <a:gd name="connsiteX1" fmla="*/ 3117 w 13224"/>
              <a:gd name="connsiteY1" fmla="*/ 2294 h 12418"/>
              <a:gd name="connsiteX2" fmla="*/ 5617 w 13224"/>
              <a:gd name="connsiteY2" fmla="*/ 1294 h 12418"/>
              <a:gd name="connsiteX3" fmla="*/ 8117 w 13224"/>
              <a:gd name="connsiteY3" fmla="*/ 294 h 12418"/>
              <a:gd name="connsiteX4" fmla="*/ 13224 w 13224"/>
              <a:gd name="connsiteY4" fmla="*/ 283 h 12418"/>
              <a:gd name="connsiteX5" fmla="*/ 7148 w 13224"/>
              <a:gd name="connsiteY5" fmla="*/ 8905 h 12418"/>
              <a:gd name="connsiteX6" fmla="*/ 4691 w 13224"/>
              <a:gd name="connsiteY6" fmla="*/ 9479 h 12418"/>
              <a:gd name="connsiteX7" fmla="*/ 4350 w 13224"/>
              <a:gd name="connsiteY7" fmla="*/ 12406 h 12418"/>
              <a:gd name="connsiteX8" fmla="*/ 612 w 13224"/>
              <a:gd name="connsiteY8" fmla="*/ 12374 h 12418"/>
              <a:gd name="connsiteX9" fmla="*/ 617 w 13224"/>
              <a:gd name="connsiteY9" fmla="*/ 9294 h 12418"/>
              <a:gd name="connsiteX10" fmla="*/ 617 w 13224"/>
              <a:gd name="connsiteY10" fmla="*/ 314 h 12418"/>
              <a:gd name="connsiteX0" fmla="*/ 617 w 13224"/>
              <a:gd name="connsiteY0" fmla="*/ 314 h 12418"/>
              <a:gd name="connsiteX1" fmla="*/ 3117 w 13224"/>
              <a:gd name="connsiteY1" fmla="*/ 2294 h 12418"/>
              <a:gd name="connsiteX2" fmla="*/ 5617 w 13224"/>
              <a:gd name="connsiteY2" fmla="*/ 1294 h 12418"/>
              <a:gd name="connsiteX3" fmla="*/ 8117 w 13224"/>
              <a:gd name="connsiteY3" fmla="*/ 294 h 12418"/>
              <a:gd name="connsiteX4" fmla="*/ 13224 w 13224"/>
              <a:gd name="connsiteY4" fmla="*/ 283 h 12418"/>
              <a:gd name="connsiteX5" fmla="*/ 7148 w 13224"/>
              <a:gd name="connsiteY5" fmla="*/ 8905 h 12418"/>
              <a:gd name="connsiteX6" fmla="*/ 4691 w 13224"/>
              <a:gd name="connsiteY6" fmla="*/ 9479 h 12418"/>
              <a:gd name="connsiteX7" fmla="*/ 4350 w 13224"/>
              <a:gd name="connsiteY7" fmla="*/ 12406 h 12418"/>
              <a:gd name="connsiteX8" fmla="*/ 612 w 13224"/>
              <a:gd name="connsiteY8" fmla="*/ 12374 h 12418"/>
              <a:gd name="connsiteX9" fmla="*/ 617 w 13224"/>
              <a:gd name="connsiteY9" fmla="*/ 9294 h 12418"/>
              <a:gd name="connsiteX10" fmla="*/ 617 w 13224"/>
              <a:gd name="connsiteY10" fmla="*/ 314 h 12418"/>
              <a:gd name="connsiteX0" fmla="*/ 565 w 13172"/>
              <a:gd name="connsiteY0" fmla="*/ 314 h 12653"/>
              <a:gd name="connsiteX1" fmla="*/ 3065 w 13172"/>
              <a:gd name="connsiteY1" fmla="*/ 2294 h 12653"/>
              <a:gd name="connsiteX2" fmla="*/ 5565 w 13172"/>
              <a:gd name="connsiteY2" fmla="*/ 1294 h 12653"/>
              <a:gd name="connsiteX3" fmla="*/ 8065 w 13172"/>
              <a:gd name="connsiteY3" fmla="*/ 294 h 12653"/>
              <a:gd name="connsiteX4" fmla="*/ 13172 w 13172"/>
              <a:gd name="connsiteY4" fmla="*/ 283 h 12653"/>
              <a:gd name="connsiteX5" fmla="*/ 7096 w 13172"/>
              <a:gd name="connsiteY5" fmla="*/ 8905 h 12653"/>
              <a:gd name="connsiteX6" fmla="*/ 4639 w 13172"/>
              <a:gd name="connsiteY6" fmla="*/ 9479 h 12653"/>
              <a:gd name="connsiteX7" fmla="*/ 4298 w 13172"/>
              <a:gd name="connsiteY7" fmla="*/ 12406 h 12653"/>
              <a:gd name="connsiteX8" fmla="*/ 632 w 13172"/>
              <a:gd name="connsiteY8" fmla="*/ 12492 h 12653"/>
              <a:gd name="connsiteX9" fmla="*/ 565 w 13172"/>
              <a:gd name="connsiteY9" fmla="*/ 9294 h 12653"/>
              <a:gd name="connsiteX10" fmla="*/ 565 w 13172"/>
              <a:gd name="connsiteY10" fmla="*/ 314 h 12653"/>
              <a:gd name="connsiteX0" fmla="*/ 565 w 13172"/>
              <a:gd name="connsiteY0" fmla="*/ 314 h 12617"/>
              <a:gd name="connsiteX1" fmla="*/ 3065 w 13172"/>
              <a:gd name="connsiteY1" fmla="*/ 2294 h 12617"/>
              <a:gd name="connsiteX2" fmla="*/ 5565 w 13172"/>
              <a:gd name="connsiteY2" fmla="*/ 1294 h 12617"/>
              <a:gd name="connsiteX3" fmla="*/ 8065 w 13172"/>
              <a:gd name="connsiteY3" fmla="*/ 294 h 12617"/>
              <a:gd name="connsiteX4" fmla="*/ 13172 w 13172"/>
              <a:gd name="connsiteY4" fmla="*/ 283 h 12617"/>
              <a:gd name="connsiteX5" fmla="*/ 7096 w 13172"/>
              <a:gd name="connsiteY5" fmla="*/ 8905 h 12617"/>
              <a:gd name="connsiteX6" fmla="*/ 4639 w 13172"/>
              <a:gd name="connsiteY6" fmla="*/ 9479 h 12617"/>
              <a:gd name="connsiteX7" fmla="*/ 4298 w 13172"/>
              <a:gd name="connsiteY7" fmla="*/ 12406 h 12617"/>
              <a:gd name="connsiteX8" fmla="*/ 632 w 13172"/>
              <a:gd name="connsiteY8" fmla="*/ 12492 h 12617"/>
              <a:gd name="connsiteX9" fmla="*/ 565 w 13172"/>
              <a:gd name="connsiteY9" fmla="*/ 9294 h 12617"/>
              <a:gd name="connsiteX10" fmla="*/ 565 w 13172"/>
              <a:gd name="connsiteY10" fmla="*/ 314 h 12617"/>
              <a:gd name="connsiteX0" fmla="*/ 565 w 13172"/>
              <a:gd name="connsiteY0" fmla="*/ 314 h 12492"/>
              <a:gd name="connsiteX1" fmla="*/ 3065 w 13172"/>
              <a:gd name="connsiteY1" fmla="*/ 2294 h 12492"/>
              <a:gd name="connsiteX2" fmla="*/ 5565 w 13172"/>
              <a:gd name="connsiteY2" fmla="*/ 1294 h 12492"/>
              <a:gd name="connsiteX3" fmla="*/ 8065 w 13172"/>
              <a:gd name="connsiteY3" fmla="*/ 294 h 12492"/>
              <a:gd name="connsiteX4" fmla="*/ 13172 w 13172"/>
              <a:gd name="connsiteY4" fmla="*/ 283 h 12492"/>
              <a:gd name="connsiteX5" fmla="*/ 7096 w 13172"/>
              <a:gd name="connsiteY5" fmla="*/ 8905 h 12492"/>
              <a:gd name="connsiteX6" fmla="*/ 4639 w 13172"/>
              <a:gd name="connsiteY6" fmla="*/ 9479 h 12492"/>
              <a:gd name="connsiteX7" fmla="*/ 4298 w 13172"/>
              <a:gd name="connsiteY7" fmla="*/ 12406 h 12492"/>
              <a:gd name="connsiteX8" fmla="*/ 632 w 13172"/>
              <a:gd name="connsiteY8" fmla="*/ 12492 h 12492"/>
              <a:gd name="connsiteX9" fmla="*/ 565 w 13172"/>
              <a:gd name="connsiteY9" fmla="*/ 9294 h 12492"/>
              <a:gd name="connsiteX10" fmla="*/ 565 w 13172"/>
              <a:gd name="connsiteY10" fmla="*/ 314 h 12492"/>
              <a:gd name="connsiteX0" fmla="*/ 565 w 13172"/>
              <a:gd name="connsiteY0" fmla="*/ 314 h 12531"/>
              <a:gd name="connsiteX1" fmla="*/ 3065 w 13172"/>
              <a:gd name="connsiteY1" fmla="*/ 2294 h 12531"/>
              <a:gd name="connsiteX2" fmla="*/ 5565 w 13172"/>
              <a:gd name="connsiteY2" fmla="*/ 1294 h 12531"/>
              <a:gd name="connsiteX3" fmla="*/ 8065 w 13172"/>
              <a:gd name="connsiteY3" fmla="*/ 294 h 12531"/>
              <a:gd name="connsiteX4" fmla="*/ 13172 w 13172"/>
              <a:gd name="connsiteY4" fmla="*/ 283 h 12531"/>
              <a:gd name="connsiteX5" fmla="*/ 7096 w 13172"/>
              <a:gd name="connsiteY5" fmla="*/ 8905 h 12531"/>
              <a:gd name="connsiteX6" fmla="*/ 4639 w 13172"/>
              <a:gd name="connsiteY6" fmla="*/ 9479 h 12531"/>
              <a:gd name="connsiteX7" fmla="*/ 4226 w 13172"/>
              <a:gd name="connsiteY7" fmla="*/ 12474 h 12531"/>
              <a:gd name="connsiteX8" fmla="*/ 632 w 13172"/>
              <a:gd name="connsiteY8" fmla="*/ 12492 h 12531"/>
              <a:gd name="connsiteX9" fmla="*/ 565 w 13172"/>
              <a:gd name="connsiteY9" fmla="*/ 9294 h 12531"/>
              <a:gd name="connsiteX10" fmla="*/ 565 w 13172"/>
              <a:gd name="connsiteY10" fmla="*/ 314 h 12531"/>
              <a:gd name="connsiteX0" fmla="*/ 50 w 12657"/>
              <a:gd name="connsiteY0" fmla="*/ 314 h 12531"/>
              <a:gd name="connsiteX1" fmla="*/ 2550 w 12657"/>
              <a:gd name="connsiteY1" fmla="*/ 2294 h 12531"/>
              <a:gd name="connsiteX2" fmla="*/ 5050 w 12657"/>
              <a:gd name="connsiteY2" fmla="*/ 1294 h 12531"/>
              <a:gd name="connsiteX3" fmla="*/ 7550 w 12657"/>
              <a:gd name="connsiteY3" fmla="*/ 294 h 12531"/>
              <a:gd name="connsiteX4" fmla="*/ 12657 w 12657"/>
              <a:gd name="connsiteY4" fmla="*/ 283 h 12531"/>
              <a:gd name="connsiteX5" fmla="*/ 6581 w 12657"/>
              <a:gd name="connsiteY5" fmla="*/ 8905 h 12531"/>
              <a:gd name="connsiteX6" fmla="*/ 4124 w 12657"/>
              <a:gd name="connsiteY6" fmla="*/ 9479 h 12531"/>
              <a:gd name="connsiteX7" fmla="*/ 3711 w 12657"/>
              <a:gd name="connsiteY7" fmla="*/ 12474 h 12531"/>
              <a:gd name="connsiteX8" fmla="*/ 117 w 12657"/>
              <a:gd name="connsiteY8" fmla="*/ 12492 h 12531"/>
              <a:gd name="connsiteX9" fmla="*/ 50 w 12657"/>
              <a:gd name="connsiteY9" fmla="*/ 9294 h 12531"/>
              <a:gd name="connsiteX10" fmla="*/ 50 w 12657"/>
              <a:gd name="connsiteY10" fmla="*/ 314 h 12531"/>
              <a:gd name="connsiteX0" fmla="*/ 50 w 12657"/>
              <a:gd name="connsiteY0" fmla="*/ 314 h 12555"/>
              <a:gd name="connsiteX1" fmla="*/ 2550 w 12657"/>
              <a:gd name="connsiteY1" fmla="*/ 2294 h 12555"/>
              <a:gd name="connsiteX2" fmla="*/ 5050 w 12657"/>
              <a:gd name="connsiteY2" fmla="*/ 1294 h 12555"/>
              <a:gd name="connsiteX3" fmla="*/ 7550 w 12657"/>
              <a:gd name="connsiteY3" fmla="*/ 294 h 12555"/>
              <a:gd name="connsiteX4" fmla="*/ 12657 w 12657"/>
              <a:gd name="connsiteY4" fmla="*/ 283 h 12555"/>
              <a:gd name="connsiteX5" fmla="*/ 6581 w 12657"/>
              <a:gd name="connsiteY5" fmla="*/ 8905 h 12555"/>
              <a:gd name="connsiteX6" fmla="*/ 4124 w 12657"/>
              <a:gd name="connsiteY6" fmla="*/ 9479 h 12555"/>
              <a:gd name="connsiteX7" fmla="*/ 3711 w 12657"/>
              <a:gd name="connsiteY7" fmla="*/ 12474 h 12555"/>
              <a:gd name="connsiteX8" fmla="*/ 117 w 12657"/>
              <a:gd name="connsiteY8" fmla="*/ 12492 h 12555"/>
              <a:gd name="connsiteX9" fmla="*/ 50 w 12657"/>
              <a:gd name="connsiteY9" fmla="*/ 9294 h 12555"/>
              <a:gd name="connsiteX10" fmla="*/ 50 w 12657"/>
              <a:gd name="connsiteY10" fmla="*/ 314 h 12555"/>
              <a:gd name="connsiteX0" fmla="*/ 0 w 12607"/>
              <a:gd name="connsiteY0" fmla="*/ 314 h 12555"/>
              <a:gd name="connsiteX1" fmla="*/ 2500 w 12607"/>
              <a:gd name="connsiteY1" fmla="*/ 2294 h 12555"/>
              <a:gd name="connsiteX2" fmla="*/ 5000 w 12607"/>
              <a:gd name="connsiteY2" fmla="*/ 1294 h 12555"/>
              <a:gd name="connsiteX3" fmla="*/ 7500 w 12607"/>
              <a:gd name="connsiteY3" fmla="*/ 294 h 12555"/>
              <a:gd name="connsiteX4" fmla="*/ 12607 w 12607"/>
              <a:gd name="connsiteY4" fmla="*/ 283 h 12555"/>
              <a:gd name="connsiteX5" fmla="*/ 6531 w 12607"/>
              <a:gd name="connsiteY5" fmla="*/ 8905 h 12555"/>
              <a:gd name="connsiteX6" fmla="*/ 4074 w 12607"/>
              <a:gd name="connsiteY6" fmla="*/ 9479 h 12555"/>
              <a:gd name="connsiteX7" fmla="*/ 3661 w 12607"/>
              <a:gd name="connsiteY7" fmla="*/ 12474 h 12555"/>
              <a:gd name="connsiteX8" fmla="*/ 67 w 12607"/>
              <a:gd name="connsiteY8" fmla="*/ 12492 h 12555"/>
              <a:gd name="connsiteX9" fmla="*/ 0 w 12607"/>
              <a:gd name="connsiteY9" fmla="*/ 9294 h 12555"/>
              <a:gd name="connsiteX10" fmla="*/ 0 w 12607"/>
              <a:gd name="connsiteY10" fmla="*/ 314 h 12555"/>
              <a:gd name="connsiteX0" fmla="*/ 0 w 12607"/>
              <a:gd name="connsiteY0" fmla="*/ 314 h 12555"/>
              <a:gd name="connsiteX1" fmla="*/ 2500 w 12607"/>
              <a:gd name="connsiteY1" fmla="*/ 2294 h 12555"/>
              <a:gd name="connsiteX2" fmla="*/ 5000 w 12607"/>
              <a:gd name="connsiteY2" fmla="*/ 1294 h 12555"/>
              <a:gd name="connsiteX3" fmla="*/ 7500 w 12607"/>
              <a:gd name="connsiteY3" fmla="*/ 294 h 12555"/>
              <a:gd name="connsiteX4" fmla="*/ 12607 w 12607"/>
              <a:gd name="connsiteY4" fmla="*/ 283 h 12555"/>
              <a:gd name="connsiteX5" fmla="*/ 6531 w 12607"/>
              <a:gd name="connsiteY5" fmla="*/ 8905 h 12555"/>
              <a:gd name="connsiteX6" fmla="*/ 4074 w 12607"/>
              <a:gd name="connsiteY6" fmla="*/ 9479 h 12555"/>
              <a:gd name="connsiteX7" fmla="*/ 3661 w 12607"/>
              <a:gd name="connsiteY7" fmla="*/ 12474 h 12555"/>
              <a:gd name="connsiteX8" fmla="*/ 67 w 12607"/>
              <a:gd name="connsiteY8" fmla="*/ 12492 h 12555"/>
              <a:gd name="connsiteX9" fmla="*/ 0 w 12607"/>
              <a:gd name="connsiteY9" fmla="*/ 9294 h 12555"/>
              <a:gd name="connsiteX10" fmla="*/ 0 w 12607"/>
              <a:gd name="connsiteY10" fmla="*/ 314 h 12555"/>
              <a:gd name="connsiteX0" fmla="*/ 16 w 12623"/>
              <a:gd name="connsiteY0" fmla="*/ 314 h 12716"/>
              <a:gd name="connsiteX1" fmla="*/ 2516 w 12623"/>
              <a:gd name="connsiteY1" fmla="*/ 2294 h 12716"/>
              <a:gd name="connsiteX2" fmla="*/ 5016 w 12623"/>
              <a:gd name="connsiteY2" fmla="*/ 1294 h 12716"/>
              <a:gd name="connsiteX3" fmla="*/ 7516 w 12623"/>
              <a:gd name="connsiteY3" fmla="*/ 294 h 12716"/>
              <a:gd name="connsiteX4" fmla="*/ 12623 w 12623"/>
              <a:gd name="connsiteY4" fmla="*/ 283 h 12716"/>
              <a:gd name="connsiteX5" fmla="*/ 6547 w 12623"/>
              <a:gd name="connsiteY5" fmla="*/ 8905 h 12716"/>
              <a:gd name="connsiteX6" fmla="*/ 4090 w 12623"/>
              <a:gd name="connsiteY6" fmla="*/ 9479 h 12716"/>
              <a:gd name="connsiteX7" fmla="*/ 3677 w 12623"/>
              <a:gd name="connsiteY7" fmla="*/ 12474 h 12716"/>
              <a:gd name="connsiteX8" fmla="*/ 11 w 12623"/>
              <a:gd name="connsiteY8" fmla="*/ 12543 h 12716"/>
              <a:gd name="connsiteX9" fmla="*/ 16 w 12623"/>
              <a:gd name="connsiteY9" fmla="*/ 9294 h 12716"/>
              <a:gd name="connsiteX10" fmla="*/ 16 w 12623"/>
              <a:gd name="connsiteY10" fmla="*/ 314 h 12716"/>
              <a:gd name="connsiteX0" fmla="*/ 24 w 12631"/>
              <a:gd name="connsiteY0" fmla="*/ 314 h 12712"/>
              <a:gd name="connsiteX1" fmla="*/ 2524 w 12631"/>
              <a:gd name="connsiteY1" fmla="*/ 2294 h 12712"/>
              <a:gd name="connsiteX2" fmla="*/ 5024 w 12631"/>
              <a:gd name="connsiteY2" fmla="*/ 1294 h 12712"/>
              <a:gd name="connsiteX3" fmla="*/ 7524 w 12631"/>
              <a:gd name="connsiteY3" fmla="*/ 294 h 12712"/>
              <a:gd name="connsiteX4" fmla="*/ 12631 w 12631"/>
              <a:gd name="connsiteY4" fmla="*/ 283 h 12712"/>
              <a:gd name="connsiteX5" fmla="*/ 6555 w 12631"/>
              <a:gd name="connsiteY5" fmla="*/ 8905 h 12712"/>
              <a:gd name="connsiteX6" fmla="*/ 4098 w 12631"/>
              <a:gd name="connsiteY6" fmla="*/ 9479 h 12712"/>
              <a:gd name="connsiteX7" fmla="*/ 3685 w 12631"/>
              <a:gd name="connsiteY7" fmla="*/ 12474 h 12712"/>
              <a:gd name="connsiteX8" fmla="*/ 19 w 12631"/>
              <a:gd name="connsiteY8" fmla="*/ 12543 h 12712"/>
              <a:gd name="connsiteX9" fmla="*/ 24 w 12631"/>
              <a:gd name="connsiteY9" fmla="*/ 9294 h 12712"/>
              <a:gd name="connsiteX10" fmla="*/ 24 w 12631"/>
              <a:gd name="connsiteY10" fmla="*/ 314 h 12712"/>
              <a:gd name="connsiteX0" fmla="*/ 24 w 12631"/>
              <a:gd name="connsiteY0" fmla="*/ 314 h 12543"/>
              <a:gd name="connsiteX1" fmla="*/ 2524 w 12631"/>
              <a:gd name="connsiteY1" fmla="*/ 2294 h 12543"/>
              <a:gd name="connsiteX2" fmla="*/ 5024 w 12631"/>
              <a:gd name="connsiteY2" fmla="*/ 1294 h 12543"/>
              <a:gd name="connsiteX3" fmla="*/ 7524 w 12631"/>
              <a:gd name="connsiteY3" fmla="*/ 294 h 12543"/>
              <a:gd name="connsiteX4" fmla="*/ 12631 w 12631"/>
              <a:gd name="connsiteY4" fmla="*/ 283 h 12543"/>
              <a:gd name="connsiteX5" fmla="*/ 6555 w 12631"/>
              <a:gd name="connsiteY5" fmla="*/ 8905 h 12543"/>
              <a:gd name="connsiteX6" fmla="*/ 4098 w 12631"/>
              <a:gd name="connsiteY6" fmla="*/ 9479 h 12543"/>
              <a:gd name="connsiteX7" fmla="*/ 3685 w 12631"/>
              <a:gd name="connsiteY7" fmla="*/ 12474 h 12543"/>
              <a:gd name="connsiteX8" fmla="*/ 19 w 12631"/>
              <a:gd name="connsiteY8" fmla="*/ 12543 h 12543"/>
              <a:gd name="connsiteX9" fmla="*/ 24 w 12631"/>
              <a:gd name="connsiteY9" fmla="*/ 9294 h 12543"/>
              <a:gd name="connsiteX10" fmla="*/ 24 w 12631"/>
              <a:gd name="connsiteY10" fmla="*/ 314 h 12543"/>
              <a:gd name="connsiteX0" fmla="*/ 23 w 12630"/>
              <a:gd name="connsiteY0" fmla="*/ 314 h 12543"/>
              <a:gd name="connsiteX1" fmla="*/ 2523 w 12630"/>
              <a:gd name="connsiteY1" fmla="*/ 2294 h 12543"/>
              <a:gd name="connsiteX2" fmla="*/ 5023 w 12630"/>
              <a:gd name="connsiteY2" fmla="*/ 1294 h 12543"/>
              <a:gd name="connsiteX3" fmla="*/ 7523 w 12630"/>
              <a:gd name="connsiteY3" fmla="*/ 294 h 12543"/>
              <a:gd name="connsiteX4" fmla="*/ 12630 w 12630"/>
              <a:gd name="connsiteY4" fmla="*/ 283 h 12543"/>
              <a:gd name="connsiteX5" fmla="*/ 6554 w 12630"/>
              <a:gd name="connsiteY5" fmla="*/ 8905 h 12543"/>
              <a:gd name="connsiteX6" fmla="*/ 4097 w 12630"/>
              <a:gd name="connsiteY6" fmla="*/ 9479 h 12543"/>
              <a:gd name="connsiteX7" fmla="*/ 3684 w 12630"/>
              <a:gd name="connsiteY7" fmla="*/ 12474 h 12543"/>
              <a:gd name="connsiteX8" fmla="*/ 18 w 12630"/>
              <a:gd name="connsiteY8" fmla="*/ 12543 h 12543"/>
              <a:gd name="connsiteX9" fmla="*/ 23 w 12630"/>
              <a:gd name="connsiteY9" fmla="*/ 9294 h 12543"/>
              <a:gd name="connsiteX10" fmla="*/ 23 w 12630"/>
              <a:gd name="connsiteY10" fmla="*/ 314 h 12543"/>
              <a:gd name="connsiteX0" fmla="*/ 23 w 12630"/>
              <a:gd name="connsiteY0" fmla="*/ 314 h 12543"/>
              <a:gd name="connsiteX1" fmla="*/ 2523 w 12630"/>
              <a:gd name="connsiteY1" fmla="*/ 2294 h 12543"/>
              <a:gd name="connsiteX2" fmla="*/ 5023 w 12630"/>
              <a:gd name="connsiteY2" fmla="*/ 1294 h 12543"/>
              <a:gd name="connsiteX3" fmla="*/ 7523 w 12630"/>
              <a:gd name="connsiteY3" fmla="*/ 294 h 12543"/>
              <a:gd name="connsiteX4" fmla="*/ 12630 w 12630"/>
              <a:gd name="connsiteY4" fmla="*/ 283 h 12543"/>
              <a:gd name="connsiteX5" fmla="*/ 6554 w 12630"/>
              <a:gd name="connsiteY5" fmla="*/ 8905 h 12543"/>
              <a:gd name="connsiteX6" fmla="*/ 4097 w 12630"/>
              <a:gd name="connsiteY6" fmla="*/ 9479 h 12543"/>
              <a:gd name="connsiteX7" fmla="*/ 3684 w 12630"/>
              <a:gd name="connsiteY7" fmla="*/ 12474 h 12543"/>
              <a:gd name="connsiteX8" fmla="*/ 18 w 12630"/>
              <a:gd name="connsiteY8" fmla="*/ 12543 h 12543"/>
              <a:gd name="connsiteX9" fmla="*/ 23 w 12630"/>
              <a:gd name="connsiteY9" fmla="*/ 9294 h 12543"/>
              <a:gd name="connsiteX10" fmla="*/ 23 w 12630"/>
              <a:gd name="connsiteY10" fmla="*/ 314 h 12543"/>
              <a:gd name="connsiteX0" fmla="*/ 23 w 12630"/>
              <a:gd name="connsiteY0" fmla="*/ 314 h 12543"/>
              <a:gd name="connsiteX1" fmla="*/ 2753 w 12630"/>
              <a:gd name="connsiteY1" fmla="*/ 282 h 12543"/>
              <a:gd name="connsiteX2" fmla="*/ 5023 w 12630"/>
              <a:gd name="connsiteY2" fmla="*/ 1294 h 12543"/>
              <a:gd name="connsiteX3" fmla="*/ 7523 w 12630"/>
              <a:gd name="connsiteY3" fmla="*/ 294 h 12543"/>
              <a:gd name="connsiteX4" fmla="*/ 12630 w 12630"/>
              <a:gd name="connsiteY4" fmla="*/ 283 h 12543"/>
              <a:gd name="connsiteX5" fmla="*/ 6554 w 12630"/>
              <a:gd name="connsiteY5" fmla="*/ 8905 h 12543"/>
              <a:gd name="connsiteX6" fmla="*/ 4097 w 12630"/>
              <a:gd name="connsiteY6" fmla="*/ 9479 h 12543"/>
              <a:gd name="connsiteX7" fmla="*/ 3684 w 12630"/>
              <a:gd name="connsiteY7" fmla="*/ 12474 h 12543"/>
              <a:gd name="connsiteX8" fmla="*/ 18 w 12630"/>
              <a:gd name="connsiteY8" fmla="*/ 12543 h 12543"/>
              <a:gd name="connsiteX9" fmla="*/ 23 w 12630"/>
              <a:gd name="connsiteY9" fmla="*/ 9294 h 12543"/>
              <a:gd name="connsiteX10" fmla="*/ 23 w 12630"/>
              <a:gd name="connsiteY10" fmla="*/ 314 h 12543"/>
              <a:gd name="connsiteX0" fmla="*/ 23 w 12630"/>
              <a:gd name="connsiteY0" fmla="*/ 274 h 12503"/>
              <a:gd name="connsiteX1" fmla="*/ 2753 w 12630"/>
              <a:gd name="connsiteY1" fmla="*/ 242 h 12503"/>
              <a:gd name="connsiteX2" fmla="*/ 5109 w 12630"/>
              <a:gd name="connsiteY2" fmla="*/ 256 h 12503"/>
              <a:gd name="connsiteX3" fmla="*/ 7523 w 12630"/>
              <a:gd name="connsiteY3" fmla="*/ 254 h 12503"/>
              <a:gd name="connsiteX4" fmla="*/ 12630 w 12630"/>
              <a:gd name="connsiteY4" fmla="*/ 243 h 12503"/>
              <a:gd name="connsiteX5" fmla="*/ 6554 w 12630"/>
              <a:gd name="connsiteY5" fmla="*/ 8865 h 12503"/>
              <a:gd name="connsiteX6" fmla="*/ 4097 w 12630"/>
              <a:gd name="connsiteY6" fmla="*/ 9439 h 12503"/>
              <a:gd name="connsiteX7" fmla="*/ 3684 w 12630"/>
              <a:gd name="connsiteY7" fmla="*/ 12434 h 12503"/>
              <a:gd name="connsiteX8" fmla="*/ 18 w 12630"/>
              <a:gd name="connsiteY8" fmla="*/ 12503 h 12503"/>
              <a:gd name="connsiteX9" fmla="*/ 23 w 12630"/>
              <a:gd name="connsiteY9" fmla="*/ 9254 h 12503"/>
              <a:gd name="connsiteX10" fmla="*/ 23 w 12630"/>
              <a:gd name="connsiteY10" fmla="*/ 274 h 12503"/>
              <a:gd name="connsiteX0" fmla="*/ 23 w 12630"/>
              <a:gd name="connsiteY0" fmla="*/ 274 h 12503"/>
              <a:gd name="connsiteX1" fmla="*/ 2753 w 12630"/>
              <a:gd name="connsiteY1" fmla="*/ 242 h 12503"/>
              <a:gd name="connsiteX2" fmla="*/ 5109 w 12630"/>
              <a:gd name="connsiteY2" fmla="*/ 256 h 12503"/>
              <a:gd name="connsiteX3" fmla="*/ 7523 w 12630"/>
              <a:gd name="connsiteY3" fmla="*/ 254 h 12503"/>
              <a:gd name="connsiteX4" fmla="*/ 12630 w 12630"/>
              <a:gd name="connsiteY4" fmla="*/ 243 h 12503"/>
              <a:gd name="connsiteX5" fmla="*/ 6554 w 12630"/>
              <a:gd name="connsiteY5" fmla="*/ 8865 h 12503"/>
              <a:gd name="connsiteX6" fmla="*/ 4097 w 12630"/>
              <a:gd name="connsiteY6" fmla="*/ 9439 h 12503"/>
              <a:gd name="connsiteX7" fmla="*/ 3684 w 12630"/>
              <a:gd name="connsiteY7" fmla="*/ 12434 h 12503"/>
              <a:gd name="connsiteX8" fmla="*/ 18 w 12630"/>
              <a:gd name="connsiteY8" fmla="*/ 12503 h 12503"/>
              <a:gd name="connsiteX9" fmla="*/ 23 w 12630"/>
              <a:gd name="connsiteY9" fmla="*/ 9254 h 12503"/>
              <a:gd name="connsiteX10" fmla="*/ 23 w 12630"/>
              <a:gd name="connsiteY10" fmla="*/ 274 h 12503"/>
              <a:gd name="connsiteX0" fmla="*/ 23 w 12630"/>
              <a:gd name="connsiteY0" fmla="*/ 271 h 12500"/>
              <a:gd name="connsiteX1" fmla="*/ 2753 w 12630"/>
              <a:gd name="connsiteY1" fmla="*/ 239 h 12500"/>
              <a:gd name="connsiteX2" fmla="*/ 5109 w 12630"/>
              <a:gd name="connsiteY2" fmla="*/ 253 h 12500"/>
              <a:gd name="connsiteX3" fmla="*/ 7523 w 12630"/>
              <a:gd name="connsiteY3" fmla="*/ 251 h 12500"/>
              <a:gd name="connsiteX4" fmla="*/ 12630 w 12630"/>
              <a:gd name="connsiteY4" fmla="*/ 240 h 12500"/>
              <a:gd name="connsiteX5" fmla="*/ 6554 w 12630"/>
              <a:gd name="connsiteY5" fmla="*/ 8862 h 12500"/>
              <a:gd name="connsiteX6" fmla="*/ 4097 w 12630"/>
              <a:gd name="connsiteY6" fmla="*/ 9436 h 12500"/>
              <a:gd name="connsiteX7" fmla="*/ 3684 w 12630"/>
              <a:gd name="connsiteY7" fmla="*/ 12431 h 12500"/>
              <a:gd name="connsiteX8" fmla="*/ 18 w 12630"/>
              <a:gd name="connsiteY8" fmla="*/ 12500 h 12500"/>
              <a:gd name="connsiteX9" fmla="*/ 23 w 12630"/>
              <a:gd name="connsiteY9" fmla="*/ 9251 h 12500"/>
              <a:gd name="connsiteX10" fmla="*/ 23 w 12630"/>
              <a:gd name="connsiteY10" fmla="*/ 271 h 12500"/>
              <a:gd name="connsiteX0" fmla="*/ 23 w 12630"/>
              <a:gd name="connsiteY0" fmla="*/ 32 h 12261"/>
              <a:gd name="connsiteX1" fmla="*/ 2753 w 12630"/>
              <a:gd name="connsiteY1" fmla="*/ 0 h 12261"/>
              <a:gd name="connsiteX2" fmla="*/ 5109 w 12630"/>
              <a:gd name="connsiteY2" fmla="*/ 14 h 12261"/>
              <a:gd name="connsiteX3" fmla="*/ 7523 w 12630"/>
              <a:gd name="connsiteY3" fmla="*/ 12 h 12261"/>
              <a:gd name="connsiteX4" fmla="*/ 12630 w 12630"/>
              <a:gd name="connsiteY4" fmla="*/ 1 h 12261"/>
              <a:gd name="connsiteX5" fmla="*/ 6554 w 12630"/>
              <a:gd name="connsiteY5" fmla="*/ 8623 h 12261"/>
              <a:gd name="connsiteX6" fmla="*/ 4097 w 12630"/>
              <a:gd name="connsiteY6" fmla="*/ 9197 h 12261"/>
              <a:gd name="connsiteX7" fmla="*/ 3684 w 12630"/>
              <a:gd name="connsiteY7" fmla="*/ 12192 h 12261"/>
              <a:gd name="connsiteX8" fmla="*/ 18 w 12630"/>
              <a:gd name="connsiteY8" fmla="*/ 12261 h 12261"/>
              <a:gd name="connsiteX9" fmla="*/ 23 w 12630"/>
              <a:gd name="connsiteY9" fmla="*/ 9012 h 12261"/>
              <a:gd name="connsiteX10" fmla="*/ 23 w 12630"/>
              <a:gd name="connsiteY10" fmla="*/ 32 h 12261"/>
              <a:gd name="connsiteX0" fmla="*/ 0 w 17765"/>
              <a:gd name="connsiteY0" fmla="*/ 0 h 12267"/>
              <a:gd name="connsiteX1" fmla="*/ 7888 w 17765"/>
              <a:gd name="connsiteY1" fmla="*/ 6 h 12267"/>
              <a:gd name="connsiteX2" fmla="*/ 10244 w 17765"/>
              <a:gd name="connsiteY2" fmla="*/ 20 h 12267"/>
              <a:gd name="connsiteX3" fmla="*/ 12658 w 17765"/>
              <a:gd name="connsiteY3" fmla="*/ 18 h 12267"/>
              <a:gd name="connsiteX4" fmla="*/ 17765 w 17765"/>
              <a:gd name="connsiteY4" fmla="*/ 7 h 12267"/>
              <a:gd name="connsiteX5" fmla="*/ 11689 w 17765"/>
              <a:gd name="connsiteY5" fmla="*/ 8629 h 12267"/>
              <a:gd name="connsiteX6" fmla="*/ 9232 w 17765"/>
              <a:gd name="connsiteY6" fmla="*/ 9203 h 12267"/>
              <a:gd name="connsiteX7" fmla="*/ 8819 w 17765"/>
              <a:gd name="connsiteY7" fmla="*/ 12198 h 12267"/>
              <a:gd name="connsiteX8" fmla="*/ 5153 w 17765"/>
              <a:gd name="connsiteY8" fmla="*/ 12267 h 12267"/>
              <a:gd name="connsiteX9" fmla="*/ 5158 w 17765"/>
              <a:gd name="connsiteY9" fmla="*/ 9018 h 12267"/>
              <a:gd name="connsiteX10" fmla="*/ 0 w 17765"/>
              <a:gd name="connsiteY10" fmla="*/ 0 h 12267"/>
              <a:gd name="connsiteX0" fmla="*/ 65 w 17830"/>
              <a:gd name="connsiteY0" fmla="*/ 0 h 12267"/>
              <a:gd name="connsiteX1" fmla="*/ 7953 w 17830"/>
              <a:gd name="connsiteY1" fmla="*/ 6 h 12267"/>
              <a:gd name="connsiteX2" fmla="*/ 10309 w 17830"/>
              <a:gd name="connsiteY2" fmla="*/ 20 h 12267"/>
              <a:gd name="connsiteX3" fmla="*/ 12723 w 17830"/>
              <a:gd name="connsiteY3" fmla="*/ 18 h 12267"/>
              <a:gd name="connsiteX4" fmla="*/ 17830 w 17830"/>
              <a:gd name="connsiteY4" fmla="*/ 7 h 12267"/>
              <a:gd name="connsiteX5" fmla="*/ 11754 w 17830"/>
              <a:gd name="connsiteY5" fmla="*/ 8629 h 12267"/>
              <a:gd name="connsiteX6" fmla="*/ 9297 w 17830"/>
              <a:gd name="connsiteY6" fmla="*/ 9203 h 12267"/>
              <a:gd name="connsiteX7" fmla="*/ 8884 w 17830"/>
              <a:gd name="connsiteY7" fmla="*/ 12198 h 12267"/>
              <a:gd name="connsiteX8" fmla="*/ 5218 w 17830"/>
              <a:gd name="connsiteY8" fmla="*/ 12267 h 12267"/>
              <a:gd name="connsiteX9" fmla="*/ 0 w 17830"/>
              <a:gd name="connsiteY9" fmla="*/ 9547 h 12267"/>
              <a:gd name="connsiteX10" fmla="*/ 65 w 17830"/>
              <a:gd name="connsiteY10" fmla="*/ 0 h 12267"/>
              <a:gd name="connsiteX0" fmla="*/ 94 w 17859"/>
              <a:gd name="connsiteY0" fmla="*/ 0 h 12429"/>
              <a:gd name="connsiteX1" fmla="*/ 7982 w 17859"/>
              <a:gd name="connsiteY1" fmla="*/ 6 h 12429"/>
              <a:gd name="connsiteX2" fmla="*/ 10338 w 17859"/>
              <a:gd name="connsiteY2" fmla="*/ 20 h 12429"/>
              <a:gd name="connsiteX3" fmla="*/ 12752 w 17859"/>
              <a:gd name="connsiteY3" fmla="*/ 18 h 12429"/>
              <a:gd name="connsiteX4" fmla="*/ 17859 w 17859"/>
              <a:gd name="connsiteY4" fmla="*/ 7 h 12429"/>
              <a:gd name="connsiteX5" fmla="*/ 11783 w 17859"/>
              <a:gd name="connsiteY5" fmla="*/ 8629 h 12429"/>
              <a:gd name="connsiteX6" fmla="*/ 9326 w 17859"/>
              <a:gd name="connsiteY6" fmla="*/ 9203 h 12429"/>
              <a:gd name="connsiteX7" fmla="*/ 8913 w 17859"/>
              <a:gd name="connsiteY7" fmla="*/ 12198 h 12429"/>
              <a:gd name="connsiteX8" fmla="*/ 8 w 17859"/>
              <a:gd name="connsiteY8" fmla="*/ 12248 h 12429"/>
              <a:gd name="connsiteX9" fmla="*/ 29 w 17859"/>
              <a:gd name="connsiteY9" fmla="*/ 9547 h 12429"/>
              <a:gd name="connsiteX10" fmla="*/ 94 w 17859"/>
              <a:gd name="connsiteY10" fmla="*/ 0 h 12429"/>
              <a:gd name="connsiteX0" fmla="*/ 142 w 17859"/>
              <a:gd name="connsiteY0" fmla="*/ 0 h 12448"/>
              <a:gd name="connsiteX1" fmla="*/ 7982 w 17859"/>
              <a:gd name="connsiteY1" fmla="*/ 25 h 12448"/>
              <a:gd name="connsiteX2" fmla="*/ 10338 w 17859"/>
              <a:gd name="connsiteY2" fmla="*/ 39 h 12448"/>
              <a:gd name="connsiteX3" fmla="*/ 12752 w 17859"/>
              <a:gd name="connsiteY3" fmla="*/ 37 h 12448"/>
              <a:gd name="connsiteX4" fmla="*/ 17859 w 17859"/>
              <a:gd name="connsiteY4" fmla="*/ 26 h 12448"/>
              <a:gd name="connsiteX5" fmla="*/ 11783 w 17859"/>
              <a:gd name="connsiteY5" fmla="*/ 8648 h 12448"/>
              <a:gd name="connsiteX6" fmla="*/ 9326 w 17859"/>
              <a:gd name="connsiteY6" fmla="*/ 9222 h 12448"/>
              <a:gd name="connsiteX7" fmla="*/ 8913 w 17859"/>
              <a:gd name="connsiteY7" fmla="*/ 12217 h 12448"/>
              <a:gd name="connsiteX8" fmla="*/ 8 w 17859"/>
              <a:gd name="connsiteY8" fmla="*/ 12267 h 12448"/>
              <a:gd name="connsiteX9" fmla="*/ 29 w 17859"/>
              <a:gd name="connsiteY9" fmla="*/ 9566 h 12448"/>
              <a:gd name="connsiteX10" fmla="*/ 142 w 17859"/>
              <a:gd name="connsiteY10" fmla="*/ 0 h 12448"/>
              <a:gd name="connsiteX0" fmla="*/ 142 w 17859"/>
              <a:gd name="connsiteY0" fmla="*/ 18 h 12466"/>
              <a:gd name="connsiteX1" fmla="*/ 7982 w 17859"/>
              <a:gd name="connsiteY1" fmla="*/ 43 h 12466"/>
              <a:gd name="connsiteX2" fmla="*/ 10322 w 17859"/>
              <a:gd name="connsiteY2" fmla="*/ 0 h 12466"/>
              <a:gd name="connsiteX3" fmla="*/ 12752 w 17859"/>
              <a:gd name="connsiteY3" fmla="*/ 55 h 12466"/>
              <a:gd name="connsiteX4" fmla="*/ 17859 w 17859"/>
              <a:gd name="connsiteY4" fmla="*/ 44 h 12466"/>
              <a:gd name="connsiteX5" fmla="*/ 11783 w 17859"/>
              <a:gd name="connsiteY5" fmla="*/ 8666 h 12466"/>
              <a:gd name="connsiteX6" fmla="*/ 9326 w 17859"/>
              <a:gd name="connsiteY6" fmla="*/ 9240 h 12466"/>
              <a:gd name="connsiteX7" fmla="*/ 8913 w 17859"/>
              <a:gd name="connsiteY7" fmla="*/ 12235 h 12466"/>
              <a:gd name="connsiteX8" fmla="*/ 8 w 17859"/>
              <a:gd name="connsiteY8" fmla="*/ 12285 h 12466"/>
              <a:gd name="connsiteX9" fmla="*/ 29 w 17859"/>
              <a:gd name="connsiteY9" fmla="*/ 9584 h 12466"/>
              <a:gd name="connsiteX10" fmla="*/ 142 w 17859"/>
              <a:gd name="connsiteY10" fmla="*/ 18 h 12466"/>
              <a:gd name="connsiteX0" fmla="*/ 142 w 17859"/>
              <a:gd name="connsiteY0" fmla="*/ 18 h 12466"/>
              <a:gd name="connsiteX1" fmla="*/ 7982 w 17859"/>
              <a:gd name="connsiteY1" fmla="*/ 43 h 12466"/>
              <a:gd name="connsiteX2" fmla="*/ 10322 w 17859"/>
              <a:gd name="connsiteY2" fmla="*/ 0 h 12466"/>
              <a:gd name="connsiteX3" fmla="*/ 12752 w 17859"/>
              <a:gd name="connsiteY3" fmla="*/ 17 h 12466"/>
              <a:gd name="connsiteX4" fmla="*/ 17859 w 17859"/>
              <a:gd name="connsiteY4" fmla="*/ 44 h 12466"/>
              <a:gd name="connsiteX5" fmla="*/ 11783 w 17859"/>
              <a:gd name="connsiteY5" fmla="*/ 8666 h 12466"/>
              <a:gd name="connsiteX6" fmla="*/ 9326 w 17859"/>
              <a:gd name="connsiteY6" fmla="*/ 9240 h 12466"/>
              <a:gd name="connsiteX7" fmla="*/ 8913 w 17859"/>
              <a:gd name="connsiteY7" fmla="*/ 12235 h 12466"/>
              <a:gd name="connsiteX8" fmla="*/ 8 w 17859"/>
              <a:gd name="connsiteY8" fmla="*/ 12285 h 12466"/>
              <a:gd name="connsiteX9" fmla="*/ 29 w 17859"/>
              <a:gd name="connsiteY9" fmla="*/ 9584 h 12466"/>
              <a:gd name="connsiteX10" fmla="*/ 142 w 17859"/>
              <a:gd name="connsiteY10" fmla="*/ 18 h 12466"/>
              <a:gd name="connsiteX0" fmla="*/ 142 w 17859"/>
              <a:gd name="connsiteY0" fmla="*/ 1 h 12449"/>
              <a:gd name="connsiteX1" fmla="*/ 7982 w 17859"/>
              <a:gd name="connsiteY1" fmla="*/ 26 h 12449"/>
              <a:gd name="connsiteX2" fmla="*/ 12752 w 17859"/>
              <a:gd name="connsiteY2" fmla="*/ 0 h 12449"/>
              <a:gd name="connsiteX3" fmla="*/ 17859 w 17859"/>
              <a:gd name="connsiteY3" fmla="*/ 27 h 12449"/>
              <a:gd name="connsiteX4" fmla="*/ 11783 w 17859"/>
              <a:gd name="connsiteY4" fmla="*/ 8649 h 12449"/>
              <a:gd name="connsiteX5" fmla="*/ 9326 w 17859"/>
              <a:gd name="connsiteY5" fmla="*/ 9223 h 12449"/>
              <a:gd name="connsiteX6" fmla="*/ 8913 w 17859"/>
              <a:gd name="connsiteY6" fmla="*/ 12218 h 12449"/>
              <a:gd name="connsiteX7" fmla="*/ 8 w 17859"/>
              <a:gd name="connsiteY7" fmla="*/ 12268 h 12449"/>
              <a:gd name="connsiteX8" fmla="*/ 29 w 17859"/>
              <a:gd name="connsiteY8" fmla="*/ 9567 h 12449"/>
              <a:gd name="connsiteX9" fmla="*/ 142 w 17859"/>
              <a:gd name="connsiteY9" fmla="*/ 1 h 12449"/>
              <a:gd name="connsiteX0" fmla="*/ 142 w 17859"/>
              <a:gd name="connsiteY0" fmla="*/ 1 h 12449"/>
              <a:gd name="connsiteX1" fmla="*/ 12752 w 17859"/>
              <a:gd name="connsiteY1" fmla="*/ 0 h 12449"/>
              <a:gd name="connsiteX2" fmla="*/ 17859 w 17859"/>
              <a:gd name="connsiteY2" fmla="*/ 27 h 12449"/>
              <a:gd name="connsiteX3" fmla="*/ 11783 w 17859"/>
              <a:gd name="connsiteY3" fmla="*/ 8649 h 12449"/>
              <a:gd name="connsiteX4" fmla="*/ 9326 w 17859"/>
              <a:gd name="connsiteY4" fmla="*/ 9223 h 12449"/>
              <a:gd name="connsiteX5" fmla="*/ 8913 w 17859"/>
              <a:gd name="connsiteY5" fmla="*/ 12218 h 12449"/>
              <a:gd name="connsiteX6" fmla="*/ 8 w 17859"/>
              <a:gd name="connsiteY6" fmla="*/ 12268 h 12449"/>
              <a:gd name="connsiteX7" fmla="*/ 29 w 17859"/>
              <a:gd name="connsiteY7" fmla="*/ 9567 h 12449"/>
              <a:gd name="connsiteX8" fmla="*/ 142 w 17859"/>
              <a:gd name="connsiteY8" fmla="*/ 1 h 12449"/>
              <a:gd name="connsiteX0" fmla="*/ 142 w 17859"/>
              <a:gd name="connsiteY0" fmla="*/ 0 h 12448"/>
              <a:gd name="connsiteX1" fmla="*/ 17859 w 17859"/>
              <a:gd name="connsiteY1" fmla="*/ 26 h 12448"/>
              <a:gd name="connsiteX2" fmla="*/ 11783 w 17859"/>
              <a:gd name="connsiteY2" fmla="*/ 8648 h 12448"/>
              <a:gd name="connsiteX3" fmla="*/ 9326 w 17859"/>
              <a:gd name="connsiteY3" fmla="*/ 9222 h 12448"/>
              <a:gd name="connsiteX4" fmla="*/ 8913 w 17859"/>
              <a:gd name="connsiteY4" fmla="*/ 12217 h 12448"/>
              <a:gd name="connsiteX5" fmla="*/ 8 w 17859"/>
              <a:gd name="connsiteY5" fmla="*/ 12267 h 12448"/>
              <a:gd name="connsiteX6" fmla="*/ 29 w 17859"/>
              <a:gd name="connsiteY6" fmla="*/ 9566 h 12448"/>
              <a:gd name="connsiteX7" fmla="*/ 142 w 17859"/>
              <a:gd name="connsiteY7" fmla="*/ 0 h 12448"/>
              <a:gd name="connsiteX0" fmla="*/ 142 w 17859"/>
              <a:gd name="connsiteY0" fmla="*/ 0 h 12448"/>
              <a:gd name="connsiteX1" fmla="*/ 17859 w 17859"/>
              <a:gd name="connsiteY1" fmla="*/ 26 h 12448"/>
              <a:gd name="connsiteX2" fmla="*/ 11783 w 17859"/>
              <a:gd name="connsiteY2" fmla="*/ 8648 h 12448"/>
              <a:gd name="connsiteX3" fmla="*/ 9326 w 17859"/>
              <a:gd name="connsiteY3" fmla="*/ 9222 h 12448"/>
              <a:gd name="connsiteX4" fmla="*/ 8913 w 17859"/>
              <a:gd name="connsiteY4" fmla="*/ 12217 h 12448"/>
              <a:gd name="connsiteX5" fmla="*/ 8 w 17859"/>
              <a:gd name="connsiteY5" fmla="*/ 12267 h 12448"/>
              <a:gd name="connsiteX6" fmla="*/ 29 w 17859"/>
              <a:gd name="connsiteY6" fmla="*/ 9566 h 12448"/>
              <a:gd name="connsiteX7" fmla="*/ 142 w 17859"/>
              <a:gd name="connsiteY7" fmla="*/ 0 h 12448"/>
              <a:gd name="connsiteX0" fmla="*/ 1762 w 19479"/>
              <a:gd name="connsiteY0" fmla="*/ 0 h 12448"/>
              <a:gd name="connsiteX1" fmla="*/ 19479 w 19479"/>
              <a:gd name="connsiteY1" fmla="*/ 26 h 12448"/>
              <a:gd name="connsiteX2" fmla="*/ 13403 w 19479"/>
              <a:gd name="connsiteY2" fmla="*/ 8648 h 12448"/>
              <a:gd name="connsiteX3" fmla="*/ 10946 w 19479"/>
              <a:gd name="connsiteY3" fmla="*/ 9222 h 12448"/>
              <a:gd name="connsiteX4" fmla="*/ 10533 w 19479"/>
              <a:gd name="connsiteY4" fmla="*/ 12217 h 12448"/>
              <a:gd name="connsiteX5" fmla="*/ 1628 w 19479"/>
              <a:gd name="connsiteY5" fmla="*/ 12267 h 12448"/>
              <a:gd name="connsiteX6" fmla="*/ 1762 w 19479"/>
              <a:gd name="connsiteY6" fmla="*/ 0 h 12448"/>
              <a:gd name="connsiteX0" fmla="*/ 1670 w 19387"/>
              <a:gd name="connsiteY0" fmla="*/ 0 h 12429"/>
              <a:gd name="connsiteX1" fmla="*/ 19387 w 19387"/>
              <a:gd name="connsiteY1" fmla="*/ 26 h 12429"/>
              <a:gd name="connsiteX2" fmla="*/ 13311 w 19387"/>
              <a:gd name="connsiteY2" fmla="*/ 8648 h 12429"/>
              <a:gd name="connsiteX3" fmla="*/ 10854 w 19387"/>
              <a:gd name="connsiteY3" fmla="*/ 9222 h 12429"/>
              <a:gd name="connsiteX4" fmla="*/ 10441 w 19387"/>
              <a:gd name="connsiteY4" fmla="*/ 12217 h 12429"/>
              <a:gd name="connsiteX5" fmla="*/ 1777 w 19387"/>
              <a:gd name="connsiteY5" fmla="*/ 12210 h 12429"/>
              <a:gd name="connsiteX6" fmla="*/ 1670 w 19387"/>
              <a:gd name="connsiteY6" fmla="*/ 0 h 12429"/>
              <a:gd name="connsiteX0" fmla="*/ 1285 w 19002"/>
              <a:gd name="connsiteY0" fmla="*/ 0 h 12429"/>
              <a:gd name="connsiteX1" fmla="*/ 19002 w 19002"/>
              <a:gd name="connsiteY1" fmla="*/ 26 h 12429"/>
              <a:gd name="connsiteX2" fmla="*/ 12926 w 19002"/>
              <a:gd name="connsiteY2" fmla="*/ 8648 h 12429"/>
              <a:gd name="connsiteX3" fmla="*/ 10469 w 19002"/>
              <a:gd name="connsiteY3" fmla="*/ 9222 h 12429"/>
              <a:gd name="connsiteX4" fmla="*/ 10056 w 19002"/>
              <a:gd name="connsiteY4" fmla="*/ 12217 h 12429"/>
              <a:gd name="connsiteX5" fmla="*/ 1392 w 19002"/>
              <a:gd name="connsiteY5" fmla="*/ 12210 h 12429"/>
              <a:gd name="connsiteX6" fmla="*/ 1285 w 19002"/>
              <a:gd name="connsiteY6" fmla="*/ 0 h 12429"/>
              <a:gd name="connsiteX0" fmla="*/ 1312 w 19029"/>
              <a:gd name="connsiteY0" fmla="*/ 0 h 12429"/>
              <a:gd name="connsiteX1" fmla="*/ 19029 w 19029"/>
              <a:gd name="connsiteY1" fmla="*/ 26 h 12429"/>
              <a:gd name="connsiteX2" fmla="*/ 12953 w 19029"/>
              <a:gd name="connsiteY2" fmla="*/ 8648 h 12429"/>
              <a:gd name="connsiteX3" fmla="*/ 10496 w 19029"/>
              <a:gd name="connsiteY3" fmla="*/ 9222 h 12429"/>
              <a:gd name="connsiteX4" fmla="*/ 10083 w 19029"/>
              <a:gd name="connsiteY4" fmla="*/ 12217 h 12429"/>
              <a:gd name="connsiteX5" fmla="*/ 1307 w 19029"/>
              <a:gd name="connsiteY5" fmla="*/ 12210 h 12429"/>
              <a:gd name="connsiteX6" fmla="*/ 1312 w 19029"/>
              <a:gd name="connsiteY6" fmla="*/ 0 h 12429"/>
              <a:gd name="connsiteX0" fmla="*/ 14 w 17731"/>
              <a:gd name="connsiteY0" fmla="*/ 0 h 12429"/>
              <a:gd name="connsiteX1" fmla="*/ 17731 w 17731"/>
              <a:gd name="connsiteY1" fmla="*/ 26 h 12429"/>
              <a:gd name="connsiteX2" fmla="*/ 11655 w 17731"/>
              <a:gd name="connsiteY2" fmla="*/ 8648 h 12429"/>
              <a:gd name="connsiteX3" fmla="*/ 9198 w 17731"/>
              <a:gd name="connsiteY3" fmla="*/ 9222 h 12429"/>
              <a:gd name="connsiteX4" fmla="*/ 8785 w 17731"/>
              <a:gd name="connsiteY4" fmla="*/ 12217 h 12429"/>
              <a:gd name="connsiteX5" fmla="*/ 9 w 17731"/>
              <a:gd name="connsiteY5" fmla="*/ 12210 h 12429"/>
              <a:gd name="connsiteX6" fmla="*/ 14 w 17731"/>
              <a:gd name="connsiteY6" fmla="*/ 0 h 12429"/>
              <a:gd name="connsiteX0" fmla="*/ 5 w 17722"/>
              <a:gd name="connsiteY0" fmla="*/ 0 h 12433"/>
              <a:gd name="connsiteX1" fmla="*/ 17722 w 17722"/>
              <a:gd name="connsiteY1" fmla="*/ 26 h 12433"/>
              <a:gd name="connsiteX2" fmla="*/ 11646 w 17722"/>
              <a:gd name="connsiteY2" fmla="*/ 8648 h 12433"/>
              <a:gd name="connsiteX3" fmla="*/ 9189 w 17722"/>
              <a:gd name="connsiteY3" fmla="*/ 9222 h 12433"/>
              <a:gd name="connsiteX4" fmla="*/ 8776 w 17722"/>
              <a:gd name="connsiteY4" fmla="*/ 12217 h 12433"/>
              <a:gd name="connsiteX5" fmla="*/ 0 w 17722"/>
              <a:gd name="connsiteY5" fmla="*/ 12210 h 12433"/>
              <a:gd name="connsiteX6" fmla="*/ 5 w 17722"/>
              <a:gd name="connsiteY6" fmla="*/ 0 h 12433"/>
              <a:gd name="connsiteX0" fmla="*/ 5 w 17722"/>
              <a:gd name="connsiteY0" fmla="*/ 0 h 12224"/>
              <a:gd name="connsiteX1" fmla="*/ 17722 w 17722"/>
              <a:gd name="connsiteY1" fmla="*/ 26 h 12224"/>
              <a:gd name="connsiteX2" fmla="*/ 11646 w 17722"/>
              <a:gd name="connsiteY2" fmla="*/ 8648 h 12224"/>
              <a:gd name="connsiteX3" fmla="*/ 9189 w 17722"/>
              <a:gd name="connsiteY3" fmla="*/ 9222 h 12224"/>
              <a:gd name="connsiteX4" fmla="*/ 8776 w 17722"/>
              <a:gd name="connsiteY4" fmla="*/ 12217 h 12224"/>
              <a:gd name="connsiteX5" fmla="*/ 0 w 17722"/>
              <a:gd name="connsiteY5" fmla="*/ 12210 h 12224"/>
              <a:gd name="connsiteX6" fmla="*/ 5 w 17722"/>
              <a:gd name="connsiteY6" fmla="*/ 0 h 12224"/>
              <a:gd name="connsiteX0" fmla="*/ 5 w 17722"/>
              <a:gd name="connsiteY0" fmla="*/ 0 h 12240"/>
              <a:gd name="connsiteX1" fmla="*/ 17722 w 17722"/>
              <a:gd name="connsiteY1" fmla="*/ 26 h 12240"/>
              <a:gd name="connsiteX2" fmla="*/ 11646 w 17722"/>
              <a:gd name="connsiteY2" fmla="*/ 8648 h 12240"/>
              <a:gd name="connsiteX3" fmla="*/ 9189 w 17722"/>
              <a:gd name="connsiteY3" fmla="*/ 9222 h 12240"/>
              <a:gd name="connsiteX4" fmla="*/ 8776 w 17722"/>
              <a:gd name="connsiteY4" fmla="*/ 12217 h 12240"/>
              <a:gd name="connsiteX5" fmla="*/ 0 w 17722"/>
              <a:gd name="connsiteY5" fmla="*/ 12210 h 12240"/>
              <a:gd name="connsiteX6" fmla="*/ 5 w 17722"/>
              <a:gd name="connsiteY6" fmla="*/ 0 h 12240"/>
              <a:gd name="connsiteX0" fmla="*/ 5 w 17722"/>
              <a:gd name="connsiteY0" fmla="*/ 0 h 12240"/>
              <a:gd name="connsiteX1" fmla="*/ 17722 w 17722"/>
              <a:gd name="connsiteY1" fmla="*/ 26 h 12240"/>
              <a:gd name="connsiteX2" fmla="*/ 11646 w 17722"/>
              <a:gd name="connsiteY2" fmla="*/ 8648 h 12240"/>
              <a:gd name="connsiteX3" fmla="*/ 9189 w 17722"/>
              <a:gd name="connsiteY3" fmla="*/ 9222 h 12240"/>
              <a:gd name="connsiteX4" fmla="*/ 8776 w 17722"/>
              <a:gd name="connsiteY4" fmla="*/ 12217 h 12240"/>
              <a:gd name="connsiteX5" fmla="*/ 0 w 17722"/>
              <a:gd name="connsiteY5" fmla="*/ 12210 h 12240"/>
              <a:gd name="connsiteX6" fmla="*/ 5 w 17722"/>
              <a:gd name="connsiteY6" fmla="*/ 0 h 12240"/>
              <a:gd name="connsiteX0" fmla="*/ 5 w 17722"/>
              <a:gd name="connsiteY0" fmla="*/ 0 h 12468"/>
              <a:gd name="connsiteX1" fmla="*/ 17722 w 17722"/>
              <a:gd name="connsiteY1" fmla="*/ 26 h 12468"/>
              <a:gd name="connsiteX2" fmla="*/ 11646 w 17722"/>
              <a:gd name="connsiteY2" fmla="*/ 8648 h 12468"/>
              <a:gd name="connsiteX3" fmla="*/ 9189 w 17722"/>
              <a:gd name="connsiteY3" fmla="*/ 8750 h 12468"/>
              <a:gd name="connsiteX4" fmla="*/ 8776 w 17722"/>
              <a:gd name="connsiteY4" fmla="*/ 12217 h 12468"/>
              <a:gd name="connsiteX5" fmla="*/ 0 w 17722"/>
              <a:gd name="connsiteY5" fmla="*/ 12210 h 12468"/>
              <a:gd name="connsiteX6" fmla="*/ 5 w 17722"/>
              <a:gd name="connsiteY6" fmla="*/ 0 h 12468"/>
              <a:gd name="connsiteX0" fmla="*/ 5 w 17722"/>
              <a:gd name="connsiteY0" fmla="*/ 0 h 12476"/>
              <a:gd name="connsiteX1" fmla="*/ 17722 w 17722"/>
              <a:gd name="connsiteY1" fmla="*/ 26 h 12476"/>
              <a:gd name="connsiteX2" fmla="*/ 11646 w 17722"/>
              <a:gd name="connsiteY2" fmla="*/ 8648 h 12476"/>
              <a:gd name="connsiteX3" fmla="*/ 9189 w 17722"/>
              <a:gd name="connsiteY3" fmla="*/ 8750 h 12476"/>
              <a:gd name="connsiteX4" fmla="*/ 8776 w 17722"/>
              <a:gd name="connsiteY4" fmla="*/ 12217 h 12476"/>
              <a:gd name="connsiteX5" fmla="*/ 0 w 17722"/>
              <a:gd name="connsiteY5" fmla="*/ 12210 h 12476"/>
              <a:gd name="connsiteX6" fmla="*/ 5 w 17722"/>
              <a:gd name="connsiteY6" fmla="*/ 0 h 12476"/>
              <a:gd name="connsiteX0" fmla="*/ 5 w 17722"/>
              <a:gd name="connsiteY0" fmla="*/ 0 h 12476"/>
              <a:gd name="connsiteX1" fmla="*/ 17722 w 17722"/>
              <a:gd name="connsiteY1" fmla="*/ 26 h 12476"/>
              <a:gd name="connsiteX2" fmla="*/ 11646 w 17722"/>
              <a:gd name="connsiteY2" fmla="*/ 8648 h 12476"/>
              <a:gd name="connsiteX3" fmla="*/ 9189 w 17722"/>
              <a:gd name="connsiteY3" fmla="*/ 8750 h 12476"/>
              <a:gd name="connsiteX4" fmla="*/ 8776 w 17722"/>
              <a:gd name="connsiteY4" fmla="*/ 12217 h 12476"/>
              <a:gd name="connsiteX5" fmla="*/ 0 w 17722"/>
              <a:gd name="connsiteY5" fmla="*/ 12210 h 12476"/>
              <a:gd name="connsiteX6" fmla="*/ 5 w 17722"/>
              <a:gd name="connsiteY6" fmla="*/ 0 h 12476"/>
              <a:gd name="connsiteX0" fmla="*/ 5 w 17722"/>
              <a:gd name="connsiteY0" fmla="*/ 0 h 12234"/>
              <a:gd name="connsiteX1" fmla="*/ 17722 w 17722"/>
              <a:gd name="connsiteY1" fmla="*/ 26 h 12234"/>
              <a:gd name="connsiteX2" fmla="*/ 11646 w 17722"/>
              <a:gd name="connsiteY2" fmla="*/ 8648 h 12234"/>
              <a:gd name="connsiteX3" fmla="*/ 9189 w 17722"/>
              <a:gd name="connsiteY3" fmla="*/ 8750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189 w 17722"/>
              <a:gd name="connsiteY3" fmla="*/ 8750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14 w 17722"/>
              <a:gd name="connsiteY2" fmla="*/ 8705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14 w 17722"/>
              <a:gd name="connsiteY2" fmla="*/ 8705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14 w 17722"/>
              <a:gd name="connsiteY2" fmla="*/ 8705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06"/>
              <a:gd name="connsiteY0" fmla="*/ 12 h 12246"/>
              <a:gd name="connsiteX1" fmla="*/ 17706 w 17706"/>
              <a:gd name="connsiteY1" fmla="*/ 0 h 12246"/>
              <a:gd name="connsiteX2" fmla="*/ 11614 w 17706"/>
              <a:gd name="connsiteY2" fmla="*/ 8717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8483"/>
              <a:gd name="connsiteY0" fmla="*/ 0 h 12234"/>
              <a:gd name="connsiteX1" fmla="*/ 18483 w 18483"/>
              <a:gd name="connsiteY1" fmla="*/ 3 h 12234"/>
              <a:gd name="connsiteX2" fmla="*/ 11556 w 18483"/>
              <a:gd name="connsiteY2" fmla="*/ 8806 h 12234"/>
              <a:gd name="connsiteX3" fmla="*/ 9343 w 18483"/>
              <a:gd name="connsiteY3" fmla="*/ 8693 h 12234"/>
              <a:gd name="connsiteX4" fmla="*/ 8776 w 18483"/>
              <a:gd name="connsiteY4" fmla="*/ 12217 h 12234"/>
              <a:gd name="connsiteX5" fmla="*/ 0 w 18483"/>
              <a:gd name="connsiteY5" fmla="*/ 12210 h 12234"/>
              <a:gd name="connsiteX6" fmla="*/ 5 w 18483"/>
              <a:gd name="connsiteY6" fmla="*/ 0 h 12234"/>
              <a:gd name="connsiteX0" fmla="*/ 5 w 19548"/>
              <a:gd name="connsiteY0" fmla="*/ 0 h 12234"/>
              <a:gd name="connsiteX1" fmla="*/ 18483 w 19548"/>
              <a:gd name="connsiteY1" fmla="*/ 3 h 12234"/>
              <a:gd name="connsiteX2" fmla="*/ 16699 w 19548"/>
              <a:gd name="connsiteY2" fmla="*/ 3167 h 12234"/>
              <a:gd name="connsiteX3" fmla="*/ 11556 w 19548"/>
              <a:gd name="connsiteY3" fmla="*/ 8806 h 12234"/>
              <a:gd name="connsiteX4" fmla="*/ 9343 w 19548"/>
              <a:gd name="connsiteY4" fmla="*/ 8693 h 12234"/>
              <a:gd name="connsiteX5" fmla="*/ 8776 w 19548"/>
              <a:gd name="connsiteY5" fmla="*/ 12217 h 12234"/>
              <a:gd name="connsiteX6" fmla="*/ 0 w 19548"/>
              <a:gd name="connsiteY6" fmla="*/ 12210 h 12234"/>
              <a:gd name="connsiteX7" fmla="*/ 5 w 19548"/>
              <a:gd name="connsiteY7" fmla="*/ 0 h 12234"/>
              <a:gd name="connsiteX0" fmla="*/ 5 w 19991"/>
              <a:gd name="connsiteY0" fmla="*/ 0 h 12234"/>
              <a:gd name="connsiteX1" fmla="*/ 18483 w 19991"/>
              <a:gd name="connsiteY1" fmla="*/ 3 h 12234"/>
              <a:gd name="connsiteX2" fmla="*/ 18410 w 19991"/>
              <a:gd name="connsiteY2" fmla="*/ 4682 h 12234"/>
              <a:gd name="connsiteX3" fmla="*/ 11556 w 19991"/>
              <a:gd name="connsiteY3" fmla="*/ 8806 h 12234"/>
              <a:gd name="connsiteX4" fmla="*/ 9343 w 19991"/>
              <a:gd name="connsiteY4" fmla="*/ 8693 h 12234"/>
              <a:gd name="connsiteX5" fmla="*/ 8776 w 19991"/>
              <a:gd name="connsiteY5" fmla="*/ 12217 h 12234"/>
              <a:gd name="connsiteX6" fmla="*/ 0 w 19991"/>
              <a:gd name="connsiteY6" fmla="*/ 12210 h 12234"/>
              <a:gd name="connsiteX7" fmla="*/ 5 w 19991"/>
              <a:gd name="connsiteY7" fmla="*/ 0 h 12234"/>
              <a:gd name="connsiteX0" fmla="*/ 5 w 19702"/>
              <a:gd name="connsiteY0" fmla="*/ 0 h 12234"/>
              <a:gd name="connsiteX1" fmla="*/ 18483 w 19702"/>
              <a:gd name="connsiteY1" fmla="*/ 3 h 12234"/>
              <a:gd name="connsiteX2" fmla="*/ 18410 w 19702"/>
              <a:gd name="connsiteY2" fmla="*/ 4682 h 12234"/>
              <a:gd name="connsiteX3" fmla="*/ 11556 w 19702"/>
              <a:gd name="connsiteY3" fmla="*/ 8806 h 12234"/>
              <a:gd name="connsiteX4" fmla="*/ 9343 w 19702"/>
              <a:gd name="connsiteY4" fmla="*/ 8693 h 12234"/>
              <a:gd name="connsiteX5" fmla="*/ 8776 w 19702"/>
              <a:gd name="connsiteY5" fmla="*/ 12217 h 12234"/>
              <a:gd name="connsiteX6" fmla="*/ 0 w 19702"/>
              <a:gd name="connsiteY6" fmla="*/ 12210 h 12234"/>
              <a:gd name="connsiteX7" fmla="*/ 5 w 19702"/>
              <a:gd name="connsiteY7" fmla="*/ 0 h 12234"/>
              <a:gd name="connsiteX0" fmla="*/ 5 w 18483"/>
              <a:gd name="connsiteY0" fmla="*/ 0 h 12234"/>
              <a:gd name="connsiteX1" fmla="*/ 18483 w 18483"/>
              <a:gd name="connsiteY1" fmla="*/ 3 h 12234"/>
              <a:gd name="connsiteX2" fmla="*/ 18410 w 18483"/>
              <a:gd name="connsiteY2" fmla="*/ 4682 h 12234"/>
              <a:gd name="connsiteX3" fmla="*/ 11556 w 18483"/>
              <a:gd name="connsiteY3" fmla="*/ 8806 h 12234"/>
              <a:gd name="connsiteX4" fmla="*/ 9343 w 18483"/>
              <a:gd name="connsiteY4" fmla="*/ 8693 h 12234"/>
              <a:gd name="connsiteX5" fmla="*/ 8776 w 18483"/>
              <a:gd name="connsiteY5" fmla="*/ 12217 h 12234"/>
              <a:gd name="connsiteX6" fmla="*/ 0 w 18483"/>
              <a:gd name="connsiteY6" fmla="*/ 12210 h 12234"/>
              <a:gd name="connsiteX7" fmla="*/ 5 w 18483"/>
              <a:gd name="connsiteY7" fmla="*/ 0 h 12234"/>
              <a:gd name="connsiteX0" fmla="*/ 5 w 18483"/>
              <a:gd name="connsiteY0" fmla="*/ 0 h 12234"/>
              <a:gd name="connsiteX1" fmla="*/ 18483 w 18483"/>
              <a:gd name="connsiteY1" fmla="*/ 3 h 12234"/>
              <a:gd name="connsiteX2" fmla="*/ 18449 w 18483"/>
              <a:gd name="connsiteY2" fmla="*/ 4682 h 12234"/>
              <a:gd name="connsiteX3" fmla="*/ 11556 w 18483"/>
              <a:gd name="connsiteY3" fmla="*/ 8806 h 12234"/>
              <a:gd name="connsiteX4" fmla="*/ 9343 w 18483"/>
              <a:gd name="connsiteY4" fmla="*/ 8693 h 12234"/>
              <a:gd name="connsiteX5" fmla="*/ 8776 w 18483"/>
              <a:gd name="connsiteY5" fmla="*/ 12217 h 12234"/>
              <a:gd name="connsiteX6" fmla="*/ 0 w 18483"/>
              <a:gd name="connsiteY6" fmla="*/ 12210 h 12234"/>
              <a:gd name="connsiteX7" fmla="*/ 5 w 18483"/>
              <a:gd name="connsiteY7" fmla="*/ 0 h 12234"/>
              <a:gd name="connsiteX0" fmla="*/ 5 w 18457"/>
              <a:gd name="connsiteY0" fmla="*/ 0 h 12234"/>
              <a:gd name="connsiteX1" fmla="*/ 18457 w 18457"/>
              <a:gd name="connsiteY1" fmla="*/ 18 h 12234"/>
              <a:gd name="connsiteX2" fmla="*/ 18449 w 18457"/>
              <a:gd name="connsiteY2" fmla="*/ 4682 h 12234"/>
              <a:gd name="connsiteX3" fmla="*/ 11556 w 18457"/>
              <a:gd name="connsiteY3" fmla="*/ 8806 h 12234"/>
              <a:gd name="connsiteX4" fmla="*/ 9343 w 18457"/>
              <a:gd name="connsiteY4" fmla="*/ 8693 h 12234"/>
              <a:gd name="connsiteX5" fmla="*/ 8776 w 18457"/>
              <a:gd name="connsiteY5" fmla="*/ 12217 h 12234"/>
              <a:gd name="connsiteX6" fmla="*/ 0 w 18457"/>
              <a:gd name="connsiteY6" fmla="*/ 12210 h 12234"/>
              <a:gd name="connsiteX7" fmla="*/ 5 w 18457"/>
              <a:gd name="connsiteY7" fmla="*/ 0 h 12234"/>
              <a:gd name="connsiteX0" fmla="*/ 5 w 18457"/>
              <a:gd name="connsiteY0" fmla="*/ 0 h 12234"/>
              <a:gd name="connsiteX1" fmla="*/ 18457 w 18457"/>
              <a:gd name="connsiteY1" fmla="*/ 18 h 12234"/>
              <a:gd name="connsiteX2" fmla="*/ 18449 w 18457"/>
              <a:gd name="connsiteY2" fmla="*/ 4682 h 12234"/>
              <a:gd name="connsiteX3" fmla="*/ 14136 w 18457"/>
              <a:gd name="connsiteY3" fmla="*/ 10244 h 12234"/>
              <a:gd name="connsiteX4" fmla="*/ 9343 w 18457"/>
              <a:gd name="connsiteY4" fmla="*/ 8693 h 12234"/>
              <a:gd name="connsiteX5" fmla="*/ 8776 w 18457"/>
              <a:gd name="connsiteY5" fmla="*/ 12217 h 12234"/>
              <a:gd name="connsiteX6" fmla="*/ 0 w 18457"/>
              <a:gd name="connsiteY6" fmla="*/ 12210 h 12234"/>
              <a:gd name="connsiteX7" fmla="*/ 5 w 18457"/>
              <a:gd name="connsiteY7" fmla="*/ 0 h 12234"/>
              <a:gd name="connsiteX0" fmla="*/ 5 w 18457"/>
              <a:gd name="connsiteY0" fmla="*/ 0 h 12234"/>
              <a:gd name="connsiteX1" fmla="*/ 18457 w 18457"/>
              <a:gd name="connsiteY1" fmla="*/ 18 h 12234"/>
              <a:gd name="connsiteX2" fmla="*/ 18449 w 18457"/>
              <a:gd name="connsiteY2" fmla="*/ 4682 h 12234"/>
              <a:gd name="connsiteX3" fmla="*/ 14136 w 18457"/>
              <a:gd name="connsiteY3" fmla="*/ 10244 h 12234"/>
              <a:gd name="connsiteX4" fmla="*/ 11988 w 18457"/>
              <a:gd name="connsiteY4" fmla="*/ 10038 h 12234"/>
              <a:gd name="connsiteX5" fmla="*/ 8776 w 18457"/>
              <a:gd name="connsiteY5" fmla="*/ 12217 h 12234"/>
              <a:gd name="connsiteX6" fmla="*/ 0 w 18457"/>
              <a:gd name="connsiteY6" fmla="*/ 12210 h 12234"/>
              <a:gd name="connsiteX7" fmla="*/ 5 w 18457"/>
              <a:gd name="connsiteY7" fmla="*/ 0 h 12234"/>
              <a:gd name="connsiteX0" fmla="*/ 5 w 18457"/>
              <a:gd name="connsiteY0" fmla="*/ 0 h 12210"/>
              <a:gd name="connsiteX1" fmla="*/ 18457 w 18457"/>
              <a:gd name="connsiteY1" fmla="*/ 18 h 12210"/>
              <a:gd name="connsiteX2" fmla="*/ 18449 w 18457"/>
              <a:gd name="connsiteY2" fmla="*/ 4682 h 12210"/>
              <a:gd name="connsiteX3" fmla="*/ 14136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36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36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36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36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1988 w 18457"/>
              <a:gd name="connsiteY4" fmla="*/ 10038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2054 w 18457"/>
              <a:gd name="connsiteY4" fmla="*/ 10084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2054 w 18457"/>
              <a:gd name="connsiteY4" fmla="*/ 10084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2054 w 18457"/>
              <a:gd name="connsiteY4" fmla="*/ 10084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557 w 18457"/>
              <a:gd name="connsiteY3" fmla="*/ 10043 h 12210"/>
              <a:gd name="connsiteX4" fmla="*/ 12054 w 18457"/>
              <a:gd name="connsiteY4" fmla="*/ 10084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557 w 18457"/>
              <a:gd name="connsiteY3" fmla="*/ 10043 h 12210"/>
              <a:gd name="connsiteX4" fmla="*/ 12054 w 18457"/>
              <a:gd name="connsiteY4" fmla="*/ 10084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557 w 18457"/>
              <a:gd name="connsiteY3" fmla="*/ 10043 h 12210"/>
              <a:gd name="connsiteX4" fmla="*/ 12172 w 18457"/>
              <a:gd name="connsiteY4" fmla="*/ 10069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557 w 18457"/>
              <a:gd name="connsiteY3" fmla="*/ 10043 h 12210"/>
              <a:gd name="connsiteX4" fmla="*/ 12172 w 18457"/>
              <a:gd name="connsiteY4" fmla="*/ 10069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34"/>
              <a:gd name="connsiteX1" fmla="*/ 18457 w 18457"/>
              <a:gd name="connsiteY1" fmla="*/ 18 h 12234"/>
              <a:gd name="connsiteX2" fmla="*/ 18449 w 18457"/>
              <a:gd name="connsiteY2" fmla="*/ 4682 h 12234"/>
              <a:gd name="connsiteX3" fmla="*/ 14557 w 18457"/>
              <a:gd name="connsiteY3" fmla="*/ 10043 h 12234"/>
              <a:gd name="connsiteX4" fmla="*/ 12172 w 18457"/>
              <a:gd name="connsiteY4" fmla="*/ 10069 h 12234"/>
              <a:gd name="connsiteX5" fmla="*/ 11382 w 18457"/>
              <a:gd name="connsiteY5" fmla="*/ 12217 h 12234"/>
              <a:gd name="connsiteX6" fmla="*/ 0 w 18457"/>
              <a:gd name="connsiteY6" fmla="*/ 12210 h 12234"/>
              <a:gd name="connsiteX7" fmla="*/ 5 w 18457"/>
              <a:gd name="connsiteY7" fmla="*/ 0 h 12234"/>
              <a:gd name="connsiteX0" fmla="*/ 5 w 18457"/>
              <a:gd name="connsiteY0" fmla="*/ 0 h 12234"/>
              <a:gd name="connsiteX1" fmla="*/ 18457 w 18457"/>
              <a:gd name="connsiteY1" fmla="*/ 18 h 12234"/>
              <a:gd name="connsiteX2" fmla="*/ 18449 w 18457"/>
              <a:gd name="connsiteY2" fmla="*/ 4682 h 12234"/>
              <a:gd name="connsiteX3" fmla="*/ 14557 w 18457"/>
              <a:gd name="connsiteY3" fmla="*/ 10043 h 12234"/>
              <a:gd name="connsiteX4" fmla="*/ 12042 w 18457"/>
              <a:gd name="connsiteY4" fmla="*/ 10130 h 12234"/>
              <a:gd name="connsiteX5" fmla="*/ 11382 w 18457"/>
              <a:gd name="connsiteY5" fmla="*/ 12217 h 12234"/>
              <a:gd name="connsiteX6" fmla="*/ 0 w 18457"/>
              <a:gd name="connsiteY6" fmla="*/ 12210 h 12234"/>
              <a:gd name="connsiteX7" fmla="*/ 5 w 18457"/>
              <a:gd name="connsiteY7" fmla="*/ 0 h 12234"/>
              <a:gd name="connsiteX0" fmla="*/ 5 w 18457"/>
              <a:gd name="connsiteY0" fmla="*/ 0 h 12234"/>
              <a:gd name="connsiteX1" fmla="*/ 18457 w 18457"/>
              <a:gd name="connsiteY1" fmla="*/ 18 h 12234"/>
              <a:gd name="connsiteX2" fmla="*/ 18449 w 18457"/>
              <a:gd name="connsiteY2" fmla="*/ 4682 h 12234"/>
              <a:gd name="connsiteX3" fmla="*/ 14557 w 18457"/>
              <a:gd name="connsiteY3" fmla="*/ 10043 h 12234"/>
              <a:gd name="connsiteX4" fmla="*/ 12042 w 18457"/>
              <a:gd name="connsiteY4" fmla="*/ 10130 h 12234"/>
              <a:gd name="connsiteX5" fmla="*/ 11497 w 18457"/>
              <a:gd name="connsiteY5" fmla="*/ 12217 h 12234"/>
              <a:gd name="connsiteX6" fmla="*/ 0 w 18457"/>
              <a:gd name="connsiteY6" fmla="*/ 12210 h 12234"/>
              <a:gd name="connsiteX7" fmla="*/ 5 w 18457"/>
              <a:gd name="connsiteY7" fmla="*/ 0 h 12234"/>
              <a:gd name="connsiteX0" fmla="*/ 5 w 18457"/>
              <a:gd name="connsiteY0" fmla="*/ 0 h 12221"/>
              <a:gd name="connsiteX1" fmla="*/ 18457 w 18457"/>
              <a:gd name="connsiteY1" fmla="*/ 18 h 12221"/>
              <a:gd name="connsiteX2" fmla="*/ 18449 w 18457"/>
              <a:gd name="connsiteY2" fmla="*/ 4682 h 12221"/>
              <a:gd name="connsiteX3" fmla="*/ 14557 w 18457"/>
              <a:gd name="connsiteY3" fmla="*/ 10043 h 12221"/>
              <a:gd name="connsiteX4" fmla="*/ 12042 w 18457"/>
              <a:gd name="connsiteY4" fmla="*/ 10130 h 12221"/>
              <a:gd name="connsiteX5" fmla="*/ 11511 w 18457"/>
              <a:gd name="connsiteY5" fmla="*/ 12200 h 12221"/>
              <a:gd name="connsiteX6" fmla="*/ 0 w 18457"/>
              <a:gd name="connsiteY6" fmla="*/ 12210 h 12221"/>
              <a:gd name="connsiteX7" fmla="*/ 5 w 18457"/>
              <a:gd name="connsiteY7" fmla="*/ 0 h 12221"/>
              <a:gd name="connsiteX0" fmla="*/ 5 w 18457"/>
              <a:gd name="connsiteY0" fmla="*/ 0 h 12221"/>
              <a:gd name="connsiteX1" fmla="*/ 18457 w 18457"/>
              <a:gd name="connsiteY1" fmla="*/ 18 h 12221"/>
              <a:gd name="connsiteX2" fmla="*/ 18449 w 18457"/>
              <a:gd name="connsiteY2" fmla="*/ 4682 h 12221"/>
              <a:gd name="connsiteX3" fmla="*/ 14557 w 18457"/>
              <a:gd name="connsiteY3" fmla="*/ 10043 h 12221"/>
              <a:gd name="connsiteX4" fmla="*/ 12042 w 18457"/>
              <a:gd name="connsiteY4" fmla="*/ 10130 h 12221"/>
              <a:gd name="connsiteX5" fmla="*/ 11468 w 18457"/>
              <a:gd name="connsiteY5" fmla="*/ 12200 h 12221"/>
              <a:gd name="connsiteX6" fmla="*/ 0 w 18457"/>
              <a:gd name="connsiteY6" fmla="*/ 12210 h 12221"/>
              <a:gd name="connsiteX7" fmla="*/ 5 w 18457"/>
              <a:gd name="connsiteY7" fmla="*/ 0 h 12221"/>
              <a:gd name="connsiteX0" fmla="*/ 5 w 18457"/>
              <a:gd name="connsiteY0" fmla="*/ 0 h 12221"/>
              <a:gd name="connsiteX1" fmla="*/ 18457 w 18457"/>
              <a:gd name="connsiteY1" fmla="*/ 18 h 12221"/>
              <a:gd name="connsiteX2" fmla="*/ 18449 w 18457"/>
              <a:gd name="connsiteY2" fmla="*/ 4682 h 12221"/>
              <a:gd name="connsiteX3" fmla="*/ 14557 w 18457"/>
              <a:gd name="connsiteY3" fmla="*/ 10043 h 12221"/>
              <a:gd name="connsiteX4" fmla="*/ 12042 w 18457"/>
              <a:gd name="connsiteY4" fmla="*/ 10130 h 12221"/>
              <a:gd name="connsiteX5" fmla="*/ 11468 w 18457"/>
              <a:gd name="connsiteY5" fmla="*/ 12200 h 12221"/>
              <a:gd name="connsiteX6" fmla="*/ 0 w 18457"/>
              <a:gd name="connsiteY6" fmla="*/ 12210 h 12221"/>
              <a:gd name="connsiteX7" fmla="*/ 5 w 18457"/>
              <a:gd name="connsiteY7" fmla="*/ 0 h 12221"/>
              <a:gd name="connsiteX0" fmla="*/ 5 w 18449"/>
              <a:gd name="connsiteY0" fmla="*/ 0 h 12221"/>
              <a:gd name="connsiteX1" fmla="*/ 18443 w 18449"/>
              <a:gd name="connsiteY1" fmla="*/ 35 h 12221"/>
              <a:gd name="connsiteX2" fmla="*/ 18449 w 18449"/>
              <a:gd name="connsiteY2" fmla="*/ 4682 h 12221"/>
              <a:gd name="connsiteX3" fmla="*/ 14557 w 18449"/>
              <a:gd name="connsiteY3" fmla="*/ 10043 h 12221"/>
              <a:gd name="connsiteX4" fmla="*/ 12042 w 18449"/>
              <a:gd name="connsiteY4" fmla="*/ 10130 h 12221"/>
              <a:gd name="connsiteX5" fmla="*/ 11468 w 18449"/>
              <a:gd name="connsiteY5" fmla="*/ 12200 h 12221"/>
              <a:gd name="connsiteX6" fmla="*/ 0 w 18449"/>
              <a:gd name="connsiteY6" fmla="*/ 12210 h 12221"/>
              <a:gd name="connsiteX7" fmla="*/ 5 w 18449"/>
              <a:gd name="connsiteY7" fmla="*/ 0 h 12221"/>
              <a:gd name="connsiteX0" fmla="*/ 5 w 18451"/>
              <a:gd name="connsiteY0" fmla="*/ 0 h 12221"/>
              <a:gd name="connsiteX1" fmla="*/ 18443 w 18451"/>
              <a:gd name="connsiteY1" fmla="*/ 35 h 12221"/>
              <a:gd name="connsiteX2" fmla="*/ 18449 w 18451"/>
              <a:gd name="connsiteY2" fmla="*/ 4682 h 12221"/>
              <a:gd name="connsiteX3" fmla="*/ 14557 w 18451"/>
              <a:gd name="connsiteY3" fmla="*/ 10043 h 12221"/>
              <a:gd name="connsiteX4" fmla="*/ 12042 w 18451"/>
              <a:gd name="connsiteY4" fmla="*/ 10130 h 12221"/>
              <a:gd name="connsiteX5" fmla="*/ 11468 w 18451"/>
              <a:gd name="connsiteY5" fmla="*/ 12200 h 12221"/>
              <a:gd name="connsiteX6" fmla="*/ 0 w 18451"/>
              <a:gd name="connsiteY6" fmla="*/ 12210 h 12221"/>
              <a:gd name="connsiteX7" fmla="*/ 5 w 18451"/>
              <a:gd name="connsiteY7" fmla="*/ 0 h 12221"/>
              <a:gd name="connsiteX0" fmla="*/ 5 w 18472"/>
              <a:gd name="connsiteY0" fmla="*/ 0 h 12221"/>
              <a:gd name="connsiteX1" fmla="*/ 18472 w 18472"/>
              <a:gd name="connsiteY1" fmla="*/ 18 h 12221"/>
              <a:gd name="connsiteX2" fmla="*/ 18449 w 18472"/>
              <a:gd name="connsiteY2" fmla="*/ 4682 h 12221"/>
              <a:gd name="connsiteX3" fmla="*/ 14557 w 18472"/>
              <a:gd name="connsiteY3" fmla="*/ 10043 h 12221"/>
              <a:gd name="connsiteX4" fmla="*/ 12042 w 18472"/>
              <a:gd name="connsiteY4" fmla="*/ 10130 h 12221"/>
              <a:gd name="connsiteX5" fmla="*/ 11468 w 18472"/>
              <a:gd name="connsiteY5" fmla="*/ 12200 h 12221"/>
              <a:gd name="connsiteX6" fmla="*/ 0 w 18472"/>
              <a:gd name="connsiteY6" fmla="*/ 12210 h 12221"/>
              <a:gd name="connsiteX7" fmla="*/ 5 w 18472"/>
              <a:gd name="connsiteY7" fmla="*/ 0 h 12221"/>
              <a:gd name="connsiteX0" fmla="*/ 5 w 18472"/>
              <a:gd name="connsiteY0" fmla="*/ 0 h 12221"/>
              <a:gd name="connsiteX1" fmla="*/ 18472 w 18472"/>
              <a:gd name="connsiteY1" fmla="*/ 18 h 12221"/>
              <a:gd name="connsiteX2" fmla="*/ 18449 w 18472"/>
              <a:gd name="connsiteY2" fmla="*/ 4682 h 12221"/>
              <a:gd name="connsiteX3" fmla="*/ 14557 w 18472"/>
              <a:gd name="connsiteY3" fmla="*/ 10043 h 12221"/>
              <a:gd name="connsiteX4" fmla="*/ 12042 w 18472"/>
              <a:gd name="connsiteY4" fmla="*/ 10130 h 12221"/>
              <a:gd name="connsiteX5" fmla="*/ 11439 w 18472"/>
              <a:gd name="connsiteY5" fmla="*/ 12200 h 12221"/>
              <a:gd name="connsiteX6" fmla="*/ 0 w 18472"/>
              <a:gd name="connsiteY6" fmla="*/ 12210 h 12221"/>
              <a:gd name="connsiteX7" fmla="*/ 5 w 18472"/>
              <a:gd name="connsiteY7" fmla="*/ 0 h 12221"/>
              <a:gd name="connsiteX0" fmla="*/ 5 w 18472"/>
              <a:gd name="connsiteY0" fmla="*/ 0 h 12221"/>
              <a:gd name="connsiteX1" fmla="*/ 18472 w 18472"/>
              <a:gd name="connsiteY1" fmla="*/ 18 h 12221"/>
              <a:gd name="connsiteX2" fmla="*/ 18449 w 18472"/>
              <a:gd name="connsiteY2" fmla="*/ 4733 h 12221"/>
              <a:gd name="connsiteX3" fmla="*/ 14557 w 18472"/>
              <a:gd name="connsiteY3" fmla="*/ 10043 h 12221"/>
              <a:gd name="connsiteX4" fmla="*/ 12042 w 18472"/>
              <a:gd name="connsiteY4" fmla="*/ 10130 h 12221"/>
              <a:gd name="connsiteX5" fmla="*/ 11439 w 18472"/>
              <a:gd name="connsiteY5" fmla="*/ 12200 h 12221"/>
              <a:gd name="connsiteX6" fmla="*/ 0 w 18472"/>
              <a:gd name="connsiteY6" fmla="*/ 12210 h 12221"/>
              <a:gd name="connsiteX7" fmla="*/ 5 w 18472"/>
              <a:gd name="connsiteY7" fmla="*/ 0 h 12221"/>
              <a:gd name="connsiteX0" fmla="*/ 5 w 18472"/>
              <a:gd name="connsiteY0" fmla="*/ 0 h 12213"/>
              <a:gd name="connsiteX1" fmla="*/ 18472 w 18472"/>
              <a:gd name="connsiteY1" fmla="*/ 18 h 12213"/>
              <a:gd name="connsiteX2" fmla="*/ 18449 w 18472"/>
              <a:gd name="connsiteY2" fmla="*/ 4733 h 12213"/>
              <a:gd name="connsiteX3" fmla="*/ 14557 w 18472"/>
              <a:gd name="connsiteY3" fmla="*/ 10043 h 12213"/>
              <a:gd name="connsiteX4" fmla="*/ 12042 w 18472"/>
              <a:gd name="connsiteY4" fmla="*/ 10130 h 12213"/>
              <a:gd name="connsiteX5" fmla="*/ 11439 w 18472"/>
              <a:gd name="connsiteY5" fmla="*/ 12200 h 12213"/>
              <a:gd name="connsiteX6" fmla="*/ 0 w 18472"/>
              <a:gd name="connsiteY6" fmla="*/ 12210 h 12213"/>
              <a:gd name="connsiteX7" fmla="*/ 5 w 18472"/>
              <a:gd name="connsiteY7" fmla="*/ 0 h 12213"/>
              <a:gd name="connsiteX0" fmla="*/ 5 w 18472"/>
              <a:gd name="connsiteY0" fmla="*/ 0 h 12227"/>
              <a:gd name="connsiteX1" fmla="*/ 18472 w 18472"/>
              <a:gd name="connsiteY1" fmla="*/ 18 h 12227"/>
              <a:gd name="connsiteX2" fmla="*/ 18449 w 18472"/>
              <a:gd name="connsiteY2" fmla="*/ 4733 h 12227"/>
              <a:gd name="connsiteX3" fmla="*/ 14557 w 18472"/>
              <a:gd name="connsiteY3" fmla="*/ 10043 h 12227"/>
              <a:gd name="connsiteX4" fmla="*/ 12042 w 18472"/>
              <a:gd name="connsiteY4" fmla="*/ 10130 h 12227"/>
              <a:gd name="connsiteX5" fmla="*/ 11381 w 18472"/>
              <a:gd name="connsiteY5" fmla="*/ 12217 h 12227"/>
              <a:gd name="connsiteX6" fmla="*/ 0 w 18472"/>
              <a:gd name="connsiteY6" fmla="*/ 12210 h 12227"/>
              <a:gd name="connsiteX7" fmla="*/ 5 w 18472"/>
              <a:gd name="connsiteY7" fmla="*/ 0 h 12227"/>
              <a:gd name="connsiteX0" fmla="*/ 5 w 18472"/>
              <a:gd name="connsiteY0" fmla="*/ 0 h 12217"/>
              <a:gd name="connsiteX1" fmla="*/ 18472 w 18472"/>
              <a:gd name="connsiteY1" fmla="*/ 18 h 12217"/>
              <a:gd name="connsiteX2" fmla="*/ 18449 w 18472"/>
              <a:gd name="connsiteY2" fmla="*/ 4733 h 12217"/>
              <a:gd name="connsiteX3" fmla="*/ 14557 w 18472"/>
              <a:gd name="connsiteY3" fmla="*/ 10043 h 12217"/>
              <a:gd name="connsiteX4" fmla="*/ 12042 w 18472"/>
              <a:gd name="connsiteY4" fmla="*/ 10130 h 12217"/>
              <a:gd name="connsiteX5" fmla="*/ 11381 w 18472"/>
              <a:gd name="connsiteY5" fmla="*/ 12217 h 12217"/>
              <a:gd name="connsiteX6" fmla="*/ 0 w 18472"/>
              <a:gd name="connsiteY6" fmla="*/ 12210 h 12217"/>
              <a:gd name="connsiteX7" fmla="*/ 5 w 18472"/>
              <a:gd name="connsiteY7" fmla="*/ 0 h 1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72" h="12217">
                <a:moveTo>
                  <a:pt x="5" y="0"/>
                </a:moveTo>
                <a:lnTo>
                  <a:pt x="18472" y="18"/>
                </a:lnTo>
                <a:cubicBezTo>
                  <a:pt x="18469" y="4764"/>
                  <a:pt x="18458" y="2617"/>
                  <a:pt x="18449" y="4733"/>
                </a:cubicBezTo>
                <a:cubicBezTo>
                  <a:pt x="16742" y="5411"/>
                  <a:pt x="15625" y="9144"/>
                  <a:pt x="14557" y="10043"/>
                </a:cubicBezTo>
                <a:cubicBezTo>
                  <a:pt x="13489" y="10943"/>
                  <a:pt x="12571" y="9768"/>
                  <a:pt x="12042" y="10130"/>
                </a:cubicBezTo>
                <a:cubicBezTo>
                  <a:pt x="11513" y="10492"/>
                  <a:pt x="11352" y="11075"/>
                  <a:pt x="11381" y="12217"/>
                </a:cubicBezTo>
                <a:lnTo>
                  <a:pt x="0" y="12210"/>
                </a:lnTo>
                <a:cubicBezTo>
                  <a:pt x="49" y="9589"/>
                  <a:pt x="3" y="12196"/>
                  <a:pt x="5" y="0"/>
                </a:cubicBezTo>
                <a:close/>
              </a:path>
            </a:pathLst>
          </a:custGeom>
          <a:ln>
            <a:noFill/>
          </a:ln>
        </p:spPr>
        <p:txBody>
          <a:bodyPr/>
          <a:lstStyle>
            <a:lvl1pPr>
              <a:defRPr/>
            </a:lvl1pPr>
          </a:lstStyle>
          <a:p>
            <a:r>
              <a:rPr lang="nb-NO"/>
              <a:t>Klikk på ikonet for å legge til et bilde</a:t>
            </a:r>
          </a:p>
        </p:txBody>
      </p:sp>
      <p:sp>
        <p:nvSpPr>
          <p:cNvPr id="2" name="Grafikk 4" descr="En økologisk hjørne figur">
            <a:extLst>
              <a:ext uri="{FF2B5EF4-FFF2-40B4-BE49-F238E27FC236}">
                <a16:creationId xmlns:a16="http://schemas.microsoft.com/office/drawing/2014/main" id="{6A5C4B39-8D64-356D-0DCD-29889ACDB3D3}"/>
              </a:ext>
            </a:extLst>
          </p:cNvPr>
          <p:cNvSpPr/>
          <p:nvPr userDrawn="1"/>
        </p:nvSpPr>
        <p:spPr>
          <a:xfrm flipH="1" flipV="1">
            <a:off x="7473423" y="2650207"/>
            <a:ext cx="4739685" cy="4234417"/>
          </a:xfrm>
          <a:custGeom>
            <a:avLst/>
            <a:gdLst>
              <a:gd name="connsiteX0" fmla="*/ 0 w 5334098"/>
              <a:gd name="connsiteY0" fmla="*/ 0 h 5334000"/>
              <a:gd name="connsiteX1" fmla="*/ 5334000 w 5334098"/>
              <a:gd name="connsiteY1" fmla="*/ 0 h 5334000"/>
              <a:gd name="connsiteX2" fmla="*/ 4959122 w 5334098"/>
              <a:gd name="connsiteY2" fmla="*/ 1447800 h 5334000"/>
              <a:gd name="connsiteX3" fmla="*/ 3333521 w 5334098"/>
              <a:gd name="connsiteY3" fmla="*/ 1193800 h 5334000"/>
              <a:gd name="connsiteX4" fmla="*/ 1879600 w 5334098"/>
              <a:gd name="connsiteY4" fmla="*/ 4000500 h 5334000"/>
              <a:gd name="connsiteX5" fmla="*/ 0 w 5334098"/>
              <a:gd name="connsiteY5" fmla="*/ 5334000 h 5334000"/>
              <a:gd name="connsiteX6" fmla="*/ 0 w 5334098"/>
              <a:gd name="connsiteY6" fmla="*/ 0 h 5334000"/>
              <a:gd name="connsiteX0" fmla="*/ 0 w 5334098"/>
              <a:gd name="connsiteY0" fmla="*/ 0 h 4601110"/>
              <a:gd name="connsiteX1" fmla="*/ 5334000 w 5334098"/>
              <a:gd name="connsiteY1" fmla="*/ 0 h 4601110"/>
              <a:gd name="connsiteX2" fmla="*/ 4959122 w 5334098"/>
              <a:gd name="connsiteY2" fmla="*/ 1447800 h 4601110"/>
              <a:gd name="connsiteX3" fmla="*/ 3333521 w 5334098"/>
              <a:gd name="connsiteY3" fmla="*/ 1193800 h 4601110"/>
              <a:gd name="connsiteX4" fmla="*/ 1879600 w 5334098"/>
              <a:gd name="connsiteY4" fmla="*/ 4000500 h 4601110"/>
              <a:gd name="connsiteX5" fmla="*/ 9525 w 5334098"/>
              <a:gd name="connsiteY5" fmla="*/ 4457700 h 4601110"/>
              <a:gd name="connsiteX6" fmla="*/ 0 w 5334098"/>
              <a:gd name="connsiteY6" fmla="*/ 0 h 4601110"/>
              <a:gd name="connsiteX0" fmla="*/ 0 w 5334098"/>
              <a:gd name="connsiteY0" fmla="*/ 0 h 4457700"/>
              <a:gd name="connsiteX1" fmla="*/ 5334000 w 5334098"/>
              <a:gd name="connsiteY1" fmla="*/ 0 h 4457700"/>
              <a:gd name="connsiteX2" fmla="*/ 4959122 w 5334098"/>
              <a:gd name="connsiteY2" fmla="*/ 1447800 h 4457700"/>
              <a:gd name="connsiteX3" fmla="*/ 3333521 w 5334098"/>
              <a:gd name="connsiteY3" fmla="*/ 1193800 h 4457700"/>
              <a:gd name="connsiteX4" fmla="*/ 1803400 w 5334098"/>
              <a:gd name="connsiteY4" fmla="*/ 3228975 h 4457700"/>
              <a:gd name="connsiteX5" fmla="*/ 9525 w 5334098"/>
              <a:gd name="connsiteY5" fmla="*/ 4457700 h 4457700"/>
              <a:gd name="connsiteX6" fmla="*/ 0 w 5334098"/>
              <a:gd name="connsiteY6" fmla="*/ 0 h 4457700"/>
              <a:gd name="connsiteX0" fmla="*/ 0 w 5334000"/>
              <a:gd name="connsiteY0" fmla="*/ 0 h 4457700"/>
              <a:gd name="connsiteX1" fmla="*/ 5334000 w 5334000"/>
              <a:gd name="connsiteY1" fmla="*/ 0 h 4457700"/>
              <a:gd name="connsiteX2" fmla="*/ 4930547 w 5334000"/>
              <a:gd name="connsiteY2" fmla="*/ 1238250 h 4457700"/>
              <a:gd name="connsiteX3" fmla="*/ 3333521 w 5334000"/>
              <a:gd name="connsiteY3" fmla="*/ 1193800 h 4457700"/>
              <a:gd name="connsiteX4" fmla="*/ 1803400 w 5334000"/>
              <a:gd name="connsiteY4" fmla="*/ 3228975 h 4457700"/>
              <a:gd name="connsiteX5" fmla="*/ 9525 w 5334000"/>
              <a:gd name="connsiteY5" fmla="*/ 4457700 h 4457700"/>
              <a:gd name="connsiteX6" fmla="*/ 0 w 5334000"/>
              <a:gd name="connsiteY6" fmla="*/ 0 h 4457700"/>
              <a:gd name="connsiteX0" fmla="*/ 0 w 5334000"/>
              <a:gd name="connsiteY0" fmla="*/ 0 h 4234417"/>
              <a:gd name="connsiteX1" fmla="*/ 5334000 w 5334000"/>
              <a:gd name="connsiteY1" fmla="*/ 0 h 4234417"/>
              <a:gd name="connsiteX2" fmla="*/ 4930547 w 5334000"/>
              <a:gd name="connsiteY2" fmla="*/ 1238250 h 4234417"/>
              <a:gd name="connsiteX3" fmla="*/ 3333521 w 5334000"/>
              <a:gd name="connsiteY3" fmla="*/ 1193800 h 4234417"/>
              <a:gd name="connsiteX4" fmla="*/ 1803400 w 5334000"/>
              <a:gd name="connsiteY4" fmla="*/ 3228975 h 4234417"/>
              <a:gd name="connsiteX5" fmla="*/ 594315 w 5334000"/>
              <a:gd name="connsiteY5" fmla="*/ 4234417 h 4234417"/>
              <a:gd name="connsiteX6" fmla="*/ 0 w 5334000"/>
              <a:gd name="connsiteY6" fmla="*/ 0 h 4234417"/>
              <a:gd name="connsiteX0" fmla="*/ 54271 w 4739685"/>
              <a:gd name="connsiteY0" fmla="*/ 0 h 4245049"/>
              <a:gd name="connsiteX1" fmla="*/ 4739685 w 4739685"/>
              <a:gd name="connsiteY1" fmla="*/ 10632 h 4245049"/>
              <a:gd name="connsiteX2" fmla="*/ 4336232 w 4739685"/>
              <a:gd name="connsiteY2" fmla="*/ 1248882 h 4245049"/>
              <a:gd name="connsiteX3" fmla="*/ 2739206 w 4739685"/>
              <a:gd name="connsiteY3" fmla="*/ 1204432 h 4245049"/>
              <a:gd name="connsiteX4" fmla="*/ 1209085 w 4739685"/>
              <a:gd name="connsiteY4" fmla="*/ 3239607 h 4245049"/>
              <a:gd name="connsiteX5" fmla="*/ 0 w 4739685"/>
              <a:gd name="connsiteY5" fmla="*/ 4245049 h 4245049"/>
              <a:gd name="connsiteX6" fmla="*/ 54271 w 4739685"/>
              <a:gd name="connsiteY6" fmla="*/ 0 h 4245049"/>
              <a:gd name="connsiteX0" fmla="*/ 22373 w 4739685"/>
              <a:gd name="connsiteY0" fmla="*/ 0 h 4245049"/>
              <a:gd name="connsiteX1" fmla="*/ 4739685 w 4739685"/>
              <a:gd name="connsiteY1" fmla="*/ 10632 h 4245049"/>
              <a:gd name="connsiteX2" fmla="*/ 4336232 w 4739685"/>
              <a:gd name="connsiteY2" fmla="*/ 1248882 h 4245049"/>
              <a:gd name="connsiteX3" fmla="*/ 2739206 w 4739685"/>
              <a:gd name="connsiteY3" fmla="*/ 1204432 h 4245049"/>
              <a:gd name="connsiteX4" fmla="*/ 1209085 w 4739685"/>
              <a:gd name="connsiteY4" fmla="*/ 3239607 h 4245049"/>
              <a:gd name="connsiteX5" fmla="*/ 0 w 4739685"/>
              <a:gd name="connsiteY5" fmla="*/ 4245049 h 4245049"/>
              <a:gd name="connsiteX6" fmla="*/ 22373 w 4739685"/>
              <a:gd name="connsiteY6" fmla="*/ 0 h 4245049"/>
              <a:gd name="connsiteX0" fmla="*/ 1108 w 4739685"/>
              <a:gd name="connsiteY0" fmla="*/ 1 h 4234417"/>
              <a:gd name="connsiteX1" fmla="*/ 4739685 w 4739685"/>
              <a:gd name="connsiteY1" fmla="*/ 0 h 4234417"/>
              <a:gd name="connsiteX2" fmla="*/ 4336232 w 4739685"/>
              <a:gd name="connsiteY2" fmla="*/ 1238250 h 4234417"/>
              <a:gd name="connsiteX3" fmla="*/ 2739206 w 4739685"/>
              <a:gd name="connsiteY3" fmla="*/ 1193800 h 4234417"/>
              <a:gd name="connsiteX4" fmla="*/ 1209085 w 4739685"/>
              <a:gd name="connsiteY4" fmla="*/ 3228975 h 4234417"/>
              <a:gd name="connsiteX5" fmla="*/ 0 w 4739685"/>
              <a:gd name="connsiteY5" fmla="*/ 4234417 h 4234417"/>
              <a:gd name="connsiteX6" fmla="*/ 1108 w 4739685"/>
              <a:gd name="connsiteY6" fmla="*/ 1 h 42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9685" h="4234417">
                <a:moveTo>
                  <a:pt x="1108" y="1"/>
                </a:moveTo>
                <a:lnTo>
                  <a:pt x="4739685" y="0"/>
                </a:lnTo>
                <a:cubicBezTo>
                  <a:pt x="4739685" y="0"/>
                  <a:pt x="4727531" y="1024014"/>
                  <a:pt x="4336232" y="1238250"/>
                </a:cubicBezTo>
                <a:cubicBezTo>
                  <a:pt x="3859944" y="1499019"/>
                  <a:pt x="3260397" y="862012"/>
                  <a:pt x="2739206" y="1193800"/>
                </a:cubicBezTo>
                <a:cubicBezTo>
                  <a:pt x="2218015" y="1525588"/>
                  <a:pt x="2023396" y="2018729"/>
                  <a:pt x="1209085" y="3228975"/>
                </a:cubicBezTo>
                <a:cubicBezTo>
                  <a:pt x="542564" y="4219575"/>
                  <a:pt x="0" y="4234417"/>
                  <a:pt x="0" y="4234417"/>
                </a:cubicBezTo>
                <a:cubicBezTo>
                  <a:pt x="369" y="2822945"/>
                  <a:pt x="739" y="1411473"/>
                  <a:pt x="1108" y="1"/>
                </a:cubicBezTo>
                <a:close/>
              </a:path>
            </a:pathLst>
          </a:custGeom>
          <a:solidFill>
            <a:schemeClr val="accent1">
              <a:lumMod val="60000"/>
              <a:lumOff val="40000"/>
            </a:schemeClr>
          </a:solidFill>
          <a:ln w="12700" cap="flat">
            <a:noFill/>
            <a:prstDash val="solid"/>
            <a:miter/>
          </a:ln>
          <a:effectLst/>
        </p:spPr>
        <p:txBody>
          <a:bodyPr rtlCol="0" anchor="ctr"/>
          <a:lstStyle/>
          <a:p>
            <a:endParaRPr lang="nb-NO"/>
          </a:p>
        </p:txBody>
      </p:sp>
      <p:pic>
        <p:nvPicPr>
          <p:cNvPr id="4" name="Bilde 3" descr="Et bilde som inneholder Font, Grafikk, grafisk design, hvit&#10;&#10;KI-generert innhold kan være feil.">
            <a:extLst>
              <a:ext uri="{FF2B5EF4-FFF2-40B4-BE49-F238E27FC236}">
                <a16:creationId xmlns:a16="http://schemas.microsoft.com/office/drawing/2014/main" id="{9EDDFFBB-6383-08C9-0D28-5F51CF886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5809" y="6154091"/>
            <a:ext cx="2301624" cy="490615"/>
          </a:xfrm>
          <a:prstGeom prst="rect">
            <a:avLst/>
          </a:prstGeom>
        </p:spPr>
      </p:pic>
    </p:spTree>
    <p:extLst>
      <p:ext uri="{BB962C8B-B14F-4D97-AF65-F5344CB8AC3E}">
        <p14:creationId xmlns:p14="http://schemas.microsoft.com/office/powerpoint/2010/main" val="200453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e med ramme 3">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4835E9F-1066-72B3-9BFB-6C39A91B15E7}"/>
              </a:ext>
            </a:extLst>
          </p:cNvPr>
          <p:cNvSpPr/>
          <p:nvPr userDrawn="1"/>
        </p:nvSpPr>
        <p:spPr>
          <a:xfrm>
            <a:off x="11093635" y="5877869"/>
            <a:ext cx="923925" cy="942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descr="Et bilde som inneholder sirkel, måne&#10;&#10;KI-generert innhold kan være feil.">
            <a:extLst>
              <a:ext uri="{FF2B5EF4-FFF2-40B4-BE49-F238E27FC236}">
                <a16:creationId xmlns:a16="http://schemas.microsoft.com/office/drawing/2014/main" id="{6A4F1490-9664-4CC7-C168-5C63D2419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8469" y="5959188"/>
            <a:ext cx="609600" cy="609022"/>
          </a:xfrm>
          <a:prstGeom prst="rect">
            <a:avLst/>
          </a:prstGeom>
          <a:ln>
            <a:noFill/>
          </a:ln>
        </p:spPr>
      </p:pic>
      <p:sp>
        <p:nvSpPr>
          <p:cNvPr id="10" name="Plassholder for bilde 9">
            <a:extLst>
              <a:ext uri="{FF2B5EF4-FFF2-40B4-BE49-F238E27FC236}">
                <a16:creationId xmlns:a16="http://schemas.microsoft.com/office/drawing/2014/main" id="{90D8C91C-A938-1F60-EC52-335056290F1E}"/>
              </a:ext>
            </a:extLst>
          </p:cNvPr>
          <p:cNvSpPr>
            <a:spLocks noGrp="1"/>
          </p:cNvSpPr>
          <p:nvPr>
            <p:ph type="pic" sz="quarter" idx="10"/>
          </p:nvPr>
        </p:nvSpPr>
        <p:spPr>
          <a:xfrm>
            <a:off x="-15925" y="-11126"/>
            <a:ext cx="12219879" cy="68772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8201"/>
              <a:gd name="connsiteY0" fmla="*/ 13132 h 13132"/>
              <a:gd name="connsiteX1" fmla="*/ 2000 w 18201"/>
              <a:gd name="connsiteY1" fmla="*/ 3132 h 13132"/>
              <a:gd name="connsiteX2" fmla="*/ 18201 w 18201"/>
              <a:gd name="connsiteY2" fmla="*/ 0 h 13132"/>
              <a:gd name="connsiteX3" fmla="*/ 8000 w 18201"/>
              <a:gd name="connsiteY3" fmla="*/ 13132 h 13132"/>
              <a:gd name="connsiteX4" fmla="*/ 0 w 18201"/>
              <a:gd name="connsiteY4" fmla="*/ 13132 h 13132"/>
              <a:gd name="connsiteX0" fmla="*/ 1577 w 19778"/>
              <a:gd name="connsiteY0" fmla="*/ 13132 h 13132"/>
              <a:gd name="connsiteX1" fmla="*/ 0 w 19778"/>
              <a:gd name="connsiteY1" fmla="*/ 0 h 13132"/>
              <a:gd name="connsiteX2" fmla="*/ 19778 w 19778"/>
              <a:gd name="connsiteY2" fmla="*/ 0 h 13132"/>
              <a:gd name="connsiteX3" fmla="*/ 9577 w 19778"/>
              <a:gd name="connsiteY3" fmla="*/ 13132 h 13132"/>
              <a:gd name="connsiteX4" fmla="*/ 1577 w 19778"/>
              <a:gd name="connsiteY4" fmla="*/ 13132 h 13132"/>
              <a:gd name="connsiteX0" fmla="*/ 0 w 24552"/>
              <a:gd name="connsiteY0" fmla="*/ 7793 h 13132"/>
              <a:gd name="connsiteX1" fmla="*/ 4774 w 24552"/>
              <a:gd name="connsiteY1" fmla="*/ 0 h 13132"/>
              <a:gd name="connsiteX2" fmla="*/ 24552 w 24552"/>
              <a:gd name="connsiteY2" fmla="*/ 0 h 13132"/>
              <a:gd name="connsiteX3" fmla="*/ 14351 w 24552"/>
              <a:gd name="connsiteY3" fmla="*/ 13132 h 13132"/>
              <a:gd name="connsiteX4" fmla="*/ 0 w 24552"/>
              <a:gd name="connsiteY4" fmla="*/ 7793 h 13132"/>
              <a:gd name="connsiteX0" fmla="*/ 0 w 24552"/>
              <a:gd name="connsiteY0" fmla="*/ 7793 h 21494"/>
              <a:gd name="connsiteX1" fmla="*/ 4774 w 24552"/>
              <a:gd name="connsiteY1" fmla="*/ 0 h 21494"/>
              <a:gd name="connsiteX2" fmla="*/ 24552 w 24552"/>
              <a:gd name="connsiteY2" fmla="*/ 0 h 21494"/>
              <a:gd name="connsiteX3" fmla="*/ 12571 w 24552"/>
              <a:gd name="connsiteY3" fmla="*/ 21494 h 21494"/>
              <a:gd name="connsiteX4" fmla="*/ 0 w 24552"/>
              <a:gd name="connsiteY4" fmla="*/ 7793 h 21494"/>
              <a:gd name="connsiteX0" fmla="*/ 0 w 24552"/>
              <a:gd name="connsiteY0" fmla="*/ 7793 h 21494"/>
              <a:gd name="connsiteX1" fmla="*/ 4774 w 24552"/>
              <a:gd name="connsiteY1" fmla="*/ 0 h 21494"/>
              <a:gd name="connsiteX2" fmla="*/ 24552 w 24552"/>
              <a:gd name="connsiteY2" fmla="*/ 0 h 21494"/>
              <a:gd name="connsiteX3" fmla="*/ 24411 w 24552"/>
              <a:gd name="connsiteY3" fmla="*/ 2044 h 21494"/>
              <a:gd name="connsiteX4" fmla="*/ 12571 w 24552"/>
              <a:gd name="connsiteY4" fmla="*/ 21494 h 21494"/>
              <a:gd name="connsiteX5" fmla="*/ 0 w 24552"/>
              <a:gd name="connsiteY5" fmla="*/ 7793 h 21494"/>
              <a:gd name="connsiteX0" fmla="*/ 0 w 24552"/>
              <a:gd name="connsiteY0" fmla="*/ 7793 h 21494"/>
              <a:gd name="connsiteX1" fmla="*/ 4774 w 24552"/>
              <a:gd name="connsiteY1" fmla="*/ 0 h 21494"/>
              <a:gd name="connsiteX2" fmla="*/ 24552 w 24552"/>
              <a:gd name="connsiteY2" fmla="*/ 0 h 21494"/>
              <a:gd name="connsiteX3" fmla="*/ 24411 w 24552"/>
              <a:gd name="connsiteY3" fmla="*/ 2044 h 21494"/>
              <a:gd name="connsiteX4" fmla="*/ 12571 w 24552"/>
              <a:gd name="connsiteY4" fmla="*/ 21494 h 21494"/>
              <a:gd name="connsiteX5" fmla="*/ 0 w 24552"/>
              <a:gd name="connsiteY5" fmla="*/ 7793 h 21494"/>
              <a:gd name="connsiteX0" fmla="*/ 0 w 24552"/>
              <a:gd name="connsiteY0" fmla="*/ 7793 h 22035"/>
              <a:gd name="connsiteX1" fmla="*/ 4774 w 24552"/>
              <a:gd name="connsiteY1" fmla="*/ 0 h 22035"/>
              <a:gd name="connsiteX2" fmla="*/ 24552 w 24552"/>
              <a:gd name="connsiteY2" fmla="*/ 0 h 22035"/>
              <a:gd name="connsiteX3" fmla="*/ 24411 w 24552"/>
              <a:gd name="connsiteY3" fmla="*/ 2044 h 22035"/>
              <a:gd name="connsiteX4" fmla="*/ 12571 w 24552"/>
              <a:gd name="connsiteY4" fmla="*/ 21494 h 22035"/>
              <a:gd name="connsiteX5" fmla="*/ 67 w 24552"/>
              <a:gd name="connsiteY5" fmla="*/ 21324 h 22035"/>
              <a:gd name="connsiteX6" fmla="*/ 0 w 24552"/>
              <a:gd name="connsiteY6" fmla="*/ 7793 h 22035"/>
              <a:gd name="connsiteX0" fmla="*/ 0 w 24552"/>
              <a:gd name="connsiteY0" fmla="*/ 7793 h 21494"/>
              <a:gd name="connsiteX1" fmla="*/ 4774 w 24552"/>
              <a:gd name="connsiteY1" fmla="*/ 0 h 21494"/>
              <a:gd name="connsiteX2" fmla="*/ 24552 w 24552"/>
              <a:gd name="connsiteY2" fmla="*/ 0 h 21494"/>
              <a:gd name="connsiteX3" fmla="*/ 24411 w 24552"/>
              <a:gd name="connsiteY3" fmla="*/ 2044 h 21494"/>
              <a:gd name="connsiteX4" fmla="*/ 12571 w 24552"/>
              <a:gd name="connsiteY4" fmla="*/ 21494 h 21494"/>
              <a:gd name="connsiteX5" fmla="*/ 67 w 24552"/>
              <a:gd name="connsiteY5" fmla="*/ 21324 h 21494"/>
              <a:gd name="connsiteX6" fmla="*/ 0 w 24552"/>
              <a:gd name="connsiteY6" fmla="*/ 7793 h 21494"/>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67 w 24552"/>
              <a:gd name="connsiteY5" fmla="*/ 21324 h 21461"/>
              <a:gd name="connsiteX6" fmla="*/ 0 w 24552"/>
              <a:gd name="connsiteY6" fmla="*/ 7793 h 21461"/>
              <a:gd name="connsiteX0" fmla="*/ 0 w 24552"/>
              <a:gd name="connsiteY0" fmla="*/ 7793 h 21674"/>
              <a:gd name="connsiteX1" fmla="*/ 4774 w 24552"/>
              <a:gd name="connsiteY1" fmla="*/ 0 h 21674"/>
              <a:gd name="connsiteX2" fmla="*/ 24552 w 24552"/>
              <a:gd name="connsiteY2" fmla="*/ 0 h 21674"/>
              <a:gd name="connsiteX3" fmla="*/ 24411 w 24552"/>
              <a:gd name="connsiteY3" fmla="*/ 2044 h 21674"/>
              <a:gd name="connsiteX4" fmla="*/ 12592 w 24552"/>
              <a:gd name="connsiteY4" fmla="*/ 21461 h 21674"/>
              <a:gd name="connsiteX5" fmla="*/ 67 w 24552"/>
              <a:gd name="connsiteY5" fmla="*/ 21324 h 21674"/>
              <a:gd name="connsiteX6" fmla="*/ 0 w 24552"/>
              <a:gd name="connsiteY6" fmla="*/ 7793 h 21674"/>
              <a:gd name="connsiteX0" fmla="*/ 0 w 24552"/>
              <a:gd name="connsiteY0" fmla="*/ 7793 h 21674"/>
              <a:gd name="connsiteX1" fmla="*/ 4774 w 24552"/>
              <a:gd name="connsiteY1" fmla="*/ 0 h 21674"/>
              <a:gd name="connsiteX2" fmla="*/ 24552 w 24552"/>
              <a:gd name="connsiteY2" fmla="*/ 0 h 21674"/>
              <a:gd name="connsiteX3" fmla="*/ 24411 w 24552"/>
              <a:gd name="connsiteY3" fmla="*/ 2044 h 21674"/>
              <a:gd name="connsiteX4" fmla="*/ 12592 w 24552"/>
              <a:gd name="connsiteY4" fmla="*/ 21461 h 21674"/>
              <a:gd name="connsiteX5" fmla="*/ 67 w 24552"/>
              <a:gd name="connsiteY5" fmla="*/ 21324 h 21674"/>
              <a:gd name="connsiteX6" fmla="*/ 0 w 24552"/>
              <a:gd name="connsiteY6" fmla="*/ 7793 h 21674"/>
              <a:gd name="connsiteX0" fmla="*/ 0 w 24552"/>
              <a:gd name="connsiteY0" fmla="*/ 7793 h 21469"/>
              <a:gd name="connsiteX1" fmla="*/ 4774 w 24552"/>
              <a:gd name="connsiteY1" fmla="*/ 0 h 21469"/>
              <a:gd name="connsiteX2" fmla="*/ 24552 w 24552"/>
              <a:gd name="connsiteY2" fmla="*/ 0 h 21469"/>
              <a:gd name="connsiteX3" fmla="*/ 24411 w 24552"/>
              <a:gd name="connsiteY3" fmla="*/ 2044 h 21469"/>
              <a:gd name="connsiteX4" fmla="*/ 12592 w 24552"/>
              <a:gd name="connsiteY4" fmla="*/ 21461 h 21469"/>
              <a:gd name="connsiteX5" fmla="*/ 67 w 24552"/>
              <a:gd name="connsiteY5" fmla="*/ 21324 h 21469"/>
              <a:gd name="connsiteX6" fmla="*/ 0 w 24552"/>
              <a:gd name="connsiteY6" fmla="*/ 7793 h 21469"/>
              <a:gd name="connsiteX0" fmla="*/ 0 w 24552"/>
              <a:gd name="connsiteY0" fmla="*/ 7793 h 21518"/>
              <a:gd name="connsiteX1" fmla="*/ 4774 w 24552"/>
              <a:gd name="connsiteY1" fmla="*/ 0 h 21518"/>
              <a:gd name="connsiteX2" fmla="*/ 24552 w 24552"/>
              <a:gd name="connsiteY2" fmla="*/ 0 h 21518"/>
              <a:gd name="connsiteX3" fmla="*/ 24411 w 24552"/>
              <a:gd name="connsiteY3" fmla="*/ 2044 h 21518"/>
              <a:gd name="connsiteX4" fmla="*/ 12592 w 24552"/>
              <a:gd name="connsiteY4" fmla="*/ 21461 h 21518"/>
              <a:gd name="connsiteX5" fmla="*/ 82 w 24552"/>
              <a:gd name="connsiteY5" fmla="*/ 21416 h 21518"/>
              <a:gd name="connsiteX6" fmla="*/ 0 w 24552"/>
              <a:gd name="connsiteY6" fmla="*/ 7793 h 21518"/>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82 w 24552"/>
              <a:gd name="connsiteY5" fmla="*/ 21416 h 21461"/>
              <a:gd name="connsiteX6" fmla="*/ 0 w 24552"/>
              <a:gd name="connsiteY6" fmla="*/ 7793 h 21461"/>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82 w 24552"/>
              <a:gd name="connsiteY5" fmla="*/ 21416 h 21461"/>
              <a:gd name="connsiteX6" fmla="*/ 0 w 24552"/>
              <a:gd name="connsiteY6" fmla="*/ 7793 h 21461"/>
              <a:gd name="connsiteX0" fmla="*/ 0 w 24567"/>
              <a:gd name="connsiteY0" fmla="*/ 7793 h 21461"/>
              <a:gd name="connsiteX1" fmla="*/ 4774 w 24567"/>
              <a:gd name="connsiteY1" fmla="*/ 0 h 21461"/>
              <a:gd name="connsiteX2" fmla="*/ 24552 w 24567"/>
              <a:gd name="connsiteY2" fmla="*/ 0 h 21461"/>
              <a:gd name="connsiteX3" fmla="*/ 24411 w 24567"/>
              <a:gd name="connsiteY3" fmla="*/ 2044 h 21461"/>
              <a:gd name="connsiteX4" fmla="*/ 12592 w 24567"/>
              <a:gd name="connsiteY4" fmla="*/ 21461 h 21461"/>
              <a:gd name="connsiteX5" fmla="*/ 82 w 24567"/>
              <a:gd name="connsiteY5" fmla="*/ 21416 h 21461"/>
              <a:gd name="connsiteX6" fmla="*/ 0 w 24567"/>
              <a:gd name="connsiteY6" fmla="*/ 7793 h 21461"/>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82 w 24552"/>
              <a:gd name="connsiteY5" fmla="*/ 21416 h 21461"/>
              <a:gd name="connsiteX6" fmla="*/ 0 w 24552"/>
              <a:gd name="connsiteY6" fmla="*/ 7793 h 21461"/>
              <a:gd name="connsiteX0" fmla="*/ 0 w 24473"/>
              <a:gd name="connsiteY0" fmla="*/ 7811 h 21479"/>
              <a:gd name="connsiteX1" fmla="*/ 4774 w 24473"/>
              <a:gd name="connsiteY1" fmla="*/ 18 h 21479"/>
              <a:gd name="connsiteX2" fmla="*/ 24473 w 24473"/>
              <a:gd name="connsiteY2" fmla="*/ 0 h 21479"/>
              <a:gd name="connsiteX3" fmla="*/ 24411 w 24473"/>
              <a:gd name="connsiteY3" fmla="*/ 2062 h 21479"/>
              <a:gd name="connsiteX4" fmla="*/ 12592 w 24473"/>
              <a:gd name="connsiteY4" fmla="*/ 21479 h 21479"/>
              <a:gd name="connsiteX5" fmla="*/ 82 w 24473"/>
              <a:gd name="connsiteY5" fmla="*/ 21434 h 21479"/>
              <a:gd name="connsiteX6" fmla="*/ 0 w 24473"/>
              <a:gd name="connsiteY6" fmla="*/ 7811 h 21479"/>
              <a:gd name="connsiteX0" fmla="*/ 0 w 24473"/>
              <a:gd name="connsiteY0" fmla="*/ 7811 h 21479"/>
              <a:gd name="connsiteX1" fmla="*/ 4774 w 24473"/>
              <a:gd name="connsiteY1" fmla="*/ 18 h 21479"/>
              <a:gd name="connsiteX2" fmla="*/ 24473 w 24473"/>
              <a:gd name="connsiteY2" fmla="*/ 0 h 21479"/>
              <a:gd name="connsiteX3" fmla="*/ 24433 w 24473"/>
              <a:gd name="connsiteY3" fmla="*/ 2009 h 21479"/>
              <a:gd name="connsiteX4" fmla="*/ 12592 w 24473"/>
              <a:gd name="connsiteY4" fmla="*/ 21479 h 21479"/>
              <a:gd name="connsiteX5" fmla="*/ 82 w 24473"/>
              <a:gd name="connsiteY5" fmla="*/ 21434 h 21479"/>
              <a:gd name="connsiteX6" fmla="*/ 0 w 24473"/>
              <a:gd name="connsiteY6" fmla="*/ 7811 h 21479"/>
              <a:gd name="connsiteX0" fmla="*/ 0 w 24473"/>
              <a:gd name="connsiteY0" fmla="*/ 7811 h 21479"/>
              <a:gd name="connsiteX1" fmla="*/ 4774 w 24473"/>
              <a:gd name="connsiteY1" fmla="*/ 18 h 21479"/>
              <a:gd name="connsiteX2" fmla="*/ 24473 w 24473"/>
              <a:gd name="connsiteY2" fmla="*/ 0 h 21479"/>
              <a:gd name="connsiteX3" fmla="*/ 24433 w 24473"/>
              <a:gd name="connsiteY3" fmla="*/ 2009 h 21479"/>
              <a:gd name="connsiteX4" fmla="*/ 12592 w 24473"/>
              <a:gd name="connsiteY4" fmla="*/ 21479 h 21479"/>
              <a:gd name="connsiteX5" fmla="*/ 82 w 24473"/>
              <a:gd name="connsiteY5" fmla="*/ 21434 h 21479"/>
              <a:gd name="connsiteX6" fmla="*/ 0 w 24473"/>
              <a:gd name="connsiteY6" fmla="*/ 7811 h 21479"/>
              <a:gd name="connsiteX0" fmla="*/ 0 w 24519"/>
              <a:gd name="connsiteY0" fmla="*/ 7811 h 21479"/>
              <a:gd name="connsiteX1" fmla="*/ 4774 w 24519"/>
              <a:gd name="connsiteY1" fmla="*/ 18 h 21479"/>
              <a:gd name="connsiteX2" fmla="*/ 24473 w 24519"/>
              <a:gd name="connsiteY2" fmla="*/ 0 h 21479"/>
              <a:gd name="connsiteX3" fmla="*/ 24512 w 24519"/>
              <a:gd name="connsiteY3" fmla="*/ 1904 h 21479"/>
              <a:gd name="connsiteX4" fmla="*/ 12592 w 24519"/>
              <a:gd name="connsiteY4" fmla="*/ 21479 h 21479"/>
              <a:gd name="connsiteX5" fmla="*/ 82 w 24519"/>
              <a:gd name="connsiteY5" fmla="*/ 21434 h 21479"/>
              <a:gd name="connsiteX6" fmla="*/ 0 w 24519"/>
              <a:gd name="connsiteY6" fmla="*/ 7811 h 21479"/>
              <a:gd name="connsiteX0" fmla="*/ 0 w 24512"/>
              <a:gd name="connsiteY0" fmla="*/ 7811 h 21479"/>
              <a:gd name="connsiteX1" fmla="*/ 4774 w 24512"/>
              <a:gd name="connsiteY1" fmla="*/ 18 h 21479"/>
              <a:gd name="connsiteX2" fmla="*/ 24473 w 24512"/>
              <a:gd name="connsiteY2" fmla="*/ 0 h 21479"/>
              <a:gd name="connsiteX3" fmla="*/ 24512 w 24512"/>
              <a:gd name="connsiteY3" fmla="*/ 1904 h 21479"/>
              <a:gd name="connsiteX4" fmla="*/ 12592 w 24512"/>
              <a:gd name="connsiteY4" fmla="*/ 21479 h 21479"/>
              <a:gd name="connsiteX5" fmla="*/ 82 w 24512"/>
              <a:gd name="connsiteY5" fmla="*/ 21434 h 21479"/>
              <a:gd name="connsiteX6" fmla="*/ 0 w 24512"/>
              <a:gd name="connsiteY6" fmla="*/ 7811 h 21479"/>
              <a:gd name="connsiteX0" fmla="*/ 0 w 24512"/>
              <a:gd name="connsiteY0" fmla="*/ 7811 h 21479"/>
              <a:gd name="connsiteX1" fmla="*/ 4774 w 24512"/>
              <a:gd name="connsiteY1" fmla="*/ 18 h 21479"/>
              <a:gd name="connsiteX2" fmla="*/ 24473 w 24512"/>
              <a:gd name="connsiteY2" fmla="*/ 0 h 21479"/>
              <a:gd name="connsiteX3" fmla="*/ 24512 w 24512"/>
              <a:gd name="connsiteY3" fmla="*/ 1904 h 21479"/>
              <a:gd name="connsiteX4" fmla="*/ 12592 w 24512"/>
              <a:gd name="connsiteY4" fmla="*/ 21479 h 21479"/>
              <a:gd name="connsiteX5" fmla="*/ 82 w 24512"/>
              <a:gd name="connsiteY5" fmla="*/ 21434 h 21479"/>
              <a:gd name="connsiteX6" fmla="*/ 0 w 24512"/>
              <a:gd name="connsiteY6" fmla="*/ 7811 h 21479"/>
              <a:gd name="connsiteX0" fmla="*/ 0 w 24456"/>
              <a:gd name="connsiteY0" fmla="*/ 7741 h 21479"/>
              <a:gd name="connsiteX1" fmla="*/ 4718 w 24456"/>
              <a:gd name="connsiteY1" fmla="*/ 18 h 21479"/>
              <a:gd name="connsiteX2" fmla="*/ 24417 w 24456"/>
              <a:gd name="connsiteY2" fmla="*/ 0 h 21479"/>
              <a:gd name="connsiteX3" fmla="*/ 24456 w 24456"/>
              <a:gd name="connsiteY3" fmla="*/ 1904 h 21479"/>
              <a:gd name="connsiteX4" fmla="*/ 12536 w 24456"/>
              <a:gd name="connsiteY4" fmla="*/ 21479 h 21479"/>
              <a:gd name="connsiteX5" fmla="*/ 26 w 24456"/>
              <a:gd name="connsiteY5" fmla="*/ 21434 h 21479"/>
              <a:gd name="connsiteX6" fmla="*/ 0 w 24456"/>
              <a:gd name="connsiteY6" fmla="*/ 7741 h 21479"/>
              <a:gd name="connsiteX0" fmla="*/ 0 w 24456"/>
              <a:gd name="connsiteY0" fmla="*/ 7741 h 21487"/>
              <a:gd name="connsiteX1" fmla="*/ 4718 w 24456"/>
              <a:gd name="connsiteY1" fmla="*/ 18 h 21487"/>
              <a:gd name="connsiteX2" fmla="*/ 24417 w 24456"/>
              <a:gd name="connsiteY2" fmla="*/ 0 h 21487"/>
              <a:gd name="connsiteX3" fmla="*/ 24456 w 24456"/>
              <a:gd name="connsiteY3" fmla="*/ 1904 h 21487"/>
              <a:gd name="connsiteX4" fmla="*/ 12536 w 24456"/>
              <a:gd name="connsiteY4" fmla="*/ 21479 h 21487"/>
              <a:gd name="connsiteX5" fmla="*/ 15 w 24456"/>
              <a:gd name="connsiteY5" fmla="*/ 21487 h 21487"/>
              <a:gd name="connsiteX6" fmla="*/ 0 w 24456"/>
              <a:gd name="connsiteY6" fmla="*/ 7741 h 21487"/>
              <a:gd name="connsiteX0" fmla="*/ 11 w 24467"/>
              <a:gd name="connsiteY0" fmla="*/ 7741 h 21487"/>
              <a:gd name="connsiteX1" fmla="*/ 0 w 24467"/>
              <a:gd name="connsiteY1" fmla="*/ 18 h 21487"/>
              <a:gd name="connsiteX2" fmla="*/ 24428 w 24467"/>
              <a:gd name="connsiteY2" fmla="*/ 0 h 21487"/>
              <a:gd name="connsiteX3" fmla="*/ 24467 w 24467"/>
              <a:gd name="connsiteY3" fmla="*/ 1904 h 21487"/>
              <a:gd name="connsiteX4" fmla="*/ 12547 w 24467"/>
              <a:gd name="connsiteY4" fmla="*/ 21479 h 21487"/>
              <a:gd name="connsiteX5" fmla="*/ 26 w 24467"/>
              <a:gd name="connsiteY5" fmla="*/ 21487 h 21487"/>
              <a:gd name="connsiteX6" fmla="*/ 11 w 24467"/>
              <a:gd name="connsiteY6" fmla="*/ 7741 h 21487"/>
              <a:gd name="connsiteX0" fmla="*/ 11 w 24467"/>
              <a:gd name="connsiteY0" fmla="*/ 7807 h 21553"/>
              <a:gd name="connsiteX1" fmla="*/ 0 w 24467"/>
              <a:gd name="connsiteY1" fmla="*/ 84 h 21553"/>
              <a:gd name="connsiteX2" fmla="*/ 19869 w 24467"/>
              <a:gd name="connsiteY2" fmla="*/ 0 h 21553"/>
              <a:gd name="connsiteX3" fmla="*/ 24467 w 24467"/>
              <a:gd name="connsiteY3" fmla="*/ 1970 h 21553"/>
              <a:gd name="connsiteX4" fmla="*/ 12547 w 24467"/>
              <a:gd name="connsiteY4" fmla="*/ 21545 h 21553"/>
              <a:gd name="connsiteX5" fmla="*/ 26 w 24467"/>
              <a:gd name="connsiteY5" fmla="*/ 21553 h 21553"/>
              <a:gd name="connsiteX6" fmla="*/ 11 w 24467"/>
              <a:gd name="connsiteY6" fmla="*/ 7807 h 21553"/>
              <a:gd name="connsiteX0" fmla="*/ 11 w 24510"/>
              <a:gd name="connsiteY0" fmla="*/ 7807 h 21553"/>
              <a:gd name="connsiteX1" fmla="*/ 0 w 24510"/>
              <a:gd name="connsiteY1" fmla="*/ 84 h 21553"/>
              <a:gd name="connsiteX2" fmla="*/ 19869 w 24510"/>
              <a:gd name="connsiteY2" fmla="*/ 0 h 21553"/>
              <a:gd name="connsiteX3" fmla="*/ 24510 w 24510"/>
              <a:gd name="connsiteY3" fmla="*/ 8054 h 21553"/>
              <a:gd name="connsiteX4" fmla="*/ 12547 w 24510"/>
              <a:gd name="connsiteY4" fmla="*/ 21545 h 21553"/>
              <a:gd name="connsiteX5" fmla="*/ 26 w 24510"/>
              <a:gd name="connsiteY5" fmla="*/ 21553 h 21553"/>
              <a:gd name="connsiteX6" fmla="*/ 11 w 24510"/>
              <a:gd name="connsiteY6" fmla="*/ 7807 h 21553"/>
              <a:gd name="connsiteX0" fmla="*/ 11 w 24510"/>
              <a:gd name="connsiteY0" fmla="*/ 7807 h 21553"/>
              <a:gd name="connsiteX1" fmla="*/ 0 w 24510"/>
              <a:gd name="connsiteY1" fmla="*/ 84 h 21553"/>
              <a:gd name="connsiteX2" fmla="*/ 19869 w 24510"/>
              <a:gd name="connsiteY2" fmla="*/ 0 h 21553"/>
              <a:gd name="connsiteX3" fmla="*/ 24510 w 24510"/>
              <a:gd name="connsiteY3" fmla="*/ 8054 h 21553"/>
              <a:gd name="connsiteX4" fmla="*/ 12547 w 24510"/>
              <a:gd name="connsiteY4" fmla="*/ 21545 h 21553"/>
              <a:gd name="connsiteX5" fmla="*/ 26 w 24510"/>
              <a:gd name="connsiteY5" fmla="*/ 21553 h 21553"/>
              <a:gd name="connsiteX6" fmla="*/ 11 w 24510"/>
              <a:gd name="connsiteY6" fmla="*/ 7807 h 21553"/>
              <a:gd name="connsiteX0" fmla="*/ 11 w 24510"/>
              <a:gd name="connsiteY0" fmla="*/ 7807 h 21553"/>
              <a:gd name="connsiteX1" fmla="*/ 0 w 24510"/>
              <a:gd name="connsiteY1" fmla="*/ 84 h 21553"/>
              <a:gd name="connsiteX2" fmla="*/ 19869 w 24510"/>
              <a:gd name="connsiteY2" fmla="*/ 0 h 21553"/>
              <a:gd name="connsiteX3" fmla="*/ 24510 w 24510"/>
              <a:gd name="connsiteY3" fmla="*/ 8054 h 21553"/>
              <a:gd name="connsiteX4" fmla="*/ 12547 w 24510"/>
              <a:gd name="connsiteY4" fmla="*/ 21545 h 21553"/>
              <a:gd name="connsiteX5" fmla="*/ 26 w 24510"/>
              <a:gd name="connsiteY5" fmla="*/ 21553 h 21553"/>
              <a:gd name="connsiteX6" fmla="*/ 11 w 24510"/>
              <a:gd name="connsiteY6" fmla="*/ 7807 h 21553"/>
              <a:gd name="connsiteX0" fmla="*/ 11 w 24510"/>
              <a:gd name="connsiteY0" fmla="*/ 7741 h 21487"/>
              <a:gd name="connsiteX1" fmla="*/ 0 w 24510"/>
              <a:gd name="connsiteY1" fmla="*/ 18 h 21487"/>
              <a:gd name="connsiteX2" fmla="*/ 19826 w 24510"/>
              <a:gd name="connsiteY2" fmla="*/ 0 h 21487"/>
              <a:gd name="connsiteX3" fmla="*/ 24510 w 24510"/>
              <a:gd name="connsiteY3" fmla="*/ 7988 h 21487"/>
              <a:gd name="connsiteX4" fmla="*/ 12547 w 24510"/>
              <a:gd name="connsiteY4" fmla="*/ 21479 h 21487"/>
              <a:gd name="connsiteX5" fmla="*/ 26 w 24510"/>
              <a:gd name="connsiteY5" fmla="*/ 21487 h 21487"/>
              <a:gd name="connsiteX6" fmla="*/ 11 w 24510"/>
              <a:gd name="connsiteY6" fmla="*/ 7741 h 21487"/>
              <a:gd name="connsiteX0" fmla="*/ 11 w 24510"/>
              <a:gd name="connsiteY0" fmla="*/ 7741 h 21487"/>
              <a:gd name="connsiteX1" fmla="*/ 0 w 24510"/>
              <a:gd name="connsiteY1" fmla="*/ 18 h 21487"/>
              <a:gd name="connsiteX2" fmla="*/ 19826 w 24510"/>
              <a:gd name="connsiteY2" fmla="*/ 0 h 21487"/>
              <a:gd name="connsiteX3" fmla="*/ 24510 w 24510"/>
              <a:gd name="connsiteY3" fmla="*/ 7988 h 21487"/>
              <a:gd name="connsiteX4" fmla="*/ 12547 w 24510"/>
              <a:gd name="connsiteY4" fmla="*/ 21479 h 21487"/>
              <a:gd name="connsiteX5" fmla="*/ 26 w 24510"/>
              <a:gd name="connsiteY5" fmla="*/ 21487 h 21487"/>
              <a:gd name="connsiteX6" fmla="*/ 11 w 24510"/>
              <a:gd name="connsiteY6" fmla="*/ 7741 h 21487"/>
              <a:gd name="connsiteX0" fmla="*/ 11 w 24595"/>
              <a:gd name="connsiteY0" fmla="*/ 7741 h 21487"/>
              <a:gd name="connsiteX1" fmla="*/ 0 w 24595"/>
              <a:gd name="connsiteY1" fmla="*/ 18 h 21487"/>
              <a:gd name="connsiteX2" fmla="*/ 19826 w 24595"/>
              <a:gd name="connsiteY2" fmla="*/ 0 h 21487"/>
              <a:gd name="connsiteX3" fmla="*/ 24595 w 24595"/>
              <a:gd name="connsiteY3" fmla="*/ 7955 h 21487"/>
              <a:gd name="connsiteX4" fmla="*/ 12547 w 24595"/>
              <a:gd name="connsiteY4" fmla="*/ 21479 h 21487"/>
              <a:gd name="connsiteX5" fmla="*/ 26 w 24595"/>
              <a:gd name="connsiteY5" fmla="*/ 21487 h 21487"/>
              <a:gd name="connsiteX6" fmla="*/ 11 w 24595"/>
              <a:gd name="connsiteY6" fmla="*/ 7741 h 21487"/>
              <a:gd name="connsiteX0" fmla="*/ 11 w 24595"/>
              <a:gd name="connsiteY0" fmla="*/ 7741 h 21512"/>
              <a:gd name="connsiteX1" fmla="*/ 0 w 24595"/>
              <a:gd name="connsiteY1" fmla="*/ 18 h 21512"/>
              <a:gd name="connsiteX2" fmla="*/ 19826 w 24595"/>
              <a:gd name="connsiteY2" fmla="*/ 0 h 21512"/>
              <a:gd name="connsiteX3" fmla="*/ 24595 w 24595"/>
              <a:gd name="connsiteY3" fmla="*/ 7955 h 21512"/>
              <a:gd name="connsiteX4" fmla="*/ 24519 w 24595"/>
              <a:gd name="connsiteY4" fmla="*/ 21512 h 21512"/>
              <a:gd name="connsiteX5" fmla="*/ 26 w 24595"/>
              <a:gd name="connsiteY5" fmla="*/ 21487 h 21512"/>
              <a:gd name="connsiteX6" fmla="*/ 11 w 24595"/>
              <a:gd name="connsiteY6" fmla="*/ 7741 h 21512"/>
              <a:gd name="connsiteX0" fmla="*/ 11 w 24595"/>
              <a:gd name="connsiteY0" fmla="*/ 7741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11 w 24595"/>
              <a:gd name="connsiteY6" fmla="*/ 7741 h 21520"/>
              <a:gd name="connsiteX0" fmla="*/ 54 w 24595"/>
              <a:gd name="connsiteY0" fmla="*/ 1824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54 w 24595"/>
              <a:gd name="connsiteY6" fmla="*/ 1824 h 21520"/>
              <a:gd name="connsiteX0" fmla="*/ 54 w 24595"/>
              <a:gd name="connsiteY0" fmla="*/ 1824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54 w 24595"/>
              <a:gd name="connsiteY6" fmla="*/ 1824 h 21520"/>
              <a:gd name="connsiteX0" fmla="*/ 33 w 24595"/>
              <a:gd name="connsiteY0" fmla="*/ 1957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33 w 24595"/>
              <a:gd name="connsiteY6" fmla="*/ 1957 h 21520"/>
              <a:gd name="connsiteX0" fmla="*/ 33 w 24595"/>
              <a:gd name="connsiteY0" fmla="*/ 1957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33 w 24595"/>
              <a:gd name="connsiteY6" fmla="*/ 1957 h 21520"/>
              <a:gd name="connsiteX0" fmla="*/ 5 w 24567"/>
              <a:gd name="connsiteY0" fmla="*/ 1983 h 21546"/>
              <a:gd name="connsiteX1" fmla="*/ 0 w 24567"/>
              <a:gd name="connsiteY1" fmla="*/ 0 h 21546"/>
              <a:gd name="connsiteX2" fmla="*/ 19798 w 24567"/>
              <a:gd name="connsiteY2" fmla="*/ 26 h 21546"/>
              <a:gd name="connsiteX3" fmla="*/ 24567 w 24567"/>
              <a:gd name="connsiteY3" fmla="*/ 7981 h 21546"/>
              <a:gd name="connsiteX4" fmla="*/ 24491 w 24567"/>
              <a:gd name="connsiteY4" fmla="*/ 21538 h 21546"/>
              <a:gd name="connsiteX5" fmla="*/ 11779 w 24567"/>
              <a:gd name="connsiteY5" fmla="*/ 21546 h 21546"/>
              <a:gd name="connsiteX6" fmla="*/ 5 w 24567"/>
              <a:gd name="connsiteY6" fmla="*/ 1983 h 21546"/>
              <a:gd name="connsiteX0" fmla="*/ 5 w 24567"/>
              <a:gd name="connsiteY0" fmla="*/ 1983 h 21538"/>
              <a:gd name="connsiteX1" fmla="*/ 0 w 24567"/>
              <a:gd name="connsiteY1" fmla="*/ 0 h 21538"/>
              <a:gd name="connsiteX2" fmla="*/ 19798 w 24567"/>
              <a:gd name="connsiteY2" fmla="*/ 26 h 21538"/>
              <a:gd name="connsiteX3" fmla="*/ 24567 w 24567"/>
              <a:gd name="connsiteY3" fmla="*/ 7981 h 21538"/>
              <a:gd name="connsiteX4" fmla="*/ 24491 w 24567"/>
              <a:gd name="connsiteY4" fmla="*/ 21538 h 21538"/>
              <a:gd name="connsiteX5" fmla="*/ 11912 w 24567"/>
              <a:gd name="connsiteY5" fmla="*/ 21502 h 21538"/>
              <a:gd name="connsiteX6" fmla="*/ 5 w 24567"/>
              <a:gd name="connsiteY6" fmla="*/ 1983 h 21538"/>
              <a:gd name="connsiteX0" fmla="*/ 5 w 24567"/>
              <a:gd name="connsiteY0" fmla="*/ 1983 h 21538"/>
              <a:gd name="connsiteX1" fmla="*/ 0 w 24567"/>
              <a:gd name="connsiteY1" fmla="*/ 0 h 21538"/>
              <a:gd name="connsiteX2" fmla="*/ 19798 w 24567"/>
              <a:gd name="connsiteY2" fmla="*/ 26 h 21538"/>
              <a:gd name="connsiteX3" fmla="*/ 24567 w 24567"/>
              <a:gd name="connsiteY3" fmla="*/ 7981 h 21538"/>
              <a:gd name="connsiteX4" fmla="*/ 24491 w 24567"/>
              <a:gd name="connsiteY4" fmla="*/ 21538 h 21538"/>
              <a:gd name="connsiteX5" fmla="*/ 11912 w 24567"/>
              <a:gd name="connsiteY5" fmla="*/ 21502 h 21538"/>
              <a:gd name="connsiteX6" fmla="*/ 5 w 24567"/>
              <a:gd name="connsiteY6" fmla="*/ 1983 h 21538"/>
              <a:gd name="connsiteX0" fmla="*/ 5 w 24567"/>
              <a:gd name="connsiteY0" fmla="*/ 1983 h 21523"/>
              <a:gd name="connsiteX1" fmla="*/ 0 w 24567"/>
              <a:gd name="connsiteY1" fmla="*/ 0 h 21523"/>
              <a:gd name="connsiteX2" fmla="*/ 19798 w 24567"/>
              <a:gd name="connsiteY2" fmla="*/ 26 h 21523"/>
              <a:gd name="connsiteX3" fmla="*/ 24567 w 24567"/>
              <a:gd name="connsiteY3" fmla="*/ 7981 h 21523"/>
              <a:gd name="connsiteX4" fmla="*/ 24463 w 24567"/>
              <a:gd name="connsiteY4" fmla="*/ 21523 h 21523"/>
              <a:gd name="connsiteX5" fmla="*/ 11912 w 24567"/>
              <a:gd name="connsiteY5" fmla="*/ 21502 h 21523"/>
              <a:gd name="connsiteX6" fmla="*/ 5 w 24567"/>
              <a:gd name="connsiteY6" fmla="*/ 1983 h 21523"/>
              <a:gd name="connsiteX0" fmla="*/ 5 w 24470"/>
              <a:gd name="connsiteY0" fmla="*/ 1983 h 21523"/>
              <a:gd name="connsiteX1" fmla="*/ 0 w 24470"/>
              <a:gd name="connsiteY1" fmla="*/ 0 h 21523"/>
              <a:gd name="connsiteX2" fmla="*/ 19798 w 24470"/>
              <a:gd name="connsiteY2" fmla="*/ 26 h 21523"/>
              <a:gd name="connsiteX3" fmla="*/ 24463 w 24470"/>
              <a:gd name="connsiteY3" fmla="*/ 7774 h 21523"/>
              <a:gd name="connsiteX4" fmla="*/ 24463 w 24470"/>
              <a:gd name="connsiteY4" fmla="*/ 21523 h 21523"/>
              <a:gd name="connsiteX5" fmla="*/ 11912 w 24470"/>
              <a:gd name="connsiteY5" fmla="*/ 21502 h 21523"/>
              <a:gd name="connsiteX6" fmla="*/ 5 w 24470"/>
              <a:gd name="connsiteY6"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5 w 24470"/>
              <a:gd name="connsiteY6"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5 w 24470"/>
              <a:gd name="connsiteY6"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4573 w 24470"/>
              <a:gd name="connsiteY6" fmla="*/ 9401 h 21523"/>
              <a:gd name="connsiteX7" fmla="*/ 5 w 24470"/>
              <a:gd name="connsiteY7"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8109 w 24470"/>
              <a:gd name="connsiteY6" fmla="*/ 16614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0657 w 24470"/>
              <a:gd name="connsiteY3" fmla="*/ 1588 h 21523"/>
              <a:gd name="connsiteX4" fmla="*/ 24463 w 24470"/>
              <a:gd name="connsiteY4" fmla="*/ 7774 h 21523"/>
              <a:gd name="connsiteX5" fmla="*/ 24463 w 24470"/>
              <a:gd name="connsiteY5" fmla="*/ 21523 h 21523"/>
              <a:gd name="connsiteX6" fmla="*/ 11912 w 24470"/>
              <a:gd name="connsiteY6" fmla="*/ 21502 h 21523"/>
              <a:gd name="connsiteX7" fmla="*/ 7747 w 24470"/>
              <a:gd name="connsiteY7" fmla="*/ 14819 h 21523"/>
              <a:gd name="connsiteX8" fmla="*/ 3742 w 24470"/>
              <a:gd name="connsiteY8" fmla="*/ 8370 h 21523"/>
              <a:gd name="connsiteX9" fmla="*/ 5 w 24470"/>
              <a:gd name="connsiteY9" fmla="*/ 1983 h 21523"/>
              <a:gd name="connsiteX0" fmla="*/ 5 w 24470"/>
              <a:gd name="connsiteY0" fmla="*/ 1983 h 21523"/>
              <a:gd name="connsiteX1" fmla="*/ 0 w 24470"/>
              <a:gd name="connsiteY1" fmla="*/ 0 h 21523"/>
              <a:gd name="connsiteX2" fmla="*/ 19741 w 24470"/>
              <a:gd name="connsiteY2" fmla="*/ 11 h 21523"/>
              <a:gd name="connsiteX3" fmla="*/ 20657 w 24470"/>
              <a:gd name="connsiteY3" fmla="*/ 1588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1 w 24466"/>
              <a:gd name="connsiteY0" fmla="*/ 1983 h 21523"/>
              <a:gd name="connsiteX1" fmla="*/ 1019 w 24466"/>
              <a:gd name="connsiteY1" fmla="*/ 0 h 21523"/>
              <a:gd name="connsiteX2" fmla="*/ 19737 w 24466"/>
              <a:gd name="connsiteY2" fmla="*/ 11 h 21523"/>
              <a:gd name="connsiteX3" fmla="*/ 21846 w 24466"/>
              <a:gd name="connsiteY3" fmla="*/ 3450 h 21523"/>
              <a:gd name="connsiteX4" fmla="*/ 23103 w 24466"/>
              <a:gd name="connsiteY4" fmla="*/ 4547 h 21523"/>
              <a:gd name="connsiteX5" fmla="*/ 24459 w 24466"/>
              <a:gd name="connsiteY5" fmla="*/ 7774 h 21523"/>
              <a:gd name="connsiteX6" fmla="*/ 24459 w 24466"/>
              <a:gd name="connsiteY6" fmla="*/ 21523 h 21523"/>
              <a:gd name="connsiteX7" fmla="*/ 11908 w 24466"/>
              <a:gd name="connsiteY7" fmla="*/ 21502 h 21523"/>
              <a:gd name="connsiteX8" fmla="*/ 7743 w 24466"/>
              <a:gd name="connsiteY8" fmla="*/ 14819 h 21523"/>
              <a:gd name="connsiteX9" fmla="*/ 3738 w 24466"/>
              <a:gd name="connsiteY9" fmla="*/ 8370 h 21523"/>
              <a:gd name="connsiteX10" fmla="*/ 1 w 24466"/>
              <a:gd name="connsiteY10" fmla="*/ 1983 h 21523"/>
              <a:gd name="connsiteX0" fmla="*/ 1 w 24402"/>
              <a:gd name="connsiteY0" fmla="*/ 2016 h 21523"/>
              <a:gd name="connsiteX1" fmla="*/ 955 w 24402"/>
              <a:gd name="connsiteY1" fmla="*/ 0 h 21523"/>
              <a:gd name="connsiteX2" fmla="*/ 19673 w 24402"/>
              <a:gd name="connsiteY2" fmla="*/ 11 h 21523"/>
              <a:gd name="connsiteX3" fmla="*/ 21782 w 24402"/>
              <a:gd name="connsiteY3" fmla="*/ 3450 h 21523"/>
              <a:gd name="connsiteX4" fmla="*/ 23039 w 24402"/>
              <a:gd name="connsiteY4" fmla="*/ 4547 h 21523"/>
              <a:gd name="connsiteX5" fmla="*/ 24395 w 24402"/>
              <a:gd name="connsiteY5" fmla="*/ 7774 h 21523"/>
              <a:gd name="connsiteX6" fmla="*/ 24395 w 24402"/>
              <a:gd name="connsiteY6" fmla="*/ 21523 h 21523"/>
              <a:gd name="connsiteX7" fmla="*/ 11844 w 24402"/>
              <a:gd name="connsiteY7" fmla="*/ 21502 h 21523"/>
              <a:gd name="connsiteX8" fmla="*/ 7679 w 24402"/>
              <a:gd name="connsiteY8" fmla="*/ 14819 h 21523"/>
              <a:gd name="connsiteX9" fmla="*/ 3674 w 24402"/>
              <a:gd name="connsiteY9" fmla="*/ 8370 h 21523"/>
              <a:gd name="connsiteX10" fmla="*/ 1 w 24402"/>
              <a:gd name="connsiteY10" fmla="*/ 2016 h 21523"/>
              <a:gd name="connsiteX0" fmla="*/ 3582 w 24310"/>
              <a:gd name="connsiteY0" fmla="*/ 8370 h 21523"/>
              <a:gd name="connsiteX1" fmla="*/ 863 w 24310"/>
              <a:gd name="connsiteY1" fmla="*/ 0 h 21523"/>
              <a:gd name="connsiteX2" fmla="*/ 19581 w 24310"/>
              <a:gd name="connsiteY2" fmla="*/ 11 h 21523"/>
              <a:gd name="connsiteX3" fmla="*/ 21690 w 24310"/>
              <a:gd name="connsiteY3" fmla="*/ 3450 h 21523"/>
              <a:gd name="connsiteX4" fmla="*/ 22947 w 24310"/>
              <a:gd name="connsiteY4" fmla="*/ 4547 h 21523"/>
              <a:gd name="connsiteX5" fmla="*/ 24303 w 24310"/>
              <a:gd name="connsiteY5" fmla="*/ 7774 h 21523"/>
              <a:gd name="connsiteX6" fmla="*/ 24303 w 24310"/>
              <a:gd name="connsiteY6" fmla="*/ 21523 h 21523"/>
              <a:gd name="connsiteX7" fmla="*/ 11752 w 24310"/>
              <a:gd name="connsiteY7" fmla="*/ 21502 h 21523"/>
              <a:gd name="connsiteX8" fmla="*/ 7587 w 24310"/>
              <a:gd name="connsiteY8" fmla="*/ 14819 h 21523"/>
              <a:gd name="connsiteX9" fmla="*/ 3582 w 24310"/>
              <a:gd name="connsiteY9" fmla="*/ 8370 h 21523"/>
              <a:gd name="connsiteX0" fmla="*/ 4427 w 24196"/>
              <a:gd name="connsiteY0" fmla="*/ 12259 h 21523"/>
              <a:gd name="connsiteX1" fmla="*/ 749 w 24196"/>
              <a:gd name="connsiteY1" fmla="*/ 0 h 21523"/>
              <a:gd name="connsiteX2" fmla="*/ 19467 w 24196"/>
              <a:gd name="connsiteY2" fmla="*/ 11 h 21523"/>
              <a:gd name="connsiteX3" fmla="*/ 21576 w 24196"/>
              <a:gd name="connsiteY3" fmla="*/ 3450 h 21523"/>
              <a:gd name="connsiteX4" fmla="*/ 22833 w 24196"/>
              <a:gd name="connsiteY4" fmla="*/ 4547 h 21523"/>
              <a:gd name="connsiteX5" fmla="*/ 24189 w 24196"/>
              <a:gd name="connsiteY5" fmla="*/ 7774 h 21523"/>
              <a:gd name="connsiteX6" fmla="*/ 24189 w 24196"/>
              <a:gd name="connsiteY6" fmla="*/ 21523 h 21523"/>
              <a:gd name="connsiteX7" fmla="*/ 11638 w 24196"/>
              <a:gd name="connsiteY7" fmla="*/ 21502 h 21523"/>
              <a:gd name="connsiteX8" fmla="*/ 7473 w 24196"/>
              <a:gd name="connsiteY8" fmla="*/ 14819 h 21523"/>
              <a:gd name="connsiteX9" fmla="*/ 4427 w 24196"/>
              <a:gd name="connsiteY9" fmla="*/ 12259 h 21523"/>
              <a:gd name="connsiteX0" fmla="*/ 4427 w 24196"/>
              <a:gd name="connsiteY0" fmla="*/ 12259 h 21523"/>
              <a:gd name="connsiteX1" fmla="*/ 749 w 24196"/>
              <a:gd name="connsiteY1" fmla="*/ 0 h 21523"/>
              <a:gd name="connsiteX2" fmla="*/ 19467 w 24196"/>
              <a:gd name="connsiteY2" fmla="*/ 11 h 21523"/>
              <a:gd name="connsiteX3" fmla="*/ 21576 w 24196"/>
              <a:gd name="connsiteY3" fmla="*/ 3450 h 21523"/>
              <a:gd name="connsiteX4" fmla="*/ 22833 w 24196"/>
              <a:gd name="connsiteY4" fmla="*/ 4547 h 21523"/>
              <a:gd name="connsiteX5" fmla="*/ 24189 w 24196"/>
              <a:gd name="connsiteY5" fmla="*/ 7774 h 21523"/>
              <a:gd name="connsiteX6" fmla="*/ 24189 w 24196"/>
              <a:gd name="connsiteY6" fmla="*/ 21523 h 21523"/>
              <a:gd name="connsiteX7" fmla="*/ 11638 w 24196"/>
              <a:gd name="connsiteY7" fmla="*/ 21502 h 21523"/>
              <a:gd name="connsiteX8" fmla="*/ 10157 w 24196"/>
              <a:gd name="connsiteY8" fmla="*/ 16016 h 21523"/>
              <a:gd name="connsiteX9" fmla="*/ 4427 w 24196"/>
              <a:gd name="connsiteY9" fmla="*/ 12259 h 21523"/>
              <a:gd name="connsiteX0" fmla="*/ 4427 w 24196"/>
              <a:gd name="connsiteY0" fmla="*/ 12259 h 21523"/>
              <a:gd name="connsiteX1" fmla="*/ 749 w 24196"/>
              <a:gd name="connsiteY1" fmla="*/ 0 h 21523"/>
              <a:gd name="connsiteX2" fmla="*/ 19467 w 24196"/>
              <a:gd name="connsiteY2" fmla="*/ 11 h 21523"/>
              <a:gd name="connsiteX3" fmla="*/ 21576 w 24196"/>
              <a:gd name="connsiteY3" fmla="*/ 3450 h 21523"/>
              <a:gd name="connsiteX4" fmla="*/ 22833 w 24196"/>
              <a:gd name="connsiteY4" fmla="*/ 4547 h 21523"/>
              <a:gd name="connsiteX5" fmla="*/ 24189 w 24196"/>
              <a:gd name="connsiteY5" fmla="*/ 7774 h 21523"/>
              <a:gd name="connsiteX6" fmla="*/ 24189 w 24196"/>
              <a:gd name="connsiteY6" fmla="*/ 21523 h 21523"/>
              <a:gd name="connsiteX7" fmla="*/ 11638 w 24196"/>
              <a:gd name="connsiteY7" fmla="*/ 21502 h 21523"/>
              <a:gd name="connsiteX8" fmla="*/ 10157 w 24196"/>
              <a:gd name="connsiteY8" fmla="*/ 16016 h 21523"/>
              <a:gd name="connsiteX9" fmla="*/ 4427 w 24196"/>
              <a:gd name="connsiteY9" fmla="*/ 12259 h 21523"/>
              <a:gd name="connsiteX0" fmla="*/ 4358 w 24127"/>
              <a:gd name="connsiteY0" fmla="*/ 12259 h 21523"/>
              <a:gd name="connsiteX1" fmla="*/ 680 w 24127"/>
              <a:gd name="connsiteY1" fmla="*/ 0 h 21523"/>
              <a:gd name="connsiteX2" fmla="*/ 19398 w 24127"/>
              <a:gd name="connsiteY2" fmla="*/ 11 h 21523"/>
              <a:gd name="connsiteX3" fmla="*/ 21507 w 24127"/>
              <a:gd name="connsiteY3" fmla="*/ 3450 h 21523"/>
              <a:gd name="connsiteX4" fmla="*/ 22764 w 24127"/>
              <a:gd name="connsiteY4" fmla="*/ 4547 h 21523"/>
              <a:gd name="connsiteX5" fmla="*/ 24120 w 24127"/>
              <a:gd name="connsiteY5" fmla="*/ 7774 h 21523"/>
              <a:gd name="connsiteX6" fmla="*/ 24120 w 24127"/>
              <a:gd name="connsiteY6" fmla="*/ 21523 h 21523"/>
              <a:gd name="connsiteX7" fmla="*/ 11569 w 24127"/>
              <a:gd name="connsiteY7" fmla="*/ 21502 h 21523"/>
              <a:gd name="connsiteX8" fmla="*/ 10088 w 24127"/>
              <a:gd name="connsiteY8" fmla="*/ 16016 h 21523"/>
              <a:gd name="connsiteX9" fmla="*/ 4358 w 24127"/>
              <a:gd name="connsiteY9" fmla="*/ 12259 h 21523"/>
              <a:gd name="connsiteX0" fmla="*/ 3678 w 23447"/>
              <a:gd name="connsiteY0" fmla="*/ 12259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3678 w 23447"/>
              <a:gd name="connsiteY9" fmla="*/ 12259 h 21523"/>
              <a:gd name="connsiteX0" fmla="*/ 3678 w 23447"/>
              <a:gd name="connsiteY0" fmla="*/ 12259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3678 w 23447"/>
              <a:gd name="connsiteY9" fmla="*/ 12259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338 w 23447"/>
              <a:gd name="connsiteY4" fmla="*/ 4746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338 w 23447"/>
              <a:gd name="connsiteY4" fmla="*/ 4746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338 w 23447"/>
              <a:gd name="connsiteY4" fmla="*/ 4746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125 w 23447"/>
              <a:gd name="connsiteY4" fmla="*/ 4015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61"/>
              <a:gd name="connsiteY0" fmla="*/ 15583 h 21523"/>
              <a:gd name="connsiteX1" fmla="*/ 0 w 23461"/>
              <a:gd name="connsiteY1" fmla="*/ 0 h 21523"/>
              <a:gd name="connsiteX2" fmla="*/ 18718 w 23461"/>
              <a:gd name="connsiteY2" fmla="*/ 11 h 21523"/>
              <a:gd name="connsiteX3" fmla="*/ 20827 w 23461"/>
              <a:gd name="connsiteY3" fmla="*/ 3450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20827 w 23461"/>
              <a:gd name="connsiteY3" fmla="*/ 3450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7738 w 23461"/>
              <a:gd name="connsiteY3" fmla="*/ 1156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7205 w 23461"/>
              <a:gd name="connsiteY3" fmla="*/ 591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911 w 23461"/>
              <a:gd name="connsiteY5" fmla="*/ 2686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911 w 23461"/>
              <a:gd name="connsiteY5" fmla="*/ 2686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148 w 23461"/>
              <a:gd name="connsiteY0" fmla="*/ 15605 h 21545"/>
              <a:gd name="connsiteX1" fmla="*/ 0 w 23461"/>
              <a:gd name="connsiteY1" fmla="*/ 22 h 21545"/>
              <a:gd name="connsiteX2" fmla="*/ 15203 w 23461"/>
              <a:gd name="connsiteY2" fmla="*/ 0 h 21545"/>
              <a:gd name="connsiteX3" fmla="*/ 16417 w 23461"/>
              <a:gd name="connsiteY3" fmla="*/ 2076 h 21545"/>
              <a:gd name="connsiteX4" fmla="*/ 18121 w 23461"/>
              <a:gd name="connsiteY4" fmla="*/ 2142 h 21545"/>
              <a:gd name="connsiteX5" fmla="*/ 19741 w 23461"/>
              <a:gd name="connsiteY5" fmla="*/ 3074 h 21545"/>
              <a:gd name="connsiteX6" fmla="*/ 21189 w 23461"/>
              <a:gd name="connsiteY6" fmla="*/ 4004 h 21545"/>
              <a:gd name="connsiteX7" fmla="*/ 23461 w 23461"/>
              <a:gd name="connsiteY7" fmla="*/ 6666 h 21545"/>
              <a:gd name="connsiteX8" fmla="*/ 23440 w 23461"/>
              <a:gd name="connsiteY8" fmla="*/ 21545 h 21545"/>
              <a:gd name="connsiteX9" fmla="*/ 11869 w 23461"/>
              <a:gd name="connsiteY9" fmla="*/ 21524 h 21545"/>
              <a:gd name="connsiteX10" fmla="*/ 10878 w 23461"/>
              <a:gd name="connsiteY10" fmla="*/ 16703 h 21545"/>
              <a:gd name="connsiteX11" fmla="*/ 5148 w 23461"/>
              <a:gd name="connsiteY11" fmla="*/ 15605 h 21545"/>
              <a:gd name="connsiteX0" fmla="*/ 5148 w 23461"/>
              <a:gd name="connsiteY0" fmla="*/ 15583 h 21523"/>
              <a:gd name="connsiteX1" fmla="*/ 0 w 23461"/>
              <a:gd name="connsiteY1" fmla="*/ 0 h 21523"/>
              <a:gd name="connsiteX2" fmla="*/ 15523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148 w 23461"/>
              <a:gd name="connsiteY0" fmla="*/ 15583 h 21523"/>
              <a:gd name="connsiteX1" fmla="*/ 0 w 23461"/>
              <a:gd name="connsiteY1" fmla="*/ 0 h 21523"/>
              <a:gd name="connsiteX2" fmla="*/ 15523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950 w 24263"/>
              <a:gd name="connsiteY0" fmla="*/ 15572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680 w 24263"/>
              <a:gd name="connsiteY10" fmla="*/ 16670 h 21512"/>
              <a:gd name="connsiteX11" fmla="*/ 5950 w 24263"/>
              <a:gd name="connsiteY11" fmla="*/ 15572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680 w 24263"/>
              <a:gd name="connsiteY10" fmla="*/ 16670 h 21512"/>
              <a:gd name="connsiteX11" fmla="*/ 3927 w 24263"/>
              <a:gd name="connsiteY11" fmla="*/ 15244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298 w 24263"/>
              <a:gd name="connsiteY10" fmla="*/ 15032 h 21512"/>
              <a:gd name="connsiteX11" fmla="*/ 3927 w 24263"/>
              <a:gd name="connsiteY11" fmla="*/ 15244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298 w 24263"/>
              <a:gd name="connsiteY10" fmla="*/ 15032 h 21512"/>
              <a:gd name="connsiteX11" fmla="*/ 3927 w 24263"/>
              <a:gd name="connsiteY11" fmla="*/ 15244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9981 w 24263"/>
              <a:gd name="connsiteY10" fmla="*/ 15360 h 21512"/>
              <a:gd name="connsiteX11" fmla="*/ 3927 w 24263"/>
              <a:gd name="connsiteY11" fmla="*/ 15244 h 21512"/>
              <a:gd name="connsiteX0" fmla="*/ 3927 w 24263"/>
              <a:gd name="connsiteY0" fmla="*/ 15244 h 21521"/>
              <a:gd name="connsiteX1" fmla="*/ 0 w 24263"/>
              <a:gd name="connsiteY1" fmla="*/ 19 h 21521"/>
              <a:gd name="connsiteX2" fmla="*/ 16325 w 24263"/>
              <a:gd name="connsiteY2" fmla="*/ 0 h 21521"/>
              <a:gd name="connsiteX3" fmla="*/ 17219 w 24263"/>
              <a:gd name="connsiteY3" fmla="*/ 2043 h 21521"/>
              <a:gd name="connsiteX4" fmla="*/ 18923 w 24263"/>
              <a:gd name="connsiteY4" fmla="*/ 2109 h 21521"/>
              <a:gd name="connsiteX5" fmla="*/ 20543 w 24263"/>
              <a:gd name="connsiteY5" fmla="*/ 3041 h 21521"/>
              <a:gd name="connsiteX6" fmla="*/ 21991 w 24263"/>
              <a:gd name="connsiteY6" fmla="*/ 3971 h 21521"/>
              <a:gd name="connsiteX7" fmla="*/ 24263 w 24263"/>
              <a:gd name="connsiteY7" fmla="*/ 6633 h 21521"/>
              <a:gd name="connsiteX8" fmla="*/ 24242 w 24263"/>
              <a:gd name="connsiteY8" fmla="*/ 21512 h 21521"/>
              <a:gd name="connsiteX9" fmla="*/ 11144 w 24263"/>
              <a:gd name="connsiteY9" fmla="*/ 21521 h 21521"/>
              <a:gd name="connsiteX10" fmla="*/ 9981 w 24263"/>
              <a:gd name="connsiteY10" fmla="*/ 15360 h 21521"/>
              <a:gd name="connsiteX11" fmla="*/ 3927 w 24263"/>
              <a:gd name="connsiteY11" fmla="*/ 15244 h 21521"/>
              <a:gd name="connsiteX0" fmla="*/ 3927 w 24263"/>
              <a:gd name="connsiteY0" fmla="*/ 15244 h 21521"/>
              <a:gd name="connsiteX1" fmla="*/ 0 w 24263"/>
              <a:gd name="connsiteY1" fmla="*/ 19 h 21521"/>
              <a:gd name="connsiteX2" fmla="*/ 16325 w 24263"/>
              <a:gd name="connsiteY2" fmla="*/ 0 h 21521"/>
              <a:gd name="connsiteX3" fmla="*/ 17219 w 24263"/>
              <a:gd name="connsiteY3" fmla="*/ 2043 h 21521"/>
              <a:gd name="connsiteX4" fmla="*/ 18923 w 24263"/>
              <a:gd name="connsiteY4" fmla="*/ 2109 h 21521"/>
              <a:gd name="connsiteX5" fmla="*/ 20543 w 24263"/>
              <a:gd name="connsiteY5" fmla="*/ 3041 h 21521"/>
              <a:gd name="connsiteX6" fmla="*/ 21991 w 24263"/>
              <a:gd name="connsiteY6" fmla="*/ 3971 h 21521"/>
              <a:gd name="connsiteX7" fmla="*/ 24263 w 24263"/>
              <a:gd name="connsiteY7" fmla="*/ 6633 h 21521"/>
              <a:gd name="connsiteX8" fmla="*/ 24242 w 24263"/>
              <a:gd name="connsiteY8" fmla="*/ 21512 h 21521"/>
              <a:gd name="connsiteX9" fmla="*/ 11144 w 24263"/>
              <a:gd name="connsiteY9" fmla="*/ 21521 h 21521"/>
              <a:gd name="connsiteX10" fmla="*/ 9981 w 24263"/>
              <a:gd name="connsiteY10" fmla="*/ 15360 h 21521"/>
              <a:gd name="connsiteX11" fmla="*/ 3927 w 24263"/>
              <a:gd name="connsiteY11" fmla="*/ 15244 h 21521"/>
              <a:gd name="connsiteX0" fmla="*/ 3927 w 24263"/>
              <a:gd name="connsiteY0" fmla="*/ 15244 h 21521"/>
              <a:gd name="connsiteX1" fmla="*/ 0 w 24263"/>
              <a:gd name="connsiteY1" fmla="*/ 19 h 21521"/>
              <a:gd name="connsiteX2" fmla="*/ 16325 w 24263"/>
              <a:gd name="connsiteY2" fmla="*/ 0 h 21521"/>
              <a:gd name="connsiteX3" fmla="*/ 17219 w 24263"/>
              <a:gd name="connsiteY3" fmla="*/ 2043 h 21521"/>
              <a:gd name="connsiteX4" fmla="*/ 18923 w 24263"/>
              <a:gd name="connsiteY4" fmla="*/ 2109 h 21521"/>
              <a:gd name="connsiteX5" fmla="*/ 20543 w 24263"/>
              <a:gd name="connsiteY5" fmla="*/ 3041 h 21521"/>
              <a:gd name="connsiteX6" fmla="*/ 21991 w 24263"/>
              <a:gd name="connsiteY6" fmla="*/ 3971 h 21521"/>
              <a:gd name="connsiteX7" fmla="*/ 24263 w 24263"/>
              <a:gd name="connsiteY7" fmla="*/ 6633 h 21521"/>
              <a:gd name="connsiteX8" fmla="*/ 24242 w 24263"/>
              <a:gd name="connsiteY8" fmla="*/ 21512 h 21521"/>
              <a:gd name="connsiteX9" fmla="*/ 11144 w 24263"/>
              <a:gd name="connsiteY9" fmla="*/ 21521 h 21521"/>
              <a:gd name="connsiteX10" fmla="*/ 7481 w 24263"/>
              <a:gd name="connsiteY10" fmla="*/ 16432 h 21521"/>
              <a:gd name="connsiteX11" fmla="*/ 3927 w 24263"/>
              <a:gd name="connsiteY11" fmla="*/ 15244 h 21521"/>
              <a:gd name="connsiteX0" fmla="*/ 3927 w 24263"/>
              <a:gd name="connsiteY0" fmla="*/ 15244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481 w 24263"/>
              <a:gd name="connsiteY10" fmla="*/ 16432 h 21581"/>
              <a:gd name="connsiteX11" fmla="*/ 3927 w 24263"/>
              <a:gd name="connsiteY11" fmla="*/ 15244 h 21581"/>
              <a:gd name="connsiteX0" fmla="*/ 3832 w 24263"/>
              <a:gd name="connsiteY0" fmla="*/ 15512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481 w 24263"/>
              <a:gd name="connsiteY10" fmla="*/ 16432 h 21581"/>
              <a:gd name="connsiteX11" fmla="*/ 3832 w 24263"/>
              <a:gd name="connsiteY11" fmla="*/ 15512 h 21581"/>
              <a:gd name="connsiteX0" fmla="*/ 3832 w 24263"/>
              <a:gd name="connsiteY0" fmla="*/ 15512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481 w 24263"/>
              <a:gd name="connsiteY10" fmla="*/ 16432 h 21581"/>
              <a:gd name="connsiteX11" fmla="*/ 3832 w 24263"/>
              <a:gd name="connsiteY11" fmla="*/ 15512 h 21581"/>
              <a:gd name="connsiteX0" fmla="*/ 3832 w 24263"/>
              <a:gd name="connsiteY0" fmla="*/ 15512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538 w 24263"/>
              <a:gd name="connsiteY10" fmla="*/ 15985 h 21581"/>
              <a:gd name="connsiteX11" fmla="*/ 3832 w 24263"/>
              <a:gd name="connsiteY11" fmla="*/ 15512 h 21581"/>
              <a:gd name="connsiteX0" fmla="*/ 3813 w 24244"/>
              <a:gd name="connsiteY0" fmla="*/ 15582 h 21651"/>
              <a:gd name="connsiteX1" fmla="*/ 0 w 24244"/>
              <a:gd name="connsiteY1" fmla="*/ 0 h 21651"/>
              <a:gd name="connsiteX2" fmla="*/ 16306 w 24244"/>
              <a:gd name="connsiteY2" fmla="*/ 70 h 21651"/>
              <a:gd name="connsiteX3" fmla="*/ 17200 w 24244"/>
              <a:gd name="connsiteY3" fmla="*/ 2113 h 21651"/>
              <a:gd name="connsiteX4" fmla="*/ 18904 w 24244"/>
              <a:gd name="connsiteY4" fmla="*/ 2179 h 21651"/>
              <a:gd name="connsiteX5" fmla="*/ 20524 w 24244"/>
              <a:gd name="connsiteY5" fmla="*/ 3111 h 21651"/>
              <a:gd name="connsiteX6" fmla="*/ 21972 w 24244"/>
              <a:gd name="connsiteY6" fmla="*/ 4041 h 21651"/>
              <a:gd name="connsiteX7" fmla="*/ 24244 w 24244"/>
              <a:gd name="connsiteY7" fmla="*/ 6703 h 21651"/>
              <a:gd name="connsiteX8" fmla="*/ 24223 w 24244"/>
              <a:gd name="connsiteY8" fmla="*/ 21582 h 21651"/>
              <a:gd name="connsiteX9" fmla="*/ 8358 w 24244"/>
              <a:gd name="connsiteY9" fmla="*/ 21651 h 21651"/>
              <a:gd name="connsiteX10" fmla="*/ 7519 w 24244"/>
              <a:gd name="connsiteY10" fmla="*/ 16055 h 21651"/>
              <a:gd name="connsiteX11" fmla="*/ 3813 w 24244"/>
              <a:gd name="connsiteY11" fmla="*/ 15582 h 21651"/>
              <a:gd name="connsiteX0" fmla="*/ 3813 w 24244"/>
              <a:gd name="connsiteY0" fmla="*/ 15582 h 21651"/>
              <a:gd name="connsiteX1" fmla="*/ 0 w 24244"/>
              <a:gd name="connsiteY1" fmla="*/ 0 h 21651"/>
              <a:gd name="connsiteX2" fmla="*/ 16306 w 24244"/>
              <a:gd name="connsiteY2" fmla="*/ 70 h 21651"/>
              <a:gd name="connsiteX3" fmla="*/ 17200 w 24244"/>
              <a:gd name="connsiteY3" fmla="*/ 2113 h 21651"/>
              <a:gd name="connsiteX4" fmla="*/ 18904 w 24244"/>
              <a:gd name="connsiteY4" fmla="*/ 2179 h 21651"/>
              <a:gd name="connsiteX5" fmla="*/ 20524 w 24244"/>
              <a:gd name="connsiteY5" fmla="*/ 3111 h 21651"/>
              <a:gd name="connsiteX6" fmla="*/ 21972 w 24244"/>
              <a:gd name="connsiteY6" fmla="*/ 4041 h 21651"/>
              <a:gd name="connsiteX7" fmla="*/ 24244 w 24244"/>
              <a:gd name="connsiteY7" fmla="*/ 6703 h 21651"/>
              <a:gd name="connsiteX8" fmla="*/ 24223 w 24244"/>
              <a:gd name="connsiteY8" fmla="*/ 21582 h 21651"/>
              <a:gd name="connsiteX9" fmla="*/ 8358 w 24244"/>
              <a:gd name="connsiteY9" fmla="*/ 21651 h 21651"/>
              <a:gd name="connsiteX10" fmla="*/ 7519 w 24244"/>
              <a:gd name="connsiteY10" fmla="*/ 16055 h 21651"/>
              <a:gd name="connsiteX11" fmla="*/ 3813 w 24244"/>
              <a:gd name="connsiteY11" fmla="*/ 15582 h 21651"/>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8339 w 24244"/>
              <a:gd name="connsiteY9" fmla="*/ 21562 h 21582"/>
              <a:gd name="connsiteX10" fmla="*/ 7519 w 24244"/>
              <a:gd name="connsiteY10" fmla="*/ 16055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8339 w 24244"/>
              <a:gd name="connsiteY9" fmla="*/ 21562 h 21582"/>
              <a:gd name="connsiteX10" fmla="*/ 7205 w 24244"/>
              <a:gd name="connsiteY10" fmla="*/ 16872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7205 w 24244"/>
              <a:gd name="connsiteY10" fmla="*/ 16872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15 w 24244"/>
              <a:gd name="connsiteY10" fmla="*/ 17869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15 w 24244"/>
              <a:gd name="connsiteY10" fmla="*/ 17869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3813 w 24244"/>
              <a:gd name="connsiteY11" fmla="*/ 15582 h 21582"/>
              <a:gd name="connsiteX0" fmla="*/ 6391 w 24244"/>
              <a:gd name="connsiteY0" fmla="*/ 14984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391 w 24244"/>
              <a:gd name="connsiteY11" fmla="*/ 14984 h 21582"/>
              <a:gd name="connsiteX0" fmla="*/ 6391 w 24244"/>
              <a:gd name="connsiteY0" fmla="*/ 14984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391 w 24244"/>
              <a:gd name="connsiteY11" fmla="*/ 14984 h 21582"/>
              <a:gd name="connsiteX0" fmla="*/ 6689 w 24244"/>
              <a:gd name="connsiteY0" fmla="*/ 152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689 w 24244"/>
              <a:gd name="connsiteY11" fmla="*/ 152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753 w 24244"/>
              <a:gd name="connsiteY11" fmla="*/ 151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753 w 24244"/>
              <a:gd name="connsiteY11" fmla="*/ 151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6753 w 24244"/>
              <a:gd name="connsiteY11" fmla="*/ 151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6753 w 24244"/>
              <a:gd name="connsiteY11" fmla="*/ 15117 h 21582"/>
              <a:gd name="connsiteX0" fmla="*/ 7605 w 24244"/>
              <a:gd name="connsiteY0" fmla="*/ 17411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7605 w 24244"/>
              <a:gd name="connsiteY11" fmla="*/ 17411 h 21582"/>
              <a:gd name="connsiteX0" fmla="*/ 7605 w 24244"/>
              <a:gd name="connsiteY0" fmla="*/ 17411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7605 w 24244"/>
              <a:gd name="connsiteY11" fmla="*/ 17411 h 21582"/>
              <a:gd name="connsiteX0" fmla="*/ 7541 w 24244"/>
              <a:gd name="connsiteY0" fmla="*/ 17444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7541 w 24244"/>
              <a:gd name="connsiteY11" fmla="*/ 17444 h 21582"/>
              <a:gd name="connsiteX0" fmla="*/ 7959 w 24662"/>
              <a:gd name="connsiteY0" fmla="*/ 17444 h 21582"/>
              <a:gd name="connsiteX1" fmla="*/ 5092 w 24662"/>
              <a:gd name="connsiteY1" fmla="*/ 10196 h 21582"/>
              <a:gd name="connsiteX2" fmla="*/ 418 w 24662"/>
              <a:gd name="connsiteY2" fmla="*/ 0 h 21582"/>
              <a:gd name="connsiteX3" fmla="*/ 16724 w 24662"/>
              <a:gd name="connsiteY3" fmla="*/ 70 h 21582"/>
              <a:gd name="connsiteX4" fmla="*/ 17618 w 24662"/>
              <a:gd name="connsiteY4" fmla="*/ 2113 h 21582"/>
              <a:gd name="connsiteX5" fmla="*/ 19322 w 24662"/>
              <a:gd name="connsiteY5" fmla="*/ 2179 h 21582"/>
              <a:gd name="connsiteX6" fmla="*/ 20942 w 24662"/>
              <a:gd name="connsiteY6" fmla="*/ 3111 h 21582"/>
              <a:gd name="connsiteX7" fmla="*/ 22390 w 24662"/>
              <a:gd name="connsiteY7" fmla="*/ 4041 h 21582"/>
              <a:gd name="connsiteX8" fmla="*/ 24662 w 24662"/>
              <a:gd name="connsiteY8" fmla="*/ 6703 h 21582"/>
              <a:gd name="connsiteX9" fmla="*/ 24641 w 24662"/>
              <a:gd name="connsiteY9" fmla="*/ 21582 h 21582"/>
              <a:gd name="connsiteX10" fmla="*/ 9950 w 24662"/>
              <a:gd name="connsiteY10" fmla="*/ 21429 h 21582"/>
              <a:gd name="connsiteX11" fmla="*/ 9391 w 24662"/>
              <a:gd name="connsiteY11" fmla="*/ 18700 h 21582"/>
              <a:gd name="connsiteX12" fmla="*/ 7959 w 24662"/>
              <a:gd name="connsiteY12" fmla="*/ 17444 h 21582"/>
              <a:gd name="connsiteX0" fmla="*/ 7959 w 24662"/>
              <a:gd name="connsiteY0" fmla="*/ 17444 h 21582"/>
              <a:gd name="connsiteX1" fmla="*/ 5092 w 24662"/>
              <a:gd name="connsiteY1" fmla="*/ 10196 h 21582"/>
              <a:gd name="connsiteX2" fmla="*/ 418 w 24662"/>
              <a:gd name="connsiteY2" fmla="*/ 0 h 21582"/>
              <a:gd name="connsiteX3" fmla="*/ 16724 w 24662"/>
              <a:gd name="connsiteY3" fmla="*/ 70 h 21582"/>
              <a:gd name="connsiteX4" fmla="*/ 17618 w 24662"/>
              <a:gd name="connsiteY4" fmla="*/ 2113 h 21582"/>
              <a:gd name="connsiteX5" fmla="*/ 19322 w 24662"/>
              <a:gd name="connsiteY5" fmla="*/ 2179 h 21582"/>
              <a:gd name="connsiteX6" fmla="*/ 20942 w 24662"/>
              <a:gd name="connsiteY6" fmla="*/ 3111 h 21582"/>
              <a:gd name="connsiteX7" fmla="*/ 22390 w 24662"/>
              <a:gd name="connsiteY7" fmla="*/ 4041 h 21582"/>
              <a:gd name="connsiteX8" fmla="*/ 24662 w 24662"/>
              <a:gd name="connsiteY8" fmla="*/ 6703 h 21582"/>
              <a:gd name="connsiteX9" fmla="*/ 24641 w 24662"/>
              <a:gd name="connsiteY9" fmla="*/ 21582 h 21582"/>
              <a:gd name="connsiteX10" fmla="*/ 9950 w 24662"/>
              <a:gd name="connsiteY10" fmla="*/ 21429 h 21582"/>
              <a:gd name="connsiteX11" fmla="*/ 9391 w 24662"/>
              <a:gd name="connsiteY11" fmla="*/ 18700 h 21582"/>
              <a:gd name="connsiteX12" fmla="*/ 7959 w 24662"/>
              <a:gd name="connsiteY12" fmla="*/ 17444 h 21582"/>
              <a:gd name="connsiteX0" fmla="*/ 7542 w 24245"/>
              <a:gd name="connsiteY0" fmla="*/ 17444 h 21582"/>
              <a:gd name="connsiteX1" fmla="*/ 4675 w 24245"/>
              <a:gd name="connsiteY1" fmla="*/ 10196 h 21582"/>
              <a:gd name="connsiteX2" fmla="*/ 1 w 24245"/>
              <a:gd name="connsiteY2" fmla="*/ 0 h 21582"/>
              <a:gd name="connsiteX3" fmla="*/ 16307 w 24245"/>
              <a:gd name="connsiteY3" fmla="*/ 70 h 21582"/>
              <a:gd name="connsiteX4" fmla="*/ 17201 w 24245"/>
              <a:gd name="connsiteY4" fmla="*/ 2113 h 21582"/>
              <a:gd name="connsiteX5" fmla="*/ 18905 w 24245"/>
              <a:gd name="connsiteY5" fmla="*/ 2179 h 21582"/>
              <a:gd name="connsiteX6" fmla="*/ 20525 w 24245"/>
              <a:gd name="connsiteY6" fmla="*/ 3111 h 21582"/>
              <a:gd name="connsiteX7" fmla="*/ 21973 w 24245"/>
              <a:gd name="connsiteY7" fmla="*/ 4041 h 21582"/>
              <a:gd name="connsiteX8" fmla="*/ 24245 w 24245"/>
              <a:gd name="connsiteY8" fmla="*/ 6703 h 21582"/>
              <a:gd name="connsiteX9" fmla="*/ 24224 w 24245"/>
              <a:gd name="connsiteY9" fmla="*/ 21582 h 21582"/>
              <a:gd name="connsiteX10" fmla="*/ 9533 w 24245"/>
              <a:gd name="connsiteY10" fmla="*/ 21429 h 21582"/>
              <a:gd name="connsiteX11" fmla="*/ 8974 w 24245"/>
              <a:gd name="connsiteY11" fmla="*/ 18700 h 21582"/>
              <a:gd name="connsiteX12" fmla="*/ 7542 w 24245"/>
              <a:gd name="connsiteY12" fmla="*/ 17444 h 21582"/>
              <a:gd name="connsiteX0" fmla="*/ 7754 w 24457"/>
              <a:gd name="connsiteY0" fmla="*/ 17378 h 21516"/>
              <a:gd name="connsiteX1" fmla="*/ 4887 w 24457"/>
              <a:gd name="connsiteY1" fmla="*/ 10130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7754 w 24457"/>
              <a:gd name="connsiteY0" fmla="*/ 17378 h 21516"/>
              <a:gd name="connsiteX1" fmla="*/ 6698 w 24457"/>
              <a:gd name="connsiteY1" fmla="*/ 14851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7754 w 24457"/>
              <a:gd name="connsiteY0" fmla="*/ 17378 h 21516"/>
              <a:gd name="connsiteX1" fmla="*/ 6698 w 24457"/>
              <a:gd name="connsiteY1" fmla="*/ 14851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7754 w 24457"/>
              <a:gd name="connsiteY0" fmla="*/ 17378 h 21516"/>
              <a:gd name="connsiteX1" fmla="*/ 6698 w 24457"/>
              <a:gd name="connsiteY1" fmla="*/ 14851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8246 w 24949"/>
              <a:gd name="connsiteY0" fmla="*/ 17378 h 21516"/>
              <a:gd name="connsiteX1" fmla="*/ 7190 w 24949"/>
              <a:gd name="connsiteY1" fmla="*/ 14851 h 21516"/>
              <a:gd name="connsiteX2" fmla="*/ 4591 w 24949"/>
              <a:gd name="connsiteY2" fmla="*/ 10030 h 21516"/>
              <a:gd name="connsiteX3" fmla="*/ 492 w 24949"/>
              <a:gd name="connsiteY3" fmla="*/ 0 h 21516"/>
              <a:gd name="connsiteX4" fmla="*/ 17011 w 24949"/>
              <a:gd name="connsiteY4" fmla="*/ 4 h 21516"/>
              <a:gd name="connsiteX5" fmla="*/ 17905 w 24949"/>
              <a:gd name="connsiteY5" fmla="*/ 2047 h 21516"/>
              <a:gd name="connsiteX6" fmla="*/ 19609 w 24949"/>
              <a:gd name="connsiteY6" fmla="*/ 2113 h 21516"/>
              <a:gd name="connsiteX7" fmla="*/ 21229 w 24949"/>
              <a:gd name="connsiteY7" fmla="*/ 3045 h 21516"/>
              <a:gd name="connsiteX8" fmla="*/ 22677 w 24949"/>
              <a:gd name="connsiteY8" fmla="*/ 3975 h 21516"/>
              <a:gd name="connsiteX9" fmla="*/ 24949 w 24949"/>
              <a:gd name="connsiteY9" fmla="*/ 6637 h 21516"/>
              <a:gd name="connsiteX10" fmla="*/ 24928 w 24949"/>
              <a:gd name="connsiteY10" fmla="*/ 21516 h 21516"/>
              <a:gd name="connsiteX11" fmla="*/ 10237 w 24949"/>
              <a:gd name="connsiteY11" fmla="*/ 21363 h 21516"/>
              <a:gd name="connsiteX12" fmla="*/ 9678 w 24949"/>
              <a:gd name="connsiteY12" fmla="*/ 18634 h 21516"/>
              <a:gd name="connsiteX13" fmla="*/ 8246 w 24949"/>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596 w 24952"/>
              <a:gd name="connsiteY12" fmla="*/ 18700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304 w 24952"/>
              <a:gd name="connsiteY11" fmla="*/ 21429 h 21516"/>
              <a:gd name="connsiteX12" fmla="*/ 9596 w 24952"/>
              <a:gd name="connsiteY12" fmla="*/ 18700 h 21516"/>
              <a:gd name="connsiteX13" fmla="*/ 8249 w 24952"/>
              <a:gd name="connsiteY13" fmla="*/ 17378 h 21516"/>
              <a:gd name="connsiteX0" fmla="*/ 8716 w 25419"/>
              <a:gd name="connsiteY0" fmla="*/ 17378 h 21516"/>
              <a:gd name="connsiteX1" fmla="*/ 7660 w 25419"/>
              <a:gd name="connsiteY1" fmla="*/ 14851 h 21516"/>
              <a:gd name="connsiteX2" fmla="*/ 5018 w 25419"/>
              <a:gd name="connsiteY2" fmla="*/ 16180 h 21516"/>
              <a:gd name="connsiteX3" fmla="*/ 2291 w 25419"/>
              <a:gd name="connsiteY3" fmla="*/ 9266 h 21516"/>
              <a:gd name="connsiteX4" fmla="*/ 962 w 25419"/>
              <a:gd name="connsiteY4" fmla="*/ 0 h 21516"/>
              <a:gd name="connsiteX5" fmla="*/ 17481 w 25419"/>
              <a:gd name="connsiteY5" fmla="*/ 4 h 21516"/>
              <a:gd name="connsiteX6" fmla="*/ 18375 w 25419"/>
              <a:gd name="connsiteY6" fmla="*/ 2047 h 21516"/>
              <a:gd name="connsiteX7" fmla="*/ 20079 w 25419"/>
              <a:gd name="connsiteY7" fmla="*/ 2113 h 21516"/>
              <a:gd name="connsiteX8" fmla="*/ 21699 w 25419"/>
              <a:gd name="connsiteY8" fmla="*/ 3045 h 21516"/>
              <a:gd name="connsiteX9" fmla="*/ 23147 w 25419"/>
              <a:gd name="connsiteY9" fmla="*/ 3975 h 21516"/>
              <a:gd name="connsiteX10" fmla="*/ 25419 w 25419"/>
              <a:gd name="connsiteY10" fmla="*/ 6637 h 21516"/>
              <a:gd name="connsiteX11" fmla="*/ 25398 w 25419"/>
              <a:gd name="connsiteY11" fmla="*/ 21516 h 21516"/>
              <a:gd name="connsiteX12" fmla="*/ 10771 w 25419"/>
              <a:gd name="connsiteY12" fmla="*/ 21429 h 21516"/>
              <a:gd name="connsiteX13" fmla="*/ 10063 w 25419"/>
              <a:gd name="connsiteY13" fmla="*/ 18700 h 21516"/>
              <a:gd name="connsiteX14" fmla="*/ 8716 w 25419"/>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5134 w 25386"/>
              <a:gd name="connsiteY2" fmla="*/ 16413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5134 w 25386"/>
              <a:gd name="connsiteY2" fmla="*/ 16413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756 w 25459"/>
              <a:gd name="connsiteY0" fmla="*/ 17378 h 21516"/>
              <a:gd name="connsiteX1" fmla="*/ 7700 w 25459"/>
              <a:gd name="connsiteY1" fmla="*/ 14851 h 21516"/>
              <a:gd name="connsiteX2" fmla="*/ 5207 w 25459"/>
              <a:gd name="connsiteY2" fmla="*/ 16413 h 21516"/>
              <a:gd name="connsiteX3" fmla="*/ 2523 w 25459"/>
              <a:gd name="connsiteY3" fmla="*/ 9166 h 21516"/>
              <a:gd name="connsiteX4" fmla="*/ 1002 w 25459"/>
              <a:gd name="connsiteY4" fmla="*/ 0 h 21516"/>
              <a:gd name="connsiteX5" fmla="*/ 17521 w 25459"/>
              <a:gd name="connsiteY5" fmla="*/ 4 h 21516"/>
              <a:gd name="connsiteX6" fmla="*/ 18415 w 25459"/>
              <a:gd name="connsiteY6" fmla="*/ 2047 h 21516"/>
              <a:gd name="connsiteX7" fmla="*/ 20119 w 25459"/>
              <a:gd name="connsiteY7" fmla="*/ 2113 h 21516"/>
              <a:gd name="connsiteX8" fmla="*/ 21739 w 25459"/>
              <a:gd name="connsiteY8" fmla="*/ 3045 h 21516"/>
              <a:gd name="connsiteX9" fmla="*/ 23187 w 25459"/>
              <a:gd name="connsiteY9" fmla="*/ 3975 h 21516"/>
              <a:gd name="connsiteX10" fmla="*/ 25459 w 25459"/>
              <a:gd name="connsiteY10" fmla="*/ 6637 h 21516"/>
              <a:gd name="connsiteX11" fmla="*/ 25438 w 25459"/>
              <a:gd name="connsiteY11" fmla="*/ 21516 h 21516"/>
              <a:gd name="connsiteX12" fmla="*/ 10811 w 25459"/>
              <a:gd name="connsiteY12" fmla="*/ 21429 h 21516"/>
              <a:gd name="connsiteX13" fmla="*/ 10103 w 25459"/>
              <a:gd name="connsiteY13" fmla="*/ 18700 h 21516"/>
              <a:gd name="connsiteX14" fmla="*/ 8756 w 25459"/>
              <a:gd name="connsiteY14" fmla="*/ 17378 h 21516"/>
              <a:gd name="connsiteX0" fmla="*/ 8756 w 25459"/>
              <a:gd name="connsiteY0" fmla="*/ 17378 h 21516"/>
              <a:gd name="connsiteX1" fmla="*/ 7700 w 25459"/>
              <a:gd name="connsiteY1" fmla="*/ 14851 h 21516"/>
              <a:gd name="connsiteX2" fmla="*/ 5207 w 25459"/>
              <a:gd name="connsiteY2" fmla="*/ 16413 h 21516"/>
              <a:gd name="connsiteX3" fmla="*/ 2523 w 25459"/>
              <a:gd name="connsiteY3" fmla="*/ 9166 h 21516"/>
              <a:gd name="connsiteX4" fmla="*/ 1002 w 25459"/>
              <a:gd name="connsiteY4" fmla="*/ 0 h 21516"/>
              <a:gd name="connsiteX5" fmla="*/ 17521 w 25459"/>
              <a:gd name="connsiteY5" fmla="*/ 4 h 21516"/>
              <a:gd name="connsiteX6" fmla="*/ 18415 w 25459"/>
              <a:gd name="connsiteY6" fmla="*/ 2047 h 21516"/>
              <a:gd name="connsiteX7" fmla="*/ 20119 w 25459"/>
              <a:gd name="connsiteY7" fmla="*/ 2113 h 21516"/>
              <a:gd name="connsiteX8" fmla="*/ 21739 w 25459"/>
              <a:gd name="connsiteY8" fmla="*/ 3045 h 21516"/>
              <a:gd name="connsiteX9" fmla="*/ 23187 w 25459"/>
              <a:gd name="connsiteY9" fmla="*/ 3975 h 21516"/>
              <a:gd name="connsiteX10" fmla="*/ 25459 w 25459"/>
              <a:gd name="connsiteY10" fmla="*/ 6637 h 21516"/>
              <a:gd name="connsiteX11" fmla="*/ 25438 w 25459"/>
              <a:gd name="connsiteY11" fmla="*/ 21516 h 21516"/>
              <a:gd name="connsiteX12" fmla="*/ 10811 w 25459"/>
              <a:gd name="connsiteY12" fmla="*/ 21429 h 21516"/>
              <a:gd name="connsiteX13" fmla="*/ 10103 w 25459"/>
              <a:gd name="connsiteY13" fmla="*/ 18700 h 21516"/>
              <a:gd name="connsiteX14" fmla="*/ 8756 w 25459"/>
              <a:gd name="connsiteY14" fmla="*/ 17378 h 21516"/>
              <a:gd name="connsiteX0" fmla="*/ 8988 w 25691"/>
              <a:gd name="connsiteY0" fmla="*/ 17378 h 21516"/>
              <a:gd name="connsiteX1" fmla="*/ 7932 w 25691"/>
              <a:gd name="connsiteY1" fmla="*/ 14851 h 21516"/>
              <a:gd name="connsiteX2" fmla="*/ 5439 w 25691"/>
              <a:gd name="connsiteY2" fmla="*/ 16413 h 21516"/>
              <a:gd name="connsiteX3" fmla="*/ 2755 w 25691"/>
              <a:gd name="connsiteY3" fmla="*/ 9166 h 21516"/>
              <a:gd name="connsiteX4" fmla="*/ 1370 w 25691"/>
              <a:gd name="connsiteY4" fmla="*/ 6407 h 21516"/>
              <a:gd name="connsiteX5" fmla="*/ 1234 w 25691"/>
              <a:gd name="connsiteY5" fmla="*/ 0 h 21516"/>
              <a:gd name="connsiteX6" fmla="*/ 17753 w 25691"/>
              <a:gd name="connsiteY6" fmla="*/ 4 h 21516"/>
              <a:gd name="connsiteX7" fmla="*/ 18647 w 25691"/>
              <a:gd name="connsiteY7" fmla="*/ 2047 h 21516"/>
              <a:gd name="connsiteX8" fmla="*/ 20351 w 25691"/>
              <a:gd name="connsiteY8" fmla="*/ 2113 h 21516"/>
              <a:gd name="connsiteX9" fmla="*/ 21971 w 25691"/>
              <a:gd name="connsiteY9" fmla="*/ 3045 h 21516"/>
              <a:gd name="connsiteX10" fmla="*/ 23419 w 25691"/>
              <a:gd name="connsiteY10" fmla="*/ 3975 h 21516"/>
              <a:gd name="connsiteX11" fmla="*/ 25691 w 25691"/>
              <a:gd name="connsiteY11" fmla="*/ 6637 h 21516"/>
              <a:gd name="connsiteX12" fmla="*/ 25670 w 25691"/>
              <a:gd name="connsiteY12" fmla="*/ 21516 h 21516"/>
              <a:gd name="connsiteX13" fmla="*/ 11043 w 25691"/>
              <a:gd name="connsiteY13" fmla="*/ 21429 h 21516"/>
              <a:gd name="connsiteX14" fmla="*/ 10335 w 25691"/>
              <a:gd name="connsiteY14" fmla="*/ 18700 h 21516"/>
              <a:gd name="connsiteX15" fmla="*/ 8988 w 25691"/>
              <a:gd name="connsiteY15" fmla="*/ 17378 h 21516"/>
              <a:gd name="connsiteX0" fmla="*/ 8988 w 25691"/>
              <a:gd name="connsiteY0" fmla="*/ 17378 h 21516"/>
              <a:gd name="connsiteX1" fmla="*/ 7932 w 25691"/>
              <a:gd name="connsiteY1" fmla="*/ 14851 h 21516"/>
              <a:gd name="connsiteX2" fmla="*/ 5439 w 25691"/>
              <a:gd name="connsiteY2" fmla="*/ 16413 h 21516"/>
              <a:gd name="connsiteX3" fmla="*/ 2755 w 25691"/>
              <a:gd name="connsiteY3" fmla="*/ 9166 h 21516"/>
              <a:gd name="connsiteX4" fmla="*/ 1370 w 25691"/>
              <a:gd name="connsiteY4" fmla="*/ 6407 h 21516"/>
              <a:gd name="connsiteX5" fmla="*/ 1234 w 25691"/>
              <a:gd name="connsiteY5" fmla="*/ 0 h 21516"/>
              <a:gd name="connsiteX6" fmla="*/ 17753 w 25691"/>
              <a:gd name="connsiteY6" fmla="*/ 4 h 21516"/>
              <a:gd name="connsiteX7" fmla="*/ 18647 w 25691"/>
              <a:gd name="connsiteY7" fmla="*/ 2047 h 21516"/>
              <a:gd name="connsiteX8" fmla="*/ 20351 w 25691"/>
              <a:gd name="connsiteY8" fmla="*/ 2113 h 21516"/>
              <a:gd name="connsiteX9" fmla="*/ 21971 w 25691"/>
              <a:gd name="connsiteY9" fmla="*/ 3045 h 21516"/>
              <a:gd name="connsiteX10" fmla="*/ 23419 w 25691"/>
              <a:gd name="connsiteY10" fmla="*/ 3975 h 21516"/>
              <a:gd name="connsiteX11" fmla="*/ 25691 w 25691"/>
              <a:gd name="connsiteY11" fmla="*/ 6637 h 21516"/>
              <a:gd name="connsiteX12" fmla="*/ 25670 w 25691"/>
              <a:gd name="connsiteY12" fmla="*/ 21516 h 21516"/>
              <a:gd name="connsiteX13" fmla="*/ 11043 w 25691"/>
              <a:gd name="connsiteY13" fmla="*/ 21429 h 21516"/>
              <a:gd name="connsiteX14" fmla="*/ 10335 w 25691"/>
              <a:gd name="connsiteY14" fmla="*/ 18700 h 21516"/>
              <a:gd name="connsiteX15" fmla="*/ 8988 w 25691"/>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7852 w 24555"/>
              <a:gd name="connsiteY0" fmla="*/ 17378 h 21516"/>
              <a:gd name="connsiteX1" fmla="*/ 6796 w 24555"/>
              <a:gd name="connsiteY1" fmla="*/ 14851 h 21516"/>
              <a:gd name="connsiteX2" fmla="*/ 4303 w 24555"/>
              <a:gd name="connsiteY2" fmla="*/ 16413 h 21516"/>
              <a:gd name="connsiteX3" fmla="*/ 1619 w 24555"/>
              <a:gd name="connsiteY3" fmla="*/ 9166 h 21516"/>
              <a:gd name="connsiteX4" fmla="*/ 127 w 24555"/>
              <a:gd name="connsiteY4" fmla="*/ 7903 h 21516"/>
              <a:gd name="connsiteX5" fmla="*/ 98 w 24555"/>
              <a:gd name="connsiteY5" fmla="*/ 0 h 21516"/>
              <a:gd name="connsiteX6" fmla="*/ 16617 w 24555"/>
              <a:gd name="connsiteY6" fmla="*/ 4 h 21516"/>
              <a:gd name="connsiteX7" fmla="*/ 17511 w 24555"/>
              <a:gd name="connsiteY7" fmla="*/ 2047 h 21516"/>
              <a:gd name="connsiteX8" fmla="*/ 19215 w 24555"/>
              <a:gd name="connsiteY8" fmla="*/ 2113 h 21516"/>
              <a:gd name="connsiteX9" fmla="*/ 20835 w 24555"/>
              <a:gd name="connsiteY9" fmla="*/ 3045 h 21516"/>
              <a:gd name="connsiteX10" fmla="*/ 22283 w 24555"/>
              <a:gd name="connsiteY10" fmla="*/ 3975 h 21516"/>
              <a:gd name="connsiteX11" fmla="*/ 24555 w 24555"/>
              <a:gd name="connsiteY11" fmla="*/ 6637 h 21516"/>
              <a:gd name="connsiteX12" fmla="*/ 24534 w 24555"/>
              <a:gd name="connsiteY12" fmla="*/ 21516 h 21516"/>
              <a:gd name="connsiteX13" fmla="*/ 9907 w 24555"/>
              <a:gd name="connsiteY13" fmla="*/ 21429 h 21516"/>
              <a:gd name="connsiteX14" fmla="*/ 9199 w 24555"/>
              <a:gd name="connsiteY14" fmla="*/ 18700 h 21516"/>
              <a:gd name="connsiteX15" fmla="*/ 7852 w 24555"/>
              <a:gd name="connsiteY15" fmla="*/ 17378 h 21516"/>
              <a:gd name="connsiteX0" fmla="*/ 7852 w 24555"/>
              <a:gd name="connsiteY0" fmla="*/ 17378 h 21516"/>
              <a:gd name="connsiteX1" fmla="*/ 6796 w 24555"/>
              <a:gd name="connsiteY1" fmla="*/ 14851 h 21516"/>
              <a:gd name="connsiteX2" fmla="*/ 4303 w 24555"/>
              <a:gd name="connsiteY2" fmla="*/ 16413 h 21516"/>
              <a:gd name="connsiteX3" fmla="*/ 1619 w 24555"/>
              <a:gd name="connsiteY3" fmla="*/ 9166 h 21516"/>
              <a:gd name="connsiteX4" fmla="*/ 127 w 24555"/>
              <a:gd name="connsiteY4" fmla="*/ 7903 h 21516"/>
              <a:gd name="connsiteX5" fmla="*/ 98 w 24555"/>
              <a:gd name="connsiteY5" fmla="*/ 0 h 21516"/>
              <a:gd name="connsiteX6" fmla="*/ 16617 w 24555"/>
              <a:gd name="connsiteY6" fmla="*/ 4 h 21516"/>
              <a:gd name="connsiteX7" fmla="*/ 17511 w 24555"/>
              <a:gd name="connsiteY7" fmla="*/ 2047 h 21516"/>
              <a:gd name="connsiteX8" fmla="*/ 19215 w 24555"/>
              <a:gd name="connsiteY8" fmla="*/ 2113 h 21516"/>
              <a:gd name="connsiteX9" fmla="*/ 20835 w 24555"/>
              <a:gd name="connsiteY9" fmla="*/ 3045 h 21516"/>
              <a:gd name="connsiteX10" fmla="*/ 22283 w 24555"/>
              <a:gd name="connsiteY10" fmla="*/ 3975 h 21516"/>
              <a:gd name="connsiteX11" fmla="*/ 24555 w 24555"/>
              <a:gd name="connsiteY11" fmla="*/ 6637 h 21516"/>
              <a:gd name="connsiteX12" fmla="*/ 24534 w 24555"/>
              <a:gd name="connsiteY12" fmla="*/ 21516 h 21516"/>
              <a:gd name="connsiteX13" fmla="*/ 9907 w 24555"/>
              <a:gd name="connsiteY13" fmla="*/ 21429 h 21516"/>
              <a:gd name="connsiteX14" fmla="*/ 9199 w 24555"/>
              <a:gd name="connsiteY14" fmla="*/ 18700 h 21516"/>
              <a:gd name="connsiteX15" fmla="*/ 7852 w 24555"/>
              <a:gd name="connsiteY15" fmla="*/ 17378 h 21516"/>
              <a:gd name="connsiteX0" fmla="*/ 7761 w 24464"/>
              <a:gd name="connsiteY0" fmla="*/ 17378 h 21516"/>
              <a:gd name="connsiteX1" fmla="*/ 6705 w 24464"/>
              <a:gd name="connsiteY1" fmla="*/ 14851 h 21516"/>
              <a:gd name="connsiteX2" fmla="*/ 4212 w 24464"/>
              <a:gd name="connsiteY2" fmla="*/ 16413 h 21516"/>
              <a:gd name="connsiteX3" fmla="*/ 1528 w 24464"/>
              <a:gd name="connsiteY3" fmla="*/ 9166 h 21516"/>
              <a:gd name="connsiteX4" fmla="*/ 36 w 24464"/>
              <a:gd name="connsiteY4" fmla="*/ 7903 h 21516"/>
              <a:gd name="connsiteX5" fmla="*/ 7 w 24464"/>
              <a:gd name="connsiteY5" fmla="*/ 0 h 21516"/>
              <a:gd name="connsiteX6" fmla="*/ 16526 w 24464"/>
              <a:gd name="connsiteY6" fmla="*/ 4 h 21516"/>
              <a:gd name="connsiteX7" fmla="*/ 17420 w 24464"/>
              <a:gd name="connsiteY7" fmla="*/ 2047 h 21516"/>
              <a:gd name="connsiteX8" fmla="*/ 19124 w 24464"/>
              <a:gd name="connsiteY8" fmla="*/ 2113 h 21516"/>
              <a:gd name="connsiteX9" fmla="*/ 20744 w 24464"/>
              <a:gd name="connsiteY9" fmla="*/ 3045 h 21516"/>
              <a:gd name="connsiteX10" fmla="*/ 22192 w 24464"/>
              <a:gd name="connsiteY10" fmla="*/ 3975 h 21516"/>
              <a:gd name="connsiteX11" fmla="*/ 24464 w 24464"/>
              <a:gd name="connsiteY11" fmla="*/ 6637 h 21516"/>
              <a:gd name="connsiteX12" fmla="*/ 24443 w 24464"/>
              <a:gd name="connsiteY12" fmla="*/ 21516 h 21516"/>
              <a:gd name="connsiteX13" fmla="*/ 9816 w 24464"/>
              <a:gd name="connsiteY13" fmla="*/ 21429 h 21516"/>
              <a:gd name="connsiteX14" fmla="*/ 9108 w 24464"/>
              <a:gd name="connsiteY14" fmla="*/ 18700 h 21516"/>
              <a:gd name="connsiteX15" fmla="*/ 7761 w 24464"/>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136 w 24492"/>
              <a:gd name="connsiteY14" fmla="*/ 18700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780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780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240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176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176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176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707 w 24492"/>
              <a:gd name="connsiteY2" fmla="*/ 15981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707 w 24492"/>
              <a:gd name="connsiteY2" fmla="*/ 15981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4492 w 24492"/>
              <a:gd name="connsiteY9" fmla="*/ 6637 h 21516"/>
              <a:gd name="connsiteX10" fmla="*/ 24471 w 24492"/>
              <a:gd name="connsiteY10" fmla="*/ 21516 h 21516"/>
              <a:gd name="connsiteX11" fmla="*/ 9780 w 24492"/>
              <a:gd name="connsiteY11" fmla="*/ 21429 h 21516"/>
              <a:gd name="connsiteX12" fmla="*/ 9370 w 24492"/>
              <a:gd name="connsiteY12" fmla="*/ 18933 h 21516"/>
              <a:gd name="connsiteX13" fmla="*/ 7789 w 24492"/>
              <a:gd name="connsiteY13"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20772 w 24492"/>
              <a:gd name="connsiteY7" fmla="*/ 3045 h 21516"/>
              <a:gd name="connsiteX8" fmla="*/ 24492 w 24492"/>
              <a:gd name="connsiteY8" fmla="*/ 6637 h 21516"/>
              <a:gd name="connsiteX9" fmla="*/ 24471 w 24492"/>
              <a:gd name="connsiteY9" fmla="*/ 21516 h 21516"/>
              <a:gd name="connsiteX10" fmla="*/ 9780 w 24492"/>
              <a:gd name="connsiteY10" fmla="*/ 21429 h 21516"/>
              <a:gd name="connsiteX11" fmla="*/ 9370 w 24492"/>
              <a:gd name="connsiteY11" fmla="*/ 18933 h 21516"/>
              <a:gd name="connsiteX12" fmla="*/ 7789 w 24492"/>
              <a:gd name="connsiteY12"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20772 w 24492"/>
              <a:gd name="connsiteY6" fmla="*/ 3045 h 21516"/>
              <a:gd name="connsiteX7" fmla="*/ 24492 w 24492"/>
              <a:gd name="connsiteY7" fmla="*/ 6637 h 21516"/>
              <a:gd name="connsiteX8" fmla="*/ 24471 w 24492"/>
              <a:gd name="connsiteY8" fmla="*/ 21516 h 21516"/>
              <a:gd name="connsiteX9" fmla="*/ 9780 w 24492"/>
              <a:gd name="connsiteY9" fmla="*/ 21429 h 21516"/>
              <a:gd name="connsiteX10" fmla="*/ 9370 w 24492"/>
              <a:gd name="connsiteY10" fmla="*/ 18933 h 21516"/>
              <a:gd name="connsiteX11" fmla="*/ 7789 w 24492"/>
              <a:gd name="connsiteY11" fmla="*/ 17378 h 21516"/>
              <a:gd name="connsiteX0" fmla="*/ 7789 w 24709"/>
              <a:gd name="connsiteY0" fmla="*/ 17839 h 21977"/>
              <a:gd name="connsiteX1" fmla="*/ 6733 w 24709"/>
              <a:gd name="connsiteY1" fmla="*/ 15312 h 21977"/>
              <a:gd name="connsiteX2" fmla="*/ 3324 w 24709"/>
              <a:gd name="connsiteY2" fmla="*/ 16508 h 21977"/>
              <a:gd name="connsiteX3" fmla="*/ 0 w 24709"/>
              <a:gd name="connsiteY3" fmla="*/ 8264 h 21977"/>
              <a:gd name="connsiteX4" fmla="*/ 35 w 24709"/>
              <a:gd name="connsiteY4" fmla="*/ 461 h 21977"/>
              <a:gd name="connsiteX5" fmla="*/ 16554 w 24709"/>
              <a:gd name="connsiteY5" fmla="*/ 465 h 21977"/>
              <a:gd name="connsiteX6" fmla="*/ 24408 w 24709"/>
              <a:gd name="connsiteY6" fmla="*/ 381 h 21977"/>
              <a:gd name="connsiteX7" fmla="*/ 24492 w 24709"/>
              <a:gd name="connsiteY7" fmla="*/ 7098 h 21977"/>
              <a:gd name="connsiteX8" fmla="*/ 24471 w 24709"/>
              <a:gd name="connsiteY8" fmla="*/ 21977 h 21977"/>
              <a:gd name="connsiteX9" fmla="*/ 9780 w 24709"/>
              <a:gd name="connsiteY9" fmla="*/ 21890 h 21977"/>
              <a:gd name="connsiteX10" fmla="*/ 9370 w 24709"/>
              <a:gd name="connsiteY10" fmla="*/ 19394 h 21977"/>
              <a:gd name="connsiteX11" fmla="*/ 7789 w 24709"/>
              <a:gd name="connsiteY11" fmla="*/ 17839 h 21977"/>
              <a:gd name="connsiteX0" fmla="*/ 7789 w 24709"/>
              <a:gd name="connsiteY0" fmla="*/ 17458 h 21596"/>
              <a:gd name="connsiteX1" fmla="*/ 6733 w 24709"/>
              <a:gd name="connsiteY1" fmla="*/ 14931 h 21596"/>
              <a:gd name="connsiteX2" fmla="*/ 3324 w 24709"/>
              <a:gd name="connsiteY2" fmla="*/ 16127 h 21596"/>
              <a:gd name="connsiteX3" fmla="*/ 0 w 24709"/>
              <a:gd name="connsiteY3" fmla="*/ 7883 h 21596"/>
              <a:gd name="connsiteX4" fmla="*/ 35 w 24709"/>
              <a:gd name="connsiteY4" fmla="*/ 80 h 21596"/>
              <a:gd name="connsiteX5" fmla="*/ 16554 w 24709"/>
              <a:gd name="connsiteY5" fmla="*/ 84 h 21596"/>
              <a:gd name="connsiteX6" fmla="*/ 24408 w 24709"/>
              <a:gd name="connsiteY6" fmla="*/ 0 h 21596"/>
              <a:gd name="connsiteX7" fmla="*/ 24492 w 24709"/>
              <a:gd name="connsiteY7" fmla="*/ 6717 h 21596"/>
              <a:gd name="connsiteX8" fmla="*/ 24471 w 24709"/>
              <a:gd name="connsiteY8" fmla="*/ 21596 h 21596"/>
              <a:gd name="connsiteX9" fmla="*/ 9780 w 24709"/>
              <a:gd name="connsiteY9" fmla="*/ 21509 h 21596"/>
              <a:gd name="connsiteX10" fmla="*/ 9370 w 24709"/>
              <a:gd name="connsiteY10" fmla="*/ 19013 h 21596"/>
              <a:gd name="connsiteX11" fmla="*/ 7789 w 24709"/>
              <a:gd name="connsiteY11" fmla="*/ 17458 h 21596"/>
              <a:gd name="connsiteX0" fmla="*/ 7789 w 24709"/>
              <a:gd name="connsiteY0" fmla="*/ 17458 h 21596"/>
              <a:gd name="connsiteX1" fmla="*/ 6733 w 24709"/>
              <a:gd name="connsiteY1" fmla="*/ 14931 h 21596"/>
              <a:gd name="connsiteX2" fmla="*/ 3324 w 24709"/>
              <a:gd name="connsiteY2" fmla="*/ 16127 h 21596"/>
              <a:gd name="connsiteX3" fmla="*/ 0 w 24709"/>
              <a:gd name="connsiteY3" fmla="*/ 7883 h 21596"/>
              <a:gd name="connsiteX4" fmla="*/ 35 w 24709"/>
              <a:gd name="connsiteY4" fmla="*/ 80 h 21596"/>
              <a:gd name="connsiteX5" fmla="*/ 24408 w 24709"/>
              <a:gd name="connsiteY5" fmla="*/ 0 h 21596"/>
              <a:gd name="connsiteX6" fmla="*/ 24492 w 24709"/>
              <a:gd name="connsiteY6" fmla="*/ 6717 h 21596"/>
              <a:gd name="connsiteX7" fmla="*/ 24471 w 24709"/>
              <a:gd name="connsiteY7" fmla="*/ 21596 h 21596"/>
              <a:gd name="connsiteX8" fmla="*/ 9780 w 24709"/>
              <a:gd name="connsiteY8" fmla="*/ 21509 h 21596"/>
              <a:gd name="connsiteX9" fmla="*/ 9370 w 24709"/>
              <a:gd name="connsiteY9" fmla="*/ 19013 h 21596"/>
              <a:gd name="connsiteX10" fmla="*/ 7789 w 24709"/>
              <a:gd name="connsiteY10" fmla="*/ 17458 h 21596"/>
              <a:gd name="connsiteX0" fmla="*/ 7789 w 26913"/>
              <a:gd name="connsiteY0" fmla="*/ 17458 h 21596"/>
              <a:gd name="connsiteX1" fmla="*/ 6733 w 26913"/>
              <a:gd name="connsiteY1" fmla="*/ 14931 h 21596"/>
              <a:gd name="connsiteX2" fmla="*/ 3324 w 26913"/>
              <a:gd name="connsiteY2" fmla="*/ 16127 h 21596"/>
              <a:gd name="connsiteX3" fmla="*/ 0 w 26913"/>
              <a:gd name="connsiteY3" fmla="*/ 7883 h 21596"/>
              <a:gd name="connsiteX4" fmla="*/ 35 w 26913"/>
              <a:gd name="connsiteY4" fmla="*/ 80 h 21596"/>
              <a:gd name="connsiteX5" fmla="*/ 24408 w 26913"/>
              <a:gd name="connsiteY5" fmla="*/ 0 h 21596"/>
              <a:gd name="connsiteX6" fmla="*/ 24471 w 26913"/>
              <a:gd name="connsiteY6" fmla="*/ 21596 h 21596"/>
              <a:gd name="connsiteX7" fmla="*/ 9780 w 26913"/>
              <a:gd name="connsiteY7" fmla="*/ 21509 h 21596"/>
              <a:gd name="connsiteX8" fmla="*/ 9370 w 26913"/>
              <a:gd name="connsiteY8" fmla="*/ 19013 h 21596"/>
              <a:gd name="connsiteX9" fmla="*/ 7789 w 26913"/>
              <a:gd name="connsiteY9" fmla="*/ 17458 h 21596"/>
              <a:gd name="connsiteX0" fmla="*/ 7789 w 25559"/>
              <a:gd name="connsiteY0" fmla="*/ 17458 h 21596"/>
              <a:gd name="connsiteX1" fmla="*/ 6733 w 25559"/>
              <a:gd name="connsiteY1" fmla="*/ 14931 h 21596"/>
              <a:gd name="connsiteX2" fmla="*/ 3324 w 25559"/>
              <a:gd name="connsiteY2" fmla="*/ 16127 h 21596"/>
              <a:gd name="connsiteX3" fmla="*/ 0 w 25559"/>
              <a:gd name="connsiteY3" fmla="*/ 7883 h 21596"/>
              <a:gd name="connsiteX4" fmla="*/ 35 w 25559"/>
              <a:gd name="connsiteY4" fmla="*/ 80 h 21596"/>
              <a:gd name="connsiteX5" fmla="*/ 24408 w 25559"/>
              <a:gd name="connsiteY5" fmla="*/ 0 h 21596"/>
              <a:gd name="connsiteX6" fmla="*/ 24471 w 25559"/>
              <a:gd name="connsiteY6" fmla="*/ 21596 h 21596"/>
              <a:gd name="connsiteX7" fmla="*/ 9780 w 25559"/>
              <a:gd name="connsiteY7" fmla="*/ 21509 h 21596"/>
              <a:gd name="connsiteX8" fmla="*/ 9370 w 25559"/>
              <a:gd name="connsiteY8" fmla="*/ 19013 h 21596"/>
              <a:gd name="connsiteX9" fmla="*/ 7789 w 25559"/>
              <a:gd name="connsiteY9" fmla="*/ 17458 h 21596"/>
              <a:gd name="connsiteX0" fmla="*/ 7789 w 24471"/>
              <a:gd name="connsiteY0" fmla="*/ 17458 h 21596"/>
              <a:gd name="connsiteX1" fmla="*/ 6733 w 24471"/>
              <a:gd name="connsiteY1" fmla="*/ 14931 h 21596"/>
              <a:gd name="connsiteX2" fmla="*/ 3324 w 24471"/>
              <a:gd name="connsiteY2" fmla="*/ 16127 h 21596"/>
              <a:gd name="connsiteX3" fmla="*/ 0 w 24471"/>
              <a:gd name="connsiteY3" fmla="*/ 7883 h 21596"/>
              <a:gd name="connsiteX4" fmla="*/ 35 w 24471"/>
              <a:gd name="connsiteY4" fmla="*/ 80 h 21596"/>
              <a:gd name="connsiteX5" fmla="*/ 24408 w 24471"/>
              <a:gd name="connsiteY5" fmla="*/ 0 h 21596"/>
              <a:gd name="connsiteX6" fmla="*/ 24471 w 24471"/>
              <a:gd name="connsiteY6" fmla="*/ 21596 h 21596"/>
              <a:gd name="connsiteX7" fmla="*/ 9780 w 24471"/>
              <a:gd name="connsiteY7" fmla="*/ 21509 h 21596"/>
              <a:gd name="connsiteX8" fmla="*/ 9370 w 24471"/>
              <a:gd name="connsiteY8" fmla="*/ 19013 h 21596"/>
              <a:gd name="connsiteX9" fmla="*/ 7789 w 24471"/>
              <a:gd name="connsiteY9" fmla="*/ 17458 h 21596"/>
              <a:gd name="connsiteX0" fmla="*/ 7789 w 24497"/>
              <a:gd name="connsiteY0" fmla="*/ 17378 h 21516"/>
              <a:gd name="connsiteX1" fmla="*/ 6733 w 24497"/>
              <a:gd name="connsiteY1" fmla="*/ 14851 h 21516"/>
              <a:gd name="connsiteX2" fmla="*/ 3324 w 24497"/>
              <a:gd name="connsiteY2" fmla="*/ 16047 h 21516"/>
              <a:gd name="connsiteX3" fmla="*/ 0 w 24497"/>
              <a:gd name="connsiteY3" fmla="*/ 7803 h 21516"/>
              <a:gd name="connsiteX4" fmla="*/ 35 w 24497"/>
              <a:gd name="connsiteY4" fmla="*/ 0 h 21516"/>
              <a:gd name="connsiteX5" fmla="*/ 24465 w 24497"/>
              <a:gd name="connsiteY5" fmla="*/ 75 h 21516"/>
              <a:gd name="connsiteX6" fmla="*/ 24471 w 24497"/>
              <a:gd name="connsiteY6" fmla="*/ 21516 h 21516"/>
              <a:gd name="connsiteX7" fmla="*/ 9780 w 24497"/>
              <a:gd name="connsiteY7" fmla="*/ 21429 h 21516"/>
              <a:gd name="connsiteX8" fmla="*/ 9370 w 24497"/>
              <a:gd name="connsiteY8" fmla="*/ 18933 h 21516"/>
              <a:gd name="connsiteX9" fmla="*/ 7789 w 24497"/>
              <a:gd name="connsiteY9" fmla="*/ 17378 h 21516"/>
              <a:gd name="connsiteX0" fmla="*/ 7789 w 24471"/>
              <a:gd name="connsiteY0" fmla="*/ 17378 h 21516"/>
              <a:gd name="connsiteX1" fmla="*/ 6733 w 24471"/>
              <a:gd name="connsiteY1" fmla="*/ 14851 h 21516"/>
              <a:gd name="connsiteX2" fmla="*/ 3324 w 24471"/>
              <a:gd name="connsiteY2" fmla="*/ 16047 h 21516"/>
              <a:gd name="connsiteX3" fmla="*/ 0 w 24471"/>
              <a:gd name="connsiteY3" fmla="*/ 7803 h 21516"/>
              <a:gd name="connsiteX4" fmla="*/ 35 w 24471"/>
              <a:gd name="connsiteY4" fmla="*/ 0 h 21516"/>
              <a:gd name="connsiteX5" fmla="*/ 24465 w 24471"/>
              <a:gd name="connsiteY5" fmla="*/ 75 h 21516"/>
              <a:gd name="connsiteX6" fmla="*/ 24471 w 24471"/>
              <a:gd name="connsiteY6" fmla="*/ 21516 h 21516"/>
              <a:gd name="connsiteX7" fmla="*/ 9780 w 24471"/>
              <a:gd name="connsiteY7" fmla="*/ 21429 h 21516"/>
              <a:gd name="connsiteX8" fmla="*/ 9370 w 24471"/>
              <a:gd name="connsiteY8" fmla="*/ 18933 h 21516"/>
              <a:gd name="connsiteX9" fmla="*/ 7789 w 24471"/>
              <a:gd name="connsiteY9" fmla="*/ 17378 h 21516"/>
              <a:gd name="connsiteX0" fmla="*/ 7789 w 24499"/>
              <a:gd name="connsiteY0" fmla="*/ 17378 h 21516"/>
              <a:gd name="connsiteX1" fmla="*/ 6733 w 24499"/>
              <a:gd name="connsiteY1" fmla="*/ 14851 h 21516"/>
              <a:gd name="connsiteX2" fmla="*/ 3324 w 24499"/>
              <a:gd name="connsiteY2" fmla="*/ 16047 h 21516"/>
              <a:gd name="connsiteX3" fmla="*/ 0 w 24499"/>
              <a:gd name="connsiteY3" fmla="*/ 7803 h 21516"/>
              <a:gd name="connsiteX4" fmla="*/ 35 w 24499"/>
              <a:gd name="connsiteY4" fmla="*/ 0 h 21516"/>
              <a:gd name="connsiteX5" fmla="*/ 24465 w 24499"/>
              <a:gd name="connsiteY5" fmla="*/ 75 h 21516"/>
              <a:gd name="connsiteX6" fmla="*/ 24499 w 24499"/>
              <a:gd name="connsiteY6" fmla="*/ 21516 h 21516"/>
              <a:gd name="connsiteX7" fmla="*/ 9780 w 24499"/>
              <a:gd name="connsiteY7" fmla="*/ 21429 h 21516"/>
              <a:gd name="connsiteX8" fmla="*/ 9370 w 24499"/>
              <a:gd name="connsiteY8" fmla="*/ 18933 h 21516"/>
              <a:gd name="connsiteX9" fmla="*/ 7789 w 24499"/>
              <a:gd name="connsiteY9" fmla="*/ 17378 h 21516"/>
              <a:gd name="connsiteX0" fmla="*/ 7789 w 24499"/>
              <a:gd name="connsiteY0" fmla="*/ 17392 h 21530"/>
              <a:gd name="connsiteX1" fmla="*/ 6733 w 24499"/>
              <a:gd name="connsiteY1" fmla="*/ 14865 h 21530"/>
              <a:gd name="connsiteX2" fmla="*/ 3324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733 w 24499"/>
              <a:gd name="connsiteY1" fmla="*/ 14865 h 21530"/>
              <a:gd name="connsiteX2" fmla="*/ 3324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324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22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22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22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509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509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804 w 24499"/>
              <a:gd name="connsiteY7" fmla="*/ 21472 h 21530"/>
              <a:gd name="connsiteX8" fmla="*/ 9370 w 24499"/>
              <a:gd name="connsiteY8" fmla="*/ 18947 h 21530"/>
              <a:gd name="connsiteX9" fmla="*/ 7789 w 24499"/>
              <a:gd name="connsiteY9" fmla="*/ 17392 h 21530"/>
              <a:gd name="connsiteX0" fmla="*/ 7789 w 24523"/>
              <a:gd name="connsiteY0" fmla="*/ 17392 h 21472"/>
              <a:gd name="connsiteX1" fmla="*/ 6605 w 24523"/>
              <a:gd name="connsiteY1" fmla="*/ 15353 h 21472"/>
              <a:gd name="connsiteX2" fmla="*/ 3693 w 24523"/>
              <a:gd name="connsiteY2" fmla="*/ 16172 h 21472"/>
              <a:gd name="connsiteX3" fmla="*/ 0 w 24523"/>
              <a:gd name="connsiteY3" fmla="*/ 7817 h 21472"/>
              <a:gd name="connsiteX4" fmla="*/ 35 w 24523"/>
              <a:gd name="connsiteY4" fmla="*/ 14 h 21472"/>
              <a:gd name="connsiteX5" fmla="*/ 24479 w 24523"/>
              <a:gd name="connsiteY5" fmla="*/ 0 h 21472"/>
              <a:gd name="connsiteX6" fmla="*/ 24523 w 24523"/>
              <a:gd name="connsiteY6" fmla="*/ 21455 h 21472"/>
              <a:gd name="connsiteX7" fmla="*/ 9804 w 24523"/>
              <a:gd name="connsiteY7" fmla="*/ 21472 h 21472"/>
              <a:gd name="connsiteX8" fmla="*/ 9370 w 24523"/>
              <a:gd name="connsiteY8" fmla="*/ 18947 h 21472"/>
              <a:gd name="connsiteX9" fmla="*/ 7789 w 24523"/>
              <a:gd name="connsiteY9" fmla="*/ 17392 h 21472"/>
              <a:gd name="connsiteX0" fmla="*/ 7789 w 24523"/>
              <a:gd name="connsiteY0" fmla="*/ 17392 h 21472"/>
              <a:gd name="connsiteX1" fmla="*/ 6605 w 24523"/>
              <a:gd name="connsiteY1" fmla="*/ 15353 h 21472"/>
              <a:gd name="connsiteX2" fmla="*/ 3693 w 24523"/>
              <a:gd name="connsiteY2" fmla="*/ 16172 h 21472"/>
              <a:gd name="connsiteX3" fmla="*/ 0 w 24523"/>
              <a:gd name="connsiteY3" fmla="*/ 7817 h 21472"/>
              <a:gd name="connsiteX4" fmla="*/ 35 w 24523"/>
              <a:gd name="connsiteY4" fmla="*/ 14 h 21472"/>
              <a:gd name="connsiteX5" fmla="*/ 24479 w 24523"/>
              <a:gd name="connsiteY5" fmla="*/ 0 h 21472"/>
              <a:gd name="connsiteX6" fmla="*/ 24523 w 24523"/>
              <a:gd name="connsiteY6" fmla="*/ 21455 h 21472"/>
              <a:gd name="connsiteX7" fmla="*/ 9804 w 24523"/>
              <a:gd name="connsiteY7" fmla="*/ 21472 h 21472"/>
              <a:gd name="connsiteX8" fmla="*/ 9370 w 24523"/>
              <a:gd name="connsiteY8" fmla="*/ 18947 h 21472"/>
              <a:gd name="connsiteX9" fmla="*/ 7789 w 24523"/>
              <a:gd name="connsiteY9" fmla="*/ 17392 h 21472"/>
              <a:gd name="connsiteX0" fmla="*/ 7789 w 24523"/>
              <a:gd name="connsiteY0" fmla="*/ 17392 h 21472"/>
              <a:gd name="connsiteX1" fmla="*/ 6605 w 24523"/>
              <a:gd name="connsiteY1" fmla="*/ 15353 h 21472"/>
              <a:gd name="connsiteX2" fmla="*/ 3693 w 24523"/>
              <a:gd name="connsiteY2" fmla="*/ 16172 h 21472"/>
              <a:gd name="connsiteX3" fmla="*/ 0 w 24523"/>
              <a:gd name="connsiteY3" fmla="*/ 7817 h 21472"/>
              <a:gd name="connsiteX4" fmla="*/ 35 w 24523"/>
              <a:gd name="connsiteY4" fmla="*/ 14 h 21472"/>
              <a:gd name="connsiteX5" fmla="*/ 24479 w 24523"/>
              <a:gd name="connsiteY5" fmla="*/ 0 h 21472"/>
              <a:gd name="connsiteX6" fmla="*/ 24523 w 24523"/>
              <a:gd name="connsiteY6" fmla="*/ 21455 h 21472"/>
              <a:gd name="connsiteX7" fmla="*/ 9804 w 24523"/>
              <a:gd name="connsiteY7" fmla="*/ 21472 h 21472"/>
              <a:gd name="connsiteX8" fmla="*/ 9370 w 24523"/>
              <a:gd name="connsiteY8" fmla="*/ 18947 h 21472"/>
              <a:gd name="connsiteX9" fmla="*/ 7789 w 24523"/>
              <a:gd name="connsiteY9" fmla="*/ 17392 h 21472"/>
              <a:gd name="connsiteX0" fmla="*/ 7806 w 24540"/>
              <a:gd name="connsiteY0" fmla="*/ 17392 h 21472"/>
              <a:gd name="connsiteX1" fmla="*/ 6622 w 24540"/>
              <a:gd name="connsiteY1" fmla="*/ 15353 h 21472"/>
              <a:gd name="connsiteX2" fmla="*/ 3710 w 24540"/>
              <a:gd name="connsiteY2" fmla="*/ 16172 h 21472"/>
              <a:gd name="connsiteX3" fmla="*/ 17 w 24540"/>
              <a:gd name="connsiteY3" fmla="*/ 7817 h 21472"/>
              <a:gd name="connsiteX4" fmla="*/ 4 w 24540"/>
              <a:gd name="connsiteY4" fmla="*/ 33 h 21472"/>
              <a:gd name="connsiteX5" fmla="*/ 24496 w 24540"/>
              <a:gd name="connsiteY5" fmla="*/ 0 h 21472"/>
              <a:gd name="connsiteX6" fmla="*/ 24540 w 24540"/>
              <a:gd name="connsiteY6" fmla="*/ 21455 h 21472"/>
              <a:gd name="connsiteX7" fmla="*/ 9821 w 24540"/>
              <a:gd name="connsiteY7" fmla="*/ 21472 h 21472"/>
              <a:gd name="connsiteX8" fmla="*/ 9387 w 24540"/>
              <a:gd name="connsiteY8" fmla="*/ 18947 h 21472"/>
              <a:gd name="connsiteX9" fmla="*/ 7806 w 24540"/>
              <a:gd name="connsiteY9" fmla="*/ 17392 h 21472"/>
              <a:gd name="connsiteX0" fmla="*/ 7802 w 24536"/>
              <a:gd name="connsiteY0" fmla="*/ 17392 h 21472"/>
              <a:gd name="connsiteX1" fmla="*/ 6618 w 24536"/>
              <a:gd name="connsiteY1" fmla="*/ 15353 h 21472"/>
              <a:gd name="connsiteX2" fmla="*/ 3706 w 24536"/>
              <a:gd name="connsiteY2" fmla="*/ 16172 h 21472"/>
              <a:gd name="connsiteX3" fmla="*/ 13 w 24536"/>
              <a:gd name="connsiteY3" fmla="*/ 7817 h 21472"/>
              <a:gd name="connsiteX4" fmla="*/ 0 w 24536"/>
              <a:gd name="connsiteY4" fmla="*/ 33 h 21472"/>
              <a:gd name="connsiteX5" fmla="*/ 24492 w 24536"/>
              <a:gd name="connsiteY5" fmla="*/ 0 h 21472"/>
              <a:gd name="connsiteX6" fmla="*/ 24536 w 24536"/>
              <a:gd name="connsiteY6" fmla="*/ 21455 h 21472"/>
              <a:gd name="connsiteX7" fmla="*/ 9817 w 24536"/>
              <a:gd name="connsiteY7" fmla="*/ 21472 h 21472"/>
              <a:gd name="connsiteX8" fmla="*/ 9383 w 24536"/>
              <a:gd name="connsiteY8" fmla="*/ 18947 h 21472"/>
              <a:gd name="connsiteX9" fmla="*/ 7802 w 24536"/>
              <a:gd name="connsiteY9" fmla="*/ 17392 h 21472"/>
              <a:gd name="connsiteX0" fmla="*/ 7802 w 24536"/>
              <a:gd name="connsiteY0" fmla="*/ 17392 h 21472"/>
              <a:gd name="connsiteX1" fmla="*/ 6618 w 24536"/>
              <a:gd name="connsiteY1" fmla="*/ 15353 h 21472"/>
              <a:gd name="connsiteX2" fmla="*/ 3706 w 24536"/>
              <a:gd name="connsiteY2" fmla="*/ 16172 h 21472"/>
              <a:gd name="connsiteX3" fmla="*/ 13 w 24536"/>
              <a:gd name="connsiteY3" fmla="*/ 7817 h 21472"/>
              <a:gd name="connsiteX4" fmla="*/ 0 w 24536"/>
              <a:gd name="connsiteY4" fmla="*/ 33 h 21472"/>
              <a:gd name="connsiteX5" fmla="*/ 24492 w 24536"/>
              <a:gd name="connsiteY5" fmla="*/ 0 h 21472"/>
              <a:gd name="connsiteX6" fmla="*/ 24536 w 24536"/>
              <a:gd name="connsiteY6" fmla="*/ 21455 h 21472"/>
              <a:gd name="connsiteX7" fmla="*/ 9817 w 24536"/>
              <a:gd name="connsiteY7" fmla="*/ 21472 h 21472"/>
              <a:gd name="connsiteX8" fmla="*/ 9383 w 24536"/>
              <a:gd name="connsiteY8" fmla="*/ 18947 h 21472"/>
              <a:gd name="connsiteX9" fmla="*/ 7802 w 24536"/>
              <a:gd name="connsiteY9" fmla="*/ 17392 h 21472"/>
              <a:gd name="connsiteX0" fmla="*/ 7802 w 24536"/>
              <a:gd name="connsiteY0" fmla="*/ 17392 h 21472"/>
              <a:gd name="connsiteX1" fmla="*/ 6618 w 24536"/>
              <a:gd name="connsiteY1" fmla="*/ 15353 h 21472"/>
              <a:gd name="connsiteX2" fmla="*/ 3706 w 24536"/>
              <a:gd name="connsiteY2" fmla="*/ 16172 h 21472"/>
              <a:gd name="connsiteX3" fmla="*/ 13 w 24536"/>
              <a:gd name="connsiteY3" fmla="*/ 7817 h 21472"/>
              <a:gd name="connsiteX4" fmla="*/ 0 w 24536"/>
              <a:gd name="connsiteY4" fmla="*/ 33 h 21472"/>
              <a:gd name="connsiteX5" fmla="*/ 24492 w 24536"/>
              <a:gd name="connsiteY5" fmla="*/ 0 h 21472"/>
              <a:gd name="connsiteX6" fmla="*/ 24536 w 24536"/>
              <a:gd name="connsiteY6" fmla="*/ 21455 h 21472"/>
              <a:gd name="connsiteX7" fmla="*/ 9817 w 24536"/>
              <a:gd name="connsiteY7" fmla="*/ 21472 h 21472"/>
              <a:gd name="connsiteX8" fmla="*/ 9383 w 24536"/>
              <a:gd name="connsiteY8" fmla="*/ 18947 h 21472"/>
              <a:gd name="connsiteX9" fmla="*/ 7802 w 24536"/>
              <a:gd name="connsiteY9" fmla="*/ 17392 h 21472"/>
              <a:gd name="connsiteX0" fmla="*/ 7802 w 24536"/>
              <a:gd name="connsiteY0" fmla="*/ 17422 h 21502"/>
              <a:gd name="connsiteX1" fmla="*/ 6618 w 24536"/>
              <a:gd name="connsiteY1" fmla="*/ 15383 h 21502"/>
              <a:gd name="connsiteX2" fmla="*/ 3706 w 24536"/>
              <a:gd name="connsiteY2" fmla="*/ 16202 h 21502"/>
              <a:gd name="connsiteX3" fmla="*/ 13 w 24536"/>
              <a:gd name="connsiteY3" fmla="*/ 7847 h 21502"/>
              <a:gd name="connsiteX4" fmla="*/ 0 w 24536"/>
              <a:gd name="connsiteY4" fmla="*/ 63 h 21502"/>
              <a:gd name="connsiteX5" fmla="*/ 24511 w 24536"/>
              <a:gd name="connsiteY5" fmla="*/ 0 h 21502"/>
              <a:gd name="connsiteX6" fmla="*/ 24536 w 24536"/>
              <a:gd name="connsiteY6" fmla="*/ 21485 h 21502"/>
              <a:gd name="connsiteX7" fmla="*/ 9817 w 24536"/>
              <a:gd name="connsiteY7" fmla="*/ 21502 h 21502"/>
              <a:gd name="connsiteX8" fmla="*/ 9383 w 24536"/>
              <a:gd name="connsiteY8" fmla="*/ 18977 h 21502"/>
              <a:gd name="connsiteX9" fmla="*/ 7802 w 24536"/>
              <a:gd name="connsiteY9" fmla="*/ 17422 h 21502"/>
              <a:gd name="connsiteX0" fmla="*/ 7821 w 24555"/>
              <a:gd name="connsiteY0" fmla="*/ 17422 h 21502"/>
              <a:gd name="connsiteX1" fmla="*/ 6637 w 24555"/>
              <a:gd name="connsiteY1" fmla="*/ 15383 h 21502"/>
              <a:gd name="connsiteX2" fmla="*/ 3725 w 24555"/>
              <a:gd name="connsiteY2" fmla="*/ 16202 h 21502"/>
              <a:gd name="connsiteX3" fmla="*/ 32 w 24555"/>
              <a:gd name="connsiteY3" fmla="*/ 7847 h 21502"/>
              <a:gd name="connsiteX4" fmla="*/ 0 w 24555"/>
              <a:gd name="connsiteY4" fmla="*/ 33 h 21502"/>
              <a:gd name="connsiteX5" fmla="*/ 24530 w 24555"/>
              <a:gd name="connsiteY5" fmla="*/ 0 h 21502"/>
              <a:gd name="connsiteX6" fmla="*/ 24555 w 24555"/>
              <a:gd name="connsiteY6" fmla="*/ 21485 h 21502"/>
              <a:gd name="connsiteX7" fmla="*/ 9836 w 24555"/>
              <a:gd name="connsiteY7" fmla="*/ 21502 h 21502"/>
              <a:gd name="connsiteX8" fmla="*/ 9402 w 24555"/>
              <a:gd name="connsiteY8" fmla="*/ 18977 h 21502"/>
              <a:gd name="connsiteX9" fmla="*/ 7821 w 24555"/>
              <a:gd name="connsiteY9" fmla="*/ 17422 h 2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55" h="21502">
                <a:moveTo>
                  <a:pt x="7821" y="17422"/>
                </a:moveTo>
                <a:cubicBezTo>
                  <a:pt x="7360" y="16823"/>
                  <a:pt x="7326" y="15586"/>
                  <a:pt x="6637" y="15383"/>
                </a:cubicBezTo>
                <a:cubicBezTo>
                  <a:pt x="5538" y="15189"/>
                  <a:pt x="5650" y="17126"/>
                  <a:pt x="3725" y="16202"/>
                </a:cubicBezTo>
                <a:cubicBezTo>
                  <a:pt x="1800" y="15278"/>
                  <a:pt x="2373" y="8355"/>
                  <a:pt x="32" y="7847"/>
                </a:cubicBezTo>
                <a:cubicBezTo>
                  <a:pt x="23" y="125"/>
                  <a:pt x="-1" y="8365"/>
                  <a:pt x="0" y="33"/>
                </a:cubicBezTo>
                <a:lnTo>
                  <a:pt x="24530" y="0"/>
                </a:lnTo>
                <a:cubicBezTo>
                  <a:pt x="24550" y="21589"/>
                  <a:pt x="24493" y="15883"/>
                  <a:pt x="24555" y="21485"/>
                </a:cubicBezTo>
                <a:lnTo>
                  <a:pt x="9836" y="21502"/>
                </a:lnTo>
                <a:cubicBezTo>
                  <a:pt x="9653" y="19371"/>
                  <a:pt x="9534" y="19227"/>
                  <a:pt x="9402" y="18977"/>
                </a:cubicBezTo>
                <a:cubicBezTo>
                  <a:pt x="9270" y="18727"/>
                  <a:pt x="8282" y="18021"/>
                  <a:pt x="7821" y="17422"/>
                </a:cubicBezTo>
                <a:close/>
              </a:path>
            </a:pathLst>
          </a:custGeom>
          <a:ln>
            <a:noFill/>
          </a:ln>
        </p:spPr>
        <p:txBody>
          <a:bodyPr/>
          <a:lstStyle>
            <a:lvl1pPr>
              <a:defRPr/>
            </a:lvl1pPr>
          </a:lstStyle>
          <a:p>
            <a:r>
              <a:rPr lang="nb-NO"/>
              <a:t>Klikk på ikonet for å legge til et bilde</a:t>
            </a:r>
          </a:p>
        </p:txBody>
      </p:sp>
      <p:pic>
        <p:nvPicPr>
          <p:cNvPr id="4" name="Grafikk 3" descr="En økologisk hjørne figur">
            <a:extLst>
              <a:ext uri="{FF2B5EF4-FFF2-40B4-BE49-F238E27FC236}">
                <a16:creationId xmlns:a16="http://schemas.microsoft.com/office/drawing/2014/main" id="{F760C81C-541F-B01C-B58A-07E548CB75CA}"/>
              </a:ext>
            </a:extLst>
          </p:cNvPr>
          <p:cNvPicPr>
            <a:picLocks noChangeAspect="1"/>
          </p:cNvPicPr>
          <p:nvPr userDrawn="1"/>
        </p:nvPicPr>
        <p:blipFill>
          <a:blip r:embed="rId3">
            <a:extLst>
              <a:ext uri="{96DAC541-7B7A-43D3-8B79-37D633B846F1}">
                <asvg:svgBlip xmlns:asvg="http://schemas.microsoft.com/office/drawing/2016/SVG/main" r:embed="rId4"/>
              </a:ext>
            </a:extLst>
          </a:blip>
          <a:srcRect l="7162" t="42105" r="6904"/>
          <a:stretch/>
        </p:blipFill>
        <p:spPr>
          <a:xfrm>
            <a:off x="0" y="1610788"/>
            <a:ext cx="5230562" cy="5247212"/>
          </a:xfrm>
          <a:prstGeom prst="rect">
            <a:avLst/>
          </a:prstGeom>
          <a:effectLst/>
        </p:spPr>
      </p:pic>
      <p:pic>
        <p:nvPicPr>
          <p:cNvPr id="6" name="Grafikk 5" descr="En økologisk hjørne figur">
            <a:extLst>
              <a:ext uri="{FF2B5EF4-FFF2-40B4-BE49-F238E27FC236}">
                <a16:creationId xmlns:a16="http://schemas.microsoft.com/office/drawing/2014/main" id="{9D7280F7-C767-754B-A8C9-F0150E4A74FB}"/>
              </a:ext>
            </a:extLst>
          </p:cNvPr>
          <p:cNvPicPr>
            <a:picLocks noChangeAspect="1"/>
          </p:cNvPicPr>
          <p:nvPr userDrawn="1"/>
        </p:nvPicPr>
        <p:blipFill>
          <a:blip r:embed="rId5">
            <a:extLst>
              <a:ext uri="{96DAC541-7B7A-43D3-8B79-37D633B846F1}">
                <asvg:svgBlip xmlns:asvg="http://schemas.microsoft.com/office/drawing/2016/SVG/main" r:embed="rId6"/>
              </a:ext>
            </a:extLst>
          </a:blip>
          <a:srcRect l="12685" t="50658"/>
          <a:stretch/>
        </p:blipFill>
        <p:spPr>
          <a:xfrm>
            <a:off x="-5975" y="3982594"/>
            <a:ext cx="4345924" cy="2918657"/>
          </a:xfrm>
          <a:prstGeom prst="rect">
            <a:avLst/>
          </a:prstGeom>
          <a:effectLst/>
        </p:spPr>
      </p:pic>
      <p:pic>
        <p:nvPicPr>
          <p:cNvPr id="8" name="Grafikk 63" descr="En økologisk hjørne figur">
            <a:extLst>
              <a:ext uri="{FF2B5EF4-FFF2-40B4-BE49-F238E27FC236}">
                <a16:creationId xmlns:a16="http://schemas.microsoft.com/office/drawing/2014/main" id="{7BECFAD2-68A1-E4C9-FE5D-A7CDA414A8F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976" y="4914757"/>
            <a:ext cx="5384055" cy="1950582"/>
          </a:xfrm>
          <a:prstGeom prst="rect">
            <a:avLst/>
          </a:prstGeom>
          <a:effectLst/>
        </p:spPr>
      </p:pic>
      <p:sp>
        <p:nvSpPr>
          <p:cNvPr id="9" name="Frihåndsform: figur 8">
            <a:extLst>
              <a:ext uri="{FF2B5EF4-FFF2-40B4-BE49-F238E27FC236}">
                <a16:creationId xmlns:a16="http://schemas.microsoft.com/office/drawing/2014/main" id="{7FADFD58-41BC-A342-C88A-7FFF6F6AF608}"/>
              </a:ext>
            </a:extLst>
          </p:cNvPr>
          <p:cNvSpPr/>
          <p:nvPr userDrawn="1"/>
        </p:nvSpPr>
        <p:spPr>
          <a:xfrm>
            <a:off x="581686" y="4936466"/>
            <a:ext cx="3957761" cy="1921534"/>
          </a:xfrm>
          <a:custGeom>
            <a:avLst/>
            <a:gdLst>
              <a:gd name="csX0" fmla="*/ 0 w 3957761"/>
              <a:gd name="csY0" fmla="*/ 0 h 1921534"/>
              <a:gd name="csX1" fmla="*/ 705647 w 3957761"/>
              <a:gd name="csY1" fmla="*/ 216172 h 1921534"/>
              <a:gd name="csX2" fmla="*/ 1127501 w 3957761"/>
              <a:gd name="csY2" fmla="*/ 784626 h 1921534"/>
              <a:gd name="csX3" fmla="*/ 1633726 w 3957761"/>
              <a:gd name="csY3" fmla="*/ 880703 h 1921534"/>
              <a:gd name="csX4" fmla="*/ 2040241 w 3957761"/>
              <a:gd name="csY4" fmla="*/ 1112888 h 1921534"/>
              <a:gd name="csX5" fmla="*/ 2538796 w 3957761"/>
              <a:gd name="csY5" fmla="*/ 1216971 h 1921534"/>
              <a:gd name="csX6" fmla="*/ 3098712 w 3957761"/>
              <a:gd name="csY6" fmla="*/ 1529220 h 1921534"/>
              <a:gd name="csX7" fmla="*/ 3620277 w 3957761"/>
              <a:gd name="csY7" fmla="*/ 1657323 h 1921534"/>
              <a:gd name="csX8" fmla="*/ 3957761 w 3957761"/>
              <a:gd name="csY8" fmla="*/ 1921534 h 19215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957761" h="1921534" extrusionOk="0">
                <a:moveTo>
                  <a:pt x="0" y="0"/>
                </a:moveTo>
                <a:cubicBezTo>
                  <a:pt x="270501" y="5600"/>
                  <a:pt x="549362" y="66549"/>
                  <a:pt x="705647" y="216172"/>
                </a:cubicBezTo>
                <a:cubicBezTo>
                  <a:pt x="886942" y="335423"/>
                  <a:pt x="970376" y="704843"/>
                  <a:pt x="1127501" y="784626"/>
                </a:cubicBezTo>
                <a:cubicBezTo>
                  <a:pt x="1283285" y="897194"/>
                  <a:pt x="1480199" y="811738"/>
                  <a:pt x="1633726" y="880703"/>
                </a:cubicBezTo>
                <a:cubicBezTo>
                  <a:pt x="1788196" y="937542"/>
                  <a:pt x="1896299" y="1059934"/>
                  <a:pt x="2040241" y="1112888"/>
                </a:cubicBezTo>
                <a:cubicBezTo>
                  <a:pt x="2193424" y="1176815"/>
                  <a:pt x="2364850" y="1148691"/>
                  <a:pt x="2538796" y="1216971"/>
                </a:cubicBezTo>
                <a:cubicBezTo>
                  <a:pt x="2742999" y="1304799"/>
                  <a:pt x="2918481" y="1442834"/>
                  <a:pt x="3098712" y="1529220"/>
                </a:cubicBezTo>
                <a:cubicBezTo>
                  <a:pt x="3265349" y="1587048"/>
                  <a:pt x="3499438" y="1587888"/>
                  <a:pt x="3620277" y="1657323"/>
                </a:cubicBezTo>
                <a:cubicBezTo>
                  <a:pt x="3766205" y="1730100"/>
                  <a:pt x="3903761" y="1902874"/>
                  <a:pt x="3957761" y="1921534"/>
                </a:cubicBezTo>
              </a:path>
            </a:pathLst>
          </a:custGeom>
          <a:noFill/>
          <a:ln>
            <a:solidFill>
              <a:schemeClr val="bg1"/>
            </a:solidFill>
            <a:prstDash val="dash"/>
            <a:extLst>
              <a:ext uri="{C807C97D-BFC1-408E-A445-0C87EB9F89A2}">
                <ask:lineSketchStyleProps xmlns:ask="http://schemas.microsoft.com/office/drawing/2018/sketchyshapes" sd="331108077">
                  <a:custGeom>
                    <a:avLst/>
                    <a:gdLst>
                      <a:gd name="connsiteX0" fmla="*/ 0 w 4914900"/>
                      <a:gd name="connsiteY0" fmla="*/ 0 h 2286000"/>
                      <a:gd name="connsiteX1" fmla="*/ 876300 w 4914900"/>
                      <a:gd name="connsiteY1" fmla="*/ 257175 h 2286000"/>
                      <a:gd name="connsiteX2" fmla="*/ 1400175 w 4914900"/>
                      <a:gd name="connsiteY2" fmla="*/ 933450 h 2286000"/>
                      <a:gd name="connsiteX3" fmla="*/ 2028825 w 4914900"/>
                      <a:gd name="connsiteY3" fmla="*/ 1047750 h 2286000"/>
                      <a:gd name="connsiteX4" fmla="*/ 2533650 w 4914900"/>
                      <a:gd name="connsiteY4" fmla="*/ 1323975 h 2286000"/>
                      <a:gd name="connsiteX5" fmla="*/ 3152775 w 4914900"/>
                      <a:gd name="connsiteY5" fmla="*/ 1447800 h 2286000"/>
                      <a:gd name="connsiteX6" fmla="*/ 3848100 w 4914900"/>
                      <a:gd name="connsiteY6" fmla="*/ 1819275 h 2286000"/>
                      <a:gd name="connsiteX7" fmla="*/ 4495800 w 4914900"/>
                      <a:gd name="connsiteY7" fmla="*/ 1971675 h 2286000"/>
                      <a:gd name="connsiteX8" fmla="*/ 4914900 w 4914900"/>
                      <a:gd name="connsiteY8"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4900" h="2286000">
                        <a:moveTo>
                          <a:pt x="0" y="0"/>
                        </a:moveTo>
                        <a:cubicBezTo>
                          <a:pt x="321469" y="50800"/>
                          <a:pt x="642938" y="101600"/>
                          <a:pt x="876300" y="257175"/>
                        </a:cubicBezTo>
                        <a:cubicBezTo>
                          <a:pt x="1109663" y="412750"/>
                          <a:pt x="1208088" y="801688"/>
                          <a:pt x="1400175" y="933450"/>
                        </a:cubicBezTo>
                        <a:cubicBezTo>
                          <a:pt x="1592263" y="1065213"/>
                          <a:pt x="1839913" y="982663"/>
                          <a:pt x="2028825" y="1047750"/>
                        </a:cubicBezTo>
                        <a:cubicBezTo>
                          <a:pt x="2217737" y="1112837"/>
                          <a:pt x="2346325" y="1257300"/>
                          <a:pt x="2533650" y="1323975"/>
                        </a:cubicBezTo>
                        <a:cubicBezTo>
                          <a:pt x="2720975" y="1390650"/>
                          <a:pt x="2933700" y="1365250"/>
                          <a:pt x="3152775" y="1447800"/>
                        </a:cubicBezTo>
                        <a:cubicBezTo>
                          <a:pt x="3371850" y="1530350"/>
                          <a:pt x="3624263" y="1731963"/>
                          <a:pt x="3848100" y="1819275"/>
                        </a:cubicBezTo>
                        <a:cubicBezTo>
                          <a:pt x="4071937" y="1906587"/>
                          <a:pt x="4318000" y="1893888"/>
                          <a:pt x="4495800" y="1971675"/>
                        </a:cubicBezTo>
                        <a:cubicBezTo>
                          <a:pt x="4673600" y="2049462"/>
                          <a:pt x="4835525" y="2262188"/>
                          <a:pt x="4914900" y="228600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0604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e med ramme 4">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4835E9F-1066-72B3-9BFB-6C39A91B15E7}"/>
              </a:ext>
            </a:extLst>
          </p:cNvPr>
          <p:cNvSpPr/>
          <p:nvPr userDrawn="1"/>
        </p:nvSpPr>
        <p:spPr>
          <a:xfrm>
            <a:off x="11093635" y="5877869"/>
            <a:ext cx="923925" cy="942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descr="Et bilde som inneholder sirkel, måne&#10;&#10;KI-generert innhold kan være feil.">
            <a:extLst>
              <a:ext uri="{FF2B5EF4-FFF2-40B4-BE49-F238E27FC236}">
                <a16:creationId xmlns:a16="http://schemas.microsoft.com/office/drawing/2014/main" id="{6A4F1490-9664-4CC7-C168-5C63D2419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8469" y="5959188"/>
            <a:ext cx="609600" cy="609022"/>
          </a:xfrm>
          <a:prstGeom prst="rect">
            <a:avLst/>
          </a:prstGeom>
          <a:ln>
            <a:noFill/>
          </a:ln>
        </p:spPr>
      </p:pic>
      <p:sp>
        <p:nvSpPr>
          <p:cNvPr id="10" name="Plassholder for bilde 9">
            <a:extLst>
              <a:ext uri="{FF2B5EF4-FFF2-40B4-BE49-F238E27FC236}">
                <a16:creationId xmlns:a16="http://schemas.microsoft.com/office/drawing/2014/main" id="{90D8C91C-A938-1F60-EC52-335056290F1E}"/>
              </a:ext>
            </a:extLst>
          </p:cNvPr>
          <p:cNvSpPr>
            <a:spLocks noGrp="1"/>
          </p:cNvSpPr>
          <p:nvPr>
            <p:ph type="pic" sz="quarter" idx="10"/>
          </p:nvPr>
        </p:nvSpPr>
        <p:spPr>
          <a:xfrm>
            <a:off x="-16930" y="-5097"/>
            <a:ext cx="12224198" cy="687552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8201"/>
              <a:gd name="connsiteY0" fmla="*/ 13132 h 13132"/>
              <a:gd name="connsiteX1" fmla="*/ 2000 w 18201"/>
              <a:gd name="connsiteY1" fmla="*/ 3132 h 13132"/>
              <a:gd name="connsiteX2" fmla="*/ 18201 w 18201"/>
              <a:gd name="connsiteY2" fmla="*/ 0 h 13132"/>
              <a:gd name="connsiteX3" fmla="*/ 8000 w 18201"/>
              <a:gd name="connsiteY3" fmla="*/ 13132 h 13132"/>
              <a:gd name="connsiteX4" fmla="*/ 0 w 18201"/>
              <a:gd name="connsiteY4" fmla="*/ 13132 h 13132"/>
              <a:gd name="connsiteX0" fmla="*/ 1577 w 19778"/>
              <a:gd name="connsiteY0" fmla="*/ 13132 h 13132"/>
              <a:gd name="connsiteX1" fmla="*/ 0 w 19778"/>
              <a:gd name="connsiteY1" fmla="*/ 0 h 13132"/>
              <a:gd name="connsiteX2" fmla="*/ 19778 w 19778"/>
              <a:gd name="connsiteY2" fmla="*/ 0 h 13132"/>
              <a:gd name="connsiteX3" fmla="*/ 9577 w 19778"/>
              <a:gd name="connsiteY3" fmla="*/ 13132 h 13132"/>
              <a:gd name="connsiteX4" fmla="*/ 1577 w 19778"/>
              <a:gd name="connsiteY4" fmla="*/ 13132 h 13132"/>
              <a:gd name="connsiteX0" fmla="*/ 0 w 24552"/>
              <a:gd name="connsiteY0" fmla="*/ 7793 h 13132"/>
              <a:gd name="connsiteX1" fmla="*/ 4774 w 24552"/>
              <a:gd name="connsiteY1" fmla="*/ 0 h 13132"/>
              <a:gd name="connsiteX2" fmla="*/ 24552 w 24552"/>
              <a:gd name="connsiteY2" fmla="*/ 0 h 13132"/>
              <a:gd name="connsiteX3" fmla="*/ 14351 w 24552"/>
              <a:gd name="connsiteY3" fmla="*/ 13132 h 13132"/>
              <a:gd name="connsiteX4" fmla="*/ 0 w 24552"/>
              <a:gd name="connsiteY4" fmla="*/ 7793 h 13132"/>
              <a:gd name="connsiteX0" fmla="*/ 0 w 24552"/>
              <a:gd name="connsiteY0" fmla="*/ 7793 h 21494"/>
              <a:gd name="connsiteX1" fmla="*/ 4774 w 24552"/>
              <a:gd name="connsiteY1" fmla="*/ 0 h 21494"/>
              <a:gd name="connsiteX2" fmla="*/ 24552 w 24552"/>
              <a:gd name="connsiteY2" fmla="*/ 0 h 21494"/>
              <a:gd name="connsiteX3" fmla="*/ 12571 w 24552"/>
              <a:gd name="connsiteY3" fmla="*/ 21494 h 21494"/>
              <a:gd name="connsiteX4" fmla="*/ 0 w 24552"/>
              <a:gd name="connsiteY4" fmla="*/ 7793 h 21494"/>
              <a:gd name="connsiteX0" fmla="*/ 0 w 24552"/>
              <a:gd name="connsiteY0" fmla="*/ 7793 h 21494"/>
              <a:gd name="connsiteX1" fmla="*/ 4774 w 24552"/>
              <a:gd name="connsiteY1" fmla="*/ 0 h 21494"/>
              <a:gd name="connsiteX2" fmla="*/ 24552 w 24552"/>
              <a:gd name="connsiteY2" fmla="*/ 0 h 21494"/>
              <a:gd name="connsiteX3" fmla="*/ 24411 w 24552"/>
              <a:gd name="connsiteY3" fmla="*/ 2044 h 21494"/>
              <a:gd name="connsiteX4" fmla="*/ 12571 w 24552"/>
              <a:gd name="connsiteY4" fmla="*/ 21494 h 21494"/>
              <a:gd name="connsiteX5" fmla="*/ 0 w 24552"/>
              <a:gd name="connsiteY5" fmla="*/ 7793 h 21494"/>
              <a:gd name="connsiteX0" fmla="*/ 0 w 24552"/>
              <a:gd name="connsiteY0" fmla="*/ 7793 h 21494"/>
              <a:gd name="connsiteX1" fmla="*/ 4774 w 24552"/>
              <a:gd name="connsiteY1" fmla="*/ 0 h 21494"/>
              <a:gd name="connsiteX2" fmla="*/ 24552 w 24552"/>
              <a:gd name="connsiteY2" fmla="*/ 0 h 21494"/>
              <a:gd name="connsiteX3" fmla="*/ 24411 w 24552"/>
              <a:gd name="connsiteY3" fmla="*/ 2044 h 21494"/>
              <a:gd name="connsiteX4" fmla="*/ 12571 w 24552"/>
              <a:gd name="connsiteY4" fmla="*/ 21494 h 21494"/>
              <a:gd name="connsiteX5" fmla="*/ 0 w 24552"/>
              <a:gd name="connsiteY5" fmla="*/ 7793 h 21494"/>
              <a:gd name="connsiteX0" fmla="*/ 0 w 24552"/>
              <a:gd name="connsiteY0" fmla="*/ 7793 h 22035"/>
              <a:gd name="connsiteX1" fmla="*/ 4774 w 24552"/>
              <a:gd name="connsiteY1" fmla="*/ 0 h 22035"/>
              <a:gd name="connsiteX2" fmla="*/ 24552 w 24552"/>
              <a:gd name="connsiteY2" fmla="*/ 0 h 22035"/>
              <a:gd name="connsiteX3" fmla="*/ 24411 w 24552"/>
              <a:gd name="connsiteY3" fmla="*/ 2044 h 22035"/>
              <a:gd name="connsiteX4" fmla="*/ 12571 w 24552"/>
              <a:gd name="connsiteY4" fmla="*/ 21494 h 22035"/>
              <a:gd name="connsiteX5" fmla="*/ 67 w 24552"/>
              <a:gd name="connsiteY5" fmla="*/ 21324 h 22035"/>
              <a:gd name="connsiteX6" fmla="*/ 0 w 24552"/>
              <a:gd name="connsiteY6" fmla="*/ 7793 h 22035"/>
              <a:gd name="connsiteX0" fmla="*/ 0 w 24552"/>
              <a:gd name="connsiteY0" fmla="*/ 7793 h 21494"/>
              <a:gd name="connsiteX1" fmla="*/ 4774 w 24552"/>
              <a:gd name="connsiteY1" fmla="*/ 0 h 21494"/>
              <a:gd name="connsiteX2" fmla="*/ 24552 w 24552"/>
              <a:gd name="connsiteY2" fmla="*/ 0 h 21494"/>
              <a:gd name="connsiteX3" fmla="*/ 24411 w 24552"/>
              <a:gd name="connsiteY3" fmla="*/ 2044 h 21494"/>
              <a:gd name="connsiteX4" fmla="*/ 12571 w 24552"/>
              <a:gd name="connsiteY4" fmla="*/ 21494 h 21494"/>
              <a:gd name="connsiteX5" fmla="*/ 67 w 24552"/>
              <a:gd name="connsiteY5" fmla="*/ 21324 h 21494"/>
              <a:gd name="connsiteX6" fmla="*/ 0 w 24552"/>
              <a:gd name="connsiteY6" fmla="*/ 7793 h 21494"/>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67 w 24552"/>
              <a:gd name="connsiteY5" fmla="*/ 21324 h 21461"/>
              <a:gd name="connsiteX6" fmla="*/ 0 w 24552"/>
              <a:gd name="connsiteY6" fmla="*/ 7793 h 21461"/>
              <a:gd name="connsiteX0" fmla="*/ 0 w 24552"/>
              <a:gd name="connsiteY0" fmla="*/ 7793 h 21674"/>
              <a:gd name="connsiteX1" fmla="*/ 4774 w 24552"/>
              <a:gd name="connsiteY1" fmla="*/ 0 h 21674"/>
              <a:gd name="connsiteX2" fmla="*/ 24552 w 24552"/>
              <a:gd name="connsiteY2" fmla="*/ 0 h 21674"/>
              <a:gd name="connsiteX3" fmla="*/ 24411 w 24552"/>
              <a:gd name="connsiteY3" fmla="*/ 2044 h 21674"/>
              <a:gd name="connsiteX4" fmla="*/ 12592 w 24552"/>
              <a:gd name="connsiteY4" fmla="*/ 21461 h 21674"/>
              <a:gd name="connsiteX5" fmla="*/ 67 w 24552"/>
              <a:gd name="connsiteY5" fmla="*/ 21324 h 21674"/>
              <a:gd name="connsiteX6" fmla="*/ 0 w 24552"/>
              <a:gd name="connsiteY6" fmla="*/ 7793 h 21674"/>
              <a:gd name="connsiteX0" fmla="*/ 0 w 24552"/>
              <a:gd name="connsiteY0" fmla="*/ 7793 h 21674"/>
              <a:gd name="connsiteX1" fmla="*/ 4774 w 24552"/>
              <a:gd name="connsiteY1" fmla="*/ 0 h 21674"/>
              <a:gd name="connsiteX2" fmla="*/ 24552 w 24552"/>
              <a:gd name="connsiteY2" fmla="*/ 0 h 21674"/>
              <a:gd name="connsiteX3" fmla="*/ 24411 w 24552"/>
              <a:gd name="connsiteY3" fmla="*/ 2044 h 21674"/>
              <a:gd name="connsiteX4" fmla="*/ 12592 w 24552"/>
              <a:gd name="connsiteY4" fmla="*/ 21461 h 21674"/>
              <a:gd name="connsiteX5" fmla="*/ 67 w 24552"/>
              <a:gd name="connsiteY5" fmla="*/ 21324 h 21674"/>
              <a:gd name="connsiteX6" fmla="*/ 0 w 24552"/>
              <a:gd name="connsiteY6" fmla="*/ 7793 h 21674"/>
              <a:gd name="connsiteX0" fmla="*/ 0 w 24552"/>
              <a:gd name="connsiteY0" fmla="*/ 7793 h 21469"/>
              <a:gd name="connsiteX1" fmla="*/ 4774 w 24552"/>
              <a:gd name="connsiteY1" fmla="*/ 0 h 21469"/>
              <a:gd name="connsiteX2" fmla="*/ 24552 w 24552"/>
              <a:gd name="connsiteY2" fmla="*/ 0 h 21469"/>
              <a:gd name="connsiteX3" fmla="*/ 24411 w 24552"/>
              <a:gd name="connsiteY3" fmla="*/ 2044 h 21469"/>
              <a:gd name="connsiteX4" fmla="*/ 12592 w 24552"/>
              <a:gd name="connsiteY4" fmla="*/ 21461 h 21469"/>
              <a:gd name="connsiteX5" fmla="*/ 67 w 24552"/>
              <a:gd name="connsiteY5" fmla="*/ 21324 h 21469"/>
              <a:gd name="connsiteX6" fmla="*/ 0 w 24552"/>
              <a:gd name="connsiteY6" fmla="*/ 7793 h 21469"/>
              <a:gd name="connsiteX0" fmla="*/ 0 w 24552"/>
              <a:gd name="connsiteY0" fmla="*/ 7793 h 21518"/>
              <a:gd name="connsiteX1" fmla="*/ 4774 w 24552"/>
              <a:gd name="connsiteY1" fmla="*/ 0 h 21518"/>
              <a:gd name="connsiteX2" fmla="*/ 24552 w 24552"/>
              <a:gd name="connsiteY2" fmla="*/ 0 h 21518"/>
              <a:gd name="connsiteX3" fmla="*/ 24411 w 24552"/>
              <a:gd name="connsiteY3" fmla="*/ 2044 h 21518"/>
              <a:gd name="connsiteX4" fmla="*/ 12592 w 24552"/>
              <a:gd name="connsiteY4" fmla="*/ 21461 h 21518"/>
              <a:gd name="connsiteX5" fmla="*/ 82 w 24552"/>
              <a:gd name="connsiteY5" fmla="*/ 21416 h 21518"/>
              <a:gd name="connsiteX6" fmla="*/ 0 w 24552"/>
              <a:gd name="connsiteY6" fmla="*/ 7793 h 21518"/>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82 w 24552"/>
              <a:gd name="connsiteY5" fmla="*/ 21416 h 21461"/>
              <a:gd name="connsiteX6" fmla="*/ 0 w 24552"/>
              <a:gd name="connsiteY6" fmla="*/ 7793 h 21461"/>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82 w 24552"/>
              <a:gd name="connsiteY5" fmla="*/ 21416 h 21461"/>
              <a:gd name="connsiteX6" fmla="*/ 0 w 24552"/>
              <a:gd name="connsiteY6" fmla="*/ 7793 h 21461"/>
              <a:gd name="connsiteX0" fmla="*/ 0 w 24567"/>
              <a:gd name="connsiteY0" fmla="*/ 7793 h 21461"/>
              <a:gd name="connsiteX1" fmla="*/ 4774 w 24567"/>
              <a:gd name="connsiteY1" fmla="*/ 0 h 21461"/>
              <a:gd name="connsiteX2" fmla="*/ 24552 w 24567"/>
              <a:gd name="connsiteY2" fmla="*/ 0 h 21461"/>
              <a:gd name="connsiteX3" fmla="*/ 24411 w 24567"/>
              <a:gd name="connsiteY3" fmla="*/ 2044 h 21461"/>
              <a:gd name="connsiteX4" fmla="*/ 12592 w 24567"/>
              <a:gd name="connsiteY4" fmla="*/ 21461 h 21461"/>
              <a:gd name="connsiteX5" fmla="*/ 82 w 24567"/>
              <a:gd name="connsiteY5" fmla="*/ 21416 h 21461"/>
              <a:gd name="connsiteX6" fmla="*/ 0 w 24567"/>
              <a:gd name="connsiteY6" fmla="*/ 7793 h 21461"/>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82 w 24552"/>
              <a:gd name="connsiteY5" fmla="*/ 21416 h 21461"/>
              <a:gd name="connsiteX6" fmla="*/ 0 w 24552"/>
              <a:gd name="connsiteY6" fmla="*/ 7793 h 21461"/>
              <a:gd name="connsiteX0" fmla="*/ 0 w 24473"/>
              <a:gd name="connsiteY0" fmla="*/ 7811 h 21479"/>
              <a:gd name="connsiteX1" fmla="*/ 4774 w 24473"/>
              <a:gd name="connsiteY1" fmla="*/ 18 h 21479"/>
              <a:gd name="connsiteX2" fmla="*/ 24473 w 24473"/>
              <a:gd name="connsiteY2" fmla="*/ 0 h 21479"/>
              <a:gd name="connsiteX3" fmla="*/ 24411 w 24473"/>
              <a:gd name="connsiteY3" fmla="*/ 2062 h 21479"/>
              <a:gd name="connsiteX4" fmla="*/ 12592 w 24473"/>
              <a:gd name="connsiteY4" fmla="*/ 21479 h 21479"/>
              <a:gd name="connsiteX5" fmla="*/ 82 w 24473"/>
              <a:gd name="connsiteY5" fmla="*/ 21434 h 21479"/>
              <a:gd name="connsiteX6" fmla="*/ 0 w 24473"/>
              <a:gd name="connsiteY6" fmla="*/ 7811 h 21479"/>
              <a:gd name="connsiteX0" fmla="*/ 0 w 24473"/>
              <a:gd name="connsiteY0" fmla="*/ 7811 h 21479"/>
              <a:gd name="connsiteX1" fmla="*/ 4774 w 24473"/>
              <a:gd name="connsiteY1" fmla="*/ 18 h 21479"/>
              <a:gd name="connsiteX2" fmla="*/ 24473 w 24473"/>
              <a:gd name="connsiteY2" fmla="*/ 0 h 21479"/>
              <a:gd name="connsiteX3" fmla="*/ 24433 w 24473"/>
              <a:gd name="connsiteY3" fmla="*/ 2009 h 21479"/>
              <a:gd name="connsiteX4" fmla="*/ 12592 w 24473"/>
              <a:gd name="connsiteY4" fmla="*/ 21479 h 21479"/>
              <a:gd name="connsiteX5" fmla="*/ 82 w 24473"/>
              <a:gd name="connsiteY5" fmla="*/ 21434 h 21479"/>
              <a:gd name="connsiteX6" fmla="*/ 0 w 24473"/>
              <a:gd name="connsiteY6" fmla="*/ 7811 h 21479"/>
              <a:gd name="connsiteX0" fmla="*/ 0 w 24473"/>
              <a:gd name="connsiteY0" fmla="*/ 7811 h 21479"/>
              <a:gd name="connsiteX1" fmla="*/ 4774 w 24473"/>
              <a:gd name="connsiteY1" fmla="*/ 18 h 21479"/>
              <a:gd name="connsiteX2" fmla="*/ 24473 w 24473"/>
              <a:gd name="connsiteY2" fmla="*/ 0 h 21479"/>
              <a:gd name="connsiteX3" fmla="*/ 24433 w 24473"/>
              <a:gd name="connsiteY3" fmla="*/ 2009 h 21479"/>
              <a:gd name="connsiteX4" fmla="*/ 12592 w 24473"/>
              <a:gd name="connsiteY4" fmla="*/ 21479 h 21479"/>
              <a:gd name="connsiteX5" fmla="*/ 82 w 24473"/>
              <a:gd name="connsiteY5" fmla="*/ 21434 h 21479"/>
              <a:gd name="connsiteX6" fmla="*/ 0 w 24473"/>
              <a:gd name="connsiteY6" fmla="*/ 7811 h 21479"/>
              <a:gd name="connsiteX0" fmla="*/ 0 w 24519"/>
              <a:gd name="connsiteY0" fmla="*/ 7811 h 21479"/>
              <a:gd name="connsiteX1" fmla="*/ 4774 w 24519"/>
              <a:gd name="connsiteY1" fmla="*/ 18 h 21479"/>
              <a:gd name="connsiteX2" fmla="*/ 24473 w 24519"/>
              <a:gd name="connsiteY2" fmla="*/ 0 h 21479"/>
              <a:gd name="connsiteX3" fmla="*/ 24512 w 24519"/>
              <a:gd name="connsiteY3" fmla="*/ 1904 h 21479"/>
              <a:gd name="connsiteX4" fmla="*/ 12592 w 24519"/>
              <a:gd name="connsiteY4" fmla="*/ 21479 h 21479"/>
              <a:gd name="connsiteX5" fmla="*/ 82 w 24519"/>
              <a:gd name="connsiteY5" fmla="*/ 21434 h 21479"/>
              <a:gd name="connsiteX6" fmla="*/ 0 w 24519"/>
              <a:gd name="connsiteY6" fmla="*/ 7811 h 21479"/>
              <a:gd name="connsiteX0" fmla="*/ 0 w 24512"/>
              <a:gd name="connsiteY0" fmla="*/ 7811 h 21479"/>
              <a:gd name="connsiteX1" fmla="*/ 4774 w 24512"/>
              <a:gd name="connsiteY1" fmla="*/ 18 h 21479"/>
              <a:gd name="connsiteX2" fmla="*/ 24473 w 24512"/>
              <a:gd name="connsiteY2" fmla="*/ 0 h 21479"/>
              <a:gd name="connsiteX3" fmla="*/ 24512 w 24512"/>
              <a:gd name="connsiteY3" fmla="*/ 1904 h 21479"/>
              <a:gd name="connsiteX4" fmla="*/ 12592 w 24512"/>
              <a:gd name="connsiteY4" fmla="*/ 21479 h 21479"/>
              <a:gd name="connsiteX5" fmla="*/ 82 w 24512"/>
              <a:gd name="connsiteY5" fmla="*/ 21434 h 21479"/>
              <a:gd name="connsiteX6" fmla="*/ 0 w 24512"/>
              <a:gd name="connsiteY6" fmla="*/ 7811 h 21479"/>
              <a:gd name="connsiteX0" fmla="*/ 0 w 24512"/>
              <a:gd name="connsiteY0" fmla="*/ 7811 h 21479"/>
              <a:gd name="connsiteX1" fmla="*/ 4774 w 24512"/>
              <a:gd name="connsiteY1" fmla="*/ 18 h 21479"/>
              <a:gd name="connsiteX2" fmla="*/ 24473 w 24512"/>
              <a:gd name="connsiteY2" fmla="*/ 0 h 21479"/>
              <a:gd name="connsiteX3" fmla="*/ 24512 w 24512"/>
              <a:gd name="connsiteY3" fmla="*/ 1904 h 21479"/>
              <a:gd name="connsiteX4" fmla="*/ 12592 w 24512"/>
              <a:gd name="connsiteY4" fmla="*/ 21479 h 21479"/>
              <a:gd name="connsiteX5" fmla="*/ 82 w 24512"/>
              <a:gd name="connsiteY5" fmla="*/ 21434 h 21479"/>
              <a:gd name="connsiteX6" fmla="*/ 0 w 24512"/>
              <a:gd name="connsiteY6" fmla="*/ 7811 h 21479"/>
              <a:gd name="connsiteX0" fmla="*/ 0 w 24456"/>
              <a:gd name="connsiteY0" fmla="*/ 7741 h 21479"/>
              <a:gd name="connsiteX1" fmla="*/ 4718 w 24456"/>
              <a:gd name="connsiteY1" fmla="*/ 18 h 21479"/>
              <a:gd name="connsiteX2" fmla="*/ 24417 w 24456"/>
              <a:gd name="connsiteY2" fmla="*/ 0 h 21479"/>
              <a:gd name="connsiteX3" fmla="*/ 24456 w 24456"/>
              <a:gd name="connsiteY3" fmla="*/ 1904 h 21479"/>
              <a:gd name="connsiteX4" fmla="*/ 12536 w 24456"/>
              <a:gd name="connsiteY4" fmla="*/ 21479 h 21479"/>
              <a:gd name="connsiteX5" fmla="*/ 26 w 24456"/>
              <a:gd name="connsiteY5" fmla="*/ 21434 h 21479"/>
              <a:gd name="connsiteX6" fmla="*/ 0 w 24456"/>
              <a:gd name="connsiteY6" fmla="*/ 7741 h 21479"/>
              <a:gd name="connsiteX0" fmla="*/ 0 w 24456"/>
              <a:gd name="connsiteY0" fmla="*/ 7741 h 21487"/>
              <a:gd name="connsiteX1" fmla="*/ 4718 w 24456"/>
              <a:gd name="connsiteY1" fmla="*/ 18 h 21487"/>
              <a:gd name="connsiteX2" fmla="*/ 24417 w 24456"/>
              <a:gd name="connsiteY2" fmla="*/ 0 h 21487"/>
              <a:gd name="connsiteX3" fmla="*/ 24456 w 24456"/>
              <a:gd name="connsiteY3" fmla="*/ 1904 h 21487"/>
              <a:gd name="connsiteX4" fmla="*/ 12536 w 24456"/>
              <a:gd name="connsiteY4" fmla="*/ 21479 h 21487"/>
              <a:gd name="connsiteX5" fmla="*/ 15 w 24456"/>
              <a:gd name="connsiteY5" fmla="*/ 21487 h 21487"/>
              <a:gd name="connsiteX6" fmla="*/ 0 w 24456"/>
              <a:gd name="connsiteY6" fmla="*/ 7741 h 21487"/>
              <a:gd name="connsiteX0" fmla="*/ 11 w 24467"/>
              <a:gd name="connsiteY0" fmla="*/ 7741 h 21487"/>
              <a:gd name="connsiteX1" fmla="*/ 0 w 24467"/>
              <a:gd name="connsiteY1" fmla="*/ 18 h 21487"/>
              <a:gd name="connsiteX2" fmla="*/ 24428 w 24467"/>
              <a:gd name="connsiteY2" fmla="*/ 0 h 21487"/>
              <a:gd name="connsiteX3" fmla="*/ 24467 w 24467"/>
              <a:gd name="connsiteY3" fmla="*/ 1904 h 21487"/>
              <a:gd name="connsiteX4" fmla="*/ 12547 w 24467"/>
              <a:gd name="connsiteY4" fmla="*/ 21479 h 21487"/>
              <a:gd name="connsiteX5" fmla="*/ 26 w 24467"/>
              <a:gd name="connsiteY5" fmla="*/ 21487 h 21487"/>
              <a:gd name="connsiteX6" fmla="*/ 11 w 24467"/>
              <a:gd name="connsiteY6" fmla="*/ 7741 h 21487"/>
              <a:gd name="connsiteX0" fmla="*/ 11 w 24467"/>
              <a:gd name="connsiteY0" fmla="*/ 7807 h 21553"/>
              <a:gd name="connsiteX1" fmla="*/ 0 w 24467"/>
              <a:gd name="connsiteY1" fmla="*/ 84 h 21553"/>
              <a:gd name="connsiteX2" fmla="*/ 19869 w 24467"/>
              <a:gd name="connsiteY2" fmla="*/ 0 h 21553"/>
              <a:gd name="connsiteX3" fmla="*/ 24467 w 24467"/>
              <a:gd name="connsiteY3" fmla="*/ 1970 h 21553"/>
              <a:gd name="connsiteX4" fmla="*/ 12547 w 24467"/>
              <a:gd name="connsiteY4" fmla="*/ 21545 h 21553"/>
              <a:gd name="connsiteX5" fmla="*/ 26 w 24467"/>
              <a:gd name="connsiteY5" fmla="*/ 21553 h 21553"/>
              <a:gd name="connsiteX6" fmla="*/ 11 w 24467"/>
              <a:gd name="connsiteY6" fmla="*/ 7807 h 21553"/>
              <a:gd name="connsiteX0" fmla="*/ 11 w 24510"/>
              <a:gd name="connsiteY0" fmla="*/ 7807 h 21553"/>
              <a:gd name="connsiteX1" fmla="*/ 0 w 24510"/>
              <a:gd name="connsiteY1" fmla="*/ 84 h 21553"/>
              <a:gd name="connsiteX2" fmla="*/ 19869 w 24510"/>
              <a:gd name="connsiteY2" fmla="*/ 0 h 21553"/>
              <a:gd name="connsiteX3" fmla="*/ 24510 w 24510"/>
              <a:gd name="connsiteY3" fmla="*/ 8054 h 21553"/>
              <a:gd name="connsiteX4" fmla="*/ 12547 w 24510"/>
              <a:gd name="connsiteY4" fmla="*/ 21545 h 21553"/>
              <a:gd name="connsiteX5" fmla="*/ 26 w 24510"/>
              <a:gd name="connsiteY5" fmla="*/ 21553 h 21553"/>
              <a:gd name="connsiteX6" fmla="*/ 11 w 24510"/>
              <a:gd name="connsiteY6" fmla="*/ 7807 h 21553"/>
              <a:gd name="connsiteX0" fmla="*/ 11 w 24510"/>
              <a:gd name="connsiteY0" fmla="*/ 7807 h 21553"/>
              <a:gd name="connsiteX1" fmla="*/ 0 w 24510"/>
              <a:gd name="connsiteY1" fmla="*/ 84 h 21553"/>
              <a:gd name="connsiteX2" fmla="*/ 19869 w 24510"/>
              <a:gd name="connsiteY2" fmla="*/ 0 h 21553"/>
              <a:gd name="connsiteX3" fmla="*/ 24510 w 24510"/>
              <a:gd name="connsiteY3" fmla="*/ 8054 h 21553"/>
              <a:gd name="connsiteX4" fmla="*/ 12547 w 24510"/>
              <a:gd name="connsiteY4" fmla="*/ 21545 h 21553"/>
              <a:gd name="connsiteX5" fmla="*/ 26 w 24510"/>
              <a:gd name="connsiteY5" fmla="*/ 21553 h 21553"/>
              <a:gd name="connsiteX6" fmla="*/ 11 w 24510"/>
              <a:gd name="connsiteY6" fmla="*/ 7807 h 21553"/>
              <a:gd name="connsiteX0" fmla="*/ 11 w 24510"/>
              <a:gd name="connsiteY0" fmla="*/ 7807 h 21553"/>
              <a:gd name="connsiteX1" fmla="*/ 0 w 24510"/>
              <a:gd name="connsiteY1" fmla="*/ 84 h 21553"/>
              <a:gd name="connsiteX2" fmla="*/ 19869 w 24510"/>
              <a:gd name="connsiteY2" fmla="*/ 0 h 21553"/>
              <a:gd name="connsiteX3" fmla="*/ 24510 w 24510"/>
              <a:gd name="connsiteY3" fmla="*/ 8054 h 21553"/>
              <a:gd name="connsiteX4" fmla="*/ 12547 w 24510"/>
              <a:gd name="connsiteY4" fmla="*/ 21545 h 21553"/>
              <a:gd name="connsiteX5" fmla="*/ 26 w 24510"/>
              <a:gd name="connsiteY5" fmla="*/ 21553 h 21553"/>
              <a:gd name="connsiteX6" fmla="*/ 11 w 24510"/>
              <a:gd name="connsiteY6" fmla="*/ 7807 h 21553"/>
              <a:gd name="connsiteX0" fmla="*/ 11 w 24510"/>
              <a:gd name="connsiteY0" fmla="*/ 7741 h 21487"/>
              <a:gd name="connsiteX1" fmla="*/ 0 w 24510"/>
              <a:gd name="connsiteY1" fmla="*/ 18 h 21487"/>
              <a:gd name="connsiteX2" fmla="*/ 19826 w 24510"/>
              <a:gd name="connsiteY2" fmla="*/ 0 h 21487"/>
              <a:gd name="connsiteX3" fmla="*/ 24510 w 24510"/>
              <a:gd name="connsiteY3" fmla="*/ 7988 h 21487"/>
              <a:gd name="connsiteX4" fmla="*/ 12547 w 24510"/>
              <a:gd name="connsiteY4" fmla="*/ 21479 h 21487"/>
              <a:gd name="connsiteX5" fmla="*/ 26 w 24510"/>
              <a:gd name="connsiteY5" fmla="*/ 21487 h 21487"/>
              <a:gd name="connsiteX6" fmla="*/ 11 w 24510"/>
              <a:gd name="connsiteY6" fmla="*/ 7741 h 21487"/>
              <a:gd name="connsiteX0" fmla="*/ 11 w 24510"/>
              <a:gd name="connsiteY0" fmla="*/ 7741 h 21487"/>
              <a:gd name="connsiteX1" fmla="*/ 0 w 24510"/>
              <a:gd name="connsiteY1" fmla="*/ 18 h 21487"/>
              <a:gd name="connsiteX2" fmla="*/ 19826 w 24510"/>
              <a:gd name="connsiteY2" fmla="*/ 0 h 21487"/>
              <a:gd name="connsiteX3" fmla="*/ 24510 w 24510"/>
              <a:gd name="connsiteY3" fmla="*/ 7988 h 21487"/>
              <a:gd name="connsiteX4" fmla="*/ 12547 w 24510"/>
              <a:gd name="connsiteY4" fmla="*/ 21479 h 21487"/>
              <a:gd name="connsiteX5" fmla="*/ 26 w 24510"/>
              <a:gd name="connsiteY5" fmla="*/ 21487 h 21487"/>
              <a:gd name="connsiteX6" fmla="*/ 11 w 24510"/>
              <a:gd name="connsiteY6" fmla="*/ 7741 h 21487"/>
              <a:gd name="connsiteX0" fmla="*/ 11 w 24595"/>
              <a:gd name="connsiteY0" fmla="*/ 7741 h 21487"/>
              <a:gd name="connsiteX1" fmla="*/ 0 w 24595"/>
              <a:gd name="connsiteY1" fmla="*/ 18 h 21487"/>
              <a:gd name="connsiteX2" fmla="*/ 19826 w 24595"/>
              <a:gd name="connsiteY2" fmla="*/ 0 h 21487"/>
              <a:gd name="connsiteX3" fmla="*/ 24595 w 24595"/>
              <a:gd name="connsiteY3" fmla="*/ 7955 h 21487"/>
              <a:gd name="connsiteX4" fmla="*/ 12547 w 24595"/>
              <a:gd name="connsiteY4" fmla="*/ 21479 h 21487"/>
              <a:gd name="connsiteX5" fmla="*/ 26 w 24595"/>
              <a:gd name="connsiteY5" fmla="*/ 21487 h 21487"/>
              <a:gd name="connsiteX6" fmla="*/ 11 w 24595"/>
              <a:gd name="connsiteY6" fmla="*/ 7741 h 21487"/>
              <a:gd name="connsiteX0" fmla="*/ 11 w 24595"/>
              <a:gd name="connsiteY0" fmla="*/ 7741 h 21512"/>
              <a:gd name="connsiteX1" fmla="*/ 0 w 24595"/>
              <a:gd name="connsiteY1" fmla="*/ 18 h 21512"/>
              <a:gd name="connsiteX2" fmla="*/ 19826 w 24595"/>
              <a:gd name="connsiteY2" fmla="*/ 0 h 21512"/>
              <a:gd name="connsiteX3" fmla="*/ 24595 w 24595"/>
              <a:gd name="connsiteY3" fmla="*/ 7955 h 21512"/>
              <a:gd name="connsiteX4" fmla="*/ 24519 w 24595"/>
              <a:gd name="connsiteY4" fmla="*/ 21512 h 21512"/>
              <a:gd name="connsiteX5" fmla="*/ 26 w 24595"/>
              <a:gd name="connsiteY5" fmla="*/ 21487 h 21512"/>
              <a:gd name="connsiteX6" fmla="*/ 11 w 24595"/>
              <a:gd name="connsiteY6" fmla="*/ 7741 h 21512"/>
              <a:gd name="connsiteX0" fmla="*/ 11 w 24595"/>
              <a:gd name="connsiteY0" fmla="*/ 7741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11 w 24595"/>
              <a:gd name="connsiteY6" fmla="*/ 7741 h 21520"/>
              <a:gd name="connsiteX0" fmla="*/ 54 w 24595"/>
              <a:gd name="connsiteY0" fmla="*/ 1824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54 w 24595"/>
              <a:gd name="connsiteY6" fmla="*/ 1824 h 21520"/>
              <a:gd name="connsiteX0" fmla="*/ 54 w 24595"/>
              <a:gd name="connsiteY0" fmla="*/ 1824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54 w 24595"/>
              <a:gd name="connsiteY6" fmla="*/ 1824 h 21520"/>
              <a:gd name="connsiteX0" fmla="*/ 33 w 24595"/>
              <a:gd name="connsiteY0" fmla="*/ 1957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33 w 24595"/>
              <a:gd name="connsiteY6" fmla="*/ 1957 h 21520"/>
              <a:gd name="connsiteX0" fmla="*/ 33 w 24595"/>
              <a:gd name="connsiteY0" fmla="*/ 1957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33 w 24595"/>
              <a:gd name="connsiteY6" fmla="*/ 1957 h 21520"/>
              <a:gd name="connsiteX0" fmla="*/ 5 w 24567"/>
              <a:gd name="connsiteY0" fmla="*/ 1983 h 21546"/>
              <a:gd name="connsiteX1" fmla="*/ 0 w 24567"/>
              <a:gd name="connsiteY1" fmla="*/ 0 h 21546"/>
              <a:gd name="connsiteX2" fmla="*/ 19798 w 24567"/>
              <a:gd name="connsiteY2" fmla="*/ 26 h 21546"/>
              <a:gd name="connsiteX3" fmla="*/ 24567 w 24567"/>
              <a:gd name="connsiteY3" fmla="*/ 7981 h 21546"/>
              <a:gd name="connsiteX4" fmla="*/ 24491 w 24567"/>
              <a:gd name="connsiteY4" fmla="*/ 21538 h 21546"/>
              <a:gd name="connsiteX5" fmla="*/ 11779 w 24567"/>
              <a:gd name="connsiteY5" fmla="*/ 21546 h 21546"/>
              <a:gd name="connsiteX6" fmla="*/ 5 w 24567"/>
              <a:gd name="connsiteY6" fmla="*/ 1983 h 21546"/>
              <a:gd name="connsiteX0" fmla="*/ 5 w 24567"/>
              <a:gd name="connsiteY0" fmla="*/ 1983 h 21538"/>
              <a:gd name="connsiteX1" fmla="*/ 0 w 24567"/>
              <a:gd name="connsiteY1" fmla="*/ 0 h 21538"/>
              <a:gd name="connsiteX2" fmla="*/ 19798 w 24567"/>
              <a:gd name="connsiteY2" fmla="*/ 26 h 21538"/>
              <a:gd name="connsiteX3" fmla="*/ 24567 w 24567"/>
              <a:gd name="connsiteY3" fmla="*/ 7981 h 21538"/>
              <a:gd name="connsiteX4" fmla="*/ 24491 w 24567"/>
              <a:gd name="connsiteY4" fmla="*/ 21538 h 21538"/>
              <a:gd name="connsiteX5" fmla="*/ 11912 w 24567"/>
              <a:gd name="connsiteY5" fmla="*/ 21502 h 21538"/>
              <a:gd name="connsiteX6" fmla="*/ 5 w 24567"/>
              <a:gd name="connsiteY6" fmla="*/ 1983 h 21538"/>
              <a:gd name="connsiteX0" fmla="*/ 5 w 24567"/>
              <a:gd name="connsiteY0" fmla="*/ 1983 h 21538"/>
              <a:gd name="connsiteX1" fmla="*/ 0 w 24567"/>
              <a:gd name="connsiteY1" fmla="*/ 0 h 21538"/>
              <a:gd name="connsiteX2" fmla="*/ 19798 w 24567"/>
              <a:gd name="connsiteY2" fmla="*/ 26 h 21538"/>
              <a:gd name="connsiteX3" fmla="*/ 24567 w 24567"/>
              <a:gd name="connsiteY3" fmla="*/ 7981 h 21538"/>
              <a:gd name="connsiteX4" fmla="*/ 24491 w 24567"/>
              <a:gd name="connsiteY4" fmla="*/ 21538 h 21538"/>
              <a:gd name="connsiteX5" fmla="*/ 11912 w 24567"/>
              <a:gd name="connsiteY5" fmla="*/ 21502 h 21538"/>
              <a:gd name="connsiteX6" fmla="*/ 5 w 24567"/>
              <a:gd name="connsiteY6" fmla="*/ 1983 h 21538"/>
              <a:gd name="connsiteX0" fmla="*/ 5 w 24567"/>
              <a:gd name="connsiteY0" fmla="*/ 1983 h 21523"/>
              <a:gd name="connsiteX1" fmla="*/ 0 w 24567"/>
              <a:gd name="connsiteY1" fmla="*/ 0 h 21523"/>
              <a:gd name="connsiteX2" fmla="*/ 19798 w 24567"/>
              <a:gd name="connsiteY2" fmla="*/ 26 h 21523"/>
              <a:gd name="connsiteX3" fmla="*/ 24567 w 24567"/>
              <a:gd name="connsiteY3" fmla="*/ 7981 h 21523"/>
              <a:gd name="connsiteX4" fmla="*/ 24463 w 24567"/>
              <a:gd name="connsiteY4" fmla="*/ 21523 h 21523"/>
              <a:gd name="connsiteX5" fmla="*/ 11912 w 24567"/>
              <a:gd name="connsiteY5" fmla="*/ 21502 h 21523"/>
              <a:gd name="connsiteX6" fmla="*/ 5 w 24567"/>
              <a:gd name="connsiteY6" fmla="*/ 1983 h 21523"/>
              <a:gd name="connsiteX0" fmla="*/ 5 w 24470"/>
              <a:gd name="connsiteY0" fmla="*/ 1983 h 21523"/>
              <a:gd name="connsiteX1" fmla="*/ 0 w 24470"/>
              <a:gd name="connsiteY1" fmla="*/ 0 h 21523"/>
              <a:gd name="connsiteX2" fmla="*/ 19798 w 24470"/>
              <a:gd name="connsiteY2" fmla="*/ 26 h 21523"/>
              <a:gd name="connsiteX3" fmla="*/ 24463 w 24470"/>
              <a:gd name="connsiteY3" fmla="*/ 7774 h 21523"/>
              <a:gd name="connsiteX4" fmla="*/ 24463 w 24470"/>
              <a:gd name="connsiteY4" fmla="*/ 21523 h 21523"/>
              <a:gd name="connsiteX5" fmla="*/ 11912 w 24470"/>
              <a:gd name="connsiteY5" fmla="*/ 21502 h 21523"/>
              <a:gd name="connsiteX6" fmla="*/ 5 w 24470"/>
              <a:gd name="connsiteY6"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5 w 24470"/>
              <a:gd name="connsiteY6"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5 w 24470"/>
              <a:gd name="connsiteY6"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4573 w 24470"/>
              <a:gd name="connsiteY6" fmla="*/ 9401 h 21523"/>
              <a:gd name="connsiteX7" fmla="*/ 5 w 24470"/>
              <a:gd name="connsiteY7"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8109 w 24470"/>
              <a:gd name="connsiteY6" fmla="*/ 16614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0657 w 24470"/>
              <a:gd name="connsiteY3" fmla="*/ 1588 h 21523"/>
              <a:gd name="connsiteX4" fmla="*/ 24463 w 24470"/>
              <a:gd name="connsiteY4" fmla="*/ 7774 h 21523"/>
              <a:gd name="connsiteX5" fmla="*/ 24463 w 24470"/>
              <a:gd name="connsiteY5" fmla="*/ 21523 h 21523"/>
              <a:gd name="connsiteX6" fmla="*/ 11912 w 24470"/>
              <a:gd name="connsiteY6" fmla="*/ 21502 h 21523"/>
              <a:gd name="connsiteX7" fmla="*/ 7747 w 24470"/>
              <a:gd name="connsiteY7" fmla="*/ 14819 h 21523"/>
              <a:gd name="connsiteX8" fmla="*/ 3742 w 24470"/>
              <a:gd name="connsiteY8" fmla="*/ 8370 h 21523"/>
              <a:gd name="connsiteX9" fmla="*/ 5 w 24470"/>
              <a:gd name="connsiteY9" fmla="*/ 1983 h 21523"/>
              <a:gd name="connsiteX0" fmla="*/ 5 w 24470"/>
              <a:gd name="connsiteY0" fmla="*/ 1983 h 21523"/>
              <a:gd name="connsiteX1" fmla="*/ 0 w 24470"/>
              <a:gd name="connsiteY1" fmla="*/ 0 h 21523"/>
              <a:gd name="connsiteX2" fmla="*/ 19741 w 24470"/>
              <a:gd name="connsiteY2" fmla="*/ 11 h 21523"/>
              <a:gd name="connsiteX3" fmla="*/ 20657 w 24470"/>
              <a:gd name="connsiteY3" fmla="*/ 1588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1 w 24466"/>
              <a:gd name="connsiteY0" fmla="*/ 1983 h 21523"/>
              <a:gd name="connsiteX1" fmla="*/ 1019 w 24466"/>
              <a:gd name="connsiteY1" fmla="*/ 0 h 21523"/>
              <a:gd name="connsiteX2" fmla="*/ 19737 w 24466"/>
              <a:gd name="connsiteY2" fmla="*/ 11 h 21523"/>
              <a:gd name="connsiteX3" fmla="*/ 21846 w 24466"/>
              <a:gd name="connsiteY3" fmla="*/ 3450 h 21523"/>
              <a:gd name="connsiteX4" fmla="*/ 23103 w 24466"/>
              <a:gd name="connsiteY4" fmla="*/ 4547 h 21523"/>
              <a:gd name="connsiteX5" fmla="*/ 24459 w 24466"/>
              <a:gd name="connsiteY5" fmla="*/ 7774 h 21523"/>
              <a:gd name="connsiteX6" fmla="*/ 24459 w 24466"/>
              <a:gd name="connsiteY6" fmla="*/ 21523 h 21523"/>
              <a:gd name="connsiteX7" fmla="*/ 11908 w 24466"/>
              <a:gd name="connsiteY7" fmla="*/ 21502 h 21523"/>
              <a:gd name="connsiteX8" fmla="*/ 7743 w 24466"/>
              <a:gd name="connsiteY8" fmla="*/ 14819 h 21523"/>
              <a:gd name="connsiteX9" fmla="*/ 3738 w 24466"/>
              <a:gd name="connsiteY9" fmla="*/ 8370 h 21523"/>
              <a:gd name="connsiteX10" fmla="*/ 1 w 24466"/>
              <a:gd name="connsiteY10" fmla="*/ 1983 h 21523"/>
              <a:gd name="connsiteX0" fmla="*/ 1 w 24402"/>
              <a:gd name="connsiteY0" fmla="*/ 2016 h 21523"/>
              <a:gd name="connsiteX1" fmla="*/ 955 w 24402"/>
              <a:gd name="connsiteY1" fmla="*/ 0 h 21523"/>
              <a:gd name="connsiteX2" fmla="*/ 19673 w 24402"/>
              <a:gd name="connsiteY2" fmla="*/ 11 h 21523"/>
              <a:gd name="connsiteX3" fmla="*/ 21782 w 24402"/>
              <a:gd name="connsiteY3" fmla="*/ 3450 h 21523"/>
              <a:gd name="connsiteX4" fmla="*/ 23039 w 24402"/>
              <a:gd name="connsiteY4" fmla="*/ 4547 h 21523"/>
              <a:gd name="connsiteX5" fmla="*/ 24395 w 24402"/>
              <a:gd name="connsiteY5" fmla="*/ 7774 h 21523"/>
              <a:gd name="connsiteX6" fmla="*/ 24395 w 24402"/>
              <a:gd name="connsiteY6" fmla="*/ 21523 h 21523"/>
              <a:gd name="connsiteX7" fmla="*/ 11844 w 24402"/>
              <a:gd name="connsiteY7" fmla="*/ 21502 h 21523"/>
              <a:gd name="connsiteX8" fmla="*/ 7679 w 24402"/>
              <a:gd name="connsiteY8" fmla="*/ 14819 h 21523"/>
              <a:gd name="connsiteX9" fmla="*/ 3674 w 24402"/>
              <a:gd name="connsiteY9" fmla="*/ 8370 h 21523"/>
              <a:gd name="connsiteX10" fmla="*/ 1 w 24402"/>
              <a:gd name="connsiteY10" fmla="*/ 2016 h 21523"/>
              <a:gd name="connsiteX0" fmla="*/ 3582 w 24310"/>
              <a:gd name="connsiteY0" fmla="*/ 8370 h 21523"/>
              <a:gd name="connsiteX1" fmla="*/ 863 w 24310"/>
              <a:gd name="connsiteY1" fmla="*/ 0 h 21523"/>
              <a:gd name="connsiteX2" fmla="*/ 19581 w 24310"/>
              <a:gd name="connsiteY2" fmla="*/ 11 h 21523"/>
              <a:gd name="connsiteX3" fmla="*/ 21690 w 24310"/>
              <a:gd name="connsiteY3" fmla="*/ 3450 h 21523"/>
              <a:gd name="connsiteX4" fmla="*/ 22947 w 24310"/>
              <a:gd name="connsiteY4" fmla="*/ 4547 h 21523"/>
              <a:gd name="connsiteX5" fmla="*/ 24303 w 24310"/>
              <a:gd name="connsiteY5" fmla="*/ 7774 h 21523"/>
              <a:gd name="connsiteX6" fmla="*/ 24303 w 24310"/>
              <a:gd name="connsiteY6" fmla="*/ 21523 h 21523"/>
              <a:gd name="connsiteX7" fmla="*/ 11752 w 24310"/>
              <a:gd name="connsiteY7" fmla="*/ 21502 h 21523"/>
              <a:gd name="connsiteX8" fmla="*/ 7587 w 24310"/>
              <a:gd name="connsiteY8" fmla="*/ 14819 h 21523"/>
              <a:gd name="connsiteX9" fmla="*/ 3582 w 24310"/>
              <a:gd name="connsiteY9" fmla="*/ 8370 h 21523"/>
              <a:gd name="connsiteX0" fmla="*/ 4427 w 24196"/>
              <a:gd name="connsiteY0" fmla="*/ 12259 h 21523"/>
              <a:gd name="connsiteX1" fmla="*/ 749 w 24196"/>
              <a:gd name="connsiteY1" fmla="*/ 0 h 21523"/>
              <a:gd name="connsiteX2" fmla="*/ 19467 w 24196"/>
              <a:gd name="connsiteY2" fmla="*/ 11 h 21523"/>
              <a:gd name="connsiteX3" fmla="*/ 21576 w 24196"/>
              <a:gd name="connsiteY3" fmla="*/ 3450 h 21523"/>
              <a:gd name="connsiteX4" fmla="*/ 22833 w 24196"/>
              <a:gd name="connsiteY4" fmla="*/ 4547 h 21523"/>
              <a:gd name="connsiteX5" fmla="*/ 24189 w 24196"/>
              <a:gd name="connsiteY5" fmla="*/ 7774 h 21523"/>
              <a:gd name="connsiteX6" fmla="*/ 24189 w 24196"/>
              <a:gd name="connsiteY6" fmla="*/ 21523 h 21523"/>
              <a:gd name="connsiteX7" fmla="*/ 11638 w 24196"/>
              <a:gd name="connsiteY7" fmla="*/ 21502 h 21523"/>
              <a:gd name="connsiteX8" fmla="*/ 7473 w 24196"/>
              <a:gd name="connsiteY8" fmla="*/ 14819 h 21523"/>
              <a:gd name="connsiteX9" fmla="*/ 4427 w 24196"/>
              <a:gd name="connsiteY9" fmla="*/ 12259 h 21523"/>
              <a:gd name="connsiteX0" fmla="*/ 4427 w 24196"/>
              <a:gd name="connsiteY0" fmla="*/ 12259 h 21523"/>
              <a:gd name="connsiteX1" fmla="*/ 749 w 24196"/>
              <a:gd name="connsiteY1" fmla="*/ 0 h 21523"/>
              <a:gd name="connsiteX2" fmla="*/ 19467 w 24196"/>
              <a:gd name="connsiteY2" fmla="*/ 11 h 21523"/>
              <a:gd name="connsiteX3" fmla="*/ 21576 w 24196"/>
              <a:gd name="connsiteY3" fmla="*/ 3450 h 21523"/>
              <a:gd name="connsiteX4" fmla="*/ 22833 w 24196"/>
              <a:gd name="connsiteY4" fmla="*/ 4547 h 21523"/>
              <a:gd name="connsiteX5" fmla="*/ 24189 w 24196"/>
              <a:gd name="connsiteY5" fmla="*/ 7774 h 21523"/>
              <a:gd name="connsiteX6" fmla="*/ 24189 w 24196"/>
              <a:gd name="connsiteY6" fmla="*/ 21523 h 21523"/>
              <a:gd name="connsiteX7" fmla="*/ 11638 w 24196"/>
              <a:gd name="connsiteY7" fmla="*/ 21502 h 21523"/>
              <a:gd name="connsiteX8" fmla="*/ 10157 w 24196"/>
              <a:gd name="connsiteY8" fmla="*/ 16016 h 21523"/>
              <a:gd name="connsiteX9" fmla="*/ 4427 w 24196"/>
              <a:gd name="connsiteY9" fmla="*/ 12259 h 21523"/>
              <a:gd name="connsiteX0" fmla="*/ 4427 w 24196"/>
              <a:gd name="connsiteY0" fmla="*/ 12259 h 21523"/>
              <a:gd name="connsiteX1" fmla="*/ 749 w 24196"/>
              <a:gd name="connsiteY1" fmla="*/ 0 h 21523"/>
              <a:gd name="connsiteX2" fmla="*/ 19467 w 24196"/>
              <a:gd name="connsiteY2" fmla="*/ 11 h 21523"/>
              <a:gd name="connsiteX3" fmla="*/ 21576 w 24196"/>
              <a:gd name="connsiteY3" fmla="*/ 3450 h 21523"/>
              <a:gd name="connsiteX4" fmla="*/ 22833 w 24196"/>
              <a:gd name="connsiteY4" fmla="*/ 4547 h 21523"/>
              <a:gd name="connsiteX5" fmla="*/ 24189 w 24196"/>
              <a:gd name="connsiteY5" fmla="*/ 7774 h 21523"/>
              <a:gd name="connsiteX6" fmla="*/ 24189 w 24196"/>
              <a:gd name="connsiteY6" fmla="*/ 21523 h 21523"/>
              <a:gd name="connsiteX7" fmla="*/ 11638 w 24196"/>
              <a:gd name="connsiteY7" fmla="*/ 21502 h 21523"/>
              <a:gd name="connsiteX8" fmla="*/ 10157 w 24196"/>
              <a:gd name="connsiteY8" fmla="*/ 16016 h 21523"/>
              <a:gd name="connsiteX9" fmla="*/ 4427 w 24196"/>
              <a:gd name="connsiteY9" fmla="*/ 12259 h 21523"/>
              <a:gd name="connsiteX0" fmla="*/ 4358 w 24127"/>
              <a:gd name="connsiteY0" fmla="*/ 12259 h 21523"/>
              <a:gd name="connsiteX1" fmla="*/ 680 w 24127"/>
              <a:gd name="connsiteY1" fmla="*/ 0 h 21523"/>
              <a:gd name="connsiteX2" fmla="*/ 19398 w 24127"/>
              <a:gd name="connsiteY2" fmla="*/ 11 h 21523"/>
              <a:gd name="connsiteX3" fmla="*/ 21507 w 24127"/>
              <a:gd name="connsiteY3" fmla="*/ 3450 h 21523"/>
              <a:gd name="connsiteX4" fmla="*/ 22764 w 24127"/>
              <a:gd name="connsiteY4" fmla="*/ 4547 h 21523"/>
              <a:gd name="connsiteX5" fmla="*/ 24120 w 24127"/>
              <a:gd name="connsiteY5" fmla="*/ 7774 h 21523"/>
              <a:gd name="connsiteX6" fmla="*/ 24120 w 24127"/>
              <a:gd name="connsiteY6" fmla="*/ 21523 h 21523"/>
              <a:gd name="connsiteX7" fmla="*/ 11569 w 24127"/>
              <a:gd name="connsiteY7" fmla="*/ 21502 h 21523"/>
              <a:gd name="connsiteX8" fmla="*/ 10088 w 24127"/>
              <a:gd name="connsiteY8" fmla="*/ 16016 h 21523"/>
              <a:gd name="connsiteX9" fmla="*/ 4358 w 24127"/>
              <a:gd name="connsiteY9" fmla="*/ 12259 h 21523"/>
              <a:gd name="connsiteX0" fmla="*/ 3678 w 23447"/>
              <a:gd name="connsiteY0" fmla="*/ 12259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3678 w 23447"/>
              <a:gd name="connsiteY9" fmla="*/ 12259 h 21523"/>
              <a:gd name="connsiteX0" fmla="*/ 3678 w 23447"/>
              <a:gd name="connsiteY0" fmla="*/ 12259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3678 w 23447"/>
              <a:gd name="connsiteY9" fmla="*/ 12259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338 w 23447"/>
              <a:gd name="connsiteY4" fmla="*/ 4746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338 w 23447"/>
              <a:gd name="connsiteY4" fmla="*/ 4746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338 w 23447"/>
              <a:gd name="connsiteY4" fmla="*/ 4746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125 w 23447"/>
              <a:gd name="connsiteY4" fmla="*/ 4015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61"/>
              <a:gd name="connsiteY0" fmla="*/ 15583 h 21523"/>
              <a:gd name="connsiteX1" fmla="*/ 0 w 23461"/>
              <a:gd name="connsiteY1" fmla="*/ 0 h 21523"/>
              <a:gd name="connsiteX2" fmla="*/ 18718 w 23461"/>
              <a:gd name="connsiteY2" fmla="*/ 11 h 21523"/>
              <a:gd name="connsiteX3" fmla="*/ 20827 w 23461"/>
              <a:gd name="connsiteY3" fmla="*/ 3450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20827 w 23461"/>
              <a:gd name="connsiteY3" fmla="*/ 3450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7738 w 23461"/>
              <a:gd name="connsiteY3" fmla="*/ 1156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7205 w 23461"/>
              <a:gd name="connsiteY3" fmla="*/ 591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911 w 23461"/>
              <a:gd name="connsiteY5" fmla="*/ 2686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911 w 23461"/>
              <a:gd name="connsiteY5" fmla="*/ 2686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148 w 23461"/>
              <a:gd name="connsiteY0" fmla="*/ 15605 h 21545"/>
              <a:gd name="connsiteX1" fmla="*/ 0 w 23461"/>
              <a:gd name="connsiteY1" fmla="*/ 22 h 21545"/>
              <a:gd name="connsiteX2" fmla="*/ 15203 w 23461"/>
              <a:gd name="connsiteY2" fmla="*/ 0 h 21545"/>
              <a:gd name="connsiteX3" fmla="*/ 16417 w 23461"/>
              <a:gd name="connsiteY3" fmla="*/ 2076 h 21545"/>
              <a:gd name="connsiteX4" fmla="*/ 18121 w 23461"/>
              <a:gd name="connsiteY4" fmla="*/ 2142 h 21545"/>
              <a:gd name="connsiteX5" fmla="*/ 19741 w 23461"/>
              <a:gd name="connsiteY5" fmla="*/ 3074 h 21545"/>
              <a:gd name="connsiteX6" fmla="*/ 21189 w 23461"/>
              <a:gd name="connsiteY6" fmla="*/ 4004 h 21545"/>
              <a:gd name="connsiteX7" fmla="*/ 23461 w 23461"/>
              <a:gd name="connsiteY7" fmla="*/ 6666 h 21545"/>
              <a:gd name="connsiteX8" fmla="*/ 23440 w 23461"/>
              <a:gd name="connsiteY8" fmla="*/ 21545 h 21545"/>
              <a:gd name="connsiteX9" fmla="*/ 11869 w 23461"/>
              <a:gd name="connsiteY9" fmla="*/ 21524 h 21545"/>
              <a:gd name="connsiteX10" fmla="*/ 10878 w 23461"/>
              <a:gd name="connsiteY10" fmla="*/ 16703 h 21545"/>
              <a:gd name="connsiteX11" fmla="*/ 5148 w 23461"/>
              <a:gd name="connsiteY11" fmla="*/ 15605 h 21545"/>
              <a:gd name="connsiteX0" fmla="*/ 5148 w 23461"/>
              <a:gd name="connsiteY0" fmla="*/ 15583 h 21523"/>
              <a:gd name="connsiteX1" fmla="*/ 0 w 23461"/>
              <a:gd name="connsiteY1" fmla="*/ 0 h 21523"/>
              <a:gd name="connsiteX2" fmla="*/ 15523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148 w 23461"/>
              <a:gd name="connsiteY0" fmla="*/ 15583 h 21523"/>
              <a:gd name="connsiteX1" fmla="*/ 0 w 23461"/>
              <a:gd name="connsiteY1" fmla="*/ 0 h 21523"/>
              <a:gd name="connsiteX2" fmla="*/ 15523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950 w 24263"/>
              <a:gd name="connsiteY0" fmla="*/ 15572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680 w 24263"/>
              <a:gd name="connsiteY10" fmla="*/ 16670 h 21512"/>
              <a:gd name="connsiteX11" fmla="*/ 5950 w 24263"/>
              <a:gd name="connsiteY11" fmla="*/ 15572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680 w 24263"/>
              <a:gd name="connsiteY10" fmla="*/ 16670 h 21512"/>
              <a:gd name="connsiteX11" fmla="*/ 3927 w 24263"/>
              <a:gd name="connsiteY11" fmla="*/ 15244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298 w 24263"/>
              <a:gd name="connsiteY10" fmla="*/ 15032 h 21512"/>
              <a:gd name="connsiteX11" fmla="*/ 3927 w 24263"/>
              <a:gd name="connsiteY11" fmla="*/ 15244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298 w 24263"/>
              <a:gd name="connsiteY10" fmla="*/ 15032 h 21512"/>
              <a:gd name="connsiteX11" fmla="*/ 3927 w 24263"/>
              <a:gd name="connsiteY11" fmla="*/ 15244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9981 w 24263"/>
              <a:gd name="connsiteY10" fmla="*/ 15360 h 21512"/>
              <a:gd name="connsiteX11" fmla="*/ 3927 w 24263"/>
              <a:gd name="connsiteY11" fmla="*/ 15244 h 21512"/>
              <a:gd name="connsiteX0" fmla="*/ 3927 w 24263"/>
              <a:gd name="connsiteY0" fmla="*/ 15244 h 21521"/>
              <a:gd name="connsiteX1" fmla="*/ 0 w 24263"/>
              <a:gd name="connsiteY1" fmla="*/ 19 h 21521"/>
              <a:gd name="connsiteX2" fmla="*/ 16325 w 24263"/>
              <a:gd name="connsiteY2" fmla="*/ 0 h 21521"/>
              <a:gd name="connsiteX3" fmla="*/ 17219 w 24263"/>
              <a:gd name="connsiteY3" fmla="*/ 2043 h 21521"/>
              <a:gd name="connsiteX4" fmla="*/ 18923 w 24263"/>
              <a:gd name="connsiteY4" fmla="*/ 2109 h 21521"/>
              <a:gd name="connsiteX5" fmla="*/ 20543 w 24263"/>
              <a:gd name="connsiteY5" fmla="*/ 3041 h 21521"/>
              <a:gd name="connsiteX6" fmla="*/ 21991 w 24263"/>
              <a:gd name="connsiteY6" fmla="*/ 3971 h 21521"/>
              <a:gd name="connsiteX7" fmla="*/ 24263 w 24263"/>
              <a:gd name="connsiteY7" fmla="*/ 6633 h 21521"/>
              <a:gd name="connsiteX8" fmla="*/ 24242 w 24263"/>
              <a:gd name="connsiteY8" fmla="*/ 21512 h 21521"/>
              <a:gd name="connsiteX9" fmla="*/ 11144 w 24263"/>
              <a:gd name="connsiteY9" fmla="*/ 21521 h 21521"/>
              <a:gd name="connsiteX10" fmla="*/ 9981 w 24263"/>
              <a:gd name="connsiteY10" fmla="*/ 15360 h 21521"/>
              <a:gd name="connsiteX11" fmla="*/ 3927 w 24263"/>
              <a:gd name="connsiteY11" fmla="*/ 15244 h 21521"/>
              <a:gd name="connsiteX0" fmla="*/ 3927 w 24263"/>
              <a:gd name="connsiteY0" fmla="*/ 15244 h 21521"/>
              <a:gd name="connsiteX1" fmla="*/ 0 w 24263"/>
              <a:gd name="connsiteY1" fmla="*/ 19 h 21521"/>
              <a:gd name="connsiteX2" fmla="*/ 16325 w 24263"/>
              <a:gd name="connsiteY2" fmla="*/ 0 h 21521"/>
              <a:gd name="connsiteX3" fmla="*/ 17219 w 24263"/>
              <a:gd name="connsiteY3" fmla="*/ 2043 h 21521"/>
              <a:gd name="connsiteX4" fmla="*/ 18923 w 24263"/>
              <a:gd name="connsiteY4" fmla="*/ 2109 h 21521"/>
              <a:gd name="connsiteX5" fmla="*/ 20543 w 24263"/>
              <a:gd name="connsiteY5" fmla="*/ 3041 h 21521"/>
              <a:gd name="connsiteX6" fmla="*/ 21991 w 24263"/>
              <a:gd name="connsiteY6" fmla="*/ 3971 h 21521"/>
              <a:gd name="connsiteX7" fmla="*/ 24263 w 24263"/>
              <a:gd name="connsiteY7" fmla="*/ 6633 h 21521"/>
              <a:gd name="connsiteX8" fmla="*/ 24242 w 24263"/>
              <a:gd name="connsiteY8" fmla="*/ 21512 h 21521"/>
              <a:gd name="connsiteX9" fmla="*/ 11144 w 24263"/>
              <a:gd name="connsiteY9" fmla="*/ 21521 h 21521"/>
              <a:gd name="connsiteX10" fmla="*/ 9981 w 24263"/>
              <a:gd name="connsiteY10" fmla="*/ 15360 h 21521"/>
              <a:gd name="connsiteX11" fmla="*/ 3927 w 24263"/>
              <a:gd name="connsiteY11" fmla="*/ 15244 h 21521"/>
              <a:gd name="connsiteX0" fmla="*/ 3927 w 24263"/>
              <a:gd name="connsiteY0" fmla="*/ 15244 h 21521"/>
              <a:gd name="connsiteX1" fmla="*/ 0 w 24263"/>
              <a:gd name="connsiteY1" fmla="*/ 19 h 21521"/>
              <a:gd name="connsiteX2" fmla="*/ 16325 w 24263"/>
              <a:gd name="connsiteY2" fmla="*/ 0 h 21521"/>
              <a:gd name="connsiteX3" fmla="*/ 17219 w 24263"/>
              <a:gd name="connsiteY3" fmla="*/ 2043 h 21521"/>
              <a:gd name="connsiteX4" fmla="*/ 18923 w 24263"/>
              <a:gd name="connsiteY4" fmla="*/ 2109 h 21521"/>
              <a:gd name="connsiteX5" fmla="*/ 20543 w 24263"/>
              <a:gd name="connsiteY5" fmla="*/ 3041 h 21521"/>
              <a:gd name="connsiteX6" fmla="*/ 21991 w 24263"/>
              <a:gd name="connsiteY6" fmla="*/ 3971 h 21521"/>
              <a:gd name="connsiteX7" fmla="*/ 24263 w 24263"/>
              <a:gd name="connsiteY7" fmla="*/ 6633 h 21521"/>
              <a:gd name="connsiteX8" fmla="*/ 24242 w 24263"/>
              <a:gd name="connsiteY8" fmla="*/ 21512 h 21521"/>
              <a:gd name="connsiteX9" fmla="*/ 11144 w 24263"/>
              <a:gd name="connsiteY9" fmla="*/ 21521 h 21521"/>
              <a:gd name="connsiteX10" fmla="*/ 7481 w 24263"/>
              <a:gd name="connsiteY10" fmla="*/ 16432 h 21521"/>
              <a:gd name="connsiteX11" fmla="*/ 3927 w 24263"/>
              <a:gd name="connsiteY11" fmla="*/ 15244 h 21521"/>
              <a:gd name="connsiteX0" fmla="*/ 3927 w 24263"/>
              <a:gd name="connsiteY0" fmla="*/ 15244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481 w 24263"/>
              <a:gd name="connsiteY10" fmla="*/ 16432 h 21581"/>
              <a:gd name="connsiteX11" fmla="*/ 3927 w 24263"/>
              <a:gd name="connsiteY11" fmla="*/ 15244 h 21581"/>
              <a:gd name="connsiteX0" fmla="*/ 3832 w 24263"/>
              <a:gd name="connsiteY0" fmla="*/ 15512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481 w 24263"/>
              <a:gd name="connsiteY10" fmla="*/ 16432 h 21581"/>
              <a:gd name="connsiteX11" fmla="*/ 3832 w 24263"/>
              <a:gd name="connsiteY11" fmla="*/ 15512 h 21581"/>
              <a:gd name="connsiteX0" fmla="*/ 3832 w 24263"/>
              <a:gd name="connsiteY0" fmla="*/ 15512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481 w 24263"/>
              <a:gd name="connsiteY10" fmla="*/ 16432 h 21581"/>
              <a:gd name="connsiteX11" fmla="*/ 3832 w 24263"/>
              <a:gd name="connsiteY11" fmla="*/ 15512 h 21581"/>
              <a:gd name="connsiteX0" fmla="*/ 3832 w 24263"/>
              <a:gd name="connsiteY0" fmla="*/ 15512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538 w 24263"/>
              <a:gd name="connsiteY10" fmla="*/ 15985 h 21581"/>
              <a:gd name="connsiteX11" fmla="*/ 3832 w 24263"/>
              <a:gd name="connsiteY11" fmla="*/ 15512 h 21581"/>
              <a:gd name="connsiteX0" fmla="*/ 3813 w 24244"/>
              <a:gd name="connsiteY0" fmla="*/ 15582 h 21651"/>
              <a:gd name="connsiteX1" fmla="*/ 0 w 24244"/>
              <a:gd name="connsiteY1" fmla="*/ 0 h 21651"/>
              <a:gd name="connsiteX2" fmla="*/ 16306 w 24244"/>
              <a:gd name="connsiteY2" fmla="*/ 70 h 21651"/>
              <a:gd name="connsiteX3" fmla="*/ 17200 w 24244"/>
              <a:gd name="connsiteY3" fmla="*/ 2113 h 21651"/>
              <a:gd name="connsiteX4" fmla="*/ 18904 w 24244"/>
              <a:gd name="connsiteY4" fmla="*/ 2179 h 21651"/>
              <a:gd name="connsiteX5" fmla="*/ 20524 w 24244"/>
              <a:gd name="connsiteY5" fmla="*/ 3111 h 21651"/>
              <a:gd name="connsiteX6" fmla="*/ 21972 w 24244"/>
              <a:gd name="connsiteY6" fmla="*/ 4041 h 21651"/>
              <a:gd name="connsiteX7" fmla="*/ 24244 w 24244"/>
              <a:gd name="connsiteY7" fmla="*/ 6703 h 21651"/>
              <a:gd name="connsiteX8" fmla="*/ 24223 w 24244"/>
              <a:gd name="connsiteY8" fmla="*/ 21582 h 21651"/>
              <a:gd name="connsiteX9" fmla="*/ 8358 w 24244"/>
              <a:gd name="connsiteY9" fmla="*/ 21651 h 21651"/>
              <a:gd name="connsiteX10" fmla="*/ 7519 w 24244"/>
              <a:gd name="connsiteY10" fmla="*/ 16055 h 21651"/>
              <a:gd name="connsiteX11" fmla="*/ 3813 w 24244"/>
              <a:gd name="connsiteY11" fmla="*/ 15582 h 21651"/>
              <a:gd name="connsiteX0" fmla="*/ 3813 w 24244"/>
              <a:gd name="connsiteY0" fmla="*/ 15582 h 21651"/>
              <a:gd name="connsiteX1" fmla="*/ 0 w 24244"/>
              <a:gd name="connsiteY1" fmla="*/ 0 h 21651"/>
              <a:gd name="connsiteX2" fmla="*/ 16306 w 24244"/>
              <a:gd name="connsiteY2" fmla="*/ 70 h 21651"/>
              <a:gd name="connsiteX3" fmla="*/ 17200 w 24244"/>
              <a:gd name="connsiteY3" fmla="*/ 2113 h 21651"/>
              <a:gd name="connsiteX4" fmla="*/ 18904 w 24244"/>
              <a:gd name="connsiteY4" fmla="*/ 2179 h 21651"/>
              <a:gd name="connsiteX5" fmla="*/ 20524 w 24244"/>
              <a:gd name="connsiteY5" fmla="*/ 3111 h 21651"/>
              <a:gd name="connsiteX6" fmla="*/ 21972 w 24244"/>
              <a:gd name="connsiteY6" fmla="*/ 4041 h 21651"/>
              <a:gd name="connsiteX7" fmla="*/ 24244 w 24244"/>
              <a:gd name="connsiteY7" fmla="*/ 6703 h 21651"/>
              <a:gd name="connsiteX8" fmla="*/ 24223 w 24244"/>
              <a:gd name="connsiteY8" fmla="*/ 21582 h 21651"/>
              <a:gd name="connsiteX9" fmla="*/ 8358 w 24244"/>
              <a:gd name="connsiteY9" fmla="*/ 21651 h 21651"/>
              <a:gd name="connsiteX10" fmla="*/ 7519 w 24244"/>
              <a:gd name="connsiteY10" fmla="*/ 16055 h 21651"/>
              <a:gd name="connsiteX11" fmla="*/ 3813 w 24244"/>
              <a:gd name="connsiteY11" fmla="*/ 15582 h 21651"/>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8339 w 24244"/>
              <a:gd name="connsiteY9" fmla="*/ 21562 h 21582"/>
              <a:gd name="connsiteX10" fmla="*/ 7519 w 24244"/>
              <a:gd name="connsiteY10" fmla="*/ 16055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8339 w 24244"/>
              <a:gd name="connsiteY9" fmla="*/ 21562 h 21582"/>
              <a:gd name="connsiteX10" fmla="*/ 7205 w 24244"/>
              <a:gd name="connsiteY10" fmla="*/ 16872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7205 w 24244"/>
              <a:gd name="connsiteY10" fmla="*/ 16872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15 w 24244"/>
              <a:gd name="connsiteY10" fmla="*/ 17869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15 w 24244"/>
              <a:gd name="connsiteY10" fmla="*/ 17869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3813 w 24244"/>
              <a:gd name="connsiteY11" fmla="*/ 15582 h 21582"/>
              <a:gd name="connsiteX0" fmla="*/ 6391 w 24244"/>
              <a:gd name="connsiteY0" fmla="*/ 14984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391 w 24244"/>
              <a:gd name="connsiteY11" fmla="*/ 14984 h 21582"/>
              <a:gd name="connsiteX0" fmla="*/ 6391 w 24244"/>
              <a:gd name="connsiteY0" fmla="*/ 14984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391 w 24244"/>
              <a:gd name="connsiteY11" fmla="*/ 14984 h 21582"/>
              <a:gd name="connsiteX0" fmla="*/ 6689 w 24244"/>
              <a:gd name="connsiteY0" fmla="*/ 152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689 w 24244"/>
              <a:gd name="connsiteY11" fmla="*/ 152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753 w 24244"/>
              <a:gd name="connsiteY11" fmla="*/ 151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753 w 24244"/>
              <a:gd name="connsiteY11" fmla="*/ 151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6753 w 24244"/>
              <a:gd name="connsiteY11" fmla="*/ 151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6753 w 24244"/>
              <a:gd name="connsiteY11" fmla="*/ 15117 h 21582"/>
              <a:gd name="connsiteX0" fmla="*/ 7605 w 24244"/>
              <a:gd name="connsiteY0" fmla="*/ 17411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7605 w 24244"/>
              <a:gd name="connsiteY11" fmla="*/ 17411 h 21582"/>
              <a:gd name="connsiteX0" fmla="*/ 7605 w 24244"/>
              <a:gd name="connsiteY0" fmla="*/ 17411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7605 w 24244"/>
              <a:gd name="connsiteY11" fmla="*/ 17411 h 21582"/>
              <a:gd name="connsiteX0" fmla="*/ 7541 w 24244"/>
              <a:gd name="connsiteY0" fmla="*/ 17444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7541 w 24244"/>
              <a:gd name="connsiteY11" fmla="*/ 17444 h 21582"/>
              <a:gd name="connsiteX0" fmla="*/ 7959 w 24662"/>
              <a:gd name="connsiteY0" fmla="*/ 17444 h 21582"/>
              <a:gd name="connsiteX1" fmla="*/ 5092 w 24662"/>
              <a:gd name="connsiteY1" fmla="*/ 10196 h 21582"/>
              <a:gd name="connsiteX2" fmla="*/ 418 w 24662"/>
              <a:gd name="connsiteY2" fmla="*/ 0 h 21582"/>
              <a:gd name="connsiteX3" fmla="*/ 16724 w 24662"/>
              <a:gd name="connsiteY3" fmla="*/ 70 h 21582"/>
              <a:gd name="connsiteX4" fmla="*/ 17618 w 24662"/>
              <a:gd name="connsiteY4" fmla="*/ 2113 h 21582"/>
              <a:gd name="connsiteX5" fmla="*/ 19322 w 24662"/>
              <a:gd name="connsiteY5" fmla="*/ 2179 h 21582"/>
              <a:gd name="connsiteX6" fmla="*/ 20942 w 24662"/>
              <a:gd name="connsiteY6" fmla="*/ 3111 h 21582"/>
              <a:gd name="connsiteX7" fmla="*/ 22390 w 24662"/>
              <a:gd name="connsiteY7" fmla="*/ 4041 h 21582"/>
              <a:gd name="connsiteX8" fmla="*/ 24662 w 24662"/>
              <a:gd name="connsiteY8" fmla="*/ 6703 h 21582"/>
              <a:gd name="connsiteX9" fmla="*/ 24641 w 24662"/>
              <a:gd name="connsiteY9" fmla="*/ 21582 h 21582"/>
              <a:gd name="connsiteX10" fmla="*/ 9950 w 24662"/>
              <a:gd name="connsiteY10" fmla="*/ 21429 h 21582"/>
              <a:gd name="connsiteX11" fmla="*/ 9391 w 24662"/>
              <a:gd name="connsiteY11" fmla="*/ 18700 h 21582"/>
              <a:gd name="connsiteX12" fmla="*/ 7959 w 24662"/>
              <a:gd name="connsiteY12" fmla="*/ 17444 h 21582"/>
              <a:gd name="connsiteX0" fmla="*/ 7959 w 24662"/>
              <a:gd name="connsiteY0" fmla="*/ 17444 h 21582"/>
              <a:gd name="connsiteX1" fmla="*/ 5092 w 24662"/>
              <a:gd name="connsiteY1" fmla="*/ 10196 h 21582"/>
              <a:gd name="connsiteX2" fmla="*/ 418 w 24662"/>
              <a:gd name="connsiteY2" fmla="*/ 0 h 21582"/>
              <a:gd name="connsiteX3" fmla="*/ 16724 w 24662"/>
              <a:gd name="connsiteY3" fmla="*/ 70 h 21582"/>
              <a:gd name="connsiteX4" fmla="*/ 17618 w 24662"/>
              <a:gd name="connsiteY4" fmla="*/ 2113 h 21582"/>
              <a:gd name="connsiteX5" fmla="*/ 19322 w 24662"/>
              <a:gd name="connsiteY5" fmla="*/ 2179 h 21582"/>
              <a:gd name="connsiteX6" fmla="*/ 20942 w 24662"/>
              <a:gd name="connsiteY6" fmla="*/ 3111 h 21582"/>
              <a:gd name="connsiteX7" fmla="*/ 22390 w 24662"/>
              <a:gd name="connsiteY7" fmla="*/ 4041 h 21582"/>
              <a:gd name="connsiteX8" fmla="*/ 24662 w 24662"/>
              <a:gd name="connsiteY8" fmla="*/ 6703 h 21582"/>
              <a:gd name="connsiteX9" fmla="*/ 24641 w 24662"/>
              <a:gd name="connsiteY9" fmla="*/ 21582 h 21582"/>
              <a:gd name="connsiteX10" fmla="*/ 9950 w 24662"/>
              <a:gd name="connsiteY10" fmla="*/ 21429 h 21582"/>
              <a:gd name="connsiteX11" fmla="*/ 9391 w 24662"/>
              <a:gd name="connsiteY11" fmla="*/ 18700 h 21582"/>
              <a:gd name="connsiteX12" fmla="*/ 7959 w 24662"/>
              <a:gd name="connsiteY12" fmla="*/ 17444 h 21582"/>
              <a:gd name="connsiteX0" fmla="*/ 7542 w 24245"/>
              <a:gd name="connsiteY0" fmla="*/ 17444 h 21582"/>
              <a:gd name="connsiteX1" fmla="*/ 4675 w 24245"/>
              <a:gd name="connsiteY1" fmla="*/ 10196 h 21582"/>
              <a:gd name="connsiteX2" fmla="*/ 1 w 24245"/>
              <a:gd name="connsiteY2" fmla="*/ 0 h 21582"/>
              <a:gd name="connsiteX3" fmla="*/ 16307 w 24245"/>
              <a:gd name="connsiteY3" fmla="*/ 70 h 21582"/>
              <a:gd name="connsiteX4" fmla="*/ 17201 w 24245"/>
              <a:gd name="connsiteY4" fmla="*/ 2113 h 21582"/>
              <a:gd name="connsiteX5" fmla="*/ 18905 w 24245"/>
              <a:gd name="connsiteY5" fmla="*/ 2179 h 21582"/>
              <a:gd name="connsiteX6" fmla="*/ 20525 w 24245"/>
              <a:gd name="connsiteY6" fmla="*/ 3111 h 21582"/>
              <a:gd name="connsiteX7" fmla="*/ 21973 w 24245"/>
              <a:gd name="connsiteY7" fmla="*/ 4041 h 21582"/>
              <a:gd name="connsiteX8" fmla="*/ 24245 w 24245"/>
              <a:gd name="connsiteY8" fmla="*/ 6703 h 21582"/>
              <a:gd name="connsiteX9" fmla="*/ 24224 w 24245"/>
              <a:gd name="connsiteY9" fmla="*/ 21582 h 21582"/>
              <a:gd name="connsiteX10" fmla="*/ 9533 w 24245"/>
              <a:gd name="connsiteY10" fmla="*/ 21429 h 21582"/>
              <a:gd name="connsiteX11" fmla="*/ 8974 w 24245"/>
              <a:gd name="connsiteY11" fmla="*/ 18700 h 21582"/>
              <a:gd name="connsiteX12" fmla="*/ 7542 w 24245"/>
              <a:gd name="connsiteY12" fmla="*/ 17444 h 21582"/>
              <a:gd name="connsiteX0" fmla="*/ 7754 w 24457"/>
              <a:gd name="connsiteY0" fmla="*/ 17378 h 21516"/>
              <a:gd name="connsiteX1" fmla="*/ 4887 w 24457"/>
              <a:gd name="connsiteY1" fmla="*/ 10130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7754 w 24457"/>
              <a:gd name="connsiteY0" fmla="*/ 17378 h 21516"/>
              <a:gd name="connsiteX1" fmla="*/ 6698 w 24457"/>
              <a:gd name="connsiteY1" fmla="*/ 14851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7754 w 24457"/>
              <a:gd name="connsiteY0" fmla="*/ 17378 h 21516"/>
              <a:gd name="connsiteX1" fmla="*/ 6698 w 24457"/>
              <a:gd name="connsiteY1" fmla="*/ 14851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7754 w 24457"/>
              <a:gd name="connsiteY0" fmla="*/ 17378 h 21516"/>
              <a:gd name="connsiteX1" fmla="*/ 6698 w 24457"/>
              <a:gd name="connsiteY1" fmla="*/ 14851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8246 w 24949"/>
              <a:gd name="connsiteY0" fmla="*/ 17378 h 21516"/>
              <a:gd name="connsiteX1" fmla="*/ 7190 w 24949"/>
              <a:gd name="connsiteY1" fmla="*/ 14851 h 21516"/>
              <a:gd name="connsiteX2" fmla="*/ 4591 w 24949"/>
              <a:gd name="connsiteY2" fmla="*/ 10030 h 21516"/>
              <a:gd name="connsiteX3" fmla="*/ 492 w 24949"/>
              <a:gd name="connsiteY3" fmla="*/ 0 h 21516"/>
              <a:gd name="connsiteX4" fmla="*/ 17011 w 24949"/>
              <a:gd name="connsiteY4" fmla="*/ 4 h 21516"/>
              <a:gd name="connsiteX5" fmla="*/ 17905 w 24949"/>
              <a:gd name="connsiteY5" fmla="*/ 2047 h 21516"/>
              <a:gd name="connsiteX6" fmla="*/ 19609 w 24949"/>
              <a:gd name="connsiteY6" fmla="*/ 2113 h 21516"/>
              <a:gd name="connsiteX7" fmla="*/ 21229 w 24949"/>
              <a:gd name="connsiteY7" fmla="*/ 3045 h 21516"/>
              <a:gd name="connsiteX8" fmla="*/ 22677 w 24949"/>
              <a:gd name="connsiteY8" fmla="*/ 3975 h 21516"/>
              <a:gd name="connsiteX9" fmla="*/ 24949 w 24949"/>
              <a:gd name="connsiteY9" fmla="*/ 6637 h 21516"/>
              <a:gd name="connsiteX10" fmla="*/ 24928 w 24949"/>
              <a:gd name="connsiteY10" fmla="*/ 21516 h 21516"/>
              <a:gd name="connsiteX11" fmla="*/ 10237 w 24949"/>
              <a:gd name="connsiteY11" fmla="*/ 21363 h 21516"/>
              <a:gd name="connsiteX12" fmla="*/ 9678 w 24949"/>
              <a:gd name="connsiteY12" fmla="*/ 18634 h 21516"/>
              <a:gd name="connsiteX13" fmla="*/ 8246 w 24949"/>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596 w 24952"/>
              <a:gd name="connsiteY12" fmla="*/ 18700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304 w 24952"/>
              <a:gd name="connsiteY11" fmla="*/ 21429 h 21516"/>
              <a:gd name="connsiteX12" fmla="*/ 9596 w 24952"/>
              <a:gd name="connsiteY12" fmla="*/ 18700 h 21516"/>
              <a:gd name="connsiteX13" fmla="*/ 8249 w 24952"/>
              <a:gd name="connsiteY13" fmla="*/ 17378 h 21516"/>
              <a:gd name="connsiteX0" fmla="*/ 8716 w 25419"/>
              <a:gd name="connsiteY0" fmla="*/ 17378 h 21516"/>
              <a:gd name="connsiteX1" fmla="*/ 7660 w 25419"/>
              <a:gd name="connsiteY1" fmla="*/ 14851 h 21516"/>
              <a:gd name="connsiteX2" fmla="*/ 5018 w 25419"/>
              <a:gd name="connsiteY2" fmla="*/ 16180 h 21516"/>
              <a:gd name="connsiteX3" fmla="*/ 2291 w 25419"/>
              <a:gd name="connsiteY3" fmla="*/ 9266 h 21516"/>
              <a:gd name="connsiteX4" fmla="*/ 962 w 25419"/>
              <a:gd name="connsiteY4" fmla="*/ 0 h 21516"/>
              <a:gd name="connsiteX5" fmla="*/ 17481 w 25419"/>
              <a:gd name="connsiteY5" fmla="*/ 4 h 21516"/>
              <a:gd name="connsiteX6" fmla="*/ 18375 w 25419"/>
              <a:gd name="connsiteY6" fmla="*/ 2047 h 21516"/>
              <a:gd name="connsiteX7" fmla="*/ 20079 w 25419"/>
              <a:gd name="connsiteY7" fmla="*/ 2113 h 21516"/>
              <a:gd name="connsiteX8" fmla="*/ 21699 w 25419"/>
              <a:gd name="connsiteY8" fmla="*/ 3045 h 21516"/>
              <a:gd name="connsiteX9" fmla="*/ 23147 w 25419"/>
              <a:gd name="connsiteY9" fmla="*/ 3975 h 21516"/>
              <a:gd name="connsiteX10" fmla="*/ 25419 w 25419"/>
              <a:gd name="connsiteY10" fmla="*/ 6637 h 21516"/>
              <a:gd name="connsiteX11" fmla="*/ 25398 w 25419"/>
              <a:gd name="connsiteY11" fmla="*/ 21516 h 21516"/>
              <a:gd name="connsiteX12" fmla="*/ 10771 w 25419"/>
              <a:gd name="connsiteY12" fmla="*/ 21429 h 21516"/>
              <a:gd name="connsiteX13" fmla="*/ 10063 w 25419"/>
              <a:gd name="connsiteY13" fmla="*/ 18700 h 21516"/>
              <a:gd name="connsiteX14" fmla="*/ 8716 w 25419"/>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5134 w 25386"/>
              <a:gd name="connsiteY2" fmla="*/ 16413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5134 w 25386"/>
              <a:gd name="connsiteY2" fmla="*/ 16413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756 w 25459"/>
              <a:gd name="connsiteY0" fmla="*/ 17378 h 21516"/>
              <a:gd name="connsiteX1" fmla="*/ 7700 w 25459"/>
              <a:gd name="connsiteY1" fmla="*/ 14851 h 21516"/>
              <a:gd name="connsiteX2" fmla="*/ 5207 w 25459"/>
              <a:gd name="connsiteY2" fmla="*/ 16413 h 21516"/>
              <a:gd name="connsiteX3" fmla="*/ 2523 w 25459"/>
              <a:gd name="connsiteY3" fmla="*/ 9166 h 21516"/>
              <a:gd name="connsiteX4" fmla="*/ 1002 w 25459"/>
              <a:gd name="connsiteY4" fmla="*/ 0 h 21516"/>
              <a:gd name="connsiteX5" fmla="*/ 17521 w 25459"/>
              <a:gd name="connsiteY5" fmla="*/ 4 h 21516"/>
              <a:gd name="connsiteX6" fmla="*/ 18415 w 25459"/>
              <a:gd name="connsiteY6" fmla="*/ 2047 h 21516"/>
              <a:gd name="connsiteX7" fmla="*/ 20119 w 25459"/>
              <a:gd name="connsiteY7" fmla="*/ 2113 h 21516"/>
              <a:gd name="connsiteX8" fmla="*/ 21739 w 25459"/>
              <a:gd name="connsiteY8" fmla="*/ 3045 h 21516"/>
              <a:gd name="connsiteX9" fmla="*/ 23187 w 25459"/>
              <a:gd name="connsiteY9" fmla="*/ 3975 h 21516"/>
              <a:gd name="connsiteX10" fmla="*/ 25459 w 25459"/>
              <a:gd name="connsiteY10" fmla="*/ 6637 h 21516"/>
              <a:gd name="connsiteX11" fmla="*/ 25438 w 25459"/>
              <a:gd name="connsiteY11" fmla="*/ 21516 h 21516"/>
              <a:gd name="connsiteX12" fmla="*/ 10811 w 25459"/>
              <a:gd name="connsiteY12" fmla="*/ 21429 h 21516"/>
              <a:gd name="connsiteX13" fmla="*/ 10103 w 25459"/>
              <a:gd name="connsiteY13" fmla="*/ 18700 h 21516"/>
              <a:gd name="connsiteX14" fmla="*/ 8756 w 25459"/>
              <a:gd name="connsiteY14" fmla="*/ 17378 h 21516"/>
              <a:gd name="connsiteX0" fmla="*/ 8756 w 25459"/>
              <a:gd name="connsiteY0" fmla="*/ 17378 h 21516"/>
              <a:gd name="connsiteX1" fmla="*/ 7700 w 25459"/>
              <a:gd name="connsiteY1" fmla="*/ 14851 h 21516"/>
              <a:gd name="connsiteX2" fmla="*/ 5207 w 25459"/>
              <a:gd name="connsiteY2" fmla="*/ 16413 h 21516"/>
              <a:gd name="connsiteX3" fmla="*/ 2523 w 25459"/>
              <a:gd name="connsiteY3" fmla="*/ 9166 h 21516"/>
              <a:gd name="connsiteX4" fmla="*/ 1002 w 25459"/>
              <a:gd name="connsiteY4" fmla="*/ 0 h 21516"/>
              <a:gd name="connsiteX5" fmla="*/ 17521 w 25459"/>
              <a:gd name="connsiteY5" fmla="*/ 4 h 21516"/>
              <a:gd name="connsiteX6" fmla="*/ 18415 w 25459"/>
              <a:gd name="connsiteY6" fmla="*/ 2047 h 21516"/>
              <a:gd name="connsiteX7" fmla="*/ 20119 w 25459"/>
              <a:gd name="connsiteY7" fmla="*/ 2113 h 21516"/>
              <a:gd name="connsiteX8" fmla="*/ 21739 w 25459"/>
              <a:gd name="connsiteY8" fmla="*/ 3045 h 21516"/>
              <a:gd name="connsiteX9" fmla="*/ 23187 w 25459"/>
              <a:gd name="connsiteY9" fmla="*/ 3975 h 21516"/>
              <a:gd name="connsiteX10" fmla="*/ 25459 w 25459"/>
              <a:gd name="connsiteY10" fmla="*/ 6637 h 21516"/>
              <a:gd name="connsiteX11" fmla="*/ 25438 w 25459"/>
              <a:gd name="connsiteY11" fmla="*/ 21516 h 21516"/>
              <a:gd name="connsiteX12" fmla="*/ 10811 w 25459"/>
              <a:gd name="connsiteY12" fmla="*/ 21429 h 21516"/>
              <a:gd name="connsiteX13" fmla="*/ 10103 w 25459"/>
              <a:gd name="connsiteY13" fmla="*/ 18700 h 21516"/>
              <a:gd name="connsiteX14" fmla="*/ 8756 w 25459"/>
              <a:gd name="connsiteY14" fmla="*/ 17378 h 21516"/>
              <a:gd name="connsiteX0" fmla="*/ 8988 w 25691"/>
              <a:gd name="connsiteY0" fmla="*/ 17378 h 21516"/>
              <a:gd name="connsiteX1" fmla="*/ 7932 w 25691"/>
              <a:gd name="connsiteY1" fmla="*/ 14851 h 21516"/>
              <a:gd name="connsiteX2" fmla="*/ 5439 w 25691"/>
              <a:gd name="connsiteY2" fmla="*/ 16413 h 21516"/>
              <a:gd name="connsiteX3" fmla="*/ 2755 w 25691"/>
              <a:gd name="connsiteY3" fmla="*/ 9166 h 21516"/>
              <a:gd name="connsiteX4" fmla="*/ 1370 w 25691"/>
              <a:gd name="connsiteY4" fmla="*/ 6407 h 21516"/>
              <a:gd name="connsiteX5" fmla="*/ 1234 w 25691"/>
              <a:gd name="connsiteY5" fmla="*/ 0 h 21516"/>
              <a:gd name="connsiteX6" fmla="*/ 17753 w 25691"/>
              <a:gd name="connsiteY6" fmla="*/ 4 h 21516"/>
              <a:gd name="connsiteX7" fmla="*/ 18647 w 25691"/>
              <a:gd name="connsiteY7" fmla="*/ 2047 h 21516"/>
              <a:gd name="connsiteX8" fmla="*/ 20351 w 25691"/>
              <a:gd name="connsiteY8" fmla="*/ 2113 h 21516"/>
              <a:gd name="connsiteX9" fmla="*/ 21971 w 25691"/>
              <a:gd name="connsiteY9" fmla="*/ 3045 h 21516"/>
              <a:gd name="connsiteX10" fmla="*/ 23419 w 25691"/>
              <a:gd name="connsiteY10" fmla="*/ 3975 h 21516"/>
              <a:gd name="connsiteX11" fmla="*/ 25691 w 25691"/>
              <a:gd name="connsiteY11" fmla="*/ 6637 h 21516"/>
              <a:gd name="connsiteX12" fmla="*/ 25670 w 25691"/>
              <a:gd name="connsiteY12" fmla="*/ 21516 h 21516"/>
              <a:gd name="connsiteX13" fmla="*/ 11043 w 25691"/>
              <a:gd name="connsiteY13" fmla="*/ 21429 h 21516"/>
              <a:gd name="connsiteX14" fmla="*/ 10335 w 25691"/>
              <a:gd name="connsiteY14" fmla="*/ 18700 h 21516"/>
              <a:gd name="connsiteX15" fmla="*/ 8988 w 25691"/>
              <a:gd name="connsiteY15" fmla="*/ 17378 h 21516"/>
              <a:gd name="connsiteX0" fmla="*/ 8988 w 25691"/>
              <a:gd name="connsiteY0" fmla="*/ 17378 h 21516"/>
              <a:gd name="connsiteX1" fmla="*/ 7932 w 25691"/>
              <a:gd name="connsiteY1" fmla="*/ 14851 h 21516"/>
              <a:gd name="connsiteX2" fmla="*/ 5439 w 25691"/>
              <a:gd name="connsiteY2" fmla="*/ 16413 h 21516"/>
              <a:gd name="connsiteX3" fmla="*/ 2755 w 25691"/>
              <a:gd name="connsiteY3" fmla="*/ 9166 h 21516"/>
              <a:gd name="connsiteX4" fmla="*/ 1370 w 25691"/>
              <a:gd name="connsiteY4" fmla="*/ 6407 h 21516"/>
              <a:gd name="connsiteX5" fmla="*/ 1234 w 25691"/>
              <a:gd name="connsiteY5" fmla="*/ 0 h 21516"/>
              <a:gd name="connsiteX6" fmla="*/ 17753 w 25691"/>
              <a:gd name="connsiteY6" fmla="*/ 4 h 21516"/>
              <a:gd name="connsiteX7" fmla="*/ 18647 w 25691"/>
              <a:gd name="connsiteY7" fmla="*/ 2047 h 21516"/>
              <a:gd name="connsiteX8" fmla="*/ 20351 w 25691"/>
              <a:gd name="connsiteY8" fmla="*/ 2113 h 21516"/>
              <a:gd name="connsiteX9" fmla="*/ 21971 w 25691"/>
              <a:gd name="connsiteY9" fmla="*/ 3045 h 21516"/>
              <a:gd name="connsiteX10" fmla="*/ 23419 w 25691"/>
              <a:gd name="connsiteY10" fmla="*/ 3975 h 21516"/>
              <a:gd name="connsiteX11" fmla="*/ 25691 w 25691"/>
              <a:gd name="connsiteY11" fmla="*/ 6637 h 21516"/>
              <a:gd name="connsiteX12" fmla="*/ 25670 w 25691"/>
              <a:gd name="connsiteY12" fmla="*/ 21516 h 21516"/>
              <a:gd name="connsiteX13" fmla="*/ 11043 w 25691"/>
              <a:gd name="connsiteY13" fmla="*/ 21429 h 21516"/>
              <a:gd name="connsiteX14" fmla="*/ 10335 w 25691"/>
              <a:gd name="connsiteY14" fmla="*/ 18700 h 21516"/>
              <a:gd name="connsiteX15" fmla="*/ 8988 w 25691"/>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7852 w 24555"/>
              <a:gd name="connsiteY0" fmla="*/ 17378 h 21516"/>
              <a:gd name="connsiteX1" fmla="*/ 6796 w 24555"/>
              <a:gd name="connsiteY1" fmla="*/ 14851 h 21516"/>
              <a:gd name="connsiteX2" fmla="*/ 4303 w 24555"/>
              <a:gd name="connsiteY2" fmla="*/ 16413 h 21516"/>
              <a:gd name="connsiteX3" fmla="*/ 1619 w 24555"/>
              <a:gd name="connsiteY3" fmla="*/ 9166 h 21516"/>
              <a:gd name="connsiteX4" fmla="*/ 127 w 24555"/>
              <a:gd name="connsiteY4" fmla="*/ 7903 h 21516"/>
              <a:gd name="connsiteX5" fmla="*/ 98 w 24555"/>
              <a:gd name="connsiteY5" fmla="*/ 0 h 21516"/>
              <a:gd name="connsiteX6" fmla="*/ 16617 w 24555"/>
              <a:gd name="connsiteY6" fmla="*/ 4 h 21516"/>
              <a:gd name="connsiteX7" fmla="*/ 17511 w 24555"/>
              <a:gd name="connsiteY7" fmla="*/ 2047 h 21516"/>
              <a:gd name="connsiteX8" fmla="*/ 19215 w 24555"/>
              <a:gd name="connsiteY8" fmla="*/ 2113 h 21516"/>
              <a:gd name="connsiteX9" fmla="*/ 20835 w 24555"/>
              <a:gd name="connsiteY9" fmla="*/ 3045 h 21516"/>
              <a:gd name="connsiteX10" fmla="*/ 22283 w 24555"/>
              <a:gd name="connsiteY10" fmla="*/ 3975 h 21516"/>
              <a:gd name="connsiteX11" fmla="*/ 24555 w 24555"/>
              <a:gd name="connsiteY11" fmla="*/ 6637 h 21516"/>
              <a:gd name="connsiteX12" fmla="*/ 24534 w 24555"/>
              <a:gd name="connsiteY12" fmla="*/ 21516 h 21516"/>
              <a:gd name="connsiteX13" fmla="*/ 9907 w 24555"/>
              <a:gd name="connsiteY13" fmla="*/ 21429 h 21516"/>
              <a:gd name="connsiteX14" fmla="*/ 9199 w 24555"/>
              <a:gd name="connsiteY14" fmla="*/ 18700 h 21516"/>
              <a:gd name="connsiteX15" fmla="*/ 7852 w 24555"/>
              <a:gd name="connsiteY15" fmla="*/ 17378 h 21516"/>
              <a:gd name="connsiteX0" fmla="*/ 7852 w 24555"/>
              <a:gd name="connsiteY0" fmla="*/ 17378 h 21516"/>
              <a:gd name="connsiteX1" fmla="*/ 6796 w 24555"/>
              <a:gd name="connsiteY1" fmla="*/ 14851 h 21516"/>
              <a:gd name="connsiteX2" fmla="*/ 4303 w 24555"/>
              <a:gd name="connsiteY2" fmla="*/ 16413 h 21516"/>
              <a:gd name="connsiteX3" fmla="*/ 1619 w 24555"/>
              <a:gd name="connsiteY3" fmla="*/ 9166 h 21516"/>
              <a:gd name="connsiteX4" fmla="*/ 127 w 24555"/>
              <a:gd name="connsiteY4" fmla="*/ 7903 h 21516"/>
              <a:gd name="connsiteX5" fmla="*/ 98 w 24555"/>
              <a:gd name="connsiteY5" fmla="*/ 0 h 21516"/>
              <a:gd name="connsiteX6" fmla="*/ 16617 w 24555"/>
              <a:gd name="connsiteY6" fmla="*/ 4 h 21516"/>
              <a:gd name="connsiteX7" fmla="*/ 17511 w 24555"/>
              <a:gd name="connsiteY7" fmla="*/ 2047 h 21516"/>
              <a:gd name="connsiteX8" fmla="*/ 19215 w 24555"/>
              <a:gd name="connsiteY8" fmla="*/ 2113 h 21516"/>
              <a:gd name="connsiteX9" fmla="*/ 20835 w 24555"/>
              <a:gd name="connsiteY9" fmla="*/ 3045 h 21516"/>
              <a:gd name="connsiteX10" fmla="*/ 22283 w 24555"/>
              <a:gd name="connsiteY10" fmla="*/ 3975 h 21516"/>
              <a:gd name="connsiteX11" fmla="*/ 24555 w 24555"/>
              <a:gd name="connsiteY11" fmla="*/ 6637 h 21516"/>
              <a:gd name="connsiteX12" fmla="*/ 24534 w 24555"/>
              <a:gd name="connsiteY12" fmla="*/ 21516 h 21516"/>
              <a:gd name="connsiteX13" fmla="*/ 9907 w 24555"/>
              <a:gd name="connsiteY13" fmla="*/ 21429 h 21516"/>
              <a:gd name="connsiteX14" fmla="*/ 9199 w 24555"/>
              <a:gd name="connsiteY14" fmla="*/ 18700 h 21516"/>
              <a:gd name="connsiteX15" fmla="*/ 7852 w 24555"/>
              <a:gd name="connsiteY15" fmla="*/ 17378 h 21516"/>
              <a:gd name="connsiteX0" fmla="*/ 7761 w 24464"/>
              <a:gd name="connsiteY0" fmla="*/ 17378 h 21516"/>
              <a:gd name="connsiteX1" fmla="*/ 6705 w 24464"/>
              <a:gd name="connsiteY1" fmla="*/ 14851 h 21516"/>
              <a:gd name="connsiteX2" fmla="*/ 4212 w 24464"/>
              <a:gd name="connsiteY2" fmla="*/ 16413 h 21516"/>
              <a:gd name="connsiteX3" fmla="*/ 1528 w 24464"/>
              <a:gd name="connsiteY3" fmla="*/ 9166 h 21516"/>
              <a:gd name="connsiteX4" fmla="*/ 36 w 24464"/>
              <a:gd name="connsiteY4" fmla="*/ 7903 h 21516"/>
              <a:gd name="connsiteX5" fmla="*/ 7 w 24464"/>
              <a:gd name="connsiteY5" fmla="*/ 0 h 21516"/>
              <a:gd name="connsiteX6" fmla="*/ 16526 w 24464"/>
              <a:gd name="connsiteY6" fmla="*/ 4 h 21516"/>
              <a:gd name="connsiteX7" fmla="*/ 17420 w 24464"/>
              <a:gd name="connsiteY7" fmla="*/ 2047 h 21516"/>
              <a:gd name="connsiteX8" fmla="*/ 19124 w 24464"/>
              <a:gd name="connsiteY8" fmla="*/ 2113 h 21516"/>
              <a:gd name="connsiteX9" fmla="*/ 20744 w 24464"/>
              <a:gd name="connsiteY9" fmla="*/ 3045 h 21516"/>
              <a:gd name="connsiteX10" fmla="*/ 22192 w 24464"/>
              <a:gd name="connsiteY10" fmla="*/ 3975 h 21516"/>
              <a:gd name="connsiteX11" fmla="*/ 24464 w 24464"/>
              <a:gd name="connsiteY11" fmla="*/ 6637 h 21516"/>
              <a:gd name="connsiteX12" fmla="*/ 24443 w 24464"/>
              <a:gd name="connsiteY12" fmla="*/ 21516 h 21516"/>
              <a:gd name="connsiteX13" fmla="*/ 9816 w 24464"/>
              <a:gd name="connsiteY13" fmla="*/ 21429 h 21516"/>
              <a:gd name="connsiteX14" fmla="*/ 9108 w 24464"/>
              <a:gd name="connsiteY14" fmla="*/ 18700 h 21516"/>
              <a:gd name="connsiteX15" fmla="*/ 7761 w 24464"/>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136 w 24492"/>
              <a:gd name="connsiteY14" fmla="*/ 18700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780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780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240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176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176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176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707 w 24492"/>
              <a:gd name="connsiteY2" fmla="*/ 15981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707 w 24492"/>
              <a:gd name="connsiteY2" fmla="*/ 15981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4492 w 24492"/>
              <a:gd name="connsiteY9" fmla="*/ 6637 h 21516"/>
              <a:gd name="connsiteX10" fmla="*/ 24471 w 24492"/>
              <a:gd name="connsiteY10" fmla="*/ 21516 h 21516"/>
              <a:gd name="connsiteX11" fmla="*/ 9780 w 24492"/>
              <a:gd name="connsiteY11" fmla="*/ 21429 h 21516"/>
              <a:gd name="connsiteX12" fmla="*/ 9370 w 24492"/>
              <a:gd name="connsiteY12" fmla="*/ 18933 h 21516"/>
              <a:gd name="connsiteX13" fmla="*/ 7789 w 24492"/>
              <a:gd name="connsiteY13"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20772 w 24492"/>
              <a:gd name="connsiteY7" fmla="*/ 3045 h 21516"/>
              <a:gd name="connsiteX8" fmla="*/ 24492 w 24492"/>
              <a:gd name="connsiteY8" fmla="*/ 6637 h 21516"/>
              <a:gd name="connsiteX9" fmla="*/ 24471 w 24492"/>
              <a:gd name="connsiteY9" fmla="*/ 21516 h 21516"/>
              <a:gd name="connsiteX10" fmla="*/ 9780 w 24492"/>
              <a:gd name="connsiteY10" fmla="*/ 21429 h 21516"/>
              <a:gd name="connsiteX11" fmla="*/ 9370 w 24492"/>
              <a:gd name="connsiteY11" fmla="*/ 18933 h 21516"/>
              <a:gd name="connsiteX12" fmla="*/ 7789 w 24492"/>
              <a:gd name="connsiteY12"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20772 w 24492"/>
              <a:gd name="connsiteY6" fmla="*/ 3045 h 21516"/>
              <a:gd name="connsiteX7" fmla="*/ 24492 w 24492"/>
              <a:gd name="connsiteY7" fmla="*/ 6637 h 21516"/>
              <a:gd name="connsiteX8" fmla="*/ 24471 w 24492"/>
              <a:gd name="connsiteY8" fmla="*/ 21516 h 21516"/>
              <a:gd name="connsiteX9" fmla="*/ 9780 w 24492"/>
              <a:gd name="connsiteY9" fmla="*/ 21429 h 21516"/>
              <a:gd name="connsiteX10" fmla="*/ 9370 w 24492"/>
              <a:gd name="connsiteY10" fmla="*/ 18933 h 21516"/>
              <a:gd name="connsiteX11" fmla="*/ 7789 w 24492"/>
              <a:gd name="connsiteY11" fmla="*/ 17378 h 21516"/>
              <a:gd name="connsiteX0" fmla="*/ 7789 w 24709"/>
              <a:gd name="connsiteY0" fmla="*/ 17839 h 21977"/>
              <a:gd name="connsiteX1" fmla="*/ 6733 w 24709"/>
              <a:gd name="connsiteY1" fmla="*/ 15312 h 21977"/>
              <a:gd name="connsiteX2" fmla="*/ 3324 w 24709"/>
              <a:gd name="connsiteY2" fmla="*/ 16508 h 21977"/>
              <a:gd name="connsiteX3" fmla="*/ 0 w 24709"/>
              <a:gd name="connsiteY3" fmla="*/ 8264 h 21977"/>
              <a:gd name="connsiteX4" fmla="*/ 35 w 24709"/>
              <a:gd name="connsiteY4" fmla="*/ 461 h 21977"/>
              <a:gd name="connsiteX5" fmla="*/ 16554 w 24709"/>
              <a:gd name="connsiteY5" fmla="*/ 465 h 21977"/>
              <a:gd name="connsiteX6" fmla="*/ 24408 w 24709"/>
              <a:gd name="connsiteY6" fmla="*/ 381 h 21977"/>
              <a:gd name="connsiteX7" fmla="*/ 24492 w 24709"/>
              <a:gd name="connsiteY7" fmla="*/ 7098 h 21977"/>
              <a:gd name="connsiteX8" fmla="*/ 24471 w 24709"/>
              <a:gd name="connsiteY8" fmla="*/ 21977 h 21977"/>
              <a:gd name="connsiteX9" fmla="*/ 9780 w 24709"/>
              <a:gd name="connsiteY9" fmla="*/ 21890 h 21977"/>
              <a:gd name="connsiteX10" fmla="*/ 9370 w 24709"/>
              <a:gd name="connsiteY10" fmla="*/ 19394 h 21977"/>
              <a:gd name="connsiteX11" fmla="*/ 7789 w 24709"/>
              <a:gd name="connsiteY11" fmla="*/ 17839 h 21977"/>
              <a:gd name="connsiteX0" fmla="*/ 7789 w 24709"/>
              <a:gd name="connsiteY0" fmla="*/ 17458 h 21596"/>
              <a:gd name="connsiteX1" fmla="*/ 6733 w 24709"/>
              <a:gd name="connsiteY1" fmla="*/ 14931 h 21596"/>
              <a:gd name="connsiteX2" fmla="*/ 3324 w 24709"/>
              <a:gd name="connsiteY2" fmla="*/ 16127 h 21596"/>
              <a:gd name="connsiteX3" fmla="*/ 0 w 24709"/>
              <a:gd name="connsiteY3" fmla="*/ 7883 h 21596"/>
              <a:gd name="connsiteX4" fmla="*/ 35 w 24709"/>
              <a:gd name="connsiteY4" fmla="*/ 80 h 21596"/>
              <a:gd name="connsiteX5" fmla="*/ 16554 w 24709"/>
              <a:gd name="connsiteY5" fmla="*/ 84 h 21596"/>
              <a:gd name="connsiteX6" fmla="*/ 24408 w 24709"/>
              <a:gd name="connsiteY6" fmla="*/ 0 h 21596"/>
              <a:gd name="connsiteX7" fmla="*/ 24492 w 24709"/>
              <a:gd name="connsiteY7" fmla="*/ 6717 h 21596"/>
              <a:gd name="connsiteX8" fmla="*/ 24471 w 24709"/>
              <a:gd name="connsiteY8" fmla="*/ 21596 h 21596"/>
              <a:gd name="connsiteX9" fmla="*/ 9780 w 24709"/>
              <a:gd name="connsiteY9" fmla="*/ 21509 h 21596"/>
              <a:gd name="connsiteX10" fmla="*/ 9370 w 24709"/>
              <a:gd name="connsiteY10" fmla="*/ 19013 h 21596"/>
              <a:gd name="connsiteX11" fmla="*/ 7789 w 24709"/>
              <a:gd name="connsiteY11" fmla="*/ 17458 h 21596"/>
              <a:gd name="connsiteX0" fmla="*/ 7789 w 24709"/>
              <a:gd name="connsiteY0" fmla="*/ 17458 h 21596"/>
              <a:gd name="connsiteX1" fmla="*/ 6733 w 24709"/>
              <a:gd name="connsiteY1" fmla="*/ 14931 h 21596"/>
              <a:gd name="connsiteX2" fmla="*/ 3324 w 24709"/>
              <a:gd name="connsiteY2" fmla="*/ 16127 h 21596"/>
              <a:gd name="connsiteX3" fmla="*/ 0 w 24709"/>
              <a:gd name="connsiteY3" fmla="*/ 7883 h 21596"/>
              <a:gd name="connsiteX4" fmla="*/ 35 w 24709"/>
              <a:gd name="connsiteY4" fmla="*/ 80 h 21596"/>
              <a:gd name="connsiteX5" fmla="*/ 24408 w 24709"/>
              <a:gd name="connsiteY5" fmla="*/ 0 h 21596"/>
              <a:gd name="connsiteX6" fmla="*/ 24492 w 24709"/>
              <a:gd name="connsiteY6" fmla="*/ 6717 h 21596"/>
              <a:gd name="connsiteX7" fmla="*/ 24471 w 24709"/>
              <a:gd name="connsiteY7" fmla="*/ 21596 h 21596"/>
              <a:gd name="connsiteX8" fmla="*/ 9780 w 24709"/>
              <a:gd name="connsiteY8" fmla="*/ 21509 h 21596"/>
              <a:gd name="connsiteX9" fmla="*/ 9370 w 24709"/>
              <a:gd name="connsiteY9" fmla="*/ 19013 h 21596"/>
              <a:gd name="connsiteX10" fmla="*/ 7789 w 24709"/>
              <a:gd name="connsiteY10" fmla="*/ 17458 h 21596"/>
              <a:gd name="connsiteX0" fmla="*/ 7789 w 26913"/>
              <a:gd name="connsiteY0" fmla="*/ 17458 h 21596"/>
              <a:gd name="connsiteX1" fmla="*/ 6733 w 26913"/>
              <a:gd name="connsiteY1" fmla="*/ 14931 h 21596"/>
              <a:gd name="connsiteX2" fmla="*/ 3324 w 26913"/>
              <a:gd name="connsiteY2" fmla="*/ 16127 h 21596"/>
              <a:gd name="connsiteX3" fmla="*/ 0 w 26913"/>
              <a:gd name="connsiteY3" fmla="*/ 7883 h 21596"/>
              <a:gd name="connsiteX4" fmla="*/ 35 w 26913"/>
              <a:gd name="connsiteY4" fmla="*/ 80 h 21596"/>
              <a:gd name="connsiteX5" fmla="*/ 24408 w 26913"/>
              <a:gd name="connsiteY5" fmla="*/ 0 h 21596"/>
              <a:gd name="connsiteX6" fmla="*/ 24471 w 26913"/>
              <a:gd name="connsiteY6" fmla="*/ 21596 h 21596"/>
              <a:gd name="connsiteX7" fmla="*/ 9780 w 26913"/>
              <a:gd name="connsiteY7" fmla="*/ 21509 h 21596"/>
              <a:gd name="connsiteX8" fmla="*/ 9370 w 26913"/>
              <a:gd name="connsiteY8" fmla="*/ 19013 h 21596"/>
              <a:gd name="connsiteX9" fmla="*/ 7789 w 26913"/>
              <a:gd name="connsiteY9" fmla="*/ 17458 h 21596"/>
              <a:gd name="connsiteX0" fmla="*/ 7789 w 25559"/>
              <a:gd name="connsiteY0" fmla="*/ 17458 h 21596"/>
              <a:gd name="connsiteX1" fmla="*/ 6733 w 25559"/>
              <a:gd name="connsiteY1" fmla="*/ 14931 h 21596"/>
              <a:gd name="connsiteX2" fmla="*/ 3324 w 25559"/>
              <a:gd name="connsiteY2" fmla="*/ 16127 h 21596"/>
              <a:gd name="connsiteX3" fmla="*/ 0 w 25559"/>
              <a:gd name="connsiteY3" fmla="*/ 7883 h 21596"/>
              <a:gd name="connsiteX4" fmla="*/ 35 w 25559"/>
              <a:gd name="connsiteY4" fmla="*/ 80 h 21596"/>
              <a:gd name="connsiteX5" fmla="*/ 24408 w 25559"/>
              <a:gd name="connsiteY5" fmla="*/ 0 h 21596"/>
              <a:gd name="connsiteX6" fmla="*/ 24471 w 25559"/>
              <a:gd name="connsiteY6" fmla="*/ 21596 h 21596"/>
              <a:gd name="connsiteX7" fmla="*/ 9780 w 25559"/>
              <a:gd name="connsiteY7" fmla="*/ 21509 h 21596"/>
              <a:gd name="connsiteX8" fmla="*/ 9370 w 25559"/>
              <a:gd name="connsiteY8" fmla="*/ 19013 h 21596"/>
              <a:gd name="connsiteX9" fmla="*/ 7789 w 25559"/>
              <a:gd name="connsiteY9" fmla="*/ 17458 h 21596"/>
              <a:gd name="connsiteX0" fmla="*/ 7789 w 24471"/>
              <a:gd name="connsiteY0" fmla="*/ 17458 h 21596"/>
              <a:gd name="connsiteX1" fmla="*/ 6733 w 24471"/>
              <a:gd name="connsiteY1" fmla="*/ 14931 h 21596"/>
              <a:gd name="connsiteX2" fmla="*/ 3324 w 24471"/>
              <a:gd name="connsiteY2" fmla="*/ 16127 h 21596"/>
              <a:gd name="connsiteX3" fmla="*/ 0 w 24471"/>
              <a:gd name="connsiteY3" fmla="*/ 7883 h 21596"/>
              <a:gd name="connsiteX4" fmla="*/ 35 w 24471"/>
              <a:gd name="connsiteY4" fmla="*/ 80 h 21596"/>
              <a:gd name="connsiteX5" fmla="*/ 24408 w 24471"/>
              <a:gd name="connsiteY5" fmla="*/ 0 h 21596"/>
              <a:gd name="connsiteX6" fmla="*/ 24471 w 24471"/>
              <a:gd name="connsiteY6" fmla="*/ 21596 h 21596"/>
              <a:gd name="connsiteX7" fmla="*/ 9780 w 24471"/>
              <a:gd name="connsiteY7" fmla="*/ 21509 h 21596"/>
              <a:gd name="connsiteX8" fmla="*/ 9370 w 24471"/>
              <a:gd name="connsiteY8" fmla="*/ 19013 h 21596"/>
              <a:gd name="connsiteX9" fmla="*/ 7789 w 24471"/>
              <a:gd name="connsiteY9" fmla="*/ 17458 h 21596"/>
              <a:gd name="connsiteX0" fmla="*/ 7789 w 24497"/>
              <a:gd name="connsiteY0" fmla="*/ 17378 h 21516"/>
              <a:gd name="connsiteX1" fmla="*/ 6733 w 24497"/>
              <a:gd name="connsiteY1" fmla="*/ 14851 h 21516"/>
              <a:gd name="connsiteX2" fmla="*/ 3324 w 24497"/>
              <a:gd name="connsiteY2" fmla="*/ 16047 h 21516"/>
              <a:gd name="connsiteX3" fmla="*/ 0 w 24497"/>
              <a:gd name="connsiteY3" fmla="*/ 7803 h 21516"/>
              <a:gd name="connsiteX4" fmla="*/ 35 w 24497"/>
              <a:gd name="connsiteY4" fmla="*/ 0 h 21516"/>
              <a:gd name="connsiteX5" fmla="*/ 24465 w 24497"/>
              <a:gd name="connsiteY5" fmla="*/ 75 h 21516"/>
              <a:gd name="connsiteX6" fmla="*/ 24471 w 24497"/>
              <a:gd name="connsiteY6" fmla="*/ 21516 h 21516"/>
              <a:gd name="connsiteX7" fmla="*/ 9780 w 24497"/>
              <a:gd name="connsiteY7" fmla="*/ 21429 h 21516"/>
              <a:gd name="connsiteX8" fmla="*/ 9370 w 24497"/>
              <a:gd name="connsiteY8" fmla="*/ 18933 h 21516"/>
              <a:gd name="connsiteX9" fmla="*/ 7789 w 24497"/>
              <a:gd name="connsiteY9" fmla="*/ 17378 h 21516"/>
              <a:gd name="connsiteX0" fmla="*/ 7789 w 24471"/>
              <a:gd name="connsiteY0" fmla="*/ 17378 h 21516"/>
              <a:gd name="connsiteX1" fmla="*/ 6733 w 24471"/>
              <a:gd name="connsiteY1" fmla="*/ 14851 h 21516"/>
              <a:gd name="connsiteX2" fmla="*/ 3324 w 24471"/>
              <a:gd name="connsiteY2" fmla="*/ 16047 h 21516"/>
              <a:gd name="connsiteX3" fmla="*/ 0 w 24471"/>
              <a:gd name="connsiteY3" fmla="*/ 7803 h 21516"/>
              <a:gd name="connsiteX4" fmla="*/ 35 w 24471"/>
              <a:gd name="connsiteY4" fmla="*/ 0 h 21516"/>
              <a:gd name="connsiteX5" fmla="*/ 24465 w 24471"/>
              <a:gd name="connsiteY5" fmla="*/ 75 h 21516"/>
              <a:gd name="connsiteX6" fmla="*/ 24471 w 24471"/>
              <a:gd name="connsiteY6" fmla="*/ 21516 h 21516"/>
              <a:gd name="connsiteX7" fmla="*/ 9780 w 24471"/>
              <a:gd name="connsiteY7" fmla="*/ 21429 h 21516"/>
              <a:gd name="connsiteX8" fmla="*/ 9370 w 24471"/>
              <a:gd name="connsiteY8" fmla="*/ 18933 h 21516"/>
              <a:gd name="connsiteX9" fmla="*/ 7789 w 24471"/>
              <a:gd name="connsiteY9" fmla="*/ 17378 h 21516"/>
              <a:gd name="connsiteX0" fmla="*/ 7789 w 24499"/>
              <a:gd name="connsiteY0" fmla="*/ 17378 h 21516"/>
              <a:gd name="connsiteX1" fmla="*/ 6733 w 24499"/>
              <a:gd name="connsiteY1" fmla="*/ 14851 h 21516"/>
              <a:gd name="connsiteX2" fmla="*/ 3324 w 24499"/>
              <a:gd name="connsiteY2" fmla="*/ 16047 h 21516"/>
              <a:gd name="connsiteX3" fmla="*/ 0 w 24499"/>
              <a:gd name="connsiteY3" fmla="*/ 7803 h 21516"/>
              <a:gd name="connsiteX4" fmla="*/ 35 w 24499"/>
              <a:gd name="connsiteY4" fmla="*/ 0 h 21516"/>
              <a:gd name="connsiteX5" fmla="*/ 24465 w 24499"/>
              <a:gd name="connsiteY5" fmla="*/ 75 h 21516"/>
              <a:gd name="connsiteX6" fmla="*/ 24499 w 24499"/>
              <a:gd name="connsiteY6" fmla="*/ 21516 h 21516"/>
              <a:gd name="connsiteX7" fmla="*/ 9780 w 24499"/>
              <a:gd name="connsiteY7" fmla="*/ 21429 h 21516"/>
              <a:gd name="connsiteX8" fmla="*/ 9370 w 24499"/>
              <a:gd name="connsiteY8" fmla="*/ 18933 h 21516"/>
              <a:gd name="connsiteX9" fmla="*/ 7789 w 24499"/>
              <a:gd name="connsiteY9" fmla="*/ 17378 h 21516"/>
              <a:gd name="connsiteX0" fmla="*/ 7789 w 24499"/>
              <a:gd name="connsiteY0" fmla="*/ 17392 h 21530"/>
              <a:gd name="connsiteX1" fmla="*/ 6733 w 24499"/>
              <a:gd name="connsiteY1" fmla="*/ 14865 h 21530"/>
              <a:gd name="connsiteX2" fmla="*/ 3324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733 w 24499"/>
              <a:gd name="connsiteY1" fmla="*/ 14865 h 21530"/>
              <a:gd name="connsiteX2" fmla="*/ 3324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324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22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22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22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509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10875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509 h 21530"/>
              <a:gd name="connsiteX8" fmla="*/ 9370 w 24499"/>
              <a:gd name="connsiteY8" fmla="*/ 18947 h 21530"/>
              <a:gd name="connsiteX9" fmla="*/ 7789 w 24499"/>
              <a:gd name="connsiteY9" fmla="*/ 17392 h 21530"/>
              <a:gd name="connsiteX0" fmla="*/ 7767 w 24477"/>
              <a:gd name="connsiteY0" fmla="*/ 17392 h 21530"/>
              <a:gd name="connsiteX1" fmla="*/ 6583 w 24477"/>
              <a:gd name="connsiteY1" fmla="*/ 15353 h 21530"/>
              <a:gd name="connsiteX2" fmla="*/ 3671 w 24477"/>
              <a:gd name="connsiteY2" fmla="*/ 16172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9348 w 24477"/>
              <a:gd name="connsiteY8" fmla="*/ 18947 h 21530"/>
              <a:gd name="connsiteX9" fmla="*/ 7767 w 24477"/>
              <a:gd name="connsiteY9" fmla="*/ 17392 h 21530"/>
              <a:gd name="connsiteX0" fmla="*/ 7767 w 24477"/>
              <a:gd name="connsiteY0" fmla="*/ 17392 h 21530"/>
              <a:gd name="connsiteX1" fmla="*/ 6583 w 24477"/>
              <a:gd name="connsiteY1" fmla="*/ 15353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9348 w 24477"/>
              <a:gd name="connsiteY8" fmla="*/ 18947 h 21530"/>
              <a:gd name="connsiteX9" fmla="*/ 7767 w 24477"/>
              <a:gd name="connsiteY9" fmla="*/ 17392 h 21530"/>
              <a:gd name="connsiteX0" fmla="*/ 7767 w 24477"/>
              <a:gd name="connsiteY0" fmla="*/ 17392 h 21530"/>
              <a:gd name="connsiteX1" fmla="*/ 6583 w 24477"/>
              <a:gd name="connsiteY1" fmla="*/ 15353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9348 w 24477"/>
              <a:gd name="connsiteY8" fmla="*/ 18947 h 21530"/>
              <a:gd name="connsiteX9" fmla="*/ 7767 w 24477"/>
              <a:gd name="connsiteY9" fmla="*/ 17392 h 21530"/>
              <a:gd name="connsiteX0" fmla="*/ 7767 w 24477"/>
              <a:gd name="connsiteY0" fmla="*/ 17392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9348 w 24477"/>
              <a:gd name="connsiteY8" fmla="*/ 18947 h 21530"/>
              <a:gd name="connsiteX9" fmla="*/ 7767 w 24477"/>
              <a:gd name="connsiteY9" fmla="*/ 17392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9348 w 24477"/>
              <a:gd name="connsiteY8" fmla="*/ 18947 h 21530"/>
              <a:gd name="connsiteX9" fmla="*/ 5484 w 24477"/>
              <a:gd name="connsiteY9"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7461 w 24477"/>
              <a:gd name="connsiteY8" fmla="*/ 17731 h 21530"/>
              <a:gd name="connsiteX9" fmla="*/ 5484 w 24477"/>
              <a:gd name="connsiteY9"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8559 w 24477"/>
              <a:gd name="connsiteY8" fmla="*/ 18801 h 21530"/>
              <a:gd name="connsiteX9" fmla="*/ 7461 w 24477"/>
              <a:gd name="connsiteY9" fmla="*/ 17731 h 21530"/>
              <a:gd name="connsiteX10" fmla="*/ 5484 w 24477"/>
              <a:gd name="connsiteY10"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8450 w 24477"/>
              <a:gd name="connsiteY8" fmla="*/ 19100 h 21530"/>
              <a:gd name="connsiteX9" fmla="*/ 7461 w 24477"/>
              <a:gd name="connsiteY9" fmla="*/ 17731 h 21530"/>
              <a:gd name="connsiteX10" fmla="*/ 5484 w 24477"/>
              <a:gd name="connsiteY10"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8327 w 24477"/>
              <a:gd name="connsiteY8" fmla="*/ 20783 h 21530"/>
              <a:gd name="connsiteX9" fmla="*/ 8450 w 24477"/>
              <a:gd name="connsiteY9" fmla="*/ 19100 h 21530"/>
              <a:gd name="connsiteX10" fmla="*/ 7461 w 24477"/>
              <a:gd name="connsiteY10" fmla="*/ 17731 h 21530"/>
              <a:gd name="connsiteX11" fmla="*/ 5484 w 24477"/>
              <a:gd name="connsiteY11"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10118 w 24477"/>
              <a:gd name="connsiteY8" fmla="*/ 19866 h 21530"/>
              <a:gd name="connsiteX9" fmla="*/ 8450 w 24477"/>
              <a:gd name="connsiteY9" fmla="*/ 19100 h 21530"/>
              <a:gd name="connsiteX10" fmla="*/ 7461 w 24477"/>
              <a:gd name="connsiteY10" fmla="*/ 17731 h 21530"/>
              <a:gd name="connsiteX11" fmla="*/ 5484 w 24477"/>
              <a:gd name="connsiteY11"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461 w 24477"/>
              <a:gd name="connsiteY10" fmla="*/ 17731 h 21530"/>
              <a:gd name="connsiteX11" fmla="*/ 5484 w 24477"/>
              <a:gd name="connsiteY11"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461 w 24477"/>
              <a:gd name="connsiteY10" fmla="*/ 17731 h 21530"/>
              <a:gd name="connsiteX11" fmla="*/ 5484 w 24477"/>
              <a:gd name="connsiteY11"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461 w 24477"/>
              <a:gd name="connsiteY10" fmla="*/ 17731 h 21530"/>
              <a:gd name="connsiteX11" fmla="*/ 5484 w 24477"/>
              <a:gd name="connsiteY11"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461 w 24477"/>
              <a:gd name="connsiteY10" fmla="*/ 17731 h 21530"/>
              <a:gd name="connsiteX11" fmla="*/ 5484 w 24477"/>
              <a:gd name="connsiteY11"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420 w 24477"/>
              <a:gd name="connsiteY10" fmla="*/ 17795 h 21530"/>
              <a:gd name="connsiteX11" fmla="*/ 5484 w 24477"/>
              <a:gd name="connsiteY11" fmla="*/ 17691 h 21530"/>
              <a:gd name="connsiteX0" fmla="*/ 5703 w 24477"/>
              <a:gd name="connsiteY0" fmla="*/ 17798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420 w 24477"/>
              <a:gd name="connsiteY10" fmla="*/ 17795 h 21530"/>
              <a:gd name="connsiteX11" fmla="*/ 5703 w 24477"/>
              <a:gd name="connsiteY11" fmla="*/ 17798 h 21530"/>
              <a:gd name="connsiteX0" fmla="*/ 5703 w 24477"/>
              <a:gd name="connsiteY0" fmla="*/ 17798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3862 w 24477"/>
              <a:gd name="connsiteY1" fmla="*/ 1642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648 w 24477"/>
              <a:gd name="connsiteY0" fmla="*/ 17713 h 21530"/>
              <a:gd name="connsiteX1" fmla="*/ 3862 w 24477"/>
              <a:gd name="connsiteY1" fmla="*/ 1642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648 w 24477"/>
              <a:gd name="connsiteY11" fmla="*/ 17713 h 21530"/>
              <a:gd name="connsiteX0" fmla="*/ 5648 w 24477"/>
              <a:gd name="connsiteY0" fmla="*/ 17713 h 21530"/>
              <a:gd name="connsiteX1" fmla="*/ 4258 w 24477"/>
              <a:gd name="connsiteY1" fmla="*/ 16313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648 w 24477"/>
              <a:gd name="connsiteY11" fmla="*/ 17713 h 21530"/>
              <a:gd name="connsiteX0" fmla="*/ 5416 w 24477"/>
              <a:gd name="connsiteY0" fmla="*/ 17777 h 21530"/>
              <a:gd name="connsiteX1" fmla="*/ 4258 w 24477"/>
              <a:gd name="connsiteY1" fmla="*/ 16313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416 w 24477"/>
              <a:gd name="connsiteY11" fmla="*/ 17777 h 21530"/>
              <a:gd name="connsiteX0" fmla="*/ 5416 w 24477"/>
              <a:gd name="connsiteY0" fmla="*/ 17777 h 21530"/>
              <a:gd name="connsiteX1" fmla="*/ 4258 w 24477"/>
              <a:gd name="connsiteY1" fmla="*/ 16313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416 w 24477"/>
              <a:gd name="connsiteY11" fmla="*/ 17777 h 21530"/>
              <a:gd name="connsiteX0" fmla="*/ 5416 w 24477"/>
              <a:gd name="connsiteY0" fmla="*/ 17777 h 21530"/>
              <a:gd name="connsiteX1" fmla="*/ 4258 w 24477"/>
              <a:gd name="connsiteY1" fmla="*/ 16313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416 w 24477"/>
              <a:gd name="connsiteY11" fmla="*/ 17777 h 21530"/>
              <a:gd name="connsiteX0" fmla="*/ 5411 w 24472"/>
              <a:gd name="connsiteY0" fmla="*/ 17777 h 21530"/>
              <a:gd name="connsiteX1" fmla="*/ 4253 w 24472"/>
              <a:gd name="connsiteY1" fmla="*/ 16313 h 21530"/>
              <a:gd name="connsiteX2" fmla="*/ 2025 w 24472"/>
              <a:gd name="connsiteY2" fmla="*/ 16449 h 21530"/>
              <a:gd name="connsiteX3" fmla="*/ 0 w 24472"/>
              <a:gd name="connsiteY3" fmla="*/ 10832 h 21530"/>
              <a:gd name="connsiteX4" fmla="*/ 65 w 24472"/>
              <a:gd name="connsiteY4" fmla="*/ 44 h 21530"/>
              <a:gd name="connsiteX5" fmla="*/ 24452 w 24472"/>
              <a:gd name="connsiteY5" fmla="*/ 0 h 21530"/>
              <a:gd name="connsiteX6" fmla="*/ 24472 w 24472"/>
              <a:gd name="connsiteY6" fmla="*/ 21530 h 21530"/>
              <a:gd name="connsiteX7" fmla="*/ 11202 w 24472"/>
              <a:gd name="connsiteY7" fmla="*/ 21509 h 21530"/>
              <a:gd name="connsiteX8" fmla="*/ 10113 w 24472"/>
              <a:gd name="connsiteY8" fmla="*/ 19866 h 21530"/>
              <a:gd name="connsiteX9" fmla="*/ 8445 w 24472"/>
              <a:gd name="connsiteY9" fmla="*/ 19100 h 21530"/>
              <a:gd name="connsiteX10" fmla="*/ 7128 w 24472"/>
              <a:gd name="connsiteY10" fmla="*/ 17731 h 21530"/>
              <a:gd name="connsiteX11" fmla="*/ 5411 w 24472"/>
              <a:gd name="connsiteY11" fmla="*/ 17777 h 21530"/>
              <a:gd name="connsiteX0" fmla="*/ 5359 w 24420"/>
              <a:gd name="connsiteY0" fmla="*/ 17777 h 21530"/>
              <a:gd name="connsiteX1" fmla="*/ 4201 w 24420"/>
              <a:gd name="connsiteY1" fmla="*/ 16313 h 21530"/>
              <a:gd name="connsiteX2" fmla="*/ 1973 w 24420"/>
              <a:gd name="connsiteY2" fmla="*/ 16449 h 21530"/>
              <a:gd name="connsiteX3" fmla="*/ 5 w 24420"/>
              <a:gd name="connsiteY3" fmla="*/ 10862 h 21530"/>
              <a:gd name="connsiteX4" fmla="*/ 13 w 24420"/>
              <a:gd name="connsiteY4" fmla="*/ 44 h 21530"/>
              <a:gd name="connsiteX5" fmla="*/ 24400 w 24420"/>
              <a:gd name="connsiteY5" fmla="*/ 0 h 21530"/>
              <a:gd name="connsiteX6" fmla="*/ 24420 w 24420"/>
              <a:gd name="connsiteY6" fmla="*/ 21530 h 21530"/>
              <a:gd name="connsiteX7" fmla="*/ 11150 w 24420"/>
              <a:gd name="connsiteY7" fmla="*/ 21509 h 21530"/>
              <a:gd name="connsiteX8" fmla="*/ 10061 w 24420"/>
              <a:gd name="connsiteY8" fmla="*/ 19866 h 21530"/>
              <a:gd name="connsiteX9" fmla="*/ 8393 w 24420"/>
              <a:gd name="connsiteY9" fmla="*/ 19100 h 21530"/>
              <a:gd name="connsiteX10" fmla="*/ 7076 w 24420"/>
              <a:gd name="connsiteY10" fmla="*/ 17731 h 21530"/>
              <a:gd name="connsiteX11" fmla="*/ 5359 w 24420"/>
              <a:gd name="connsiteY11" fmla="*/ 17777 h 21530"/>
              <a:gd name="connsiteX0" fmla="*/ 5359 w 24420"/>
              <a:gd name="connsiteY0" fmla="*/ 17777 h 21530"/>
              <a:gd name="connsiteX1" fmla="*/ 4201 w 24420"/>
              <a:gd name="connsiteY1" fmla="*/ 16313 h 21530"/>
              <a:gd name="connsiteX2" fmla="*/ 1648 w 24420"/>
              <a:gd name="connsiteY2" fmla="*/ 16126 h 21530"/>
              <a:gd name="connsiteX3" fmla="*/ 5 w 24420"/>
              <a:gd name="connsiteY3" fmla="*/ 10862 h 21530"/>
              <a:gd name="connsiteX4" fmla="*/ 13 w 24420"/>
              <a:gd name="connsiteY4" fmla="*/ 44 h 21530"/>
              <a:gd name="connsiteX5" fmla="*/ 24400 w 24420"/>
              <a:gd name="connsiteY5" fmla="*/ 0 h 21530"/>
              <a:gd name="connsiteX6" fmla="*/ 24420 w 24420"/>
              <a:gd name="connsiteY6" fmla="*/ 21530 h 21530"/>
              <a:gd name="connsiteX7" fmla="*/ 11150 w 24420"/>
              <a:gd name="connsiteY7" fmla="*/ 21509 h 21530"/>
              <a:gd name="connsiteX8" fmla="*/ 10061 w 24420"/>
              <a:gd name="connsiteY8" fmla="*/ 19866 h 21530"/>
              <a:gd name="connsiteX9" fmla="*/ 8393 w 24420"/>
              <a:gd name="connsiteY9" fmla="*/ 19100 h 21530"/>
              <a:gd name="connsiteX10" fmla="*/ 7076 w 24420"/>
              <a:gd name="connsiteY10" fmla="*/ 17731 h 21530"/>
              <a:gd name="connsiteX11" fmla="*/ 5359 w 24420"/>
              <a:gd name="connsiteY11" fmla="*/ 17777 h 21530"/>
              <a:gd name="connsiteX0" fmla="*/ 5359 w 24420"/>
              <a:gd name="connsiteY0" fmla="*/ 17777 h 21530"/>
              <a:gd name="connsiteX1" fmla="*/ 4201 w 24420"/>
              <a:gd name="connsiteY1" fmla="*/ 16313 h 21530"/>
              <a:gd name="connsiteX2" fmla="*/ 1648 w 24420"/>
              <a:gd name="connsiteY2" fmla="*/ 16126 h 21530"/>
              <a:gd name="connsiteX3" fmla="*/ 5 w 24420"/>
              <a:gd name="connsiteY3" fmla="*/ 10862 h 21530"/>
              <a:gd name="connsiteX4" fmla="*/ 13 w 24420"/>
              <a:gd name="connsiteY4" fmla="*/ 44 h 21530"/>
              <a:gd name="connsiteX5" fmla="*/ 24400 w 24420"/>
              <a:gd name="connsiteY5" fmla="*/ 0 h 21530"/>
              <a:gd name="connsiteX6" fmla="*/ 24420 w 24420"/>
              <a:gd name="connsiteY6" fmla="*/ 21530 h 21530"/>
              <a:gd name="connsiteX7" fmla="*/ 11150 w 24420"/>
              <a:gd name="connsiteY7" fmla="*/ 21509 h 21530"/>
              <a:gd name="connsiteX8" fmla="*/ 10061 w 24420"/>
              <a:gd name="connsiteY8" fmla="*/ 19866 h 21530"/>
              <a:gd name="connsiteX9" fmla="*/ 8393 w 24420"/>
              <a:gd name="connsiteY9" fmla="*/ 19100 h 21530"/>
              <a:gd name="connsiteX10" fmla="*/ 7076 w 24420"/>
              <a:gd name="connsiteY10" fmla="*/ 17731 h 21530"/>
              <a:gd name="connsiteX11" fmla="*/ 5359 w 24420"/>
              <a:gd name="connsiteY11" fmla="*/ 17777 h 21530"/>
              <a:gd name="connsiteX0" fmla="*/ 5390 w 24451"/>
              <a:gd name="connsiteY0" fmla="*/ 17793 h 21546"/>
              <a:gd name="connsiteX1" fmla="*/ 4232 w 24451"/>
              <a:gd name="connsiteY1" fmla="*/ 16329 h 21546"/>
              <a:gd name="connsiteX2" fmla="*/ 1679 w 24451"/>
              <a:gd name="connsiteY2" fmla="*/ 16142 h 21546"/>
              <a:gd name="connsiteX3" fmla="*/ 36 w 24451"/>
              <a:gd name="connsiteY3" fmla="*/ 10878 h 21546"/>
              <a:gd name="connsiteX4" fmla="*/ 6 w 24451"/>
              <a:gd name="connsiteY4" fmla="*/ 0 h 21546"/>
              <a:gd name="connsiteX5" fmla="*/ 24431 w 24451"/>
              <a:gd name="connsiteY5" fmla="*/ 16 h 21546"/>
              <a:gd name="connsiteX6" fmla="*/ 24451 w 24451"/>
              <a:gd name="connsiteY6" fmla="*/ 21546 h 21546"/>
              <a:gd name="connsiteX7" fmla="*/ 11181 w 24451"/>
              <a:gd name="connsiteY7" fmla="*/ 21525 h 21546"/>
              <a:gd name="connsiteX8" fmla="*/ 10092 w 24451"/>
              <a:gd name="connsiteY8" fmla="*/ 19882 h 21546"/>
              <a:gd name="connsiteX9" fmla="*/ 8424 w 24451"/>
              <a:gd name="connsiteY9" fmla="*/ 19116 h 21546"/>
              <a:gd name="connsiteX10" fmla="*/ 7107 w 24451"/>
              <a:gd name="connsiteY10" fmla="*/ 17747 h 21546"/>
              <a:gd name="connsiteX11" fmla="*/ 5390 w 24451"/>
              <a:gd name="connsiteY11" fmla="*/ 17793 h 21546"/>
              <a:gd name="connsiteX0" fmla="*/ 5390 w 24451"/>
              <a:gd name="connsiteY0" fmla="*/ 17793 h 21546"/>
              <a:gd name="connsiteX1" fmla="*/ 4232 w 24451"/>
              <a:gd name="connsiteY1" fmla="*/ 16329 h 21546"/>
              <a:gd name="connsiteX2" fmla="*/ 1679 w 24451"/>
              <a:gd name="connsiteY2" fmla="*/ 16142 h 21546"/>
              <a:gd name="connsiteX3" fmla="*/ 36 w 24451"/>
              <a:gd name="connsiteY3" fmla="*/ 10878 h 21546"/>
              <a:gd name="connsiteX4" fmla="*/ 6 w 24451"/>
              <a:gd name="connsiteY4" fmla="*/ 0 h 21546"/>
              <a:gd name="connsiteX5" fmla="*/ 24450 w 24451"/>
              <a:gd name="connsiteY5" fmla="*/ 16 h 21546"/>
              <a:gd name="connsiteX6" fmla="*/ 24451 w 24451"/>
              <a:gd name="connsiteY6" fmla="*/ 21546 h 21546"/>
              <a:gd name="connsiteX7" fmla="*/ 11181 w 24451"/>
              <a:gd name="connsiteY7" fmla="*/ 21525 h 21546"/>
              <a:gd name="connsiteX8" fmla="*/ 10092 w 24451"/>
              <a:gd name="connsiteY8" fmla="*/ 19882 h 21546"/>
              <a:gd name="connsiteX9" fmla="*/ 8424 w 24451"/>
              <a:gd name="connsiteY9" fmla="*/ 19116 h 21546"/>
              <a:gd name="connsiteX10" fmla="*/ 7107 w 24451"/>
              <a:gd name="connsiteY10" fmla="*/ 17747 h 21546"/>
              <a:gd name="connsiteX11" fmla="*/ 5390 w 24451"/>
              <a:gd name="connsiteY11" fmla="*/ 17793 h 21546"/>
              <a:gd name="connsiteX0" fmla="*/ 5390 w 24470"/>
              <a:gd name="connsiteY0" fmla="*/ 17793 h 21576"/>
              <a:gd name="connsiteX1" fmla="*/ 4232 w 24470"/>
              <a:gd name="connsiteY1" fmla="*/ 16329 h 21576"/>
              <a:gd name="connsiteX2" fmla="*/ 1679 w 24470"/>
              <a:gd name="connsiteY2" fmla="*/ 16142 h 21576"/>
              <a:gd name="connsiteX3" fmla="*/ 36 w 24470"/>
              <a:gd name="connsiteY3" fmla="*/ 10878 h 21576"/>
              <a:gd name="connsiteX4" fmla="*/ 6 w 24470"/>
              <a:gd name="connsiteY4" fmla="*/ 0 h 21576"/>
              <a:gd name="connsiteX5" fmla="*/ 24450 w 24470"/>
              <a:gd name="connsiteY5" fmla="*/ 16 h 21576"/>
              <a:gd name="connsiteX6" fmla="*/ 24470 w 24470"/>
              <a:gd name="connsiteY6" fmla="*/ 21576 h 21576"/>
              <a:gd name="connsiteX7" fmla="*/ 11181 w 24470"/>
              <a:gd name="connsiteY7" fmla="*/ 21525 h 21576"/>
              <a:gd name="connsiteX8" fmla="*/ 10092 w 24470"/>
              <a:gd name="connsiteY8" fmla="*/ 19882 h 21576"/>
              <a:gd name="connsiteX9" fmla="*/ 8424 w 24470"/>
              <a:gd name="connsiteY9" fmla="*/ 19116 h 21576"/>
              <a:gd name="connsiteX10" fmla="*/ 7107 w 24470"/>
              <a:gd name="connsiteY10" fmla="*/ 17747 h 21576"/>
              <a:gd name="connsiteX11" fmla="*/ 5390 w 24470"/>
              <a:gd name="connsiteY11" fmla="*/ 17793 h 21576"/>
              <a:gd name="connsiteX0" fmla="*/ 5390 w 24472"/>
              <a:gd name="connsiteY0" fmla="*/ 17793 h 21576"/>
              <a:gd name="connsiteX1" fmla="*/ 4232 w 24472"/>
              <a:gd name="connsiteY1" fmla="*/ 16329 h 21576"/>
              <a:gd name="connsiteX2" fmla="*/ 1679 w 24472"/>
              <a:gd name="connsiteY2" fmla="*/ 16142 h 21576"/>
              <a:gd name="connsiteX3" fmla="*/ 36 w 24472"/>
              <a:gd name="connsiteY3" fmla="*/ 10878 h 21576"/>
              <a:gd name="connsiteX4" fmla="*/ 6 w 24472"/>
              <a:gd name="connsiteY4" fmla="*/ 0 h 21576"/>
              <a:gd name="connsiteX5" fmla="*/ 24450 w 24472"/>
              <a:gd name="connsiteY5" fmla="*/ 16 h 21576"/>
              <a:gd name="connsiteX6" fmla="*/ 24470 w 24472"/>
              <a:gd name="connsiteY6" fmla="*/ 21576 h 21576"/>
              <a:gd name="connsiteX7" fmla="*/ 11181 w 24472"/>
              <a:gd name="connsiteY7" fmla="*/ 21525 h 21576"/>
              <a:gd name="connsiteX8" fmla="*/ 10092 w 24472"/>
              <a:gd name="connsiteY8" fmla="*/ 19882 h 21576"/>
              <a:gd name="connsiteX9" fmla="*/ 8424 w 24472"/>
              <a:gd name="connsiteY9" fmla="*/ 19116 h 21576"/>
              <a:gd name="connsiteX10" fmla="*/ 7107 w 24472"/>
              <a:gd name="connsiteY10" fmla="*/ 17747 h 21576"/>
              <a:gd name="connsiteX11" fmla="*/ 5390 w 24472"/>
              <a:gd name="connsiteY11" fmla="*/ 17793 h 21576"/>
              <a:gd name="connsiteX0" fmla="*/ 5390 w 24487"/>
              <a:gd name="connsiteY0" fmla="*/ 17793 h 21576"/>
              <a:gd name="connsiteX1" fmla="*/ 4232 w 24487"/>
              <a:gd name="connsiteY1" fmla="*/ 16329 h 21576"/>
              <a:gd name="connsiteX2" fmla="*/ 1679 w 24487"/>
              <a:gd name="connsiteY2" fmla="*/ 16142 h 21576"/>
              <a:gd name="connsiteX3" fmla="*/ 36 w 24487"/>
              <a:gd name="connsiteY3" fmla="*/ 10878 h 21576"/>
              <a:gd name="connsiteX4" fmla="*/ 6 w 24487"/>
              <a:gd name="connsiteY4" fmla="*/ 0 h 21576"/>
              <a:gd name="connsiteX5" fmla="*/ 24450 w 24487"/>
              <a:gd name="connsiteY5" fmla="*/ 16 h 21576"/>
              <a:gd name="connsiteX6" fmla="*/ 24470 w 24487"/>
              <a:gd name="connsiteY6" fmla="*/ 21576 h 21576"/>
              <a:gd name="connsiteX7" fmla="*/ 11181 w 24487"/>
              <a:gd name="connsiteY7" fmla="*/ 21525 h 21576"/>
              <a:gd name="connsiteX8" fmla="*/ 10092 w 24487"/>
              <a:gd name="connsiteY8" fmla="*/ 19882 h 21576"/>
              <a:gd name="connsiteX9" fmla="*/ 8424 w 24487"/>
              <a:gd name="connsiteY9" fmla="*/ 19116 h 21576"/>
              <a:gd name="connsiteX10" fmla="*/ 7107 w 24487"/>
              <a:gd name="connsiteY10" fmla="*/ 17747 h 21576"/>
              <a:gd name="connsiteX11" fmla="*/ 5390 w 24487"/>
              <a:gd name="connsiteY11" fmla="*/ 17793 h 21576"/>
              <a:gd name="connsiteX0" fmla="*/ 5390 w 24487"/>
              <a:gd name="connsiteY0" fmla="*/ 1779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24 w 24487"/>
              <a:gd name="connsiteY9" fmla="*/ 19116 h 21585"/>
              <a:gd name="connsiteX10" fmla="*/ 7107 w 24487"/>
              <a:gd name="connsiteY10" fmla="*/ 17747 h 21585"/>
              <a:gd name="connsiteX11" fmla="*/ 5390 w 24487"/>
              <a:gd name="connsiteY11" fmla="*/ 17793 h 21585"/>
              <a:gd name="connsiteX0" fmla="*/ 5390 w 24487"/>
              <a:gd name="connsiteY0" fmla="*/ 1779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24 w 24487"/>
              <a:gd name="connsiteY9" fmla="*/ 19116 h 21585"/>
              <a:gd name="connsiteX10" fmla="*/ 7107 w 24487"/>
              <a:gd name="connsiteY10" fmla="*/ 17747 h 21585"/>
              <a:gd name="connsiteX11" fmla="*/ 5390 w 24487"/>
              <a:gd name="connsiteY11" fmla="*/ 17793 h 21585"/>
              <a:gd name="connsiteX0" fmla="*/ 5390 w 24487"/>
              <a:gd name="connsiteY0" fmla="*/ 1779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24 w 24487"/>
              <a:gd name="connsiteY9" fmla="*/ 19116 h 21585"/>
              <a:gd name="connsiteX10" fmla="*/ 7107 w 24487"/>
              <a:gd name="connsiteY10" fmla="*/ 17747 h 21585"/>
              <a:gd name="connsiteX11" fmla="*/ 5390 w 24487"/>
              <a:gd name="connsiteY11" fmla="*/ 17793 h 21585"/>
              <a:gd name="connsiteX0" fmla="*/ 5390 w 24487"/>
              <a:gd name="connsiteY0" fmla="*/ 1779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24 w 24487"/>
              <a:gd name="connsiteY9" fmla="*/ 19116 h 21585"/>
              <a:gd name="connsiteX10" fmla="*/ 7107 w 24487"/>
              <a:gd name="connsiteY10" fmla="*/ 17747 h 21585"/>
              <a:gd name="connsiteX11" fmla="*/ 5390 w 24487"/>
              <a:gd name="connsiteY11" fmla="*/ 17793 h 21585"/>
              <a:gd name="connsiteX0" fmla="*/ 5390 w 24487"/>
              <a:gd name="connsiteY0" fmla="*/ 1779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24 w 24487"/>
              <a:gd name="connsiteY9" fmla="*/ 19116 h 21585"/>
              <a:gd name="connsiteX10" fmla="*/ 7107 w 24487"/>
              <a:gd name="connsiteY10" fmla="*/ 17747 h 21585"/>
              <a:gd name="connsiteX11" fmla="*/ 5390 w 24487"/>
              <a:gd name="connsiteY11" fmla="*/ 17793 h 21585"/>
              <a:gd name="connsiteX0" fmla="*/ 5390 w 24487"/>
              <a:gd name="connsiteY0" fmla="*/ 1779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05 w 24487"/>
              <a:gd name="connsiteY9" fmla="*/ 19266 h 21585"/>
              <a:gd name="connsiteX10" fmla="*/ 7107 w 24487"/>
              <a:gd name="connsiteY10" fmla="*/ 17747 h 21585"/>
              <a:gd name="connsiteX11" fmla="*/ 5390 w 24487"/>
              <a:gd name="connsiteY11" fmla="*/ 17793 h 21585"/>
              <a:gd name="connsiteX0" fmla="*/ 5409 w 24487"/>
              <a:gd name="connsiteY0" fmla="*/ 1788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05 w 24487"/>
              <a:gd name="connsiteY9" fmla="*/ 19266 h 21585"/>
              <a:gd name="connsiteX10" fmla="*/ 7107 w 24487"/>
              <a:gd name="connsiteY10" fmla="*/ 17747 h 21585"/>
              <a:gd name="connsiteX11" fmla="*/ 5409 w 24487"/>
              <a:gd name="connsiteY11" fmla="*/ 17883 h 21585"/>
              <a:gd name="connsiteX0" fmla="*/ 5409 w 24487"/>
              <a:gd name="connsiteY0" fmla="*/ 1788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05 w 24487"/>
              <a:gd name="connsiteY9" fmla="*/ 19266 h 21585"/>
              <a:gd name="connsiteX10" fmla="*/ 7107 w 24487"/>
              <a:gd name="connsiteY10" fmla="*/ 17747 h 21585"/>
              <a:gd name="connsiteX11" fmla="*/ 5409 w 24487"/>
              <a:gd name="connsiteY11" fmla="*/ 17883 h 21585"/>
              <a:gd name="connsiteX0" fmla="*/ 5409 w 24487"/>
              <a:gd name="connsiteY0" fmla="*/ 1788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05 w 24487"/>
              <a:gd name="connsiteY9" fmla="*/ 19266 h 21585"/>
              <a:gd name="connsiteX10" fmla="*/ 7107 w 24487"/>
              <a:gd name="connsiteY10" fmla="*/ 17747 h 21585"/>
              <a:gd name="connsiteX11" fmla="*/ 5409 w 24487"/>
              <a:gd name="connsiteY11" fmla="*/ 17883 h 21585"/>
              <a:gd name="connsiteX0" fmla="*/ 5409 w 24487"/>
              <a:gd name="connsiteY0" fmla="*/ 1788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05 w 24487"/>
              <a:gd name="connsiteY9" fmla="*/ 19266 h 21585"/>
              <a:gd name="connsiteX10" fmla="*/ 7107 w 24487"/>
              <a:gd name="connsiteY10" fmla="*/ 17747 h 21585"/>
              <a:gd name="connsiteX11" fmla="*/ 5409 w 24487"/>
              <a:gd name="connsiteY11" fmla="*/ 17883 h 21585"/>
              <a:gd name="connsiteX0" fmla="*/ 5409 w 24487"/>
              <a:gd name="connsiteY0" fmla="*/ 1788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946 h 21585"/>
              <a:gd name="connsiteX9" fmla="*/ 8405 w 24487"/>
              <a:gd name="connsiteY9" fmla="*/ 19266 h 21585"/>
              <a:gd name="connsiteX10" fmla="*/ 7107 w 24487"/>
              <a:gd name="connsiteY10" fmla="*/ 17747 h 21585"/>
              <a:gd name="connsiteX11" fmla="*/ 5409 w 24487"/>
              <a:gd name="connsiteY11" fmla="*/ 17883 h 21585"/>
              <a:gd name="connsiteX0" fmla="*/ 5409 w 24487"/>
              <a:gd name="connsiteY0" fmla="*/ 1788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946 h 21585"/>
              <a:gd name="connsiteX9" fmla="*/ 8405 w 24487"/>
              <a:gd name="connsiteY9" fmla="*/ 19266 h 21585"/>
              <a:gd name="connsiteX10" fmla="*/ 7107 w 24487"/>
              <a:gd name="connsiteY10" fmla="*/ 17747 h 21585"/>
              <a:gd name="connsiteX11" fmla="*/ 5409 w 24487"/>
              <a:gd name="connsiteY11" fmla="*/ 17883 h 21585"/>
              <a:gd name="connsiteX0" fmla="*/ 5414 w 24492"/>
              <a:gd name="connsiteY0" fmla="*/ 17883 h 21585"/>
              <a:gd name="connsiteX1" fmla="*/ 4237 w 24492"/>
              <a:gd name="connsiteY1" fmla="*/ 16329 h 21585"/>
              <a:gd name="connsiteX2" fmla="*/ 1684 w 24492"/>
              <a:gd name="connsiteY2" fmla="*/ 16142 h 21585"/>
              <a:gd name="connsiteX3" fmla="*/ 41 w 24492"/>
              <a:gd name="connsiteY3" fmla="*/ 10878 h 21585"/>
              <a:gd name="connsiteX4" fmla="*/ 11 w 24492"/>
              <a:gd name="connsiteY4" fmla="*/ 0 h 21585"/>
              <a:gd name="connsiteX5" fmla="*/ 24455 w 24492"/>
              <a:gd name="connsiteY5" fmla="*/ 16 h 21585"/>
              <a:gd name="connsiteX6" fmla="*/ 24475 w 24492"/>
              <a:gd name="connsiteY6" fmla="*/ 21576 h 21585"/>
              <a:gd name="connsiteX7" fmla="*/ 11186 w 24492"/>
              <a:gd name="connsiteY7" fmla="*/ 21585 h 21585"/>
              <a:gd name="connsiteX8" fmla="*/ 10097 w 24492"/>
              <a:gd name="connsiteY8" fmla="*/ 19946 h 21585"/>
              <a:gd name="connsiteX9" fmla="*/ 8410 w 24492"/>
              <a:gd name="connsiteY9" fmla="*/ 19266 h 21585"/>
              <a:gd name="connsiteX10" fmla="*/ 7112 w 24492"/>
              <a:gd name="connsiteY10" fmla="*/ 17747 h 21585"/>
              <a:gd name="connsiteX11" fmla="*/ 5414 w 24492"/>
              <a:gd name="connsiteY11" fmla="*/ 17883 h 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92" h="21585">
                <a:moveTo>
                  <a:pt x="5414" y="17883"/>
                </a:moveTo>
                <a:cubicBezTo>
                  <a:pt x="4935" y="17647"/>
                  <a:pt x="4725" y="16469"/>
                  <a:pt x="4237" y="16329"/>
                </a:cubicBezTo>
                <a:cubicBezTo>
                  <a:pt x="3749" y="16189"/>
                  <a:pt x="2937" y="18170"/>
                  <a:pt x="1684" y="16142"/>
                </a:cubicBezTo>
                <a:cubicBezTo>
                  <a:pt x="431" y="14114"/>
                  <a:pt x="2054" y="12602"/>
                  <a:pt x="41" y="10878"/>
                </a:cubicBezTo>
                <a:cubicBezTo>
                  <a:pt x="3" y="-31"/>
                  <a:pt x="-14" y="8314"/>
                  <a:pt x="11" y="0"/>
                </a:cubicBezTo>
                <a:lnTo>
                  <a:pt x="24455" y="16"/>
                </a:lnTo>
                <a:cubicBezTo>
                  <a:pt x="24513" y="9277"/>
                  <a:pt x="24489" y="4222"/>
                  <a:pt x="24475" y="21576"/>
                </a:cubicBezTo>
                <a:lnTo>
                  <a:pt x="11186" y="21585"/>
                </a:lnTo>
                <a:cubicBezTo>
                  <a:pt x="10791" y="20656"/>
                  <a:pt x="10383" y="20261"/>
                  <a:pt x="10097" y="19946"/>
                </a:cubicBezTo>
                <a:cubicBezTo>
                  <a:pt x="8990" y="19033"/>
                  <a:pt x="8636" y="19604"/>
                  <a:pt x="8410" y="19266"/>
                </a:cubicBezTo>
                <a:cubicBezTo>
                  <a:pt x="8266" y="18757"/>
                  <a:pt x="7611" y="17977"/>
                  <a:pt x="7112" y="17747"/>
                </a:cubicBezTo>
                <a:cubicBezTo>
                  <a:pt x="6613" y="17517"/>
                  <a:pt x="5893" y="18119"/>
                  <a:pt x="5414" y="17883"/>
                </a:cubicBezTo>
                <a:close/>
              </a:path>
            </a:pathLst>
          </a:custGeom>
          <a:ln>
            <a:noFill/>
          </a:ln>
        </p:spPr>
        <p:txBody>
          <a:bodyPr/>
          <a:lstStyle>
            <a:lvl1pPr>
              <a:defRPr/>
            </a:lvl1pPr>
          </a:lstStyle>
          <a:p>
            <a:r>
              <a:rPr lang="nb-NO"/>
              <a:t>Klikk på ikonet for å legge til et bilde</a:t>
            </a:r>
          </a:p>
        </p:txBody>
      </p:sp>
      <p:pic>
        <p:nvPicPr>
          <p:cNvPr id="3" name="Grafikk 2" descr="En økologisk hjørne figur">
            <a:extLst>
              <a:ext uri="{FF2B5EF4-FFF2-40B4-BE49-F238E27FC236}">
                <a16:creationId xmlns:a16="http://schemas.microsoft.com/office/drawing/2014/main" id="{1A2B5C42-4741-DE01-9C75-59CC4DEB0CDC}"/>
              </a:ext>
            </a:extLst>
          </p:cNvPr>
          <p:cNvPicPr>
            <a:picLocks noChangeAspect="1"/>
          </p:cNvPicPr>
          <p:nvPr userDrawn="1"/>
        </p:nvPicPr>
        <p:blipFill>
          <a:blip r:embed="rId3">
            <a:extLst>
              <a:ext uri="{96DAC541-7B7A-43D3-8B79-37D633B846F1}">
                <asvg:svgBlip xmlns:asvg="http://schemas.microsoft.com/office/drawing/2016/SVG/main" r:embed="rId4"/>
              </a:ext>
            </a:extLst>
          </a:blip>
          <a:srcRect l="12685" t="50472"/>
          <a:stretch/>
        </p:blipFill>
        <p:spPr>
          <a:xfrm>
            <a:off x="2701" y="3276600"/>
            <a:ext cx="5170235" cy="3485388"/>
          </a:xfrm>
          <a:prstGeom prst="rect">
            <a:avLst/>
          </a:prstGeom>
          <a:effectLst/>
        </p:spPr>
      </p:pic>
      <p:pic>
        <p:nvPicPr>
          <p:cNvPr id="5" name="Grafikk 63" descr="En økologisk hjørne figur">
            <a:extLst>
              <a:ext uri="{FF2B5EF4-FFF2-40B4-BE49-F238E27FC236}">
                <a16:creationId xmlns:a16="http://schemas.microsoft.com/office/drawing/2014/main" id="{4D472E7C-54FB-2B9B-5447-FF3F15AB446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824" y="4537442"/>
            <a:ext cx="6405273" cy="2320558"/>
          </a:xfrm>
          <a:prstGeom prst="rect">
            <a:avLst/>
          </a:prstGeom>
          <a:effectLst/>
        </p:spPr>
      </p:pic>
      <p:sp>
        <p:nvSpPr>
          <p:cNvPr id="11" name="Frihåndsform: figur 10">
            <a:extLst>
              <a:ext uri="{FF2B5EF4-FFF2-40B4-BE49-F238E27FC236}">
                <a16:creationId xmlns:a16="http://schemas.microsoft.com/office/drawing/2014/main" id="{67268FE7-E684-56AF-6E50-5507186E92BE}"/>
              </a:ext>
            </a:extLst>
          </p:cNvPr>
          <p:cNvSpPr/>
          <p:nvPr userDrawn="1"/>
        </p:nvSpPr>
        <p:spPr>
          <a:xfrm>
            <a:off x="1257300" y="5362575"/>
            <a:ext cx="3981450" cy="1133475"/>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450" h="1133475">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518693" y="957262"/>
                  <a:pt x="3981450" y="1133475"/>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67218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ed bilde">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124384C-B112-32F6-A58A-10E3CE449D61}"/>
              </a:ext>
            </a:extLst>
          </p:cNvPr>
          <p:cNvSpPr/>
          <p:nvPr userDrawn="1"/>
        </p:nvSpPr>
        <p:spPr>
          <a:xfrm>
            <a:off x="0" y="0"/>
            <a:ext cx="12192000" cy="6858000"/>
          </a:xfrm>
          <a:prstGeom prst="rect">
            <a:avLst/>
          </a:prstGeom>
          <a:solidFill>
            <a:srgbClr val="F8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A539974D-6534-CEA6-14A8-179B896C2BC8}"/>
              </a:ext>
            </a:extLst>
          </p:cNvPr>
          <p:cNvSpPr/>
          <p:nvPr userDrawn="1"/>
        </p:nvSpPr>
        <p:spPr>
          <a:xfrm>
            <a:off x="11296650" y="5867400"/>
            <a:ext cx="704850" cy="847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C78EDEA2-331B-C71C-947B-2D389AED24A5}"/>
              </a:ext>
            </a:extLst>
          </p:cNvPr>
          <p:cNvSpPr>
            <a:spLocks noGrp="1"/>
          </p:cNvSpPr>
          <p:nvPr>
            <p:ph type="ctrTitle"/>
          </p:nvPr>
        </p:nvSpPr>
        <p:spPr>
          <a:xfrm>
            <a:off x="557841" y="1052422"/>
            <a:ext cx="5264989" cy="1724295"/>
          </a:xfrm>
        </p:spPr>
        <p:txBody>
          <a:bodyPr anchor="b">
            <a:normAutofit/>
          </a:bodyPr>
          <a:lstStyle>
            <a:lvl1pPr algn="l">
              <a:defRPr sz="4000"/>
            </a:lvl1pPr>
          </a:lstStyle>
          <a:p>
            <a:r>
              <a:rPr lang="nb-NO"/>
              <a:t>Klikk for å redigere tittelstil</a:t>
            </a:r>
          </a:p>
        </p:txBody>
      </p:sp>
      <p:sp>
        <p:nvSpPr>
          <p:cNvPr id="3" name="Undertittel 2">
            <a:extLst>
              <a:ext uri="{FF2B5EF4-FFF2-40B4-BE49-F238E27FC236}">
                <a16:creationId xmlns:a16="http://schemas.microsoft.com/office/drawing/2014/main" id="{5ED851DB-9434-9A9C-5DAE-B606A3859EC9}"/>
              </a:ext>
            </a:extLst>
          </p:cNvPr>
          <p:cNvSpPr>
            <a:spLocks noGrp="1"/>
          </p:cNvSpPr>
          <p:nvPr>
            <p:ph type="subTitle" idx="1"/>
          </p:nvPr>
        </p:nvSpPr>
        <p:spPr>
          <a:xfrm>
            <a:off x="557841" y="2854355"/>
            <a:ext cx="5264989" cy="1655762"/>
          </a:xfrm>
        </p:spPr>
        <p:txBody>
          <a:bodyPr>
            <a:normAutofit/>
          </a:bodyPr>
          <a:lstStyle>
            <a:lvl1pPr marL="0" indent="0" algn="l">
              <a:buNone/>
              <a:defRPr sz="2000">
                <a:solidFill>
                  <a:srgbClr val="0030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4" name="Bilde 3" descr="Et bilde som inneholder Font, Grafikk, skjermbilde, grafisk design&#10;&#10;KI-generert innhold kan være feil.">
            <a:extLst>
              <a:ext uri="{FF2B5EF4-FFF2-40B4-BE49-F238E27FC236}">
                <a16:creationId xmlns:a16="http://schemas.microsoft.com/office/drawing/2014/main" id="{4A3B2EDA-6C11-7E8D-29ED-6C82732B0B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816" y="6054502"/>
            <a:ext cx="2358398" cy="502717"/>
          </a:xfrm>
          <a:prstGeom prst="rect">
            <a:avLst/>
          </a:prstGeom>
        </p:spPr>
      </p:pic>
      <p:pic>
        <p:nvPicPr>
          <p:cNvPr id="5" name="Grafikk 4" descr="En økologisk hjørne figur">
            <a:extLst>
              <a:ext uri="{FF2B5EF4-FFF2-40B4-BE49-F238E27FC236}">
                <a16:creationId xmlns:a16="http://schemas.microsoft.com/office/drawing/2014/main" id="{7023C88A-178D-5421-9109-F09462FDE53E}"/>
              </a:ext>
            </a:extLst>
          </p:cNvPr>
          <p:cNvPicPr>
            <a:picLocks noChangeAspect="1"/>
          </p:cNvPicPr>
          <p:nvPr userDrawn="1"/>
        </p:nvPicPr>
        <p:blipFill>
          <a:blip r:embed="rId3">
            <a:extLst>
              <a:ext uri="{96DAC541-7B7A-43D3-8B79-37D633B846F1}">
                <asvg:svgBlip xmlns:asvg="http://schemas.microsoft.com/office/drawing/2016/SVG/main" r:embed="rId4"/>
              </a:ext>
            </a:extLst>
          </a:blip>
          <a:srcRect t="48281" r="10344"/>
          <a:stretch/>
        </p:blipFill>
        <p:spPr>
          <a:xfrm flipH="1">
            <a:off x="6432696" y="3514724"/>
            <a:ext cx="5795613" cy="3343277"/>
          </a:xfrm>
          <a:prstGeom prst="rect">
            <a:avLst/>
          </a:prstGeom>
        </p:spPr>
      </p:pic>
      <p:sp>
        <p:nvSpPr>
          <p:cNvPr id="8" name="Plassholder for bilde 7">
            <a:extLst>
              <a:ext uri="{FF2B5EF4-FFF2-40B4-BE49-F238E27FC236}">
                <a16:creationId xmlns:a16="http://schemas.microsoft.com/office/drawing/2014/main" id="{30AE7A10-9042-DDFC-F701-F3726180AF3E}"/>
              </a:ext>
            </a:extLst>
          </p:cNvPr>
          <p:cNvSpPr>
            <a:spLocks noGrp="1"/>
          </p:cNvSpPr>
          <p:nvPr>
            <p:ph type="pic" sz="quarter" idx="10"/>
          </p:nvPr>
        </p:nvSpPr>
        <p:spPr>
          <a:xfrm>
            <a:off x="6571422" y="-9938"/>
            <a:ext cx="5650397" cy="6867938"/>
          </a:xfrm>
          <a:custGeom>
            <a:avLst/>
            <a:gdLst>
              <a:gd name="connsiteX0" fmla="*/ 0 w 5612296"/>
              <a:gd name="connsiteY0" fmla="*/ 6858000 h 6858000"/>
              <a:gd name="connsiteX1" fmla="*/ 1403074 w 5612296"/>
              <a:gd name="connsiteY1" fmla="*/ 0 h 6858000"/>
              <a:gd name="connsiteX2" fmla="*/ 5612296 w 5612296"/>
              <a:gd name="connsiteY2" fmla="*/ 0 h 6858000"/>
              <a:gd name="connsiteX3" fmla="*/ 4209222 w 5612296"/>
              <a:gd name="connsiteY3" fmla="*/ 6858000 h 6858000"/>
              <a:gd name="connsiteX4" fmla="*/ 0 w 5612296"/>
              <a:gd name="connsiteY4"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4227444 w 5630518"/>
              <a:gd name="connsiteY3" fmla="*/ 6858000 h 6858000"/>
              <a:gd name="connsiteX4" fmla="*/ 18222 w 5630518"/>
              <a:gd name="connsiteY4"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07296 h 6858000"/>
              <a:gd name="connsiteX4" fmla="*/ 18222 w 5630518"/>
              <a:gd name="connsiteY4"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18222 w 5630518"/>
              <a:gd name="connsiteY4"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1041953 w 5630518"/>
              <a:gd name="connsiteY4" fmla="*/ 6281530 h 6858000"/>
              <a:gd name="connsiteX5" fmla="*/ 18222 w 5630518"/>
              <a:gd name="connsiteY5"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594692 w 5630518"/>
              <a:gd name="connsiteY4" fmla="*/ 5903843 h 6858000"/>
              <a:gd name="connsiteX5" fmla="*/ 18222 w 5630518"/>
              <a:gd name="connsiteY5"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1926535 w 5630518"/>
              <a:gd name="connsiteY4" fmla="*/ 5357191 h 6858000"/>
              <a:gd name="connsiteX5" fmla="*/ 594692 w 5630518"/>
              <a:gd name="connsiteY5" fmla="*/ 5903843 h 6858000"/>
              <a:gd name="connsiteX6" fmla="*/ 18222 w 5630518"/>
              <a:gd name="connsiteY6"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1847022 w 5630518"/>
              <a:gd name="connsiteY4" fmla="*/ 5854148 h 6858000"/>
              <a:gd name="connsiteX5" fmla="*/ 594692 w 5630518"/>
              <a:gd name="connsiteY5" fmla="*/ 5903843 h 6858000"/>
              <a:gd name="connsiteX6" fmla="*/ 18222 w 5630518"/>
              <a:gd name="connsiteY6"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2572579 w 5630518"/>
              <a:gd name="connsiteY4" fmla="*/ 5476461 h 6858000"/>
              <a:gd name="connsiteX5" fmla="*/ 1847022 w 5630518"/>
              <a:gd name="connsiteY5" fmla="*/ 5854148 h 6858000"/>
              <a:gd name="connsiteX6" fmla="*/ 594692 w 5630518"/>
              <a:gd name="connsiteY6" fmla="*/ 5903843 h 6858000"/>
              <a:gd name="connsiteX7" fmla="*/ 18222 w 5630518"/>
              <a:gd name="connsiteY7"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2493066 w 5630518"/>
              <a:gd name="connsiteY4" fmla="*/ 5416826 h 6858000"/>
              <a:gd name="connsiteX5" fmla="*/ 1847022 w 5630518"/>
              <a:gd name="connsiteY5" fmla="*/ 5854148 h 6858000"/>
              <a:gd name="connsiteX6" fmla="*/ 594692 w 5630518"/>
              <a:gd name="connsiteY6" fmla="*/ 5903843 h 6858000"/>
              <a:gd name="connsiteX7" fmla="*/ 18222 w 5630518"/>
              <a:gd name="connsiteY7"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3397527 w 5630518"/>
              <a:gd name="connsiteY4" fmla="*/ 4909930 h 6858000"/>
              <a:gd name="connsiteX5" fmla="*/ 2493066 w 5630518"/>
              <a:gd name="connsiteY5" fmla="*/ 5416826 h 6858000"/>
              <a:gd name="connsiteX6" fmla="*/ 1847022 w 5630518"/>
              <a:gd name="connsiteY6" fmla="*/ 5854148 h 6858000"/>
              <a:gd name="connsiteX7" fmla="*/ 594692 w 5630518"/>
              <a:gd name="connsiteY7" fmla="*/ 5903843 h 6858000"/>
              <a:gd name="connsiteX8" fmla="*/ 18222 w 5630518"/>
              <a:gd name="connsiteY8"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3586371 w 5630518"/>
              <a:gd name="connsiteY4" fmla="*/ 5575852 h 6858000"/>
              <a:gd name="connsiteX5" fmla="*/ 2493066 w 5630518"/>
              <a:gd name="connsiteY5" fmla="*/ 5416826 h 6858000"/>
              <a:gd name="connsiteX6" fmla="*/ 1847022 w 5630518"/>
              <a:gd name="connsiteY6" fmla="*/ 5854148 h 6858000"/>
              <a:gd name="connsiteX7" fmla="*/ 594692 w 5630518"/>
              <a:gd name="connsiteY7" fmla="*/ 5903843 h 6858000"/>
              <a:gd name="connsiteX8" fmla="*/ 18222 w 5630518"/>
              <a:gd name="connsiteY8"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828761 w 5630518"/>
              <a:gd name="connsiteY4" fmla="*/ 4492487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7153297"/>
              <a:gd name="connsiteX1" fmla="*/ 0 w 5630518"/>
              <a:gd name="connsiteY1" fmla="*/ 9940 h 7153297"/>
              <a:gd name="connsiteX2" fmla="*/ 5630518 w 5630518"/>
              <a:gd name="connsiteY2" fmla="*/ 0 h 7153297"/>
              <a:gd name="connsiteX3" fmla="*/ 5618922 w 5630518"/>
              <a:gd name="connsiteY3" fmla="*/ 3776870 h 7153297"/>
              <a:gd name="connsiteX4" fmla="*/ 4520648 w 5630518"/>
              <a:gd name="connsiteY4" fmla="*/ 3945835 h 7153297"/>
              <a:gd name="connsiteX5" fmla="*/ 3586371 w 5630518"/>
              <a:gd name="connsiteY5" fmla="*/ 5575852 h 7153297"/>
              <a:gd name="connsiteX6" fmla="*/ 2493066 w 5630518"/>
              <a:gd name="connsiteY6" fmla="*/ 5416826 h 7153297"/>
              <a:gd name="connsiteX7" fmla="*/ 1847022 w 5630518"/>
              <a:gd name="connsiteY7" fmla="*/ 5854148 h 7153297"/>
              <a:gd name="connsiteX8" fmla="*/ 594692 w 5630518"/>
              <a:gd name="connsiteY8" fmla="*/ 5903843 h 7153297"/>
              <a:gd name="connsiteX9" fmla="*/ 18222 w 5630518"/>
              <a:gd name="connsiteY9" fmla="*/ 6858000 h 7153297"/>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6136433"/>
              <a:gd name="connsiteY0" fmla="*/ 6858000 h 6858000"/>
              <a:gd name="connsiteX1" fmla="*/ 0 w 6136433"/>
              <a:gd name="connsiteY1" fmla="*/ 9940 h 6858000"/>
              <a:gd name="connsiteX2" fmla="*/ 5630518 w 6136433"/>
              <a:gd name="connsiteY2" fmla="*/ 0 h 6858000"/>
              <a:gd name="connsiteX3" fmla="*/ 5618922 w 6136433"/>
              <a:gd name="connsiteY3" fmla="*/ 3776870 h 6858000"/>
              <a:gd name="connsiteX4" fmla="*/ 4520648 w 6136433"/>
              <a:gd name="connsiteY4" fmla="*/ 3945835 h 6858000"/>
              <a:gd name="connsiteX5" fmla="*/ 3586371 w 6136433"/>
              <a:gd name="connsiteY5" fmla="*/ 5575852 h 6858000"/>
              <a:gd name="connsiteX6" fmla="*/ 2493066 w 6136433"/>
              <a:gd name="connsiteY6" fmla="*/ 5416826 h 6858000"/>
              <a:gd name="connsiteX7" fmla="*/ 1847022 w 6136433"/>
              <a:gd name="connsiteY7" fmla="*/ 5854148 h 6858000"/>
              <a:gd name="connsiteX8" fmla="*/ 594692 w 6136433"/>
              <a:gd name="connsiteY8" fmla="*/ 5903843 h 6858000"/>
              <a:gd name="connsiteX9" fmla="*/ 18222 w 6136433"/>
              <a:gd name="connsiteY9" fmla="*/ 6858000 h 6858000"/>
              <a:gd name="connsiteX0" fmla="*/ 18222 w 6045573"/>
              <a:gd name="connsiteY0" fmla="*/ 6858000 h 6858000"/>
              <a:gd name="connsiteX1" fmla="*/ 0 w 6045573"/>
              <a:gd name="connsiteY1" fmla="*/ 9940 h 6858000"/>
              <a:gd name="connsiteX2" fmla="*/ 5630518 w 6045573"/>
              <a:gd name="connsiteY2" fmla="*/ 0 h 6858000"/>
              <a:gd name="connsiteX3" fmla="*/ 5618922 w 6045573"/>
              <a:gd name="connsiteY3" fmla="*/ 3776870 h 6858000"/>
              <a:gd name="connsiteX4" fmla="*/ 4520648 w 6045573"/>
              <a:gd name="connsiteY4" fmla="*/ 3945835 h 6858000"/>
              <a:gd name="connsiteX5" fmla="*/ 3586371 w 6045573"/>
              <a:gd name="connsiteY5" fmla="*/ 5575852 h 6858000"/>
              <a:gd name="connsiteX6" fmla="*/ 2493066 w 6045573"/>
              <a:gd name="connsiteY6" fmla="*/ 5416826 h 6858000"/>
              <a:gd name="connsiteX7" fmla="*/ 1847022 w 6045573"/>
              <a:gd name="connsiteY7" fmla="*/ 5854148 h 6858000"/>
              <a:gd name="connsiteX8" fmla="*/ 594692 w 6045573"/>
              <a:gd name="connsiteY8" fmla="*/ 5903843 h 6858000"/>
              <a:gd name="connsiteX9" fmla="*/ 18222 w 6045573"/>
              <a:gd name="connsiteY9" fmla="*/ 6858000 h 6858000"/>
              <a:gd name="connsiteX0" fmla="*/ 18222 w 5639328"/>
              <a:gd name="connsiteY0" fmla="*/ 6858000 h 6858000"/>
              <a:gd name="connsiteX1" fmla="*/ 0 w 5639328"/>
              <a:gd name="connsiteY1" fmla="*/ 9940 h 6858000"/>
              <a:gd name="connsiteX2" fmla="*/ 5630518 w 5639328"/>
              <a:gd name="connsiteY2" fmla="*/ 0 h 6858000"/>
              <a:gd name="connsiteX3" fmla="*/ 5618922 w 5639328"/>
              <a:gd name="connsiteY3" fmla="*/ 3776870 h 6858000"/>
              <a:gd name="connsiteX4" fmla="*/ 4520648 w 5639328"/>
              <a:gd name="connsiteY4" fmla="*/ 3945835 h 6858000"/>
              <a:gd name="connsiteX5" fmla="*/ 3586371 w 5639328"/>
              <a:gd name="connsiteY5" fmla="*/ 5575852 h 6858000"/>
              <a:gd name="connsiteX6" fmla="*/ 2493066 w 5639328"/>
              <a:gd name="connsiteY6" fmla="*/ 5416826 h 6858000"/>
              <a:gd name="connsiteX7" fmla="*/ 1847022 w 5639328"/>
              <a:gd name="connsiteY7" fmla="*/ 5854148 h 6858000"/>
              <a:gd name="connsiteX8" fmla="*/ 594692 w 5639328"/>
              <a:gd name="connsiteY8" fmla="*/ 5903843 h 6858000"/>
              <a:gd name="connsiteX9" fmla="*/ 18222 w 5639328"/>
              <a:gd name="connsiteY9" fmla="*/ 6858000 h 6858000"/>
              <a:gd name="connsiteX0" fmla="*/ 18222 w 5639328"/>
              <a:gd name="connsiteY0" fmla="*/ 6858000 h 6858000"/>
              <a:gd name="connsiteX1" fmla="*/ 0 w 5639328"/>
              <a:gd name="connsiteY1" fmla="*/ 9940 h 6858000"/>
              <a:gd name="connsiteX2" fmla="*/ 5630518 w 5639328"/>
              <a:gd name="connsiteY2" fmla="*/ 0 h 6858000"/>
              <a:gd name="connsiteX3" fmla="*/ 5618922 w 5639328"/>
              <a:gd name="connsiteY3" fmla="*/ 3776870 h 6858000"/>
              <a:gd name="connsiteX4" fmla="*/ 4520648 w 5639328"/>
              <a:gd name="connsiteY4" fmla="*/ 3945835 h 6858000"/>
              <a:gd name="connsiteX5" fmla="*/ 3586371 w 5639328"/>
              <a:gd name="connsiteY5" fmla="*/ 5575852 h 6858000"/>
              <a:gd name="connsiteX6" fmla="*/ 2493066 w 5639328"/>
              <a:gd name="connsiteY6" fmla="*/ 5416826 h 6858000"/>
              <a:gd name="connsiteX7" fmla="*/ 1847022 w 5639328"/>
              <a:gd name="connsiteY7" fmla="*/ 5854148 h 6858000"/>
              <a:gd name="connsiteX8" fmla="*/ 594692 w 5639328"/>
              <a:gd name="connsiteY8" fmla="*/ 5903843 h 6858000"/>
              <a:gd name="connsiteX9" fmla="*/ 18222 w 5639328"/>
              <a:gd name="connsiteY9" fmla="*/ 6858000 h 6858000"/>
              <a:gd name="connsiteX0" fmla="*/ 18222 w 5909001"/>
              <a:gd name="connsiteY0" fmla="*/ 6858000 h 6858000"/>
              <a:gd name="connsiteX1" fmla="*/ 0 w 5909001"/>
              <a:gd name="connsiteY1" fmla="*/ 9940 h 6858000"/>
              <a:gd name="connsiteX2" fmla="*/ 5630518 w 5909001"/>
              <a:gd name="connsiteY2" fmla="*/ 0 h 6858000"/>
              <a:gd name="connsiteX3" fmla="*/ 5618922 w 5909001"/>
              <a:gd name="connsiteY3" fmla="*/ 3776870 h 6858000"/>
              <a:gd name="connsiteX4" fmla="*/ 4520648 w 5909001"/>
              <a:gd name="connsiteY4" fmla="*/ 3945835 h 6858000"/>
              <a:gd name="connsiteX5" fmla="*/ 3586371 w 5909001"/>
              <a:gd name="connsiteY5" fmla="*/ 5575852 h 6858000"/>
              <a:gd name="connsiteX6" fmla="*/ 2493066 w 5909001"/>
              <a:gd name="connsiteY6" fmla="*/ 5416826 h 6858000"/>
              <a:gd name="connsiteX7" fmla="*/ 1847022 w 5909001"/>
              <a:gd name="connsiteY7" fmla="*/ 5854148 h 6858000"/>
              <a:gd name="connsiteX8" fmla="*/ 594692 w 5909001"/>
              <a:gd name="connsiteY8" fmla="*/ 5903843 h 6858000"/>
              <a:gd name="connsiteX9" fmla="*/ 18222 w 5909001"/>
              <a:gd name="connsiteY9" fmla="*/ 6858000 h 6858000"/>
              <a:gd name="connsiteX0" fmla="*/ 18222 w 5638901"/>
              <a:gd name="connsiteY0" fmla="*/ 6858000 h 6858000"/>
              <a:gd name="connsiteX1" fmla="*/ 0 w 5638901"/>
              <a:gd name="connsiteY1" fmla="*/ 9940 h 6858000"/>
              <a:gd name="connsiteX2" fmla="*/ 5630518 w 5638901"/>
              <a:gd name="connsiteY2" fmla="*/ 0 h 6858000"/>
              <a:gd name="connsiteX3" fmla="*/ 5618922 w 5638901"/>
              <a:gd name="connsiteY3" fmla="*/ 3776870 h 6858000"/>
              <a:gd name="connsiteX4" fmla="*/ 4520648 w 5638901"/>
              <a:gd name="connsiteY4" fmla="*/ 3945835 h 6858000"/>
              <a:gd name="connsiteX5" fmla="*/ 3586371 w 5638901"/>
              <a:gd name="connsiteY5" fmla="*/ 5575852 h 6858000"/>
              <a:gd name="connsiteX6" fmla="*/ 2493066 w 5638901"/>
              <a:gd name="connsiteY6" fmla="*/ 5416826 h 6858000"/>
              <a:gd name="connsiteX7" fmla="*/ 1847022 w 5638901"/>
              <a:gd name="connsiteY7" fmla="*/ 5854148 h 6858000"/>
              <a:gd name="connsiteX8" fmla="*/ 594692 w 5638901"/>
              <a:gd name="connsiteY8" fmla="*/ 5903843 h 6858000"/>
              <a:gd name="connsiteX9" fmla="*/ 18222 w 5638901"/>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520648 w 5651534"/>
              <a:gd name="connsiteY4" fmla="*/ 3945835 h 6858000"/>
              <a:gd name="connsiteX5" fmla="*/ 3586371 w 5651534"/>
              <a:gd name="connsiteY5" fmla="*/ 5575852 h 6858000"/>
              <a:gd name="connsiteX6" fmla="*/ 2493066 w 5651534"/>
              <a:gd name="connsiteY6" fmla="*/ 5416826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586371 w 5651534"/>
              <a:gd name="connsiteY5" fmla="*/ 5575852 h 6858000"/>
              <a:gd name="connsiteX6" fmla="*/ 2493066 w 5651534"/>
              <a:gd name="connsiteY6" fmla="*/ 5416826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34849 w 5651534"/>
              <a:gd name="connsiteY5" fmla="*/ 5496339 h 6858000"/>
              <a:gd name="connsiteX6" fmla="*/ 2493066 w 5651534"/>
              <a:gd name="connsiteY6" fmla="*/ 5416826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34849 w 5651534"/>
              <a:gd name="connsiteY5" fmla="*/ 5496339 h 6858000"/>
              <a:gd name="connsiteX6" fmla="*/ 2493066 w 5651534"/>
              <a:gd name="connsiteY6" fmla="*/ 5416826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34849 w 5651534"/>
              <a:gd name="connsiteY5" fmla="*/ 5496339 h 6858000"/>
              <a:gd name="connsiteX6" fmla="*/ 2493066 w 5651534"/>
              <a:gd name="connsiteY6" fmla="*/ 5416826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34849 w 5651534"/>
              <a:gd name="connsiteY5" fmla="*/ 5496339 h 6858000"/>
              <a:gd name="connsiteX6" fmla="*/ 2493066 w 5651534"/>
              <a:gd name="connsiteY6" fmla="*/ 5575853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14971 w 5651534"/>
              <a:gd name="connsiteY5" fmla="*/ 5536096 h 6858000"/>
              <a:gd name="connsiteX6" fmla="*/ 2493066 w 5651534"/>
              <a:gd name="connsiteY6" fmla="*/ 5575853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14971 w 5651534"/>
              <a:gd name="connsiteY5" fmla="*/ 5536096 h 6858000"/>
              <a:gd name="connsiteX6" fmla="*/ 2493066 w 5651534"/>
              <a:gd name="connsiteY6" fmla="*/ 5575853 h 6858000"/>
              <a:gd name="connsiteX7" fmla="*/ 1866900 w 5651534"/>
              <a:gd name="connsiteY7" fmla="*/ 5903844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14971 w 5651534"/>
              <a:gd name="connsiteY5" fmla="*/ 5536096 h 6858000"/>
              <a:gd name="connsiteX6" fmla="*/ 2493066 w 5651534"/>
              <a:gd name="connsiteY6" fmla="*/ 5575853 h 6858000"/>
              <a:gd name="connsiteX7" fmla="*/ 1866900 w 5651534"/>
              <a:gd name="connsiteY7" fmla="*/ 5903844 h 6858000"/>
              <a:gd name="connsiteX8" fmla="*/ 614571 w 5651534"/>
              <a:gd name="connsiteY8" fmla="*/ 5973417 h 6858000"/>
              <a:gd name="connsiteX9" fmla="*/ 18222 w 5651534"/>
              <a:gd name="connsiteY9" fmla="*/ 6858000 h 6858000"/>
              <a:gd name="connsiteX0" fmla="*/ 18222 w 5668718"/>
              <a:gd name="connsiteY0" fmla="*/ 6858000 h 6858000"/>
              <a:gd name="connsiteX1" fmla="*/ 0 w 5668718"/>
              <a:gd name="connsiteY1" fmla="*/ 9940 h 6858000"/>
              <a:gd name="connsiteX2" fmla="*/ 5660336 w 5668718"/>
              <a:gd name="connsiteY2" fmla="*/ 0 h 6858000"/>
              <a:gd name="connsiteX3" fmla="*/ 5648739 w 5668718"/>
              <a:gd name="connsiteY3" fmla="*/ 3766931 h 6858000"/>
              <a:gd name="connsiteX4" fmla="*/ 4480892 w 5668718"/>
              <a:gd name="connsiteY4" fmla="*/ 4075043 h 6858000"/>
              <a:gd name="connsiteX5" fmla="*/ 3814971 w 5668718"/>
              <a:gd name="connsiteY5" fmla="*/ 5536096 h 6858000"/>
              <a:gd name="connsiteX6" fmla="*/ 2493066 w 5668718"/>
              <a:gd name="connsiteY6" fmla="*/ 5575853 h 6858000"/>
              <a:gd name="connsiteX7" fmla="*/ 1866900 w 5668718"/>
              <a:gd name="connsiteY7" fmla="*/ 5903844 h 6858000"/>
              <a:gd name="connsiteX8" fmla="*/ 614571 w 5668718"/>
              <a:gd name="connsiteY8" fmla="*/ 5973417 h 6858000"/>
              <a:gd name="connsiteX9" fmla="*/ 18222 w 5668718"/>
              <a:gd name="connsiteY9" fmla="*/ 6858000 h 6858000"/>
              <a:gd name="connsiteX0" fmla="*/ 18222 w 5660336"/>
              <a:gd name="connsiteY0" fmla="*/ 6858000 h 6858000"/>
              <a:gd name="connsiteX1" fmla="*/ 0 w 5660336"/>
              <a:gd name="connsiteY1" fmla="*/ 9940 h 6858000"/>
              <a:gd name="connsiteX2" fmla="*/ 5660336 w 5660336"/>
              <a:gd name="connsiteY2" fmla="*/ 0 h 6858000"/>
              <a:gd name="connsiteX3" fmla="*/ 5648739 w 5660336"/>
              <a:gd name="connsiteY3" fmla="*/ 3766931 h 6858000"/>
              <a:gd name="connsiteX4" fmla="*/ 4480892 w 5660336"/>
              <a:gd name="connsiteY4" fmla="*/ 4075043 h 6858000"/>
              <a:gd name="connsiteX5" fmla="*/ 3814971 w 5660336"/>
              <a:gd name="connsiteY5" fmla="*/ 5536096 h 6858000"/>
              <a:gd name="connsiteX6" fmla="*/ 2493066 w 5660336"/>
              <a:gd name="connsiteY6" fmla="*/ 5575853 h 6858000"/>
              <a:gd name="connsiteX7" fmla="*/ 1866900 w 5660336"/>
              <a:gd name="connsiteY7" fmla="*/ 5903844 h 6858000"/>
              <a:gd name="connsiteX8" fmla="*/ 614571 w 5660336"/>
              <a:gd name="connsiteY8" fmla="*/ 5973417 h 6858000"/>
              <a:gd name="connsiteX9" fmla="*/ 18222 w 5660336"/>
              <a:gd name="connsiteY9" fmla="*/ 6858000 h 6858000"/>
              <a:gd name="connsiteX0" fmla="*/ 8283 w 5650397"/>
              <a:gd name="connsiteY0" fmla="*/ 6867938 h 6867938"/>
              <a:gd name="connsiteX1" fmla="*/ 0 w 5650397"/>
              <a:gd name="connsiteY1" fmla="*/ 0 h 6867938"/>
              <a:gd name="connsiteX2" fmla="*/ 5650397 w 5650397"/>
              <a:gd name="connsiteY2" fmla="*/ 9938 h 6867938"/>
              <a:gd name="connsiteX3" fmla="*/ 5638800 w 5650397"/>
              <a:gd name="connsiteY3" fmla="*/ 3776869 h 6867938"/>
              <a:gd name="connsiteX4" fmla="*/ 4470953 w 5650397"/>
              <a:gd name="connsiteY4" fmla="*/ 4084981 h 6867938"/>
              <a:gd name="connsiteX5" fmla="*/ 3805032 w 5650397"/>
              <a:gd name="connsiteY5" fmla="*/ 5546034 h 6867938"/>
              <a:gd name="connsiteX6" fmla="*/ 2483127 w 5650397"/>
              <a:gd name="connsiteY6" fmla="*/ 5585791 h 6867938"/>
              <a:gd name="connsiteX7" fmla="*/ 1856961 w 5650397"/>
              <a:gd name="connsiteY7" fmla="*/ 5913782 h 6867938"/>
              <a:gd name="connsiteX8" fmla="*/ 604632 w 5650397"/>
              <a:gd name="connsiteY8" fmla="*/ 5983355 h 6867938"/>
              <a:gd name="connsiteX9" fmla="*/ 8283 w 5650397"/>
              <a:gd name="connsiteY9" fmla="*/ 6867938 h 686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0397" h="6867938">
                <a:moveTo>
                  <a:pt x="8283" y="6867938"/>
                </a:moveTo>
                <a:lnTo>
                  <a:pt x="0" y="0"/>
                </a:lnTo>
                <a:lnTo>
                  <a:pt x="5650397" y="9938"/>
                </a:lnTo>
                <a:cubicBezTo>
                  <a:pt x="5632728" y="1601856"/>
                  <a:pt x="5644598" y="1888434"/>
                  <a:pt x="5638800" y="3776869"/>
                </a:cubicBezTo>
                <a:cubicBezTo>
                  <a:pt x="5004352" y="3694044"/>
                  <a:pt x="4776581" y="3790120"/>
                  <a:pt x="4470953" y="4084981"/>
                </a:cubicBezTo>
                <a:cubicBezTo>
                  <a:pt x="4165325" y="4379842"/>
                  <a:pt x="4136336" y="5295899"/>
                  <a:pt x="3805032" y="5546034"/>
                </a:cubicBezTo>
                <a:cubicBezTo>
                  <a:pt x="3473728" y="5796169"/>
                  <a:pt x="2807805" y="5524500"/>
                  <a:pt x="2483127" y="5585791"/>
                </a:cubicBezTo>
                <a:cubicBezTo>
                  <a:pt x="2158449" y="5647082"/>
                  <a:pt x="2170044" y="5847521"/>
                  <a:pt x="1856961" y="5913782"/>
                </a:cubicBezTo>
                <a:cubicBezTo>
                  <a:pt x="1543879" y="5980043"/>
                  <a:pt x="912745" y="5824329"/>
                  <a:pt x="604632" y="5983355"/>
                </a:cubicBezTo>
                <a:cubicBezTo>
                  <a:pt x="296519" y="6142381"/>
                  <a:pt x="186911" y="6359386"/>
                  <a:pt x="8283" y="6867938"/>
                </a:cubicBezTo>
                <a:close/>
              </a:path>
            </a:pathLst>
          </a:custGeom>
        </p:spPr>
        <p:txBody>
          <a:bodyPr/>
          <a:lstStyle/>
          <a:p>
            <a:r>
              <a:rPr lang="nb-NO"/>
              <a:t>Klikk på ikonet for å legge til et bilde</a:t>
            </a:r>
          </a:p>
        </p:txBody>
      </p:sp>
      <p:pic>
        <p:nvPicPr>
          <p:cNvPr id="10" name="Bilde 9" descr="Et bilde som inneholder Font, Grafikk, skjermbilde, grafisk design&#10;&#10;KI-generert innhold kan være feil.">
            <a:extLst>
              <a:ext uri="{FF2B5EF4-FFF2-40B4-BE49-F238E27FC236}">
                <a16:creationId xmlns:a16="http://schemas.microsoft.com/office/drawing/2014/main" id="{536D485D-A1E0-1ACF-2F91-5FCC72305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4216" y="6206902"/>
            <a:ext cx="2358398" cy="502717"/>
          </a:xfrm>
          <a:prstGeom prst="rect">
            <a:avLst/>
          </a:prstGeom>
        </p:spPr>
      </p:pic>
    </p:spTree>
    <p:extLst>
      <p:ext uri="{BB962C8B-B14F-4D97-AF65-F5344CB8AC3E}">
        <p14:creationId xmlns:p14="http://schemas.microsoft.com/office/powerpoint/2010/main" val="2107344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e og tekstbok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0BD8EA8A-C0C4-012C-1AB9-1ADCC5880F9C}"/>
              </a:ext>
            </a:extLst>
          </p:cNvPr>
          <p:cNvSpPr>
            <a:spLocks noGrp="1"/>
          </p:cNvSpPr>
          <p:nvPr>
            <p:ph type="pic" sz="quarter" idx="10"/>
          </p:nvPr>
        </p:nvSpPr>
        <p:spPr>
          <a:xfrm>
            <a:off x="0" y="0"/>
            <a:ext cx="7470475" cy="6858000"/>
          </a:xfrm>
        </p:spPr>
        <p:txBody>
          <a:bodyPr/>
          <a:lstStyle/>
          <a:p>
            <a:r>
              <a:rPr lang="nb-NO"/>
              <a:t>Klikk på ikonet for å legge til et bilde</a:t>
            </a:r>
          </a:p>
        </p:txBody>
      </p:sp>
      <p:sp>
        <p:nvSpPr>
          <p:cNvPr id="10" name="Rektangel 9">
            <a:extLst>
              <a:ext uri="{FF2B5EF4-FFF2-40B4-BE49-F238E27FC236}">
                <a16:creationId xmlns:a16="http://schemas.microsoft.com/office/drawing/2014/main" id="{84449F46-1E12-E123-8AA3-B322AEAA1F5D}"/>
              </a:ext>
            </a:extLst>
          </p:cNvPr>
          <p:cNvSpPr/>
          <p:nvPr userDrawn="1"/>
        </p:nvSpPr>
        <p:spPr>
          <a:xfrm>
            <a:off x="7803672" y="1876646"/>
            <a:ext cx="4038600" cy="31047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descr="Et bilde som inneholder sirkel, måne&#10;&#10;KI-generert innhold kan være feil.">
            <a:extLst>
              <a:ext uri="{FF2B5EF4-FFF2-40B4-BE49-F238E27FC236}">
                <a16:creationId xmlns:a16="http://schemas.microsoft.com/office/drawing/2014/main" id="{3A33068A-A229-14FD-BF5C-E053014023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7651" y="6043901"/>
            <a:ext cx="609600" cy="609022"/>
          </a:xfrm>
          <a:prstGeom prst="rect">
            <a:avLst/>
          </a:prstGeom>
        </p:spPr>
      </p:pic>
      <p:sp>
        <p:nvSpPr>
          <p:cNvPr id="13" name="Plassholder for tekst 12">
            <a:extLst>
              <a:ext uri="{FF2B5EF4-FFF2-40B4-BE49-F238E27FC236}">
                <a16:creationId xmlns:a16="http://schemas.microsoft.com/office/drawing/2014/main" id="{F9B832DC-22CD-82BF-76BE-8C9CD19AE053}"/>
              </a:ext>
            </a:extLst>
          </p:cNvPr>
          <p:cNvSpPr>
            <a:spLocks noGrp="1"/>
          </p:cNvSpPr>
          <p:nvPr>
            <p:ph type="body" sz="quarter" idx="11"/>
          </p:nvPr>
        </p:nvSpPr>
        <p:spPr>
          <a:xfrm>
            <a:off x="7965597" y="2115879"/>
            <a:ext cx="3714750" cy="2594344"/>
          </a:xfrm>
        </p:spPr>
        <p:txBody>
          <a:bodyPr>
            <a:normAutofit/>
          </a:bodyPr>
          <a:lstStyle>
            <a:lvl1pPr marL="0" indent="0">
              <a:buNone/>
              <a:defRPr sz="1600">
                <a:solidFill>
                  <a:srgbClr val="002466"/>
                </a:solidFill>
              </a:defRPr>
            </a:lvl1pPr>
          </a:lstStyle>
          <a:p>
            <a:pPr lvl="0"/>
            <a:r>
              <a:rPr lang="nb-NO"/>
              <a:t>Klikk for å redigere tekststiler i malen</a:t>
            </a:r>
          </a:p>
        </p:txBody>
      </p:sp>
    </p:spTree>
    <p:extLst>
      <p:ext uri="{BB962C8B-B14F-4D97-AF65-F5344CB8AC3E}">
        <p14:creationId xmlns:p14="http://schemas.microsoft.com/office/powerpoint/2010/main" val="814382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vn og bilde">
    <p:spTree>
      <p:nvGrpSpPr>
        <p:cNvPr id="1" name=""/>
        <p:cNvGrpSpPr/>
        <p:nvPr/>
      </p:nvGrpSpPr>
      <p:grpSpPr>
        <a:xfrm>
          <a:off x="0" y="0"/>
          <a:ext cx="0" cy="0"/>
          <a:chOff x="0" y="0"/>
          <a:chExt cx="0" cy="0"/>
        </a:xfrm>
      </p:grpSpPr>
      <p:pic>
        <p:nvPicPr>
          <p:cNvPr id="13" name="Grafikk 12" descr="En økologisk hjørne figur">
            <a:extLst>
              <a:ext uri="{FF2B5EF4-FFF2-40B4-BE49-F238E27FC236}">
                <a16:creationId xmlns:a16="http://schemas.microsoft.com/office/drawing/2014/main" id="{D95E994D-5116-6E3B-F543-88B22C327552}"/>
              </a:ext>
            </a:extLst>
          </p:cNvPr>
          <p:cNvPicPr>
            <a:picLocks noChangeAspect="1"/>
          </p:cNvPicPr>
          <p:nvPr userDrawn="1"/>
        </p:nvPicPr>
        <p:blipFill>
          <a:blip r:embed="rId2">
            <a:extLst>
              <a:ext uri="{96DAC541-7B7A-43D3-8B79-37D633B846F1}">
                <asvg:svgBlip xmlns:asvg="http://schemas.microsoft.com/office/drawing/2016/SVG/main" r:embed="rId3"/>
              </a:ext>
            </a:extLst>
          </a:blip>
          <a:srcRect l="7162" t="42105" r="6904"/>
          <a:stretch/>
        </p:blipFill>
        <p:spPr>
          <a:xfrm>
            <a:off x="0" y="647601"/>
            <a:ext cx="6222666" cy="6208295"/>
          </a:xfrm>
          <a:prstGeom prst="rect">
            <a:avLst/>
          </a:prstGeom>
          <a:effectLst/>
        </p:spPr>
      </p:pic>
      <p:pic>
        <p:nvPicPr>
          <p:cNvPr id="11" name="Grafikk 10" descr="En økologisk hjørne figur">
            <a:extLst>
              <a:ext uri="{FF2B5EF4-FFF2-40B4-BE49-F238E27FC236}">
                <a16:creationId xmlns:a16="http://schemas.microsoft.com/office/drawing/2014/main" id="{5237F46B-6B24-EB5E-9A9A-78CD84BD79D9}"/>
              </a:ext>
            </a:extLst>
          </p:cNvPr>
          <p:cNvPicPr>
            <a:picLocks noChangeAspect="1"/>
          </p:cNvPicPr>
          <p:nvPr userDrawn="1"/>
        </p:nvPicPr>
        <p:blipFill>
          <a:blip r:embed="rId4">
            <a:extLst>
              <a:ext uri="{96DAC541-7B7A-43D3-8B79-37D633B846F1}">
                <asvg:svgBlip xmlns:asvg="http://schemas.microsoft.com/office/drawing/2016/SVG/main" r:embed="rId5"/>
              </a:ext>
            </a:extLst>
          </a:blip>
          <a:srcRect l="12685" t="50658"/>
          <a:stretch/>
        </p:blipFill>
        <p:spPr>
          <a:xfrm>
            <a:off x="0" y="3429000"/>
            <a:ext cx="5170235" cy="3472252"/>
          </a:xfrm>
          <a:prstGeom prst="rect">
            <a:avLst/>
          </a:prstGeom>
          <a:effectLst/>
        </p:spPr>
      </p:pic>
      <p:pic>
        <p:nvPicPr>
          <p:cNvPr id="12" name="Grafikk 63" descr="En økologisk hjørne figur">
            <a:extLst>
              <a:ext uri="{FF2B5EF4-FFF2-40B4-BE49-F238E27FC236}">
                <a16:creationId xmlns:a16="http://schemas.microsoft.com/office/drawing/2014/main" id="{E292D11E-E0A9-3674-131D-74B2FD3405F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4545971"/>
            <a:ext cx="6405273" cy="2320558"/>
          </a:xfrm>
          <a:prstGeom prst="rect">
            <a:avLst/>
          </a:prstGeom>
          <a:effectLst/>
        </p:spPr>
      </p:pic>
      <p:sp>
        <p:nvSpPr>
          <p:cNvPr id="6" name="Plassholder for bilde 5">
            <a:extLst>
              <a:ext uri="{FF2B5EF4-FFF2-40B4-BE49-F238E27FC236}">
                <a16:creationId xmlns:a16="http://schemas.microsoft.com/office/drawing/2014/main" id="{6219CAAD-F697-D17A-99A6-A0BBCD1C5DCC}"/>
              </a:ext>
            </a:extLst>
          </p:cNvPr>
          <p:cNvSpPr>
            <a:spLocks noGrp="1"/>
          </p:cNvSpPr>
          <p:nvPr>
            <p:ph type="pic" sz="quarter" idx="10"/>
          </p:nvPr>
        </p:nvSpPr>
        <p:spPr>
          <a:xfrm>
            <a:off x="5928349" y="1867309"/>
            <a:ext cx="2193424" cy="2123691"/>
          </a:xfrm>
          <a:prstGeom prst="ellipse">
            <a:avLst/>
          </a:prstGeom>
          <a:ln>
            <a:noFill/>
          </a:ln>
        </p:spPr>
        <p:txBody>
          <a:bodyPr/>
          <a:lstStyle/>
          <a:p>
            <a:r>
              <a:rPr lang="nb-NO"/>
              <a:t>Klikk på ikonet for å legge til et bilde</a:t>
            </a:r>
          </a:p>
        </p:txBody>
      </p:sp>
      <p:sp>
        <p:nvSpPr>
          <p:cNvPr id="8" name="Plassholder for tekst 7">
            <a:extLst>
              <a:ext uri="{FF2B5EF4-FFF2-40B4-BE49-F238E27FC236}">
                <a16:creationId xmlns:a16="http://schemas.microsoft.com/office/drawing/2014/main" id="{B8F7138A-01B6-369F-3BDB-AEFE9C968020}"/>
              </a:ext>
            </a:extLst>
          </p:cNvPr>
          <p:cNvSpPr>
            <a:spLocks noGrp="1"/>
          </p:cNvSpPr>
          <p:nvPr>
            <p:ph type="body" sz="quarter" idx="11" hasCustomPrompt="1"/>
          </p:nvPr>
        </p:nvSpPr>
        <p:spPr>
          <a:xfrm>
            <a:off x="8360738" y="2887453"/>
            <a:ext cx="3351122" cy="971550"/>
          </a:xfrm>
        </p:spPr>
        <p:txBody>
          <a:bodyPr/>
          <a:lstStyle>
            <a:lvl1pPr marL="0" indent="0" algn="l">
              <a:buNone/>
              <a:defRPr>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nb-NO"/>
              <a:t>Navn </a:t>
            </a:r>
            <a:r>
              <a:rPr lang="nb-NO" err="1"/>
              <a:t>Navnesen</a:t>
            </a:r>
            <a:r>
              <a:rPr lang="nb-NO"/>
              <a:t> | Tittel</a:t>
            </a:r>
            <a:br>
              <a:rPr lang="nb-NO"/>
            </a:br>
            <a:r>
              <a:rPr lang="nb-NO"/>
              <a:t>e.post@pasientreiser.no</a:t>
            </a:r>
            <a:br>
              <a:rPr lang="nb-NO"/>
            </a:br>
            <a:r>
              <a:rPr lang="nb-NO"/>
              <a:t>99 88 77 66</a:t>
            </a:r>
          </a:p>
        </p:txBody>
      </p:sp>
      <p:sp>
        <p:nvSpPr>
          <p:cNvPr id="9" name="TekstSylinder 8">
            <a:extLst>
              <a:ext uri="{FF2B5EF4-FFF2-40B4-BE49-F238E27FC236}">
                <a16:creationId xmlns:a16="http://schemas.microsoft.com/office/drawing/2014/main" id="{9A4C87C8-BC2A-312A-6D06-B65191DB03A0}"/>
              </a:ext>
            </a:extLst>
          </p:cNvPr>
          <p:cNvSpPr txBox="1"/>
          <p:nvPr userDrawn="1"/>
        </p:nvSpPr>
        <p:spPr>
          <a:xfrm>
            <a:off x="8360739" y="2056437"/>
            <a:ext cx="3351122" cy="584775"/>
          </a:xfrm>
          <a:prstGeom prst="rect">
            <a:avLst/>
          </a:prstGeom>
          <a:noFill/>
        </p:spPr>
        <p:txBody>
          <a:bodyPr wrap="square" rtlCol="0">
            <a:spAutoFit/>
          </a:bodyPr>
          <a:lstStyle/>
          <a:p>
            <a:pPr algn="l"/>
            <a:r>
              <a:rPr lang="nb-NO" sz="3200" b="1">
                <a:solidFill>
                  <a:schemeClr val="tx1"/>
                </a:solidFill>
                <a:latin typeface="Calibri" panose="020F0502020204030204" pitchFamily="34" charset="0"/>
                <a:ea typeface="Calibri" panose="020F0502020204030204" pitchFamily="34" charset="0"/>
                <a:cs typeface="Calibri" panose="020F0502020204030204" pitchFamily="34" charset="0"/>
              </a:rPr>
              <a:t>Tusen takk!</a:t>
            </a:r>
          </a:p>
        </p:txBody>
      </p:sp>
      <p:sp>
        <p:nvSpPr>
          <p:cNvPr id="7" name="Rektangel 6">
            <a:extLst>
              <a:ext uri="{FF2B5EF4-FFF2-40B4-BE49-F238E27FC236}">
                <a16:creationId xmlns:a16="http://schemas.microsoft.com/office/drawing/2014/main" id="{A2304A07-5C4E-BB49-6EA6-734763D645DA}"/>
              </a:ext>
            </a:extLst>
          </p:cNvPr>
          <p:cNvSpPr/>
          <p:nvPr userDrawn="1"/>
        </p:nvSpPr>
        <p:spPr>
          <a:xfrm>
            <a:off x="10988842" y="5871411"/>
            <a:ext cx="1203158" cy="971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Frihåndsform: figur 4">
            <a:extLst>
              <a:ext uri="{FF2B5EF4-FFF2-40B4-BE49-F238E27FC236}">
                <a16:creationId xmlns:a16="http://schemas.microsoft.com/office/drawing/2014/main" id="{1612D687-282A-B266-6F88-BB842A514973}"/>
              </a:ext>
            </a:extLst>
          </p:cNvPr>
          <p:cNvSpPr/>
          <p:nvPr userDrawn="1"/>
        </p:nvSpPr>
        <p:spPr>
          <a:xfrm>
            <a:off x="666750" y="4600575"/>
            <a:ext cx="4914900" cy="2286000"/>
          </a:xfrm>
          <a:custGeom>
            <a:avLst/>
            <a:gdLst>
              <a:gd name="csX0" fmla="*/ 0 w 4914900"/>
              <a:gd name="csY0" fmla="*/ 0 h 2286000"/>
              <a:gd name="csX1" fmla="*/ 876300 w 4914900"/>
              <a:gd name="csY1" fmla="*/ 257175 h 2286000"/>
              <a:gd name="csX2" fmla="*/ 1400175 w 4914900"/>
              <a:gd name="csY2" fmla="*/ 933450 h 2286000"/>
              <a:gd name="csX3" fmla="*/ 2028825 w 4914900"/>
              <a:gd name="csY3" fmla="*/ 1047750 h 2286000"/>
              <a:gd name="csX4" fmla="*/ 2533650 w 4914900"/>
              <a:gd name="csY4" fmla="*/ 1323975 h 2286000"/>
              <a:gd name="csX5" fmla="*/ 3152775 w 4914900"/>
              <a:gd name="csY5" fmla="*/ 1447800 h 2286000"/>
              <a:gd name="csX6" fmla="*/ 3848100 w 4914900"/>
              <a:gd name="csY6" fmla="*/ 1819275 h 2286000"/>
              <a:gd name="csX7" fmla="*/ 4495800 w 4914900"/>
              <a:gd name="csY7" fmla="*/ 1971675 h 2286000"/>
              <a:gd name="csX8" fmla="*/ 4914900 w 4914900"/>
              <a:gd name="csY8" fmla="*/ 2286000 h 2286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14900" h="2286000" extrusionOk="0">
                <a:moveTo>
                  <a:pt x="0" y="0"/>
                </a:moveTo>
                <a:cubicBezTo>
                  <a:pt x="328596" y="28077"/>
                  <a:pt x="680421" y="79261"/>
                  <a:pt x="876300" y="257175"/>
                </a:cubicBezTo>
                <a:cubicBezTo>
                  <a:pt x="1090826" y="379978"/>
                  <a:pt x="1207269" y="812061"/>
                  <a:pt x="1400175" y="933450"/>
                </a:cubicBezTo>
                <a:cubicBezTo>
                  <a:pt x="1602809" y="1082540"/>
                  <a:pt x="1839248" y="975914"/>
                  <a:pt x="2028825" y="1047750"/>
                </a:cubicBezTo>
                <a:cubicBezTo>
                  <a:pt x="2223916" y="1118444"/>
                  <a:pt x="2353365" y="1260452"/>
                  <a:pt x="2533650" y="1323975"/>
                </a:cubicBezTo>
                <a:cubicBezTo>
                  <a:pt x="2725217" y="1404954"/>
                  <a:pt x="2947404" y="1371411"/>
                  <a:pt x="3152775" y="1447800"/>
                </a:cubicBezTo>
                <a:cubicBezTo>
                  <a:pt x="3402513" y="1550694"/>
                  <a:pt x="3624298" y="1704117"/>
                  <a:pt x="3848100" y="1819275"/>
                </a:cubicBezTo>
                <a:cubicBezTo>
                  <a:pt x="4051703" y="1883446"/>
                  <a:pt x="4355522" y="1887087"/>
                  <a:pt x="4495800" y="1971675"/>
                </a:cubicBezTo>
                <a:cubicBezTo>
                  <a:pt x="4679221" y="2064551"/>
                  <a:pt x="4843882" y="2263330"/>
                  <a:pt x="4914900" y="2286000"/>
                </a:cubicBezTo>
              </a:path>
            </a:pathLst>
          </a:custGeom>
          <a:noFill/>
          <a:ln>
            <a:solidFill>
              <a:schemeClr val="bg1"/>
            </a:solidFill>
            <a:prstDash val="dash"/>
            <a:extLst>
              <a:ext uri="{C807C97D-BFC1-408E-A445-0C87EB9F89A2}">
                <ask:lineSketchStyleProps xmlns:ask="http://schemas.microsoft.com/office/drawing/2018/sketchyshapes" sd="331108077">
                  <a:custGeom>
                    <a:avLst/>
                    <a:gdLst>
                      <a:gd name="connsiteX0" fmla="*/ 0 w 4914900"/>
                      <a:gd name="connsiteY0" fmla="*/ 0 h 2286000"/>
                      <a:gd name="connsiteX1" fmla="*/ 876300 w 4914900"/>
                      <a:gd name="connsiteY1" fmla="*/ 257175 h 2286000"/>
                      <a:gd name="connsiteX2" fmla="*/ 1400175 w 4914900"/>
                      <a:gd name="connsiteY2" fmla="*/ 933450 h 2286000"/>
                      <a:gd name="connsiteX3" fmla="*/ 2028825 w 4914900"/>
                      <a:gd name="connsiteY3" fmla="*/ 1047750 h 2286000"/>
                      <a:gd name="connsiteX4" fmla="*/ 2533650 w 4914900"/>
                      <a:gd name="connsiteY4" fmla="*/ 1323975 h 2286000"/>
                      <a:gd name="connsiteX5" fmla="*/ 3152775 w 4914900"/>
                      <a:gd name="connsiteY5" fmla="*/ 1447800 h 2286000"/>
                      <a:gd name="connsiteX6" fmla="*/ 3848100 w 4914900"/>
                      <a:gd name="connsiteY6" fmla="*/ 1819275 h 2286000"/>
                      <a:gd name="connsiteX7" fmla="*/ 4495800 w 4914900"/>
                      <a:gd name="connsiteY7" fmla="*/ 1971675 h 2286000"/>
                      <a:gd name="connsiteX8" fmla="*/ 4914900 w 4914900"/>
                      <a:gd name="connsiteY8"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4900" h="2286000">
                        <a:moveTo>
                          <a:pt x="0" y="0"/>
                        </a:moveTo>
                        <a:cubicBezTo>
                          <a:pt x="321469" y="50800"/>
                          <a:pt x="642938" y="101600"/>
                          <a:pt x="876300" y="257175"/>
                        </a:cubicBezTo>
                        <a:cubicBezTo>
                          <a:pt x="1109663" y="412750"/>
                          <a:pt x="1208088" y="801688"/>
                          <a:pt x="1400175" y="933450"/>
                        </a:cubicBezTo>
                        <a:cubicBezTo>
                          <a:pt x="1592263" y="1065213"/>
                          <a:pt x="1839913" y="982663"/>
                          <a:pt x="2028825" y="1047750"/>
                        </a:cubicBezTo>
                        <a:cubicBezTo>
                          <a:pt x="2217737" y="1112837"/>
                          <a:pt x="2346325" y="1257300"/>
                          <a:pt x="2533650" y="1323975"/>
                        </a:cubicBezTo>
                        <a:cubicBezTo>
                          <a:pt x="2720975" y="1390650"/>
                          <a:pt x="2933700" y="1365250"/>
                          <a:pt x="3152775" y="1447800"/>
                        </a:cubicBezTo>
                        <a:cubicBezTo>
                          <a:pt x="3371850" y="1530350"/>
                          <a:pt x="3624263" y="1731963"/>
                          <a:pt x="3848100" y="1819275"/>
                        </a:cubicBezTo>
                        <a:cubicBezTo>
                          <a:pt x="4071937" y="1906587"/>
                          <a:pt x="4318000" y="1893888"/>
                          <a:pt x="4495800" y="1971675"/>
                        </a:cubicBezTo>
                        <a:cubicBezTo>
                          <a:pt x="4673600" y="2049462"/>
                          <a:pt x="4835525" y="2262188"/>
                          <a:pt x="4914900" y="228600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descr="Et bilde som inneholder Font, Grafikk, skjermbilde, grafisk design&#10;&#10;KI-generert innhold kan være feil.">
            <a:extLst>
              <a:ext uri="{FF2B5EF4-FFF2-40B4-BE49-F238E27FC236}">
                <a16:creationId xmlns:a16="http://schemas.microsoft.com/office/drawing/2014/main" id="{6F1CAC2E-6A20-0165-FA24-B9B94734BA0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501816" y="6054502"/>
            <a:ext cx="2358398" cy="502717"/>
          </a:xfrm>
          <a:prstGeom prst="rect">
            <a:avLst/>
          </a:prstGeom>
        </p:spPr>
      </p:pic>
    </p:spTree>
    <p:extLst>
      <p:ext uri="{BB962C8B-B14F-4D97-AF65-F5344CB8AC3E}">
        <p14:creationId xmlns:p14="http://schemas.microsoft.com/office/powerpoint/2010/main" val="1101632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n og bilde 2">
    <p:spTree>
      <p:nvGrpSpPr>
        <p:cNvPr id="1" name=""/>
        <p:cNvGrpSpPr/>
        <p:nvPr/>
      </p:nvGrpSpPr>
      <p:grpSpPr>
        <a:xfrm>
          <a:off x="0" y="0"/>
          <a:ext cx="0" cy="0"/>
          <a:chOff x="0" y="0"/>
          <a:chExt cx="0" cy="0"/>
        </a:xfrm>
      </p:grpSpPr>
      <p:pic>
        <p:nvPicPr>
          <p:cNvPr id="11" name="Grafikk 10" descr="En økologisk hjørne figur">
            <a:extLst>
              <a:ext uri="{FF2B5EF4-FFF2-40B4-BE49-F238E27FC236}">
                <a16:creationId xmlns:a16="http://schemas.microsoft.com/office/drawing/2014/main" id="{5237F46B-6B24-EB5E-9A9A-78CD84BD79D9}"/>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685" t="50658"/>
          <a:stretch/>
        </p:blipFill>
        <p:spPr>
          <a:xfrm>
            <a:off x="0" y="3429000"/>
            <a:ext cx="5170235" cy="3472252"/>
          </a:xfrm>
          <a:prstGeom prst="rect">
            <a:avLst/>
          </a:prstGeom>
          <a:effectLst/>
        </p:spPr>
      </p:pic>
      <p:pic>
        <p:nvPicPr>
          <p:cNvPr id="12" name="Grafikk 63" descr="En økologisk hjørne figur">
            <a:extLst>
              <a:ext uri="{FF2B5EF4-FFF2-40B4-BE49-F238E27FC236}">
                <a16:creationId xmlns:a16="http://schemas.microsoft.com/office/drawing/2014/main" id="{E292D11E-E0A9-3674-131D-74B2FD3405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588499"/>
            <a:ext cx="6405273" cy="2320558"/>
          </a:xfrm>
          <a:prstGeom prst="rect">
            <a:avLst/>
          </a:prstGeom>
          <a:effectLst/>
        </p:spPr>
      </p:pic>
      <p:sp>
        <p:nvSpPr>
          <p:cNvPr id="6" name="Plassholder for bilde 5">
            <a:extLst>
              <a:ext uri="{FF2B5EF4-FFF2-40B4-BE49-F238E27FC236}">
                <a16:creationId xmlns:a16="http://schemas.microsoft.com/office/drawing/2014/main" id="{6219CAAD-F697-D17A-99A6-A0BBCD1C5DCC}"/>
              </a:ext>
            </a:extLst>
          </p:cNvPr>
          <p:cNvSpPr>
            <a:spLocks noGrp="1"/>
          </p:cNvSpPr>
          <p:nvPr>
            <p:ph type="pic" sz="quarter" idx="10"/>
          </p:nvPr>
        </p:nvSpPr>
        <p:spPr>
          <a:xfrm>
            <a:off x="5928349" y="1867309"/>
            <a:ext cx="2193424" cy="2123691"/>
          </a:xfrm>
          <a:prstGeom prst="ellipse">
            <a:avLst/>
          </a:prstGeom>
          <a:ln>
            <a:noFill/>
          </a:ln>
        </p:spPr>
        <p:txBody>
          <a:bodyPr/>
          <a:lstStyle/>
          <a:p>
            <a:r>
              <a:rPr lang="nb-NO"/>
              <a:t>Klikk på ikonet for å legge til et bilde</a:t>
            </a:r>
          </a:p>
        </p:txBody>
      </p:sp>
      <p:sp>
        <p:nvSpPr>
          <p:cNvPr id="8" name="Plassholder for tekst 7">
            <a:extLst>
              <a:ext uri="{FF2B5EF4-FFF2-40B4-BE49-F238E27FC236}">
                <a16:creationId xmlns:a16="http://schemas.microsoft.com/office/drawing/2014/main" id="{B8F7138A-01B6-369F-3BDB-AEFE9C968020}"/>
              </a:ext>
            </a:extLst>
          </p:cNvPr>
          <p:cNvSpPr>
            <a:spLocks noGrp="1"/>
          </p:cNvSpPr>
          <p:nvPr>
            <p:ph type="body" sz="quarter" idx="11" hasCustomPrompt="1"/>
          </p:nvPr>
        </p:nvSpPr>
        <p:spPr>
          <a:xfrm>
            <a:off x="8360738" y="2887453"/>
            <a:ext cx="3351122" cy="971550"/>
          </a:xfrm>
        </p:spPr>
        <p:txBody>
          <a:bodyPr/>
          <a:lstStyle>
            <a:lvl1pPr marL="0" indent="0" algn="l">
              <a:buNone/>
              <a:defRPr>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nb-NO"/>
              <a:t>Navn </a:t>
            </a:r>
            <a:r>
              <a:rPr lang="nb-NO" err="1"/>
              <a:t>Navnesen</a:t>
            </a:r>
            <a:r>
              <a:rPr lang="nb-NO"/>
              <a:t> | Tittel</a:t>
            </a:r>
            <a:br>
              <a:rPr lang="nb-NO"/>
            </a:br>
            <a:r>
              <a:rPr lang="nb-NO"/>
              <a:t>e.post@pasientreiser.no</a:t>
            </a:r>
            <a:br>
              <a:rPr lang="nb-NO"/>
            </a:br>
            <a:r>
              <a:rPr lang="nb-NO"/>
              <a:t>99 88 77 66</a:t>
            </a:r>
          </a:p>
        </p:txBody>
      </p:sp>
      <p:sp>
        <p:nvSpPr>
          <p:cNvPr id="9" name="TekstSylinder 8">
            <a:extLst>
              <a:ext uri="{FF2B5EF4-FFF2-40B4-BE49-F238E27FC236}">
                <a16:creationId xmlns:a16="http://schemas.microsoft.com/office/drawing/2014/main" id="{9A4C87C8-BC2A-312A-6D06-B65191DB03A0}"/>
              </a:ext>
            </a:extLst>
          </p:cNvPr>
          <p:cNvSpPr txBox="1"/>
          <p:nvPr userDrawn="1"/>
        </p:nvSpPr>
        <p:spPr>
          <a:xfrm>
            <a:off x="8360739" y="2056437"/>
            <a:ext cx="3351122" cy="584775"/>
          </a:xfrm>
          <a:prstGeom prst="rect">
            <a:avLst/>
          </a:prstGeom>
          <a:noFill/>
        </p:spPr>
        <p:txBody>
          <a:bodyPr wrap="square" rtlCol="0">
            <a:spAutoFit/>
          </a:bodyPr>
          <a:lstStyle/>
          <a:p>
            <a:pPr algn="l"/>
            <a:r>
              <a:rPr lang="nb-NO" sz="3200" b="1">
                <a:solidFill>
                  <a:schemeClr val="tx1"/>
                </a:solidFill>
                <a:latin typeface="Calibri" panose="020F0502020204030204" pitchFamily="34" charset="0"/>
                <a:ea typeface="Calibri" panose="020F0502020204030204" pitchFamily="34" charset="0"/>
                <a:cs typeface="Calibri" panose="020F0502020204030204" pitchFamily="34" charset="0"/>
              </a:rPr>
              <a:t>Tusen takk!</a:t>
            </a:r>
          </a:p>
        </p:txBody>
      </p:sp>
      <p:sp>
        <p:nvSpPr>
          <p:cNvPr id="7" name="Rektangel 6">
            <a:extLst>
              <a:ext uri="{FF2B5EF4-FFF2-40B4-BE49-F238E27FC236}">
                <a16:creationId xmlns:a16="http://schemas.microsoft.com/office/drawing/2014/main" id="{A2304A07-5C4E-BB49-6EA6-734763D645DA}"/>
              </a:ext>
            </a:extLst>
          </p:cNvPr>
          <p:cNvSpPr/>
          <p:nvPr userDrawn="1"/>
        </p:nvSpPr>
        <p:spPr>
          <a:xfrm>
            <a:off x="10988842" y="5871411"/>
            <a:ext cx="1203158" cy="971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BA572EDB-0C53-E3BB-0584-2A68F5883F3D}"/>
              </a:ext>
            </a:extLst>
          </p:cNvPr>
          <p:cNvSpPr/>
          <p:nvPr userDrawn="1"/>
        </p:nvSpPr>
        <p:spPr>
          <a:xfrm>
            <a:off x="981075" y="5391151"/>
            <a:ext cx="4429125" cy="1295400"/>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 name="connsiteX0" fmla="*/ 0 w 4429125"/>
              <a:gd name="connsiteY0" fmla="*/ 0 h 1295400"/>
              <a:gd name="connsiteX1" fmla="*/ 657225 w 4429125"/>
              <a:gd name="connsiteY1" fmla="*/ 438150 h 1295400"/>
              <a:gd name="connsiteX2" fmla="*/ 1323975 w 4429125"/>
              <a:gd name="connsiteY2" fmla="*/ 428625 h 1295400"/>
              <a:gd name="connsiteX3" fmla="*/ 1819275 w 4429125"/>
              <a:gd name="connsiteY3" fmla="*/ 904875 h 1295400"/>
              <a:gd name="connsiteX4" fmla="*/ 2695575 w 4429125"/>
              <a:gd name="connsiteY4" fmla="*/ 742950 h 1295400"/>
              <a:gd name="connsiteX5" fmla="*/ 4429125 w 4429125"/>
              <a:gd name="connsiteY5" fmla="*/ 12954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9125" h="1295400">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966368" y="1119187"/>
                  <a:pt x="4429125" y="1295400"/>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Frihåndsform: figur 3">
            <a:extLst>
              <a:ext uri="{FF2B5EF4-FFF2-40B4-BE49-F238E27FC236}">
                <a16:creationId xmlns:a16="http://schemas.microsoft.com/office/drawing/2014/main" id="{7FF61C56-ACF6-07D7-6864-12C7BA4F59F5}"/>
              </a:ext>
            </a:extLst>
          </p:cNvPr>
          <p:cNvSpPr/>
          <p:nvPr userDrawn="1"/>
        </p:nvSpPr>
        <p:spPr>
          <a:xfrm>
            <a:off x="0" y="0"/>
            <a:ext cx="12201525" cy="1144413"/>
          </a:xfrm>
          <a:custGeom>
            <a:avLst/>
            <a:gdLst>
              <a:gd name="csX0" fmla="*/ 0 w 12201525"/>
              <a:gd name="csY0" fmla="*/ 904177 h 1144413"/>
              <a:gd name="csX1" fmla="*/ 3190875 w 12201525"/>
              <a:gd name="csY1" fmla="*/ 502320 h 1144413"/>
              <a:gd name="csX2" fmla="*/ 6353175 w 12201525"/>
              <a:gd name="csY2" fmla="*/ 1143745 h 1144413"/>
              <a:gd name="csX3" fmla="*/ 8829675 w 12201525"/>
              <a:gd name="csY3" fmla="*/ 625968 h 1144413"/>
              <a:gd name="csX4" fmla="*/ 10953750 w 12201525"/>
              <a:gd name="csY4" fmla="*/ 687792 h 1144413"/>
              <a:gd name="csX5" fmla="*/ 12201525 w 12201525"/>
              <a:gd name="csY5" fmla="*/ 0 h 1144413"/>
            </a:gdLst>
            <a:ahLst/>
            <a:cxnLst>
              <a:cxn ang="0">
                <a:pos x="csX0" y="csY0"/>
              </a:cxn>
              <a:cxn ang="0">
                <a:pos x="csX1" y="csY1"/>
              </a:cxn>
              <a:cxn ang="0">
                <a:pos x="csX2" y="csY2"/>
              </a:cxn>
              <a:cxn ang="0">
                <a:pos x="csX3" y="csY3"/>
              </a:cxn>
              <a:cxn ang="0">
                <a:pos x="csX4" y="csY4"/>
              </a:cxn>
              <a:cxn ang="0">
                <a:pos x="csX5" y="csY5"/>
              </a:cxn>
            </a:cxnLst>
            <a:rect l="l" t="t" r="r" b="b"/>
            <a:pathLst>
              <a:path w="12201525" h="1144413" extrusionOk="0">
                <a:moveTo>
                  <a:pt x="0" y="904177"/>
                </a:moveTo>
                <a:cubicBezTo>
                  <a:pt x="1107896" y="814760"/>
                  <a:pt x="1931945" y="476512"/>
                  <a:pt x="3190875" y="502320"/>
                </a:cubicBezTo>
                <a:cubicBezTo>
                  <a:pt x="4255723" y="448465"/>
                  <a:pt x="5445312" y="1064511"/>
                  <a:pt x="6353175" y="1143745"/>
                </a:cubicBezTo>
                <a:cubicBezTo>
                  <a:pt x="7399853" y="1089111"/>
                  <a:pt x="8000577" y="808769"/>
                  <a:pt x="8829675" y="625968"/>
                </a:cubicBezTo>
                <a:cubicBezTo>
                  <a:pt x="9576935" y="466535"/>
                  <a:pt x="10382820" y="840794"/>
                  <a:pt x="10953750" y="687792"/>
                </a:cubicBezTo>
                <a:cubicBezTo>
                  <a:pt x="11458932" y="619550"/>
                  <a:pt x="11912319" y="104655"/>
                  <a:pt x="12201525" y="0"/>
                </a:cubicBezTo>
              </a:path>
            </a:pathLst>
          </a:custGeom>
          <a:noFill/>
          <a:ln>
            <a:solidFill>
              <a:schemeClr val="bg2">
                <a:lumMod val="90000"/>
              </a:schemeClr>
            </a:solidFill>
            <a:prstDash val="dash"/>
            <a:extLst>
              <a:ext uri="{C807C97D-BFC1-408E-A445-0C87EB9F89A2}">
                <ask:lineSketchStyleProps xmlns:ask="http://schemas.microsoft.com/office/drawing/2018/sketchyshapes" sd="3301086107">
                  <a:custGeom>
                    <a:avLst/>
                    <a:gdLst>
                      <a:gd name="connsiteX0" fmla="*/ 0 w 12201525"/>
                      <a:gd name="connsiteY0" fmla="*/ 1114425 h 1410523"/>
                      <a:gd name="connsiteX1" fmla="*/ 3190875 w 12201525"/>
                      <a:gd name="connsiteY1" fmla="*/ 619125 h 1410523"/>
                      <a:gd name="connsiteX2" fmla="*/ 6353175 w 12201525"/>
                      <a:gd name="connsiteY2" fmla="*/ 1409700 h 1410523"/>
                      <a:gd name="connsiteX3" fmla="*/ 8829675 w 12201525"/>
                      <a:gd name="connsiteY3" fmla="*/ 771525 h 1410523"/>
                      <a:gd name="connsiteX4" fmla="*/ 10953750 w 12201525"/>
                      <a:gd name="connsiteY4" fmla="*/ 847725 h 1410523"/>
                      <a:gd name="connsiteX5" fmla="*/ 12201525 w 12201525"/>
                      <a:gd name="connsiteY5" fmla="*/ 0 h 14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1410523">
                        <a:moveTo>
                          <a:pt x="0" y="1114425"/>
                        </a:moveTo>
                        <a:cubicBezTo>
                          <a:pt x="1066006" y="842169"/>
                          <a:pt x="2132013" y="569913"/>
                          <a:pt x="3190875" y="619125"/>
                        </a:cubicBezTo>
                        <a:cubicBezTo>
                          <a:pt x="4249737" y="668337"/>
                          <a:pt x="5413375" y="1384300"/>
                          <a:pt x="6353175" y="1409700"/>
                        </a:cubicBezTo>
                        <a:cubicBezTo>
                          <a:pt x="7292975" y="1435100"/>
                          <a:pt x="8062913" y="865187"/>
                          <a:pt x="8829675" y="771525"/>
                        </a:cubicBezTo>
                        <a:cubicBezTo>
                          <a:pt x="9596437" y="677863"/>
                          <a:pt x="10391775" y="976312"/>
                          <a:pt x="10953750" y="847725"/>
                        </a:cubicBezTo>
                        <a:cubicBezTo>
                          <a:pt x="11515725" y="719138"/>
                          <a:pt x="11885613" y="144462"/>
                          <a:pt x="122015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kjermbilde, grafisk design&#10;&#10;KI-generert innhold kan være feil.">
            <a:extLst>
              <a:ext uri="{FF2B5EF4-FFF2-40B4-BE49-F238E27FC236}">
                <a16:creationId xmlns:a16="http://schemas.microsoft.com/office/drawing/2014/main" id="{F4281789-E40E-A3BE-4C32-BDDD7419EFA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01816" y="6054502"/>
            <a:ext cx="2358398" cy="502717"/>
          </a:xfrm>
          <a:prstGeom prst="rect">
            <a:avLst/>
          </a:prstGeom>
        </p:spPr>
      </p:pic>
    </p:spTree>
    <p:extLst>
      <p:ext uri="{BB962C8B-B14F-4D97-AF65-F5344CB8AC3E}">
        <p14:creationId xmlns:p14="http://schemas.microsoft.com/office/powerpoint/2010/main" val="159343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ide me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222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C530119-001F-A0DA-6C16-5A4699F9C0C4}"/>
              </a:ext>
            </a:extLst>
          </p:cNvPr>
          <p:cNvSpPr/>
          <p:nvPr userDrawn="1"/>
        </p:nvSpPr>
        <p:spPr>
          <a:xfrm>
            <a:off x="11106150" y="5934075"/>
            <a:ext cx="1000125" cy="809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21085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ndskapsbakgrunn">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DF07B2C6-C84E-F506-A339-157AAEF5C9C2}"/>
              </a:ext>
            </a:extLst>
          </p:cNvPr>
          <p:cNvSpPr>
            <a:spLocks/>
          </p:cNvSpPr>
          <p:nvPr userDrawn="1"/>
        </p:nvSpPr>
        <p:spPr>
          <a:xfrm>
            <a:off x="0" y="-21876"/>
            <a:ext cx="12192000"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descr="En økologisk hjørne figur">
            <a:extLst>
              <a:ext uri="{FF2B5EF4-FFF2-40B4-BE49-F238E27FC236}">
                <a16:creationId xmlns:a16="http://schemas.microsoft.com/office/drawing/2014/main" id="{9CD24E8B-4120-D93A-2E11-72DC7E8C0713}"/>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685" t="50472"/>
          <a:stretch/>
        </p:blipFill>
        <p:spPr>
          <a:xfrm>
            <a:off x="-9525" y="3276600"/>
            <a:ext cx="5170235" cy="3485388"/>
          </a:xfrm>
          <a:prstGeom prst="rect">
            <a:avLst/>
          </a:prstGeom>
          <a:effectLst>
            <a:outerShdw blurRad="50800" dist="38100" dir="18900000" algn="bl" rotWithShape="0">
              <a:prstClr val="black">
                <a:alpha val="40000"/>
              </a:prstClr>
            </a:outerShdw>
          </a:effectLst>
        </p:spPr>
      </p:pic>
      <p:pic>
        <p:nvPicPr>
          <p:cNvPr id="9" name="Grafikk 63" descr="En økologisk hjørne figur">
            <a:extLst>
              <a:ext uri="{FF2B5EF4-FFF2-40B4-BE49-F238E27FC236}">
                <a16:creationId xmlns:a16="http://schemas.microsoft.com/office/drawing/2014/main" id="{B8D8BE1D-5CC2-6D4B-AD6B-C0E17AFFB6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50" y="4537442"/>
            <a:ext cx="6405273" cy="2320558"/>
          </a:xfrm>
          <a:prstGeom prst="rect">
            <a:avLst/>
          </a:prstGeom>
          <a:effectLst>
            <a:outerShdw blurRad="50800" dist="38100" dir="18900000" algn="bl" rotWithShape="0">
              <a:prstClr val="black">
                <a:alpha val="40000"/>
              </a:prstClr>
            </a:outerShdw>
          </a:effectLst>
        </p:spPr>
      </p:pic>
      <p:sp>
        <p:nvSpPr>
          <p:cNvPr id="13" name="Frihåndsform: figur 12">
            <a:extLst>
              <a:ext uri="{FF2B5EF4-FFF2-40B4-BE49-F238E27FC236}">
                <a16:creationId xmlns:a16="http://schemas.microsoft.com/office/drawing/2014/main" id="{629F8941-79BD-96D5-95C4-C02F2926EEF8}"/>
              </a:ext>
            </a:extLst>
          </p:cNvPr>
          <p:cNvSpPr/>
          <p:nvPr userDrawn="1"/>
        </p:nvSpPr>
        <p:spPr>
          <a:xfrm>
            <a:off x="5246857" y="6340597"/>
            <a:ext cx="2562229" cy="531632"/>
          </a:xfrm>
          <a:custGeom>
            <a:avLst/>
            <a:gdLst>
              <a:gd name="connsiteX0" fmla="*/ 115904 w 1781180"/>
              <a:gd name="connsiteY0" fmla="*/ 60939 h 608931"/>
              <a:gd name="connsiteX1" fmla="*/ 934051 w 1781180"/>
              <a:gd name="connsiteY1" fmla="*/ 24844 h 608931"/>
              <a:gd name="connsiteX2" fmla="*/ 1667978 w 1781180"/>
              <a:gd name="connsiteY2" fmla="*/ 205318 h 608931"/>
              <a:gd name="connsiteX3" fmla="*/ 1619851 w 1781180"/>
              <a:gd name="connsiteY3" fmla="*/ 542202 h 608931"/>
              <a:gd name="connsiteX4" fmla="*/ 164030 w 1781180"/>
              <a:gd name="connsiteY4" fmla="*/ 566265 h 608931"/>
              <a:gd name="connsiteX5" fmla="*/ 115904 w 1781180"/>
              <a:gd name="connsiteY5" fmla="*/ 60939 h 608931"/>
              <a:gd name="connsiteX0" fmla="*/ 115904 w 1765029"/>
              <a:gd name="connsiteY0" fmla="*/ 60939 h 608931"/>
              <a:gd name="connsiteX1" fmla="*/ 934051 w 1765029"/>
              <a:gd name="connsiteY1" fmla="*/ 24844 h 608931"/>
              <a:gd name="connsiteX2" fmla="*/ 1667978 w 1765029"/>
              <a:gd name="connsiteY2" fmla="*/ 205318 h 608931"/>
              <a:gd name="connsiteX3" fmla="*/ 1619851 w 1765029"/>
              <a:gd name="connsiteY3" fmla="*/ 542202 h 608931"/>
              <a:gd name="connsiteX4" fmla="*/ 164030 w 1765029"/>
              <a:gd name="connsiteY4" fmla="*/ 566265 h 608931"/>
              <a:gd name="connsiteX5" fmla="*/ 115904 w 1765029"/>
              <a:gd name="connsiteY5" fmla="*/ 60939 h 608931"/>
              <a:gd name="connsiteX0" fmla="*/ 118997 w 1791533"/>
              <a:gd name="connsiteY0" fmla="*/ 60939 h 608214"/>
              <a:gd name="connsiteX1" fmla="*/ 937144 w 1791533"/>
              <a:gd name="connsiteY1" fmla="*/ 24844 h 608214"/>
              <a:gd name="connsiteX2" fmla="*/ 1671071 w 1791533"/>
              <a:gd name="connsiteY2" fmla="*/ 205318 h 608214"/>
              <a:gd name="connsiteX3" fmla="*/ 1634871 w 1791533"/>
              <a:gd name="connsiteY3" fmla="*/ 538227 h 608214"/>
              <a:gd name="connsiteX4" fmla="*/ 167123 w 1791533"/>
              <a:gd name="connsiteY4" fmla="*/ 566265 h 608214"/>
              <a:gd name="connsiteX5" fmla="*/ 118997 w 1791533"/>
              <a:gd name="connsiteY5" fmla="*/ 60939 h 608214"/>
              <a:gd name="connsiteX0" fmla="*/ 118997 w 1719083"/>
              <a:gd name="connsiteY0" fmla="*/ 60939 h 608214"/>
              <a:gd name="connsiteX1" fmla="*/ 937144 w 1719083"/>
              <a:gd name="connsiteY1" fmla="*/ 24844 h 608214"/>
              <a:gd name="connsiteX2" fmla="*/ 1671071 w 1719083"/>
              <a:gd name="connsiteY2" fmla="*/ 205318 h 608214"/>
              <a:gd name="connsiteX3" fmla="*/ 1634871 w 1719083"/>
              <a:gd name="connsiteY3" fmla="*/ 538227 h 608214"/>
              <a:gd name="connsiteX4" fmla="*/ 167123 w 1719083"/>
              <a:gd name="connsiteY4" fmla="*/ 566265 h 608214"/>
              <a:gd name="connsiteX5" fmla="*/ 118997 w 1719083"/>
              <a:gd name="connsiteY5" fmla="*/ 60939 h 608214"/>
              <a:gd name="connsiteX0" fmla="*/ 118997 w 1728517"/>
              <a:gd name="connsiteY0" fmla="*/ 60939 h 608214"/>
              <a:gd name="connsiteX1" fmla="*/ 937144 w 1728517"/>
              <a:gd name="connsiteY1" fmla="*/ 24844 h 608214"/>
              <a:gd name="connsiteX2" fmla="*/ 1682998 w 1728517"/>
              <a:gd name="connsiteY2" fmla="*/ 205318 h 608214"/>
              <a:gd name="connsiteX3" fmla="*/ 1634871 w 1728517"/>
              <a:gd name="connsiteY3" fmla="*/ 538227 h 608214"/>
              <a:gd name="connsiteX4" fmla="*/ 167123 w 1728517"/>
              <a:gd name="connsiteY4" fmla="*/ 566265 h 608214"/>
              <a:gd name="connsiteX5" fmla="*/ 118997 w 1728517"/>
              <a:gd name="connsiteY5" fmla="*/ 60939 h 608214"/>
              <a:gd name="connsiteX0" fmla="*/ 118997 w 1683744"/>
              <a:gd name="connsiteY0" fmla="*/ 60939 h 608214"/>
              <a:gd name="connsiteX1" fmla="*/ 937144 w 1683744"/>
              <a:gd name="connsiteY1" fmla="*/ 24844 h 608214"/>
              <a:gd name="connsiteX2" fmla="*/ 1682998 w 1683744"/>
              <a:gd name="connsiteY2" fmla="*/ 205318 h 608214"/>
              <a:gd name="connsiteX3" fmla="*/ 1634871 w 1683744"/>
              <a:gd name="connsiteY3" fmla="*/ 538227 h 608214"/>
              <a:gd name="connsiteX4" fmla="*/ 167123 w 1683744"/>
              <a:gd name="connsiteY4" fmla="*/ 566265 h 608214"/>
              <a:gd name="connsiteX5" fmla="*/ 118997 w 1683744"/>
              <a:gd name="connsiteY5" fmla="*/ 60939 h 608214"/>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55472"/>
              <a:gd name="connsiteX1" fmla="*/ 944261 w 1690861"/>
              <a:gd name="connsiteY1" fmla="*/ 23885 h 555472"/>
              <a:gd name="connsiteX2" fmla="*/ 1690115 w 1690861"/>
              <a:gd name="connsiteY2" fmla="*/ 204359 h 555472"/>
              <a:gd name="connsiteX3" fmla="*/ 1641988 w 1690861"/>
              <a:gd name="connsiteY3" fmla="*/ 537268 h 555472"/>
              <a:gd name="connsiteX4" fmla="*/ 162313 w 1690861"/>
              <a:gd name="connsiteY4" fmla="*/ 549403 h 555472"/>
              <a:gd name="connsiteX5" fmla="*/ 126114 w 1690861"/>
              <a:gd name="connsiteY5" fmla="*/ 59980 h 555472"/>
              <a:gd name="connsiteX0" fmla="*/ 48209 w 1612956"/>
              <a:gd name="connsiteY0" fmla="*/ 59980 h 555472"/>
              <a:gd name="connsiteX1" fmla="*/ 866356 w 1612956"/>
              <a:gd name="connsiteY1" fmla="*/ 23885 h 555472"/>
              <a:gd name="connsiteX2" fmla="*/ 1612210 w 1612956"/>
              <a:gd name="connsiteY2" fmla="*/ 204359 h 555472"/>
              <a:gd name="connsiteX3" fmla="*/ 1564083 w 1612956"/>
              <a:gd name="connsiteY3" fmla="*/ 537268 h 555472"/>
              <a:gd name="connsiteX4" fmla="*/ 84408 w 1612956"/>
              <a:gd name="connsiteY4" fmla="*/ 549403 h 555472"/>
              <a:gd name="connsiteX5" fmla="*/ 48209 w 1612956"/>
              <a:gd name="connsiteY5" fmla="*/ 59980 h 555472"/>
              <a:gd name="connsiteX0" fmla="*/ 3655 w 1568402"/>
              <a:gd name="connsiteY0" fmla="*/ 105568 h 601060"/>
              <a:gd name="connsiteX1" fmla="*/ 821802 w 1568402"/>
              <a:gd name="connsiteY1" fmla="*/ 69473 h 601060"/>
              <a:gd name="connsiteX2" fmla="*/ 1567656 w 1568402"/>
              <a:gd name="connsiteY2" fmla="*/ 249947 h 601060"/>
              <a:gd name="connsiteX3" fmla="*/ 1519529 w 1568402"/>
              <a:gd name="connsiteY3" fmla="*/ 582856 h 601060"/>
              <a:gd name="connsiteX4" fmla="*/ 39854 w 1568402"/>
              <a:gd name="connsiteY4" fmla="*/ 594991 h 601060"/>
              <a:gd name="connsiteX5" fmla="*/ 3655 w 1568402"/>
              <a:gd name="connsiteY5" fmla="*/ 105568 h 601060"/>
              <a:gd name="connsiteX0" fmla="*/ 3665 w 1580325"/>
              <a:gd name="connsiteY0" fmla="*/ 105762 h 601254"/>
              <a:gd name="connsiteX1" fmla="*/ 821812 w 1580325"/>
              <a:gd name="connsiteY1" fmla="*/ 69667 h 601254"/>
              <a:gd name="connsiteX2" fmla="*/ 1579593 w 1580325"/>
              <a:gd name="connsiteY2" fmla="*/ 254117 h 601254"/>
              <a:gd name="connsiteX3" fmla="*/ 1519539 w 1580325"/>
              <a:gd name="connsiteY3" fmla="*/ 583050 h 601254"/>
              <a:gd name="connsiteX4" fmla="*/ 39864 w 1580325"/>
              <a:gd name="connsiteY4" fmla="*/ 595185 h 601254"/>
              <a:gd name="connsiteX5" fmla="*/ 3665 w 1580325"/>
              <a:gd name="connsiteY5" fmla="*/ 105762 h 601254"/>
              <a:gd name="connsiteX0" fmla="*/ 11067 w 1587727"/>
              <a:gd name="connsiteY0" fmla="*/ 114344 h 609836"/>
              <a:gd name="connsiteX1" fmla="*/ 829214 w 1587727"/>
              <a:gd name="connsiteY1" fmla="*/ 78249 h 609836"/>
              <a:gd name="connsiteX2" fmla="*/ 1586995 w 1587727"/>
              <a:gd name="connsiteY2" fmla="*/ 262699 h 609836"/>
              <a:gd name="connsiteX3" fmla="*/ 1526941 w 1587727"/>
              <a:gd name="connsiteY3" fmla="*/ 591632 h 609836"/>
              <a:gd name="connsiteX4" fmla="*/ 47266 w 1587727"/>
              <a:gd name="connsiteY4" fmla="*/ 603767 h 609836"/>
              <a:gd name="connsiteX5" fmla="*/ 11067 w 1587727"/>
              <a:gd name="connsiteY5" fmla="*/ 114344 h 609836"/>
              <a:gd name="connsiteX0" fmla="*/ 6363 w 1583023"/>
              <a:gd name="connsiteY0" fmla="*/ 135109 h 630601"/>
              <a:gd name="connsiteX1" fmla="*/ 824510 w 1583023"/>
              <a:gd name="connsiteY1" fmla="*/ 99014 h 630601"/>
              <a:gd name="connsiteX2" fmla="*/ 1582291 w 1583023"/>
              <a:gd name="connsiteY2" fmla="*/ 283464 h 630601"/>
              <a:gd name="connsiteX3" fmla="*/ 1522237 w 1583023"/>
              <a:gd name="connsiteY3" fmla="*/ 612397 h 630601"/>
              <a:gd name="connsiteX4" fmla="*/ 42562 w 1583023"/>
              <a:gd name="connsiteY4" fmla="*/ 624532 h 630601"/>
              <a:gd name="connsiteX5" fmla="*/ 6363 w 1583023"/>
              <a:gd name="connsiteY5" fmla="*/ 135109 h 630601"/>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198 w 1767455"/>
              <a:gd name="connsiteY0" fmla="*/ 206128 h 537848"/>
              <a:gd name="connsiteX1" fmla="*/ 1008898 w 1767455"/>
              <a:gd name="connsiteY1" fmla="*/ 6261 h 537848"/>
              <a:gd name="connsiteX2" fmla="*/ 1766679 w 1767455"/>
              <a:gd name="connsiteY2" fmla="*/ 190711 h 537848"/>
              <a:gd name="connsiteX3" fmla="*/ 1706625 w 1767455"/>
              <a:gd name="connsiteY3" fmla="*/ 519644 h 537848"/>
              <a:gd name="connsiteX4" fmla="*/ 226950 w 1767455"/>
              <a:gd name="connsiteY4" fmla="*/ 531779 h 537848"/>
              <a:gd name="connsiteX5" fmla="*/ 5198 w 1767455"/>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7" h="531632">
                <a:moveTo>
                  <a:pt x="9903" y="199912"/>
                </a:moveTo>
                <a:cubicBezTo>
                  <a:pt x="-99809" y="-11987"/>
                  <a:pt x="731917" y="2614"/>
                  <a:pt x="1027876" y="45"/>
                </a:cubicBezTo>
                <a:cubicBezTo>
                  <a:pt x="1323835" y="-2524"/>
                  <a:pt x="1808517" y="106883"/>
                  <a:pt x="1785657" y="184495"/>
                </a:cubicBezTo>
                <a:cubicBezTo>
                  <a:pt x="1762797" y="262107"/>
                  <a:pt x="1749649" y="250512"/>
                  <a:pt x="1725603" y="513428"/>
                </a:cubicBezTo>
                <a:cubicBezTo>
                  <a:pt x="890525" y="541781"/>
                  <a:pt x="534355" y="529574"/>
                  <a:pt x="245928" y="525563"/>
                </a:cubicBezTo>
                <a:cubicBezTo>
                  <a:pt x="165279" y="531523"/>
                  <a:pt x="171950" y="500521"/>
                  <a:pt x="9903" y="199912"/>
                </a:cubicBezTo>
                <a:close/>
              </a:path>
            </a:pathLst>
          </a:custGeom>
          <a:solidFill>
            <a:schemeClr val="tx2">
              <a:lumMod val="25000"/>
              <a:lumOff val="7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Grafikk 4" descr="En økologisk hjørne figur">
            <a:extLst>
              <a:ext uri="{FF2B5EF4-FFF2-40B4-BE49-F238E27FC236}">
                <a16:creationId xmlns:a16="http://schemas.microsoft.com/office/drawing/2014/main" id="{77C0CBD7-093C-8D62-E6DD-B629DDDC198E}"/>
              </a:ext>
            </a:extLst>
          </p:cNvPr>
          <p:cNvSpPr/>
          <p:nvPr/>
        </p:nvSpPr>
        <p:spPr>
          <a:xfrm flipH="1" flipV="1">
            <a:off x="6867525" y="2404727"/>
            <a:ext cx="5334000" cy="4457700"/>
          </a:xfrm>
          <a:custGeom>
            <a:avLst/>
            <a:gdLst>
              <a:gd name="connsiteX0" fmla="*/ 0 w 5334098"/>
              <a:gd name="connsiteY0" fmla="*/ 0 h 5334000"/>
              <a:gd name="connsiteX1" fmla="*/ 5334000 w 5334098"/>
              <a:gd name="connsiteY1" fmla="*/ 0 h 5334000"/>
              <a:gd name="connsiteX2" fmla="*/ 4959122 w 5334098"/>
              <a:gd name="connsiteY2" fmla="*/ 1447800 h 5334000"/>
              <a:gd name="connsiteX3" fmla="*/ 3333521 w 5334098"/>
              <a:gd name="connsiteY3" fmla="*/ 1193800 h 5334000"/>
              <a:gd name="connsiteX4" fmla="*/ 1879600 w 5334098"/>
              <a:gd name="connsiteY4" fmla="*/ 4000500 h 5334000"/>
              <a:gd name="connsiteX5" fmla="*/ 0 w 5334098"/>
              <a:gd name="connsiteY5" fmla="*/ 5334000 h 5334000"/>
              <a:gd name="connsiteX6" fmla="*/ 0 w 5334098"/>
              <a:gd name="connsiteY6" fmla="*/ 0 h 5334000"/>
              <a:gd name="connsiteX0" fmla="*/ 0 w 5334098"/>
              <a:gd name="connsiteY0" fmla="*/ 0 h 4601110"/>
              <a:gd name="connsiteX1" fmla="*/ 5334000 w 5334098"/>
              <a:gd name="connsiteY1" fmla="*/ 0 h 4601110"/>
              <a:gd name="connsiteX2" fmla="*/ 4959122 w 5334098"/>
              <a:gd name="connsiteY2" fmla="*/ 1447800 h 4601110"/>
              <a:gd name="connsiteX3" fmla="*/ 3333521 w 5334098"/>
              <a:gd name="connsiteY3" fmla="*/ 1193800 h 4601110"/>
              <a:gd name="connsiteX4" fmla="*/ 1879600 w 5334098"/>
              <a:gd name="connsiteY4" fmla="*/ 4000500 h 4601110"/>
              <a:gd name="connsiteX5" fmla="*/ 9525 w 5334098"/>
              <a:gd name="connsiteY5" fmla="*/ 4457700 h 4601110"/>
              <a:gd name="connsiteX6" fmla="*/ 0 w 5334098"/>
              <a:gd name="connsiteY6" fmla="*/ 0 h 4601110"/>
              <a:gd name="connsiteX0" fmla="*/ 0 w 5334098"/>
              <a:gd name="connsiteY0" fmla="*/ 0 h 4457700"/>
              <a:gd name="connsiteX1" fmla="*/ 5334000 w 5334098"/>
              <a:gd name="connsiteY1" fmla="*/ 0 h 4457700"/>
              <a:gd name="connsiteX2" fmla="*/ 4959122 w 5334098"/>
              <a:gd name="connsiteY2" fmla="*/ 1447800 h 4457700"/>
              <a:gd name="connsiteX3" fmla="*/ 3333521 w 5334098"/>
              <a:gd name="connsiteY3" fmla="*/ 1193800 h 4457700"/>
              <a:gd name="connsiteX4" fmla="*/ 1803400 w 5334098"/>
              <a:gd name="connsiteY4" fmla="*/ 3228975 h 4457700"/>
              <a:gd name="connsiteX5" fmla="*/ 9525 w 5334098"/>
              <a:gd name="connsiteY5" fmla="*/ 4457700 h 4457700"/>
              <a:gd name="connsiteX6" fmla="*/ 0 w 5334098"/>
              <a:gd name="connsiteY6" fmla="*/ 0 h 4457700"/>
              <a:gd name="connsiteX0" fmla="*/ 0 w 5334000"/>
              <a:gd name="connsiteY0" fmla="*/ 0 h 4457700"/>
              <a:gd name="connsiteX1" fmla="*/ 5334000 w 5334000"/>
              <a:gd name="connsiteY1" fmla="*/ 0 h 4457700"/>
              <a:gd name="connsiteX2" fmla="*/ 4930547 w 5334000"/>
              <a:gd name="connsiteY2" fmla="*/ 1238250 h 4457700"/>
              <a:gd name="connsiteX3" fmla="*/ 3333521 w 5334000"/>
              <a:gd name="connsiteY3" fmla="*/ 1193800 h 4457700"/>
              <a:gd name="connsiteX4" fmla="*/ 1803400 w 5334000"/>
              <a:gd name="connsiteY4" fmla="*/ 3228975 h 4457700"/>
              <a:gd name="connsiteX5" fmla="*/ 9525 w 5334000"/>
              <a:gd name="connsiteY5" fmla="*/ 4457700 h 4457700"/>
              <a:gd name="connsiteX6" fmla="*/ 0 w 533400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4457700">
                <a:moveTo>
                  <a:pt x="0" y="0"/>
                </a:moveTo>
                <a:lnTo>
                  <a:pt x="5334000" y="0"/>
                </a:lnTo>
                <a:cubicBezTo>
                  <a:pt x="5334000" y="0"/>
                  <a:pt x="5321846" y="1024014"/>
                  <a:pt x="4930547" y="1238250"/>
                </a:cubicBezTo>
                <a:cubicBezTo>
                  <a:pt x="4454259" y="1499019"/>
                  <a:pt x="3854712" y="862012"/>
                  <a:pt x="3333521" y="1193800"/>
                </a:cubicBezTo>
                <a:cubicBezTo>
                  <a:pt x="2812330" y="1525588"/>
                  <a:pt x="2617711" y="2018729"/>
                  <a:pt x="1803400" y="3228975"/>
                </a:cubicBezTo>
                <a:cubicBezTo>
                  <a:pt x="1136879" y="4219575"/>
                  <a:pt x="9525" y="4457700"/>
                  <a:pt x="9525" y="4457700"/>
                </a:cubicBezTo>
                <a:lnTo>
                  <a:pt x="0" y="0"/>
                </a:lnTo>
                <a:close/>
              </a:path>
            </a:pathLst>
          </a:custGeom>
          <a:solidFill>
            <a:schemeClr val="accent1">
              <a:lumMod val="60000"/>
              <a:lumOff val="40000"/>
            </a:schemeClr>
          </a:solidFill>
          <a:ln w="12700" cap="flat">
            <a:noFill/>
            <a:prstDash val="solid"/>
            <a:miter/>
          </a:ln>
          <a:effectLst>
            <a:outerShdw blurRad="50800" dist="38100" dir="18900000" algn="bl" rotWithShape="0">
              <a:prstClr val="black">
                <a:alpha val="40000"/>
              </a:prstClr>
            </a:outerShdw>
          </a:effectLst>
        </p:spPr>
        <p:txBody>
          <a:bodyPr rtlCol="0" anchor="ctr"/>
          <a:lstStyle/>
          <a:p>
            <a:endParaRPr lang="nb-NO"/>
          </a:p>
        </p:txBody>
      </p:sp>
      <p:pic>
        <p:nvPicPr>
          <p:cNvPr id="6" name="Grafikk 5" descr="En økologisk hjørne figur">
            <a:extLst>
              <a:ext uri="{FF2B5EF4-FFF2-40B4-BE49-F238E27FC236}">
                <a16:creationId xmlns:a16="http://schemas.microsoft.com/office/drawing/2014/main" id="{980E5E0F-A194-8225-6BB4-F6AC3038D9E8}"/>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240"/>
          <a:stretch/>
        </p:blipFill>
        <p:spPr>
          <a:xfrm flipH="1">
            <a:off x="6906793" y="391594"/>
            <a:ext cx="5285207" cy="6464302"/>
          </a:xfrm>
          <a:prstGeom prst="rect">
            <a:avLst/>
          </a:prstGeom>
          <a:effectLst>
            <a:outerShdw blurRad="50800" dist="38100" dir="13500000" algn="br" rotWithShape="0">
              <a:prstClr val="black">
                <a:alpha val="40000"/>
              </a:prstClr>
            </a:outerShdw>
          </a:effectLst>
        </p:spPr>
      </p:pic>
      <p:pic>
        <p:nvPicPr>
          <p:cNvPr id="4" name="Grafikk 63" descr="En økologisk hjørne figur">
            <a:extLst>
              <a:ext uri="{FF2B5EF4-FFF2-40B4-BE49-F238E27FC236}">
                <a16:creationId xmlns:a16="http://schemas.microsoft.com/office/drawing/2014/main" id="{C4A545B9-3433-CEF9-D9F3-5303912F0FBD}"/>
              </a:ext>
            </a:extLst>
          </p:cNvPr>
          <p:cNvPicPr>
            <a:picLocks noChangeAspect="1"/>
          </p:cNvPicPr>
          <p:nvPr userDrawn="1"/>
        </p:nvPicPr>
        <p:blipFill>
          <a:blip r:embed="rId6">
            <a:extLst>
              <a:ext uri="{96DAC541-7B7A-43D3-8B79-37D633B846F1}">
                <asvg:svgBlip xmlns:asvg="http://schemas.microsoft.com/office/drawing/2016/SVG/main" r:embed="rId7"/>
              </a:ext>
            </a:extLst>
          </a:blip>
          <a:srcRect l="21417"/>
          <a:stretch/>
        </p:blipFill>
        <p:spPr>
          <a:xfrm flipH="1">
            <a:off x="7865729" y="4036826"/>
            <a:ext cx="4326271" cy="2825601"/>
          </a:xfrm>
          <a:prstGeom prst="rect">
            <a:avLst/>
          </a:prstGeom>
          <a:effectLst>
            <a:outerShdw blurRad="50800" dist="38100" dir="18900000" algn="bl" rotWithShape="0">
              <a:prstClr val="black">
                <a:alpha val="40000"/>
              </a:prstClr>
            </a:outerShdw>
          </a:effectLst>
        </p:spPr>
      </p:pic>
      <p:sp>
        <p:nvSpPr>
          <p:cNvPr id="23" name="Frihåndsform: figur 22">
            <a:extLst>
              <a:ext uri="{FF2B5EF4-FFF2-40B4-BE49-F238E27FC236}">
                <a16:creationId xmlns:a16="http://schemas.microsoft.com/office/drawing/2014/main" id="{42D98593-E8CC-BA1E-BC99-76431BE30B1D}"/>
              </a:ext>
            </a:extLst>
          </p:cNvPr>
          <p:cNvSpPr/>
          <p:nvPr userDrawn="1"/>
        </p:nvSpPr>
        <p:spPr>
          <a:xfrm>
            <a:off x="5229224" y="6511120"/>
            <a:ext cx="1647825" cy="167088"/>
          </a:xfrm>
          <a:custGeom>
            <a:avLst/>
            <a:gdLst>
              <a:gd name="csX0" fmla="*/ 0 w 1647825"/>
              <a:gd name="csY0" fmla="*/ 0 h 167088"/>
              <a:gd name="csX1" fmla="*/ 847725 w 1647825"/>
              <a:gd name="csY1" fmla="*/ 32555 h 167088"/>
              <a:gd name="csX2" fmla="*/ 1276350 w 1647825"/>
              <a:gd name="csY2" fmla="*/ 165905 h 167088"/>
              <a:gd name="csX3" fmla="*/ 1647825 w 1647825"/>
              <a:gd name="csY3" fmla="*/ 156380 h 167088"/>
            </a:gdLst>
            <a:ahLst/>
            <a:cxnLst>
              <a:cxn ang="0">
                <a:pos x="csX0" y="csY0"/>
              </a:cxn>
              <a:cxn ang="0">
                <a:pos x="csX1" y="csY1"/>
              </a:cxn>
              <a:cxn ang="0">
                <a:pos x="csX2" y="csY2"/>
              </a:cxn>
              <a:cxn ang="0">
                <a:pos x="csX3" y="csY3"/>
              </a:cxn>
            </a:cxnLst>
            <a:rect l="l" t="t" r="r" b="b"/>
            <a:pathLst>
              <a:path w="1647825" h="167088" extrusionOk="0">
                <a:moveTo>
                  <a:pt x="0" y="0"/>
                </a:moveTo>
                <a:cubicBezTo>
                  <a:pt x="281940" y="109030"/>
                  <a:pt x="512269" y="17886"/>
                  <a:pt x="847725" y="32555"/>
                </a:cubicBezTo>
                <a:cubicBezTo>
                  <a:pt x="1094701" y="5949"/>
                  <a:pt x="1137806" y="203645"/>
                  <a:pt x="1276350" y="165905"/>
                </a:cubicBezTo>
                <a:cubicBezTo>
                  <a:pt x="1396956" y="151840"/>
                  <a:pt x="1517376" y="114316"/>
                  <a:pt x="1647825" y="156380"/>
                </a:cubicBezTo>
              </a:path>
            </a:pathLst>
          </a:custGeom>
          <a:noFill/>
          <a:ln>
            <a:solidFill>
              <a:schemeClr val="tx1">
                <a:lumMod val="75000"/>
              </a:schemeClr>
            </a:solidFill>
            <a:prstDash val="dash"/>
            <a:extLst>
              <a:ext uri="{C807C97D-BFC1-408E-A445-0C87EB9F89A2}">
                <ask:lineSketchStyleProps xmlns:ask="http://schemas.microsoft.com/office/drawing/2018/sketchyshapes" sd="2526786510">
                  <a:custGeom>
                    <a:avLst/>
                    <a:gdLst>
                      <a:gd name="connsiteX0" fmla="*/ 0 w 1647825"/>
                      <a:gd name="connsiteY0" fmla="*/ 0 h 201724"/>
                      <a:gd name="connsiteX1" fmla="*/ 847725 w 1647825"/>
                      <a:gd name="connsiteY1" fmla="*/ 66675 h 201724"/>
                      <a:gd name="connsiteX2" fmla="*/ 1276350 w 1647825"/>
                      <a:gd name="connsiteY2" fmla="*/ 200025 h 201724"/>
                      <a:gd name="connsiteX3" fmla="*/ 1647825 w 1647825"/>
                      <a:gd name="connsiteY3" fmla="*/ 190500 h 201724"/>
                      <a:gd name="connsiteX0" fmla="*/ 0 w 1647825"/>
                      <a:gd name="connsiteY0" fmla="*/ 0 h 167088"/>
                      <a:gd name="connsiteX1" fmla="*/ 847725 w 1647825"/>
                      <a:gd name="connsiteY1" fmla="*/ 32555 h 167088"/>
                      <a:gd name="connsiteX2" fmla="*/ 1276350 w 1647825"/>
                      <a:gd name="connsiteY2" fmla="*/ 165905 h 167088"/>
                      <a:gd name="connsiteX3" fmla="*/ 1647825 w 1647825"/>
                      <a:gd name="connsiteY3" fmla="*/ 156380 h 167088"/>
                    </a:gdLst>
                    <a:ahLst/>
                    <a:cxnLst>
                      <a:cxn ang="0">
                        <a:pos x="connsiteX0" y="connsiteY0"/>
                      </a:cxn>
                      <a:cxn ang="0">
                        <a:pos x="connsiteX1" y="connsiteY1"/>
                      </a:cxn>
                      <a:cxn ang="0">
                        <a:pos x="connsiteX2" y="connsiteY2"/>
                      </a:cxn>
                      <a:cxn ang="0">
                        <a:pos x="connsiteX3" y="connsiteY3"/>
                      </a:cxn>
                    </a:cxnLst>
                    <a:rect l="l" t="t" r="r" b="b"/>
                    <a:pathLst>
                      <a:path w="1647825" h="167088" extrusionOk="0">
                        <a:moveTo>
                          <a:pt x="0" y="0"/>
                        </a:moveTo>
                        <a:cubicBezTo>
                          <a:pt x="285521" y="73816"/>
                          <a:pt x="543233" y="12098"/>
                          <a:pt x="847725" y="32555"/>
                        </a:cubicBezTo>
                        <a:cubicBezTo>
                          <a:pt x="1086387" y="18099"/>
                          <a:pt x="1139684" y="182541"/>
                          <a:pt x="1276350" y="165905"/>
                        </a:cubicBezTo>
                        <a:cubicBezTo>
                          <a:pt x="1399693" y="159292"/>
                          <a:pt x="1523632" y="106939"/>
                          <a:pt x="1647825" y="15638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Frihåndsform: figur 4">
            <a:extLst>
              <a:ext uri="{FF2B5EF4-FFF2-40B4-BE49-F238E27FC236}">
                <a16:creationId xmlns:a16="http://schemas.microsoft.com/office/drawing/2014/main" id="{F308693E-94FB-7526-D1F6-D1C82C1A41D4}"/>
              </a:ext>
            </a:extLst>
          </p:cNvPr>
          <p:cNvSpPr/>
          <p:nvPr userDrawn="1"/>
        </p:nvSpPr>
        <p:spPr>
          <a:xfrm>
            <a:off x="0" y="265579"/>
            <a:ext cx="12201525" cy="1410523"/>
          </a:xfrm>
          <a:custGeom>
            <a:avLst/>
            <a:gdLst>
              <a:gd name="csX0" fmla="*/ 0 w 12201525"/>
              <a:gd name="csY0" fmla="*/ 1114425 h 1410523"/>
              <a:gd name="csX1" fmla="*/ 3190875 w 12201525"/>
              <a:gd name="csY1" fmla="*/ 619125 h 1410523"/>
              <a:gd name="csX2" fmla="*/ 6353175 w 12201525"/>
              <a:gd name="csY2" fmla="*/ 1409700 h 1410523"/>
              <a:gd name="csX3" fmla="*/ 8829675 w 12201525"/>
              <a:gd name="csY3" fmla="*/ 771525 h 1410523"/>
              <a:gd name="csX4" fmla="*/ 10953750 w 12201525"/>
              <a:gd name="csY4" fmla="*/ 847725 h 1410523"/>
              <a:gd name="csX5" fmla="*/ 12201525 w 12201525"/>
              <a:gd name="csY5" fmla="*/ 0 h 1410523"/>
            </a:gdLst>
            <a:ahLst/>
            <a:cxnLst>
              <a:cxn ang="0">
                <a:pos x="csX0" y="csY0"/>
              </a:cxn>
              <a:cxn ang="0">
                <a:pos x="csX1" y="csY1"/>
              </a:cxn>
              <a:cxn ang="0">
                <a:pos x="csX2" y="csY2"/>
              </a:cxn>
              <a:cxn ang="0">
                <a:pos x="csX3" y="csY3"/>
              </a:cxn>
              <a:cxn ang="0">
                <a:pos x="csX4" y="csY4"/>
              </a:cxn>
              <a:cxn ang="0">
                <a:pos x="csX5" y="csY5"/>
              </a:cxn>
            </a:cxnLst>
            <a:rect l="l" t="t" r="r" b="b"/>
            <a:pathLst>
              <a:path w="12201525" h="1410523" extrusionOk="0">
                <a:moveTo>
                  <a:pt x="0" y="1114425"/>
                </a:moveTo>
                <a:cubicBezTo>
                  <a:pt x="1086390" y="906147"/>
                  <a:pt x="2069021" y="574359"/>
                  <a:pt x="3190875" y="619125"/>
                </a:cubicBezTo>
                <a:cubicBezTo>
                  <a:pt x="4255197" y="582800"/>
                  <a:pt x="5499400" y="1226386"/>
                  <a:pt x="6353175" y="1409700"/>
                </a:cubicBezTo>
                <a:cubicBezTo>
                  <a:pt x="7392211" y="1365237"/>
                  <a:pt x="8050795" y="885951"/>
                  <a:pt x="8829675" y="771525"/>
                </a:cubicBezTo>
                <a:cubicBezTo>
                  <a:pt x="9590735" y="653465"/>
                  <a:pt x="10381764" y="1030728"/>
                  <a:pt x="10953750" y="847725"/>
                </a:cubicBezTo>
                <a:cubicBezTo>
                  <a:pt x="11458843" y="755280"/>
                  <a:pt x="11908478" y="133715"/>
                  <a:pt x="12201525" y="0"/>
                </a:cubicBezTo>
              </a:path>
            </a:pathLst>
          </a:custGeom>
          <a:noFill/>
          <a:ln>
            <a:solidFill>
              <a:schemeClr val="bg1"/>
            </a:solidFill>
            <a:prstDash val="dash"/>
            <a:extLst>
              <a:ext uri="{C807C97D-BFC1-408E-A445-0C87EB9F89A2}">
                <ask:lineSketchStyleProps xmlns:ask="http://schemas.microsoft.com/office/drawing/2018/sketchyshapes" sd="3301086107">
                  <a:custGeom>
                    <a:avLst/>
                    <a:gdLst>
                      <a:gd name="connsiteX0" fmla="*/ 0 w 12201525"/>
                      <a:gd name="connsiteY0" fmla="*/ 1114425 h 1410523"/>
                      <a:gd name="connsiteX1" fmla="*/ 3190875 w 12201525"/>
                      <a:gd name="connsiteY1" fmla="*/ 619125 h 1410523"/>
                      <a:gd name="connsiteX2" fmla="*/ 6353175 w 12201525"/>
                      <a:gd name="connsiteY2" fmla="*/ 1409700 h 1410523"/>
                      <a:gd name="connsiteX3" fmla="*/ 8829675 w 12201525"/>
                      <a:gd name="connsiteY3" fmla="*/ 771525 h 1410523"/>
                      <a:gd name="connsiteX4" fmla="*/ 10953750 w 12201525"/>
                      <a:gd name="connsiteY4" fmla="*/ 847725 h 1410523"/>
                      <a:gd name="connsiteX5" fmla="*/ 12201525 w 12201525"/>
                      <a:gd name="connsiteY5" fmla="*/ 0 h 14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1410523">
                        <a:moveTo>
                          <a:pt x="0" y="1114425"/>
                        </a:moveTo>
                        <a:cubicBezTo>
                          <a:pt x="1066006" y="842169"/>
                          <a:pt x="2132013" y="569913"/>
                          <a:pt x="3190875" y="619125"/>
                        </a:cubicBezTo>
                        <a:cubicBezTo>
                          <a:pt x="4249737" y="668337"/>
                          <a:pt x="5413375" y="1384300"/>
                          <a:pt x="6353175" y="1409700"/>
                        </a:cubicBezTo>
                        <a:cubicBezTo>
                          <a:pt x="7292975" y="1435100"/>
                          <a:pt x="8062913" y="865187"/>
                          <a:pt x="8829675" y="771525"/>
                        </a:cubicBezTo>
                        <a:cubicBezTo>
                          <a:pt x="9596437" y="677863"/>
                          <a:pt x="10391775" y="976312"/>
                          <a:pt x="10953750" y="847725"/>
                        </a:cubicBezTo>
                        <a:cubicBezTo>
                          <a:pt x="11515725" y="719138"/>
                          <a:pt x="11885613" y="144462"/>
                          <a:pt x="122015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45114AEB-8877-5B6D-1E23-4D9F6BDD6432}"/>
              </a:ext>
            </a:extLst>
          </p:cNvPr>
          <p:cNvSpPr/>
          <p:nvPr userDrawn="1"/>
        </p:nvSpPr>
        <p:spPr>
          <a:xfrm>
            <a:off x="1238250" y="5362575"/>
            <a:ext cx="3981450" cy="1133475"/>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450" h="1133475">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518693" y="957262"/>
                  <a:pt x="3981450" y="1133475"/>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Frihåndsform: figur 11">
            <a:extLst>
              <a:ext uri="{FF2B5EF4-FFF2-40B4-BE49-F238E27FC236}">
                <a16:creationId xmlns:a16="http://schemas.microsoft.com/office/drawing/2014/main" id="{70AA2608-425D-A2F3-1CD5-7DCE145F8E8D}"/>
              </a:ext>
            </a:extLst>
          </p:cNvPr>
          <p:cNvSpPr/>
          <p:nvPr userDrawn="1"/>
        </p:nvSpPr>
        <p:spPr>
          <a:xfrm>
            <a:off x="6886575" y="5410200"/>
            <a:ext cx="5305425" cy="1264159"/>
          </a:xfrm>
          <a:custGeom>
            <a:avLst/>
            <a:gdLst>
              <a:gd name="csX0" fmla="*/ 0 w 5305425"/>
              <a:gd name="csY0" fmla="*/ 1257300 h 1264159"/>
              <a:gd name="csX1" fmla="*/ 666750 w 5305425"/>
              <a:gd name="csY1" fmla="*/ 1009650 h 1264159"/>
              <a:gd name="csX2" fmla="*/ 1609725 w 5305425"/>
              <a:gd name="csY2" fmla="*/ 1104900 h 1264159"/>
              <a:gd name="csX3" fmla="*/ 2562225 w 5305425"/>
              <a:gd name="csY3" fmla="*/ 790575 h 1264159"/>
              <a:gd name="csX4" fmla="*/ 3209925 w 5305425"/>
              <a:gd name="csY4" fmla="*/ 847725 h 1264159"/>
              <a:gd name="csX5" fmla="*/ 3990975 w 5305425"/>
              <a:gd name="csY5" fmla="*/ 600075 h 1264159"/>
              <a:gd name="csX6" fmla="*/ 4733925 w 5305425"/>
              <a:gd name="csY6" fmla="*/ 771525 h 1264159"/>
              <a:gd name="csX7" fmla="*/ 5305425 w 5305425"/>
              <a:gd name="csY7" fmla="*/ 0 h 1264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305425" h="1264159" extrusionOk="0">
                <a:moveTo>
                  <a:pt x="0" y="1257300"/>
                </a:moveTo>
                <a:cubicBezTo>
                  <a:pt x="248546" y="1278480"/>
                  <a:pt x="432940" y="1019777"/>
                  <a:pt x="666750" y="1009650"/>
                </a:cubicBezTo>
                <a:cubicBezTo>
                  <a:pt x="835022" y="1036030"/>
                  <a:pt x="1402793" y="1132193"/>
                  <a:pt x="1609725" y="1104900"/>
                </a:cubicBezTo>
                <a:cubicBezTo>
                  <a:pt x="1973423" y="1030327"/>
                  <a:pt x="2353372" y="828998"/>
                  <a:pt x="2562225" y="790575"/>
                </a:cubicBezTo>
                <a:cubicBezTo>
                  <a:pt x="2803591" y="685455"/>
                  <a:pt x="3005474" y="912580"/>
                  <a:pt x="3209925" y="847725"/>
                </a:cubicBezTo>
                <a:cubicBezTo>
                  <a:pt x="3419213" y="885143"/>
                  <a:pt x="3749052" y="637032"/>
                  <a:pt x="3990975" y="600075"/>
                </a:cubicBezTo>
                <a:cubicBezTo>
                  <a:pt x="4254467" y="538912"/>
                  <a:pt x="4578087" y="913173"/>
                  <a:pt x="4733925" y="771525"/>
                </a:cubicBezTo>
                <a:cubicBezTo>
                  <a:pt x="4957775" y="645616"/>
                  <a:pt x="5197729" y="93913"/>
                  <a:pt x="5305425" y="0"/>
                </a:cubicBezTo>
              </a:path>
            </a:pathLst>
          </a:custGeom>
          <a:noFill/>
          <a:ln>
            <a:solidFill>
              <a:schemeClr val="bg1"/>
            </a:solidFill>
            <a:prstDash val="dash"/>
            <a:extLst>
              <a:ext uri="{C807C97D-BFC1-408E-A445-0C87EB9F89A2}">
                <ask:lineSketchStyleProps xmlns:ask="http://schemas.microsoft.com/office/drawing/2018/sketchyshapes" sd="1545560482">
                  <a:custGeom>
                    <a:avLst/>
                    <a:gdLst>
                      <a:gd name="connsiteX0" fmla="*/ 0 w 5305425"/>
                      <a:gd name="connsiteY0" fmla="*/ 1257300 h 1257300"/>
                      <a:gd name="connsiteX1" fmla="*/ 666750 w 5305425"/>
                      <a:gd name="connsiteY1" fmla="*/ 1009650 h 1257300"/>
                      <a:gd name="connsiteX2" fmla="*/ 1609725 w 5305425"/>
                      <a:gd name="connsiteY2" fmla="*/ 1104900 h 1257300"/>
                      <a:gd name="connsiteX3" fmla="*/ 2562225 w 5305425"/>
                      <a:gd name="connsiteY3" fmla="*/ 790575 h 1257300"/>
                      <a:gd name="connsiteX4" fmla="*/ 3209925 w 5305425"/>
                      <a:gd name="connsiteY4" fmla="*/ 847725 h 1257300"/>
                      <a:gd name="connsiteX5" fmla="*/ 3990975 w 5305425"/>
                      <a:gd name="connsiteY5" fmla="*/ 600075 h 1257300"/>
                      <a:gd name="connsiteX6" fmla="*/ 4733925 w 5305425"/>
                      <a:gd name="connsiteY6" fmla="*/ 771525 h 1257300"/>
                      <a:gd name="connsiteX7" fmla="*/ 5305425 w 5305425"/>
                      <a:gd name="connsiteY7" fmla="*/ 0 h 1257300"/>
                      <a:gd name="connsiteX0" fmla="*/ 0 w 5305425"/>
                      <a:gd name="connsiteY0" fmla="*/ 1257300 h 1264159"/>
                      <a:gd name="connsiteX1" fmla="*/ 666750 w 5305425"/>
                      <a:gd name="connsiteY1" fmla="*/ 1009650 h 1264159"/>
                      <a:gd name="connsiteX2" fmla="*/ 1609725 w 5305425"/>
                      <a:gd name="connsiteY2" fmla="*/ 1104900 h 1264159"/>
                      <a:gd name="connsiteX3" fmla="*/ 2562225 w 5305425"/>
                      <a:gd name="connsiteY3" fmla="*/ 790575 h 1264159"/>
                      <a:gd name="connsiteX4" fmla="*/ 3209925 w 5305425"/>
                      <a:gd name="connsiteY4" fmla="*/ 847725 h 1264159"/>
                      <a:gd name="connsiteX5" fmla="*/ 3990975 w 5305425"/>
                      <a:gd name="connsiteY5" fmla="*/ 600075 h 1264159"/>
                      <a:gd name="connsiteX6" fmla="*/ 4733925 w 5305425"/>
                      <a:gd name="connsiteY6" fmla="*/ 771525 h 1264159"/>
                      <a:gd name="connsiteX7" fmla="*/ 5305425 w 5305425"/>
                      <a:gd name="connsiteY7" fmla="*/ 0 h 126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5425" h="1264159" extrusionOk="0">
                        <a:moveTo>
                          <a:pt x="0" y="1257300"/>
                        </a:moveTo>
                        <a:cubicBezTo>
                          <a:pt x="287335" y="1310981"/>
                          <a:pt x="403845" y="1032666"/>
                          <a:pt x="666750" y="1009650"/>
                        </a:cubicBezTo>
                        <a:cubicBezTo>
                          <a:pt x="878608" y="1013465"/>
                          <a:pt x="1356856" y="1136079"/>
                          <a:pt x="1609725" y="1104900"/>
                        </a:cubicBezTo>
                        <a:cubicBezTo>
                          <a:pt x="1941125" y="1056052"/>
                          <a:pt x="2338340" y="830152"/>
                          <a:pt x="2562225" y="790575"/>
                        </a:cubicBezTo>
                        <a:cubicBezTo>
                          <a:pt x="2817664" y="720040"/>
                          <a:pt x="2988620" y="896011"/>
                          <a:pt x="3209925" y="847725"/>
                        </a:cubicBezTo>
                        <a:cubicBezTo>
                          <a:pt x="3434589" y="848263"/>
                          <a:pt x="3746992" y="632895"/>
                          <a:pt x="3990975" y="600075"/>
                        </a:cubicBezTo>
                        <a:cubicBezTo>
                          <a:pt x="4251413" y="554505"/>
                          <a:pt x="4546135" y="892135"/>
                          <a:pt x="4733925" y="771525"/>
                        </a:cubicBezTo>
                        <a:cubicBezTo>
                          <a:pt x="4954612" y="662769"/>
                          <a:pt x="5191645" y="122026"/>
                          <a:pt x="53054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77296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ndskapsbakgrunn med logo">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DF07B2C6-C84E-F506-A339-157AAEF5C9C2}"/>
              </a:ext>
            </a:extLst>
          </p:cNvPr>
          <p:cNvSpPr>
            <a:spLocks/>
          </p:cNvSpPr>
          <p:nvPr userDrawn="1"/>
        </p:nvSpPr>
        <p:spPr>
          <a:xfrm>
            <a:off x="0" y="-21876"/>
            <a:ext cx="12192000"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descr="En økologisk hjørne figur">
            <a:extLst>
              <a:ext uri="{FF2B5EF4-FFF2-40B4-BE49-F238E27FC236}">
                <a16:creationId xmlns:a16="http://schemas.microsoft.com/office/drawing/2014/main" id="{9CD24E8B-4120-D93A-2E11-72DC7E8C0713}"/>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685"/>
          <a:stretch/>
        </p:blipFill>
        <p:spPr>
          <a:xfrm>
            <a:off x="-9525" y="-275190"/>
            <a:ext cx="5170235" cy="7037178"/>
          </a:xfrm>
          <a:prstGeom prst="rect">
            <a:avLst/>
          </a:prstGeom>
          <a:effectLst>
            <a:outerShdw blurRad="50800" dist="38100" dir="18900000" algn="bl" rotWithShape="0">
              <a:prstClr val="black">
                <a:alpha val="40000"/>
              </a:prstClr>
            </a:outerShdw>
          </a:effectLst>
        </p:spPr>
      </p:pic>
      <p:pic>
        <p:nvPicPr>
          <p:cNvPr id="9" name="Grafikk 63" descr="En økologisk hjørne figur">
            <a:extLst>
              <a:ext uri="{FF2B5EF4-FFF2-40B4-BE49-F238E27FC236}">
                <a16:creationId xmlns:a16="http://schemas.microsoft.com/office/drawing/2014/main" id="{B8D8BE1D-5CC2-6D4B-AD6B-C0E17AFFB6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50" y="4537442"/>
            <a:ext cx="6405273" cy="2320558"/>
          </a:xfrm>
          <a:prstGeom prst="rect">
            <a:avLst/>
          </a:prstGeom>
          <a:effectLst>
            <a:outerShdw blurRad="50800" dist="38100" dir="18900000" algn="bl" rotWithShape="0">
              <a:prstClr val="black">
                <a:alpha val="40000"/>
              </a:prstClr>
            </a:outerShdw>
          </a:effectLst>
        </p:spPr>
      </p:pic>
      <p:sp>
        <p:nvSpPr>
          <p:cNvPr id="13" name="Frihåndsform: figur 12">
            <a:extLst>
              <a:ext uri="{FF2B5EF4-FFF2-40B4-BE49-F238E27FC236}">
                <a16:creationId xmlns:a16="http://schemas.microsoft.com/office/drawing/2014/main" id="{629F8941-79BD-96D5-95C4-C02F2926EEF8}"/>
              </a:ext>
            </a:extLst>
          </p:cNvPr>
          <p:cNvSpPr/>
          <p:nvPr userDrawn="1"/>
        </p:nvSpPr>
        <p:spPr>
          <a:xfrm>
            <a:off x="5246857" y="6340597"/>
            <a:ext cx="2562229" cy="531632"/>
          </a:xfrm>
          <a:custGeom>
            <a:avLst/>
            <a:gdLst>
              <a:gd name="connsiteX0" fmla="*/ 115904 w 1781180"/>
              <a:gd name="connsiteY0" fmla="*/ 60939 h 608931"/>
              <a:gd name="connsiteX1" fmla="*/ 934051 w 1781180"/>
              <a:gd name="connsiteY1" fmla="*/ 24844 h 608931"/>
              <a:gd name="connsiteX2" fmla="*/ 1667978 w 1781180"/>
              <a:gd name="connsiteY2" fmla="*/ 205318 h 608931"/>
              <a:gd name="connsiteX3" fmla="*/ 1619851 w 1781180"/>
              <a:gd name="connsiteY3" fmla="*/ 542202 h 608931"/>
              <a:gd name="connsiteX4" fmla="*/ 164030 w 1781180"/>
              <a:gd name="connsiteY4" fmla="*/ 566265 h 608931"/>
              <a:gd name="connsiteX5" fmla="*/ 115904 w 1781180"/>
              <a:gd name="connsiteY5" fmla="*/ 60939 h 608931"/>
              <a:gd name="connsiteX0" fmla="*/ 115904 w 1765029"/>
              <a:gd name="connsiteY0" fmla="*/ 60939 h 608931"/>
              <a:gd name="connsiteX1" fmla="*/ 934051 w 1765029"/>
              <a:gd name="connsiteY1" fmla="*/ 24844 h 608931"/>
              <a:gd name="connsiteX2" fmla="*/ 1667978 w 1765029"/>
              <a:gd name="connsiteY2" fmla="*/ 205318 h 608931"/>
              <a:gd name="connsiteX3" fmla="*/ 1619851 w 1765029"/>
              <a:gd name="connsiteY3" fmla="*/ 542202 h 608931"/>
              <a:gd name="connsiteX4" fmla="*/ 164030 w 1765029"/>
              <a:gd name="connsiteY4" fmla="*/ 566265 h 608931"/>
              <a:gd name="connsiteX5" fmla="*/ 115904 w 1765029"/>
              <a:gd name="connsiteY5" fmla="*/ 60939 h 608931"/>
              <a:gd name="connsiteX0" fmla="*/ 118997 w 1791533"/>
              <a:gd name="connsiteY0" fmla="*/ 60939 h 608214"/>
              <a:gd name="connsiteX1" fmla="*/ 937144 w 1791533"/>
              <a:gd name="connsiteY1" fmla="*/ 24844 h 608214"/>
              <a:gd name="connsiteX2" fmla="*/ 1671071 w 1791533"/>
              <a:gd name="connsiteY2" fmla="*/ 205318 h 608214"/>
              <a:gd name="connsiteX3" fmla="*/ 1634871 w 1791533"/>
              <a:gd name="connsiteY3" fmla="*/ 538227 h 608214"/>
              <a:gd name="connsiteX4" fmla="*/ 167123 w 1791533"/>
              <a:gd name="connsiteY4" fmla="*/ 566265 h 608214"/>
              <a:gd name="connsiteX5" fmla="*/ 118997 w 1791533"/>
              <a:gd name="connsiteY5" fmla="*/ 60939 h 608214"/>
              <a:gd name="connsiteX0" fmla="*/ 118997 w 1719083"/>
              <a:gd name="connsiteY0" fmla="*/ 60939 h 608214"/>
              <a:gd name="connsiteX1" fmla="*/ 937144 w 1719083"/>
              <a:gd name="connsiteY1" fmla="*/ 24844 h 608214"/>
              <a:gd name="connsiteX2" fmla="*/ 1671071 w 1719083"/>
              <a:gd name="connsiteY2" fmla="*/ 205318 h 608214"/>
              <a:gd name="connsiteX3" fmla="*/ 1634871 w 1719083"/>
              <a:gd name="connsiteY3" fmla="*/ 538227 h 608214"/>
              <a:gd name="connsiteX4" fmla="*/ 167123 w 1719083"/>
              <a:gd name="connsiteY4" fmla="*/ 566265 h 608214"/>
              <a:gd name="connsiteX5" fmla="*/ 118997 w 1719083"/>
              <a:gd name="connsiteY5" fmla="*/ 60939 h 608214"/>
              <a:gd name="connsiteX0" fmla="*/ 118997 w 1728517"/>
              <a:gd name="connsiteY0" fmla="*/ 60939 h 608214"/>
              <a:gd name="connsiteX1" fmla="*/ 937144 w 1728517"/>
              <a:gd name="connsiteY1" fmla="*/ 24844 h 608214"/>
              <a:gd name="connsiteX2" fmla="*/ 1682998 w 1728517"/>
              <a:gd name="connsiteY2" fmla="*/ 205318 h 608214"/>
              <a:gd name="connsiteX3" fmla="*/ 1634871 w 1728517"/>
              <a:gd name="connsiteY3" fmla="*/ 538227 h 608214"/>
              <a:gd name="connsiteX4" fmla="*/ 167123 w 1728517"/>
              <a:gd name="connsiteY4" fmla="*/ 566265 h 608214"/>
              <a:gd name="connsiteX5" fmla="*/ 118997 w 1728517"/>
              <a:gd name="connsiteY5" fmla="*/ 60939 h 608214"/>
              <a:gd name="connsiteX0" fmla="*/ 118997 w 1683744"/>
              <a:gd name="connsiteY0" fmla="*/ 60939 h 608214"/>
              <a:gd name="connsiteX1" fmla="*/ 937144 w 1683744"/>
              <a:gd name="connsiteY1" fmla="*/ 24844 h 608214"/>
              <a:gd name="connsiteX2" fmla="*/ 1682998 w 1683744"/>
              <a:gd name="connsiteY2" fmla="*/ 205318 h 608214"/>
              <a:gd name="connsiteX3" fmla="*/ 1634871 w 1683744"/>
              <a:gd name="connsiteY3" fmla="*/ 538227 h 608214"/>
              <a:gd name="connsiteX4" fmla="*/ 167123 w 1683744"/>
              <a:gd name="connsiteY4" fmla="*/ 566265 h 608214"/>
              <a:gd name="connsiteX5" fmla="*/ 118997 w 1683744"/>
              <a:gd name="connsiteY5" fmla="*/ 60939 h 608214"/>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55472"/>
              <a:gd name="connsiteX1" fmla="*/ 944261 w 1690861"/>
              <a:gd name="connsiteY1" fmla="*/ 23885 h 555472"/>
              <a:gd name="connsiteX2" fmla="*/ 1690115 w 1690861"/>
              <a:gd name="connsiteY2" fmla="*/ 204359 h 555472"/>
              <a:gd name="connsiteX3" fmla="*/ 1641988 w 1690861"/>
              <a:gd name="connsiteY3" fmla="*/ 537268 h 555472"/>
              <a:gd name="connsiteX4" fmla="*/ 162313 w 1690861"/>
              <a:gd name="connsiteY4" fmla="*/ 549403 h 555472"/>
              <a:gd name="connsiteX5" fmla="*/ 126114 w 1690861"/>
              <a:gd name="connsiteY5" fmla="*/ 59980 h 555472"/>
              <a:gd name="connsiteX0" fmla="*/ 48209 w 1612956"/>
              <a:gd name="connsiteY0" fmla="*/ 59980 h 555472"/>
              <a:gd name="connsiteX1" fmla="*/ 866356 w 1612956"/>
              <a:gd name="connsiteY1" fmla="*/ 23885 h 555472"/>
              <a:gd name="connsiteX2" fmla="*/ 1612210 w 1612956"/>
              <a:gd name="connsiteY2" fmla="*/ 204359 h 555472"/>
              <a:gd name="connsiteX3" fmla="*/ 1564083 w 1612956"/>
              <a:gd name="connsiteY3" fmla="*/ 537268 h 555472"/>
              <a:gd name="connsiteX4" fmla="*/ 84408 w 1612956"/>
              <a:gd name="connsiteY4" fmla="*/ 549403 h 555472"/>
              <a:gd name="connsiteX5" fmla="*/ 48209 w 1612956"/>
              <a:gd name="connsiteY5" fmla="*/ 59980 h 555472"/>
              <a:gd name="connsiteX0" fmla="*/ 3655 w 1568402"/>
              <a:gd name="connsiteY0" fmla="*/ 105568 h 601060"/>
              <a:gd name="connsiteX1" fmla="*/ 821802 w 1568402"/>
              <a:gd name="connsiteY1" fmla="*/ 69473 h 601060"/>
              <a:gd name="connsiteX2" fmla="*/ 1567656 w 1568402"/>
              <a:gd name="connsiteY2" fmla="*/ 249947 h 601060"/>
              <a:gd name="connsiteX3" fmla="*/ 1519529 w 1568402"/>
              <a:gd name="connsiteY3" fmla="*/ 582856 h 601060"/>
              <a:gd name="connsiteX4" fmla="*/ 39854 w 1568402"/>
              <a:gd name="connsiteY4" fmla="*/ 594991 h 601060"/>
              <a:gd name="connsiteX5" fmla="*/ 3655 w 1568402"/>
              <a:gd name="connsiteY5" fmla="*/ 105568 h 601060"/>
              <a:gd name="connsiteX0" fmla="*/ 3665 w 1580325"/>
              <a:gd name="connsiteY0" fmla="*/ 105762 h 601254"/>
              <a:gd name="connsiteX1" fmla="*/ 821812 w 1580325"/>
              <a:gd name="connsiteY1" fmla="*/ 69667 h 601254"/>
              <a:gd name="connsiteX2" fmla="*/ 1579593 w 1580325"/>
              <a:gd name="connsiteY2" fmla="*/ 254117 h 601254"/>
              <a:gd name="connsiteX3" fmla="*/ 1519539 w 1580325"/>
              <a:gd name="connsiteY3" fmla="*/ 583050 h 601254"/>
              <a:gd name="connsiteX4" fmla="*/ 39864 w 1580325"/>
              <a:gd name="connsiteY4" fmla="*/ 595185 h 601254"/>
              <a:gd name="connsiteX5" fmla="*/ 3665 w 1580325"/>
              <a:gd name="connsiteY5" fmla="*/ 105762 h 601254"/>
              <a:gd name="connsiteX0" fmla="*/ 11067 w 1587727"/>
              <a:gd name="connsiteY0" fmla="*/ 114344 h 609836"/>
              <a:gd name="connsiteX1" fmla="*/ 829214 w 1587727"/>
              <a:gd name="connsiteY1" fmla="*/ 78249 h 609836"/>
              <a:gd name="connsiteX2" fmla="*/ 1586995 w 1587727"/>
              <a:gd name="connsiteY2" fmla="*/ 262699 h 609836"/>
              <a:gd name="connsiteX3" fmla="*/ 1526941 w 1587727"/>
              <a:gd name="connsiteY3" fmla="*/ 591632 h 609836"/>
              <a:gd name="connsiteX4" fmla="*/ 47266 w 1587727"/>
              <a:gd name="connsiteY4" fmla="*/ 603767 h 609836"/>
              <a:gd name="connsiteX5" fmla="*/ 11067 w 1587727"/>
              <a:gd name="connsiteY5" fmla="*/ 114344 h 609836"/>
              <a:gd name="connsiteX0" fmla="*/ 6363 w 1583023"/>
              <a:gd name="connsiteY0" fmla="*/ 135109 h 630601"/>
              <a:gd name="connsiteX1" fmla="*/ 824510 w 1583023"/>
              <a:gd name="connsiteY1" fmla="*/ 99014 h 630601"/>
              <a:gd name="connsiteX2" fmla="*/ 1582291 w 1583023"/>
              <a:gd name="connsiteY2" fmla="*/ 283464 h 630601"/>
              <a:gd name="connsiteX3" fmla="*/ 1522237 w 1583023"/>
              <a:gd name="connsiteY3" fmla="*/ 612397 h 630601"/>
              <a:gd name="connsiteX4" fmla="*/ 42562 w 1583023"/>
              <a:gd name="connsiteY4" fmla="*/ 624532 h 630601"/>
              <a:gd name="connsiteX5" fmla="*/ 6363 w 1583023"/>
              <a:gd name="connsiteY5" fmla="*/ 135109 h 630601"/>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198 w 1767455"/>
              <a:gd name="connsiteY0" fmla="*/ 206128 h 537848"/>
              <a:gd name="connsiteX1" fmla="*/ 1008898 w 1767455"/>
              <a:gd name="connsiteY1" fmla="*/ 6261 h 537848"/>
              <a:gd name="connsiteX2" fmla="*/ 1766679 w 1767455"/>
              <a:gd name="connsiteY2" fmla="*/ 190711 h 537848"/>
              <a:gd name="connsiteX3" fmla="*/ 1706625 w 1767455"/>
              <a:gd name="connsiteY3" fmla="*/ 519644 h 537848"/>
              <a:gd name="connsiteX4" fmla="*/ 226950 w 1767455"/>
              <a:gd name="connsiteY4" fmla="*/ 531779 h 537848"/>
              <a:gd name="connsiteX5" fmla="*/ 5198 w 1767455"/>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7" h="531632">
                <a:moveTo>
                  <a:pt x="9903" y="199912"/>
                </a:moveTo>
                <a:cubicBezTo>
                  <a:pt x="-99809" y="-11987"/>
                  <a:pt x="731917" y="2614"/>
                  <a:pt x="1027876" y="45"/>
                </a:cubicBezTo>
                <a:cubicBezTo>
                  <a:pt x="1323835" y="-2524"/>
                  <a:pt x="1808517" y="106883"/>
                  <a:pt x="1785657" y="184495"/>
                </a:cubicBezTo>
                <a:cubicBezTo>
                  <a:pt x="1762797" y="262107"/>
                  <a:pt x="1749649" y="250512"/>
                  <a:pt x="1725603" y="513428"/>
                </a:cubicBezTo>
                <a:cubicBezTo>
                  <a:pt x="890525" y="541781"/>
                  <a:pt x="534355" y="529574"/>
                  <a:pt x="245928" y="525563"/>
                </a:cubicBezTo>
                <a:cubicBezTo>
                  <a:pt x="165279" y="531523"/>
                  <a:pt x="171950" y="500521"/>
                  <a:pt x="9903" y="199912"/>
                </a:cubicBezTo>
                <a:close/>
              </a:path>
            </a:pathLst>
          </a:custGeom>
          <a:solidFill>
            <a:schemeClr val="tx2">
              <a:lumMod val="25000"/>
              <a:lumOff val="7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Grafikk 4" descr="En økologisk hjørne figur">
            <a:extLst>
              <a:ext uri="{FF2B5EF4-FFF2-40B4-BE49-F238E27FC236}">
                <a16:creationId xmlns:a16="http://schemas.microsoft.com/office/drawing/2014/main" id="{77C0CBD7-093C-8D62-E6DD-B629DDDC198E}"/>
              </a:ext>
            </a:extLst>
          </p:cNvPr>
          <p:cNvSpPr/>
          <p:nvPr/>
        </p:nvSpPr>
        <p:spPr>
          <a:xfrm flipH="1" flipV="1">
            <a:off x="6867525" y="2404727"/>
            <a:ext cx="5334000" cy="4457700"/>
          </a:xfrm>
          <a:custGeom>
            <a:avLst/>
            <a:gdLst>
              <a:gd name="connsiteX0" fmla="*/ 0 w 5334098"/>
              <a:gd name="connsiteY0" fmla="*/ 0 h 5334000"/>
              <a:gd name="connsiteX1" fmla="*/ 5334000 w 5334098"/>
              <a:gd name="connsiteY1" fmla="*/ 0 h 5334000"/>
              <a:gd name="connsiteX2" fmla="*/ 4959122 w 5334098"/>
              <a:gd name="connsiteY2" fmla="*/ 1447800 h 5334000"/>
              <a:gd name="connsiteX3" fmla="*/ 3333521 w 5334098"/>
              <a:gd name="connsiteY3" fmla="*/ 1193800 h 5334000"/>
              <a:gd name="connsiteX4" fmla="*/ 1879600 w 5334098"/>
              <a:gd name="connsiteY4" fmla="*/ 4000500 h 5334000"/>
              <a:gd name="connsiteX5" fmla="*/ 0 w 5334098"/>
              <a:gd name="connsiteY5" fmla="*/ 5334000 h 5334000"/>
              <a:gd name="connsiteX6" fmla="*/ 0 w 5334098"/>
              <a:gd name="connsiteY6" fmla="*/ 0 h 5334000"/>
              <a:gd name="connsiteX0" fmla="*/ 0 w 5334098"/>
              <a:gd name="connsiteY0" fmla="*/ 0 h 4601110"/>
              <a:gd name="connsiteX1" fmla="*/ 5334000 w 5334098"/>
              <a:gd name="connsiteY1" fmla="*/ 0 h 4601110"/>
              <a:gd name="connsiteX2" fmla="*/ 4959122 w 5334098"/>
              <a:gd name="connsiteY2" fmla="*/ 1447800 h 4601110"/>
              <a:gd name="connsiteX3" fmla="*/ 3333521 w 5334098"/>
              <a:gd name="connsiteY3" fmla="*/ 1193800 h 4601110"/>
              <a:gd name="connsiteX4" fmla="*/ 1879600 w 5334098"/>
              <a:gd name="connsiteY4" fmla="*/ 4000500 h 4601110"/>
              <a:gd name="connsiteX5" fmla="*/ 9525 w 5334098"/>
              <a:gd name="connsiteY5" fmla="*/ 4457700 h 4601110"/>
              <a:gd name="connsiteX6" fmla="*/ 0 w 5334098"/>
              <a:gd name="connsiteY6" fmla="*/ 0 h 4601110"/>
              <a:gd name="connsiteX0" fmla="*/ 0 w 5334098"/>
              <a:gd name="connsiteY0" fmla="*/ 0 h 4457700"/>
              <a:gd name="connsiteX1" fmla="*/ 5334000 w 5334098"/>
              <a:gd name="connsiteY1" fmla="*/ 0 h 4457700"/>
              <a:gd name="connsiteX2" fmla="*/ 4959122 w 5334098"/>
              <a:gd name="connsiteY2" fmla="*/ 1447800 h 4457700"/>
              <a:gd name="connsiteX3" fmla="*/ 3333521 w 5334098"/>
              <a:gd name="connsiteY3" fmla="*/ 1193800 h 4457700"/>
              <a:gd name="connsiteX4" fmla="*/ 1803400 w 5334098"/>
              <a:gd name="connsiteY4" fmla="*/ 3228975 h 4457700"/>
              <a:gd name="connsiteX5" fmla="*/ 9525 w 5334098"/>
              <a:gd name="connsiteY5" fmla="*/ 4457700 h 4457700"/>
              <a:gd name="connsiteX6" fmla="*/ 0 w 5334098"/>
              <a:gd name="connsiteY6" fmla="*/ 0 h 4457700"/>
              <a:gd name="connsiteX0" fmla="*/ 0 w 5334000"/>
              <a:gd name="connsiteY0" fmla="*/ 0 h 4457700"/>
              <a:gd name="connsiteX1" fmla="*/ 5334000 w 5334000"/>
              <a:gd name="connsiteY1" fmla="*/ 0 h 4457700"/>
              <a:gd name="connsiteX2" fmla="*/ 4930547 w 5334000"/>
              <a:gd name="connsiteY2" fmla="*/ 1238250 h 4457700"/>
              <a:gd name="connsiteX3" fmla="*/ 3333521 w 5334000"/>
              <a:gd name="connsiteY3" fmla="*/ 1193800 h 4457700"/>
              <a:gd name="connsiteX4" fmla="*/ 1803400 w 5334000"/>
              <a:gd name="connsiteY4" fmla="*/ 3228975 h 4457700"/>
              <a:gd name="connsiteX5" fmla="*/ 9525 w 5334000"/>
              <a:gd name="connsiteY5" fmla="*/ 4457700 h 4457700"/>
              <a:gd name="connsiteX6" fmla="*/ 0 w 533400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4457700">
                <a:moveTo>
                  <a:pt x="0" y="0"/>
                </a:moveTo>
                <a:lnTo>
                  <a:pt x="5334000" y="0"/>
                </a:lnTo>
                <a:cubicBezTo>
                  <a:pt x="5334000" y="0"/>
                  <a:pt x="5321846" y="1024014"/>
                  <a:pt x="4930547" y="1238250"/>
                </a:cubicBezTo>
                <a:cubicBezTo>
                  <a:pt x="4454259" y="1499019"/>
                  <a:pt x="3854712" y="862012"/>
                  <a:pt x="3333521" y="1193800"/>
                </a:cubicBezTo>
                <a:cubicBezTo>
                  <a:pt x="2812330" y="1525588"/>
                  <a:pt x="2617711" y="2018729"/>
                  <a:pt x="1803400" y="3228975"/>
                </a:cubicBezTo>
                <a:cubicBezTo>
                  <a:pt x="1136879" y="4219575"/>
                  <a:pt x="9525" y="4457700"/>
                  <a:pt x="9525" y="4457700"/>
                </a:cubicBezTo>
                <a:lnTo>
                  <a:pt x="0" y="0"/>
                </a:lnTo>
                <a:close/>
              </a:path>
            </a:pathLst>
          </a:custGeom>
          <a:solidFill>
            <a:schemeClr val="accent1">
              <a:lumMod val="60000"/>
              <a:lumOff val="40000"/>
            </a:schemeClr>
          </a:solidFill>
          <a:ln w="12700" cap="flat">
            <a:noFill/>
            <a:prstDash val="solid"/>
            <a:miter/>
          </a:ln>
          <a:effectLst>
            <a:outerShdw blurRad="50800" dist="38100" dir="18900000" algn="bl" rotWithShape="0">
              <a:prstClr val="black">
                <a:alpha val="40000"/>
              </a:prstClr>
            </a:outerShdw>
          </a:effectLst>
        </p:spPr>
        <p:txBody>
          <a:bodyPr rtlCol="0" anchor="ctr"/>
          <a:lstStyle/>
          <a:p>
            <a:endParaRPr lang="nb-NO"/>
          </a:p>
        </p:txBody>
      </p:sp>
      <p:pic>
        <p:nvPicPr>
          <p:cNvPr id="6" name="Grafikk 5" descr="En økologisk hjørne figur">
            <a:extLst>
              <a:ext uri="{FF2B5EF4-FFF2-40B4-BE49-F238E27FC236}">
                <a16:creationId xmlns:a16="http://schemas.microsoft.com/office/drawing/2014/main" id="{980E5E0F-A194-8225-6BB4-F6AC3038D9E8}"/>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240"/>
          <a:stretch/>
        </p:blipFill>
        <p:spPr>
          <a:xfrm flipH="1">
            <a:off x="6906793" y="391594"/>
            <a:ext cx="5285207" cy="6464302"/>
          </a:xfrm>
          <a:prstGeom prst="rect">
            <a:avLst/>
          </a:prstGeom>
          <a:effectLst>
            <a:outerShdw blurRad="50800" dist="38100" dir="13500000" algn="br" rotWithShape="0">
              <a:prstClr val="black">
                <a:alpha val="40000"/>
              </a:prstClr>
            </a:outerShdw>
          </a:effectLst>
        </p:spPr>
      </p:pic>
      <p:pic>
        <p:nvPicPr>
          <p:cNvPr id="4" name="Grafikk 63" descr="En økologisk hjørne figur">
            <a:extLst>
              <a:ext uri="{FF2B5EF4-FFF2-40B4-BE49-F238E27FC236}">
                <a16:creationId xmlns:a16="http://schemas.microsoft.com/office/drawing/2014/main" id="{C4A545B9-3433-CEF9-D9F3-5303912F0FBD}"/>
              </a:ext>
            </a:extLst>
          </p:cNvPr>
          <p:cNvPicPr>
            <a:picLocks noChangeAspect="1"/>
          </p:cNvPicPr>
          <p:nvPr userDrawn="1"/>
        </p:nvPicPr>
        <p:blipFill>
          <a:blip r:embed="rId6">
            <a:extLst>
              <a:ext uri="{96DAC541-7B7A-43D3-8B79-37D633B846F1}">
                <asvg:svgBlip xmlns:asvg="http://schemas.microsoft.com/office/drawing/2016/SVG/main" r:embed="rId7"/>
              </a:ext>
            </a:extLst>
          </a:blip>
          <a:srcRect l="21417"/>
          <a:stretch/>
        </p:blipFill>
        <p:spPr>
          <a:xfrm flipH="1">
            <a:off x="7865729" y="4036826"/>
            <a:ext cx="4326271" cy="2825601"/>
          </a:xfrm>
          <a:prstGeom prst="rect">
            <a:avLst/>
          </a:prstGeom>
          <a:effectLst>
            <a:outerShdw blurRad="50800" dist="38100" dir="18900000" algn="bl" rotWithShape="0">
              <a:prstClr val="black">
                <a:alpha val="40000"/>
              </a:prstClr>
            </a:outerShdw>
          </a:effectLst>
        </p:spPr>
      </p:pic>
      <p:sp>
        <p:nvSpPr>
          <p:cNvPr id="22" name="Frihåndsform: figur 21">
            <a:extLst>
              <a:ext uri="{FF2B5EF4-FFF2-40B4-BE49-F238E27FC236}">
                <a16:creationId xmlns:a16="http://schemas.microsoft.com/office/drawing/2014/main" id="{2F11741C-C581-1A31-114D-4511CBEF7BB5}"/>
              </a:ext>
            </a:extLst>
          </p:cNvPr>
          <p:cNvSpPr/>
          <p:nvPr userDrawn="1"/>
        </p:nvSpPr>
        <p:spPr>
          <a:xfrm>
            <a:off x="6877050" y="5562600"/>
            <a:ext cx="5363993" cy="1104900"/>
          </a:xfrm>
          <a:custGeom>
            <a:avLst/>
            <a:gdLst>
              <a:gd name="csX0" fmla="*/ 0 w 5363993"/>
              <a:gd name="csY0" fmla="*/ 1104900 h 1104900"/>
              <a:gd name="csX1" fmla="*/ 820820 w 5363993"/>
              <a:gd name="csY1" fmla="*/ 838200 h 1104900"/>
              <a:gd name="csX2" fmla="*/ 1689362 w 5363993"/>
              <a:gd name="csY2" fmla="*/ 923925 h 1104900"/>
              <a:gd name="csX3" fmla="*/ 2443371 w 5363993"/>
              <a:gd name="csY3" fmla="*/ 685800 h 1104900"/>
              <a:gd name="csX4" fmla="*/ 3922756 w 5363993"/>
              <a:gd name="csY4" fmla="*/ 857250 h 1104900"/>
              <a:gd name="csX5" fmla="*/ 4524054 w 5363993"/>
              <a:gd name="csY5" fmla="*/ 228600 h 1104900"/>
              <a:gd name="csX6" fmla="*/ 5354419 w 5363993"/>
              <a:gd name="csY6" fmla="*/ 0 h 11049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63993" h="1104900" extrusionOk="0">
                <a:moveTo>
                  <a:pt x="0" y="1104900"/>
                </a:moveTo>
                <a:cubicBezTo>
                  <a:pt x="267230" y="1061170"/>
                  <a:pt x="532424" y="881572"/>
                  <a:pt x="820820" y="838200"/>
                </a:cubicBezTo>
                <a:cubicBezTo>
                  <a:pt x="1082364" y="842993"/>
                  <a:pt x="1394245" y="932312"/>
                  <a:pt x="1689362" y="923925"/>
                </a:cubicBezTo>
                <a:cubicBezTo>
                  <a:pt x="1925939" y="929313"/>
                  <a:pt x="2052424" y="647228"/>
                  <a:pt x="2443371" y="685800"/>
                </a:cubicBezTo>
                <a:cubicBezTo>
                  <a:pt x="2741911" y="693828"/>
                  <a:pt x="3611119" y="860495"/>
                  <a:pt x="3922756" y="857250"/>
                </a:cubicBezTo>
                <a:cubicBezTo>
                  <a:pt x="4339025" y="749143"/>
                  <a:pt x="4280121" y="379319"/>
                  <a:pt x="4524054" y="228600"/>
                </a:cubicBezTo>
                <a:cubicBezTo>
                  <a:pt x="4711420" y="114611"/>
                  <a:pt x="5458977" y="355322"/>
                  <a:pt x="5354419" y="0"/>
                </a:cubicBezTo>
              </a:path>
            </a:pathLst>
          </a:custGeom>
          <a:noFill/>
          <a:ln>
            <a:solidFill>
              <a:schemeClr val="bg1"/>
            </a:solidFill>
            <a:prstDash val="dash"/>
            <a:extLst>
              <a:ext uri="{C807C97D-BFC1-408E-A445-0C87EB9F89A2}">
                <ask:lineSketchStyleProps xmlns:ask="http://schemas.microsoft.com/office/drawing/2018/sketchyshapes" sd="2442187303">
                  <a:custGeom>
                    <a:avLst/>
                    <a:gdLst>
                      <a:gd name="connsiteX0" fmla="*/ 0 w 5353079"/>
                      <a:gd name="connsiteY0" fmla="*/ 1104900 h 1104900"/>
                      <a:gd name="connsiteX1" fmla="*/ 819150 w 5353079"/>
                      <a:gd name="connsiteY1" fmla="*/ 838200 h 1104900"/>
                      <a:gd name="connsiteX2" fmla="*/ 1685925 w 5353079"/>
                      <a:gd name="connsiteY2" fmla="*/ 923925 h 1104900"/>
                      <a:gd name="connsiteX3" fmla="*/ 2438400 w 5353079"/>
                      <a:gd name="connsiteY3" fmla="*/ 685800 h 1104900"/>
                      <a:gd name="connsiteX4" fmla="*/ 3914775 w 5353079"/>
                      <a:gd name="connsiteY4" fmla="*/ 857250 h 1104900"/>
                      <a:gd name="connsiteX5" fmla="*/ 4514850 w 5353079"/>
                      <a:gd name="connsiteY5" fmla="*/ 228600 h 1104900"/>
                      <a:gd name="connsiteX6" fmla="*/ 5343525 w 5353079"/>
                      <a:gd name="connsiteY6"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3079" h="1104900">
                        <a:moveTo>
                          <a:pt x="0" y="1104900"/>
                        </a:moveTo>
                        <a:cubicBezTo>
                          <a:pt x="269081" y="986631"/>
                          <a:pt x="538163" y="868362"/>
                          <a:pt x="819150" y="838200"/>
                        </a:cubicBezTo>
                        <a:cubicBezTo>
                          <a:pt x="1100137" y="808038"/>
                          <a:pt x="1416050" y="949325"/>
                          <a:pt x="1685925" y="923925"/>
                        </a:cubicBezTo>
                        <a:cubicBezTo>
                          <a:pt x="1955800" y="898525"/>
                          <a:pt x="2066925" y="696912"/>
                          <a:pt x="2438400" y="685800"/>
                        </a:cubicBezTo>
                        <a:cubicBezTo>
                          <a:pt x="2809875" y="674688"/>
                          <a:pt x="3568700" y="933450"/>
                          <a:pt x="3914775" y="857250"/>
                        </a:cubicBezTo>
                        <a:cubicBezTo>
                          <a:pt x="4260850" y="781050"/>
                          <a:pt x="4276725" y="371475"/>
                          <a:pt x="4514850" y="228600"/>
                        </a:cubicBezTo>
                        <a:cubicBezTo>
                          <a:pt x="4752975" y="85725"/>
                          <a:pt x="5441950" y="319087"/>
                          <a:pt x="5343525" y="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Frihåndsform: figur 22">
            <a:extLst>
              <a:ext uri="{FF2B5EF4-FFF2-40B4-BE49-F238E27FC236}">
                <a16:creationId xmlns:a16="http://schemas.microsoft.com/office/drawing/2014/main" id="{42D98593-E8CC-BA1E-BC99-76431BE30B1D}"/>
              </a:ext>
            </a:extLst>
          </p:cNvPr>
          <p:cNvSpPr/>
          <p:nvPr userDrawn="1"/>
        </p:nvSpPr>
        <p:spPr>
          <a:xfrm>
            <a:off x="5229224" y="6511120"/>
            <a:ext cx="1647825" cy="167088"/>
          </a:xfrm>
          <a:custGeom>
            <a:avLst/>
            <a:gdLst>
              <a:gd name="csX0" fmla="*/ 0 w 1647825"/>
              <a:gd name="csY0" fmla="*/ 0 h 167088"/>
              <a:gd name="csX1" fmla="*/ 847725 w 1647825"/>
              <a:gd name="csY1" fmla="*/ 32555 h 167088"/>
              <a:gd name="csX2" fmla="*/ 1276350 w 1647825"/>
              <a:gd name="csY2" fmla="*/ 165905 h 167088"/>
              <a:gd name="csX3" fmla="*/ 1647825 w 1647825"/>
              <a:gd name="csY3" fmla="*/ 156380 h 167088"/>
            </a:gdLst>
            <a:ahLst/>
            <a:cxnLst>
              <a:cxn ang="0">
                <a:pos x="csX0" y="csY0"/>
              </a:cxn>
              <a:cxn ang="0">
                <a:pos x="csX1" y="csY1"/>
              </a:cxn>
              <a:cxn ang="0">
                <a:pos x="csX2" y="csY2"/>
              </a:cxn>
              <a:cxn ang="0">
                <a:pos x="csX3" y="csY3"/>
              </a:cxn>
            </a:cxnLst>
            <a:rect l="l" t="t" r="r" b="b"/>
            <a:pathLst>
              <a:path w="1647825" h="167088" extrusionOk="0">
                <a:moveTo>
                  <a:pt x="0" y="0"/>
                </a:moveTo>
                <a:cubicBezTo>
                  <a:pt x="281940" y="109030"/>
                  <a:pt x="512269" y="17886"/>
                  <a:pt x="847725" y="32555"/>
                </a:cubicBezTo>
                <a:cubicBezTo>
                  <a:pt x="1094701" y="5949"/>
                  <a:pt x="1137806" y="203645"/>
                  <a:pt x="1276350" y="165905"/>
                </a:cubicBezTo>
                <a:cubicBezTo>
                  <a:pt x="1396956" y="151840"/>
                  <a:pt x="1517376" y="114316"/>
                  <a:pt x="1647825" y="156380"/>
                </a:cubicBezTo>
              </a:path>
            </a:pathLst>
          </a:custGeom>
          <a:noFill/>
          <a:ln>
            <a:solidFill>
              <a:schemeClr val="tx1">
                <a:lumMod val="75000"/>
              </a:schemeClr>
            </a:solidFill>
            <a:prstDash val="dash"/>
            <a:extLst>
              <a:ext uri="{C807C97D-BFC1-408E-A445-0C87EB9F89A2}">
                <ask:lineSketchStyleProps xmlns:ask="http://schemas.microsoft.com/office/drawing/2018/sketchyshapes" sd="2526786510">
                  <a:custGeom>
                    <a:avLst/>
                    <a:gdLst>
                      <a:gd name="connsiteX0" fmla="*/ 0 w 1647825"/>
                      <a:gd name="connsiteY0" fmla="*/ 0 h 201724"/>
                      <a:gd name="connsiteX1" fmla="*/ 847725 w 1647825"/>
                      <a:gd name="connsiteY1" fmla="*/ 66675 h 201724"/>
                      <a:gd name="connsiteX2" fmla="*/ 1276350 w 1647825"/>
                      <a:gd name="connsiteY2" fmla="*/ 200025 h 201724"/>
                      <a:gd name="connsiteX3" fmla="*/ 1647825 w 1647825"/>
                      <a:gd name="connsiteY3" fmla="*/ 190500 h 201724"/>
                      <a:gd name="connsiteX0" fmla="*/ 0 w 1647825"/>
                      <a:gd name="connsiteY0" fmla="*/ 0 h 167088"/>
                      <a:gd name="connsiteX1" fmla="*/ 847725 w 1647825"/>
                      <a:gd name="connsiteY1" fmla="*/ 32555 h 167088"/>
                      <a:gd name="connsiteX2" fmla="*/ 1276350 w 1647825"/>
                      <a:gd name="connsiteY2" fmla="*/ 165905 h 167088"/>
                      <a:gd name="connsiteX3" fmla="*/ 1647825 w 1647825"/>
                      <a:gd name="connsiteY3" fmla="*/ 156380 h 167088"/>
                    </a:gdLst>
                    <a:ahLst/>
                    <a:cxnLst>
                      <a:cxn ang="0">
                        <a:pos x="connsiteX0" y="connsiteY0"/>
                      </a:cxn>
                      <a:cxn ang="0">
                        <a:pos x="connsiteX1" y="connsiteY1"/>
                      </a:cxn>
                      <a:cxn ang="0">
                        <a:pos x="connsiteX2" y="connsiteY2"/>
                      </a:cxn>
                      <a:cxn ang="0">
                        <a:pos x="connsiteX3" y="connsiteY3"/>
                      </a:cxn>
                    </a:cxnLst>
                    <a:rect l="l" t="t" r="r" b="b"/>
                    <a:pathLst>
                      <a:path w="1647825" h="167088" extrusionOk="0">
                        <a:moveTo>
                          <a:pt x="0" y="0"/>
                        </a:moveTo>
                        <a:cubicBezTo>
                          <a:pt x="285521" y="73816"/>
                          <a:pt x="543233" y="12098"/>
                          <a:pt x="847725" y="32555"/>
                        </a:cubicBezTo>
                        <a:cubicBezTo>
                          <a:pt x="1086387" y="18099"/>
                          <a:pt x="1139684" y="182541"/>
                          <a:pt x="1276350" y="165905"/>
                        </a:cubicBezTo>
                        <a:cubicBezTo>
                          <a:pt x="1399693" y="159292"/>
                          <a:pt x="1523632" y="106939"/>
                          <a:pt x="1647825" y="15638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Frihåndsform: figur 4">
            <a:extLst>
              <a:ext uri="{FF2B5EF4-FFF2-40B4-BE49-F238E27FC236}">
                <a16:creationId xmlns:a16="http://schemas.microsoft.com/office/drawing/2014/main" id="{F308693E-94FB-7526-D1F6-D1C82C1A41D4}"/>
              </a:ext>
            </a:extLst>
          </p:cNvPr>
          <p:cNvSpPr/>
          <p:nvPr userDrawn="1"/>
        </p:nvSpPr>
        <p:spPr>
          <a:xfrm>
            <a:off x="0" y="265579"/>
            <a:ext cx="12201525" cy="1410523"/>
          </a:xfrm>
          <a:custGeom>
            <a:avLst/>
            <a:gdLst>
              <a:gd name="csX0" fmla="*/ 0 w 12201525"/>
              <a:gd name="csY0" fmla="*/ 1114425 h 1410523"/>
              <a:gd name="csX1" fmla="*/ 3190875 w 12201525"/>
              <a:gd name="csY1" fmla="*/ 619125 h 1410523"/>
              <a:gd name="csX2" fmla="*/ 6353175 w 12201525"/>
              <a:gd name="csY2" fmla="*/ 1409700 h 1410523"/>
              <a:gd name="csX3" fmla="*/ 8829675 w 12201525"/>
              <a:gd name="csY3" fmla="*/ 771525 h 1410523"/>
              <a:gd name="csX4" fmla="*/ 10953750 w 12201525"/>
              <a:gd name="csY4" fmla="*/ 847725 h 1410523"/>
              <a:gd name="csX5" fmla="*/ 12201525 w 12201525"/>
              <a:gd name="csY5" fmla="*/ 0 h 1410523"/>
            </a:gdLst>
            <a:ahLst/>
            <a:cxnLst>
              <a:cxn ang="0">
                <a:pos x="csX0" y="csY0"/>
              </a:cxn>
              <a:cxn ang="0">
                <a:pos x="csX1" y="csY1"/>
              </a:cxn>
              <a:cxn ang="0">
                <a:pos x="csX2" y="csY2"/>
              </a:cxn>
              <a:cxn ang="0">
                <a:pos x="csX3" y="csY3"/>
              </a:cxn>
              <a:cxn ang="0">
                <a:pos x="csX4" y="csY4"/>
              </a:cxn>
              <a:cxn ang="0">
                <a:pos x="csX5" y="csY5"/>
              </a:cxn>
            </a:cxnLst>
            <a:rect l="l" t="t" r="r" b="b"/>
            <a:pathLst>
              <a:path w="12201525" h="1410523" extrusionOk="0">
                <a:moveTo>
                  <a:pt x="0" y="1114425"/>
                </a:moveTo>
                <a:cubicBezTo>
                  <a:pt x="1086390" y="906147"/>
                  <a:pt x="2069021" y="574359"/>
                  <a:pt x="3190875" y="619125"/>
                </a:cubicBezTo>
                <a:cubicBezTo>
                  <a:pt x="4255197" y="582800"/>
                  <a:pt x="5499400" y="1226386"/>
                  <a:pt x="6353175" y="1409700"/>
                </a:cubicBezTo>
                <a:cubicBezTo>
                  <a:pt x="7392211" y="1365237"/>
                  <a:pt x="8050795" y="885951"/>
                  <a:pt x="8829675" y="771525"/>
                </a:cubicBezTo>
                <a:cubicBezTo>
                  <a:pt x="9590735" y="653465"/>
                  <a:pt x="10381764" y="1030728"/>
                  <a:pt x="10953750" y="847725"/>
                </a:cubicBezTo>
                <a:cubicBezTo>
                  <a:pt x="11458843" y="755280"/>
                  <a:pt x="11908478" y="133715"/>
                  <a:pt x="12201525" y="0"/>
                </a:cubicBezTo>
              </a:path>
            </a:pathLst>
          </a:custGeom>
          <a:noFill/>
          <a:ln>
            <a:solidFill>
              <a:schemeClr val="bg1"/>
            </a:solidFill>
            <a:prstDash val="dash"/>
            <a:extLst>
              <a:ext uri="{C807C97D-BFC1-408E-A445-0C87EB9F89A2}">
                <ask:lineSketchStyleProps xmlns:ask="http://schemas.microsoft.com/office/drawing/2018/sketchyshapes" sd="3301086107">
                  <a:custGeom>
                    <a:avLst/>
                    <a:gdLst>
                      <a:gd name="connsiteX0" fmla="*/ 0 w 12201525"/>
                      <a:gd name="connsiteY0" fmla="*/ 1114425 h 1410523"/>
                      <a:gd name="connsiteX1" fmla="*/ 3190875 w 12201525"/>
                      <a:gd name="connsiteY1" fmla="*/ 619125 h 1410523"/>
                      <a:gd name="connsiteX2" fmla="*/ 6353175 w 12201525"/>
                      <a:gd name="connsiteY2" fmla="*/ 1409700 h 1410523"/>
                      <a:gd name="connsiteX3" fmla="*/ 8829675 w 12201525"/>
                      <a:gd name="connsiteY3" fmla="*/ 771525 h 1410523"/>
                      <a:gd name="connsiteX4" fmla="*/ 10953750 w 12201525"/>
                      <a:gd name="connsiteY4" fmla="*/ 847725 h 1410523"/>
                      <a:gd name="connsiteX5" fmla="*/ 12201525 w 12201525"/>
                      <a:gd name="connsiteY5" fmla="*/ 0 h 14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1410523">
                        <a:moveTo>
                          <a:pt x="0" y="1114425"/>
                        </a:moveTo>
                        <a:cubicBezTo>
                          <a:pt x="1066006" y="842169"/>
                          <a:pt x="2132013" y="569913"/>
                          <a:pt x="3190875" y="619125"/>
                        </a:cubicBezTo>
                        <a:cubicBezTo>
                          <a:pt x="4249737" y="668337"/>
                          <a:pt x="5413375" y="1384300"/>
                          <a:pt x="6353175" y="1409700"/>
                        </a:cubicBezTo>
                        <a:cubicBezTo>
                          <a:pt x="7292975" y="1435100"/>
                          <a:pt x="8062913" y="865187"/>
                          <a:pt x="8829675" y="771525"/>
                        </a:cubicBezTo>
                        <a:cubicBezTo>
                          <a:pt x="9596437" y="677863"/>
                          <a:pt x="10391775" y="976312"/>
                          <a:pt x="10953750" y="847725"/>
                        </a:cubicBezTo>
                        <a:cubicBezTo>
                          <a:pt x="11515725" y="719138"/>
                          <a:pt x="11885613" y="144462"/>
                          <a:pt x="122015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45114AEB-8877-5B6D-1E23-4D9F6BDD6432}"/>
              </a:ext>
            </a:extLst>
          </p:cNvPr>
          <p:cNvSpPr/>
          <p:nvPr userDrawn="1"/>
        </p:nvSpPr>
        <p:spPr>
          <a:xfrm>
            <a:off x="1238250" y="5362575"/>
            <a:ext cx="3981450" cy="1133475"/>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450" h="1133475">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518693" y="957262"/>
                  <a:pt x="3981450" y="1133475"/>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descr="Et bilde som inneholder Font, Grafikk, skjermbilde, grafisk design&#10;&#10;KI-generert innhold kan være feil.">
            <a:extLst>
              <a:ext uri="{FF2B5EF4-FFF2-40B4-BE49-F238E27FC236}">
                <a16:creationId xmlns:a16="http://schemas.microsoft.com/office/drawing/2014/main" id="{D0759BCE-8728-6866-27C8-0E4313F86E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52060" y="3082597"/>
            <a:ext cx="3288799" cy="701041"/>
          </a:xfrm>
          <a:prstGeom prst="rect">
            <a:avLst/>
          </a:prstGeom>
        </p:spPr>
      </p:pic>
    </p:spTree>
    <p:extLst>
      <p:ext uri="{BB962C8B-B14F-4D97-AF65-F5344CB8AC3E}">
        <p14:creationId xmlns:p14="http://schemas.microsoft.com/office/powerpoint/2010/main" val="4047363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ndskapsbakgrunn med logo">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DF07B2C6-C84E-F506-A339-157AAEF5C9C2}"/>
              </a:ext>
            </a:extLst>
          </p:cNvPr>
          <p:cNvSpPr>
            <a:spLocks/>
          </p:cNvSpPr>
          <p:nvPr userDrawn="1"/>
        </p:nvSpPr>
        <p:spPr>
          <a:xfrm>
            <a:off x="0" y="-21876"/>
            <a:ext cx="12192000"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descr="En økologisk hjørne figur">
            <a:extLst>
              <a:ext uri="{FF2B5EF4-FFF2-40B4-BE49-F238E27FC236}">
                <a16:creationId xmlns:a16="http://schemas.microsoft.com/office/drawing/2014/main" id="{9CD24E8B-4120-D93A-2E11-72DC7E8C0713}"/>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685"/>
          <a:stretch/>
        </p:blipFill>
        <p:spPr>
          <a:xfrm>
            <a:off x="-9525" y="-275190"/>
            <a:ext cx="5170235" cy="7037178"/>
          </a:xfrm>
          <a:prstGeom prst="rect">
            <a:avLst/>
          </a:prstGeom>
          <a:effectLst>
            <a:outerShdw blurRad="50800" dist="38100" dir="18900000" algn="bl" rotWithShape="0">
              <a:prstClr val="black">
                <a:alpha val="40000"/>
              </a:prstClr>
            </a:outerShdw>
          </a:effectLst>
        </p:spPr>
      </p:pic>
      <p:pic>
        <p:nvPicPr>
          <p:cNvPr id="9" name="Grafikk 63" descr="En økologisk hjørne figur">
            <a:extLst>
              <a:ext uri="{FF2B5EF4-FFF2-40B4-BE49-F238E27FC236}">
                <a16:creationId xmlns:a16="http://schemas.microsoft.com/office/drawing/2014/main" id="{B8D8BE1D-5CC2-6D4B-AD6B-C0E17AFFB6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50" y="4537442"/>
            <a:ext cx="6405273" cy="2320558"/>
          </a:xfrm>
          <a:prstGeom prst="rect">
            <a:avLst/>
          </a:prstGeom>
          <a:effectLst>
            <a:outerShdw blurRad="50800" dist="38100" dir="18900000" algn="bl" rotWithShape="0">
              <a:prstClr val="black">
                <a:alpha val="40000"/>
              </a:prstClr>
            </a:outerShdw>
          </a:effectLst>
        </p:spPr>
      </p:pic>
      <p:sp>
        <p:nvSpPr>
          <p:cNvPr id="13" name="Frihåndsform: figur 12">
            <a:extLst>
              <a:ext uri="{FF2B5EF4-FFF2-40B4-BE49-F238E27FC236}">
                <a16:creationId xmlns:a16="http://schemas.microsoft.com/office/drawing/2014/main" id="{629F8941-79BD-96D5-95C4-C02F2926EEF8}"/>
              </a:ext>
            </a:extLst>
          </p:cNvPr>
          <p:cNvSpPr/>
          <p:nvPr userDrawn="1"/>
        </p:nvSpPr>
        <p:spPr>
          <a:xfrm>
            <a:off x="5246857" y="6340597"/>
            <a:ext cx="2562229" cy="531632"/>
          </a:xfrm>
          <a:custGeom>
            <a:avLst/>
            <a:gdLst>
              <a:gd name="connsiteX0" fmla="*/ 115904 w 1781180"/>
              <a:gd name="connsiteY0" fmla="*/ 60939 h 608931"/>
              <a:gd name="connsiteX1" fmla="*/ 934051 w 1781180"/>
              <a:gd name="connsiteY1" fmla="*/ 24844 h 608931"/>
              <a:gd name="connsiteX2" fmla="*/ 1667978 w 1781180"/>
              <a:gd name="connsiteY2" fmla="*/ 205318 h 608931"/>
              <a:gd name="connsiteX3" fmla="*/ 1619851 w 1781180"/>
              <a:gd name="connsiteY3" fmla="*/ 542202 h 608931"/>
              <a:gd name="connsiteX4" fmla="*/ 164030 w 1781180"/>
              <a:gd name="connsiteY4" fmla="*/ 566265 h 608931"/>
              <a:gd name="connsiteX5" fmla="*/ 115904 w 1781180"/>
              <a:gd name="connsiteY5" fmla="*/ 60939 h 608931"/>
              <a:gd name="connsiteX0" fmla="*/ 115904 w 1765029"/>
              <a:gd name="connsiteY0" fmla="*/ 60939 h 608931"/>
              <a:gd name="connsiteX1" fmla="*/ 934051 w 1765029"/>
              <a:gd name="connsiteY1" fmla="*/ 24844 h 608931"/>
              <a:gd name="connsiteX2" fmla="*/ 1667978 w 1765029"/>
              <a:gd name="connsiteY2" fmla="*/ 205318 h 608931"/>
              <a:gd name="connsiteX3" fmla="*/ 1619851 w 1765029"/>
              <a:gd name="connsiteY3" fmla="*/ 542202 h 608931"/>
              <a:gd name="connsiteX4" fmla="*/ 164030 w 1765029"/>
              <a:gd name="connsiteY4" fmla="*/ 566265 h 608931"/>
              <a:gd name="connsiteX5" fmla="*/ 115904 w 1765029"/>
              <a:gd name="connsiteY5" fmla="*/ 60939 h 608931"/>
              <a:gd name="connsiteX0" fmla="*/ 118997 w 1791533"/>
              <a:gd name="connsiteY0" fmla="*/ 60939 h 608214"/>
              <a:gd name="connsiteX1" fmla="*/ 937144 w 1791533"/>
              <a:gd name="connsiteY1" fmla="*/ 24844 h 608214"/>
              <a:gd name="connsiteX2" fmla="*/ 1671071 w 1791533"/>
              <a:gd name="connsiteY2" fmla="*/ 205318 h 608214"/>
              <a:gd name="connsiteX3" fmla="*/ 1634871 w 1791533"/>
              <a:gd name="connsiteY3" fmla="*/ 538227 h 608214"/>
              <a:gd name="connsiteX4" fmla="*/ 167123 w 1791533"/>
              <a:gd name="connsiteY4" fmla="*/ 566265 h 608214"/>
              <a:gd name="connsiteX5" fmla="*/ 118997 w 1791533"/>
              <a:gd name="connsiteY5" fmla="*/ 60939 h 608214"/>
              <a:gd name="connsiteX0" fmla="*/ 118997 w 1719083"/>
              <a:gd name="connsiteY0" fmla="*/ 60939 h 608214"/>
              <a:gd name="connsiteX1" fmla="*/ 937144 w 1719083"/>
              <a:gd name="connsiteY1" fmla="*/ 24844 h 608214"/>
              <a:gd name="connsiteX2" fmla="*/ 1671071 w 1719083"/>
              <a:gd name="connsiteY2" fmla="*/ 205318 h 608214"/>
              <a:gd name="connsiteX3" fmla="*/ 1634871 w 1719083"/>
              <a:gd name="connsiteY3" fmla="*/ 538227 h 608214"/>
              <a:gd name="connsiteX4" fmla="*/ 167123 w 1719083"/>
              <a:gd name="connsiteY4" fmla="*/ 566265 h 608214"/>
              <a:gd name="connsiteX5" fmla="*/ 118997 w 1719083"/>
              <a:gd name="connsiteY5" fmla="*/ 60939 h 608214"/>
              <a:gd name="connsiteX0" fmla="*/ 118997 w 1728517"/>
              <a:gd name="connsiteY0" fmla="*/ 60939 h 608214"/>
              <a:gd name="connsiteX1" fmla="*/ 937144 w 1728517"/>
              <a:gd name="connsiteY1" fmla="*/ 24844 h 608214"/>
              <a:gd name="connsiteX2" fmla="*/ 1682998 w 1728517"/>
              <a:gd name="connsiteY2" fmla="*/ 205318 h 608214"/>
              <a:gd name="connsiteX3" fmla="*/ 1634871 w 1728517"/>
              <a:gd name="connsiteY3" fmla="*/ 538227 h 608214"/>
              <a:gd name="connsiteX4" fmla="*/ 167123 w 1728517"/>
              <a:gd name="connsiteY4" fmla="*/ 566265 h 608214"/>
              <a:gd name="connsiteX5" fmla="*/ 118997 w 1728517"/>
              <a:gd name="connsiteY5" fmla="*/ 60939 h 608214"/>
              <a:gd name="connsiteX0" fmla="*/ 118997 w 1683744"/>
              <a:gd name="connsiteY0" fmla="*/ 60939 h 608214"/>
              <a:gd name="connsiteX1" fmla="*/ 937144 w 1683744"/>
              <a:gd name="connsiteY1" fmla="*/ 24844 h 608214"/>
              <a:gd name="connsiteX2" fmla="*/ 1682998 w 1683744"/>
              <a:gd name="connsiteY2" fmla="*/ 205318 h 608214"/>
              <a:gd name="connsiteX3" fmla="*/ 1634871 w 1683744"/>
              <a:gd name="connsiteY3" fmla="*/ 538227 h 608214"/>
              <a:gd name="connsiteX4" fmla="*/ 167123 w 1683744"/>
              <a:gd name="connsiteY4" fmla="*/ 566265 h 608214"/>
              <a:gd name="connsiteX5" fmla="*/ 118997 w 1683744"/>
              <a:gd name="connsiteY5" fmla="*/ 60939 h 608214"/>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55472"/>
              <a:gd name="connsiteX1" fmla="*/ 944261 w 1690861"/>
              <a:gd name="connsiteY1" fmla="*/ 23885 h 555472"/>
              <a:gd name="connsiteX2" fmla="*/ 1690115 w 1690861"/>
              <a:gd name="connsiteY2" fmla="*/ 204359 h 555472"/>
              <a:gd name="connsiteX3" fmla="*/ 1641988 w 1690861"/>
              <a:gd name="connsiteY3" fmla="*/ 537268 h 555472"/>
              <a:gd name="connsiteX4" fmla="*/ 162313 w 1690861"/>
              <a:gd name="connsiteY4" fmla="*/ 549403 h 555472"/>
              <a:gd name="connsiteX5" fmla="*/ 126114 w 1690861"/>
              <a:gd name="connsiteY5" fmla="*/ 59980 h 555472"/>
              <a:gd name="connsiteX0" fmla="*/ 48209 w 1612956"/>
              <a:gd name="connsiteY0" fmla="*/ 59980 h 555472"/>
              <a:gd name="connsiteX1" fmla="*/ 866356 w 1612956"/>
              <a:gd name="connsiteY1" fmla="*/ 23885 h 555472"/>
              <a:gd name="connsiteX2" fmla="*/ 1612210 w 1612956"/>
              <a:gd name="connsiteY2" fmla="*/ 204359 h 555472"/>
              <a:gd name="connsiteX3" fmla="*/ 1564083 w 1612956"/>
              <a:gd name="connsiteY3" fmla="*/ 537268 h 555472"/>
              <a:gd name="connsiteX4" fmla="*/ 84408 w 1612956"/>
              <a:gd name="connsiteY4" fmla="*/ 549403 h 555472"/>
              <a:gd name="connsiteX5" fmla="*/ 48209 w 1612956"/>
              <a:gd name="connsiteY5" fmla="*/ 59980 h 555472"/>
              <a:gd name="connsiteX0" fmla="*/ 3655 w 1568402"/>
              <a:gd name="connsiteY0" fmla="*/ 105568 h 601060"/>
              <a:gd name="connsiteX1" fmla="*/ 821802 w 1568402"/>
              <a:gd name="connsiteY1" fmla="*/ 69473 h 601060"/>
              <a:gd name="connsiteX2" fmla="*/ 1567656 w 1568402"/>
              <a:gd name="connsiteY2" fmla="*/ 249947 h 601060"/>
              <a:gd name="connsiteX3" fmla="*/ 1519529 w 1568402"/>
              <a:gd name="connsiteY3" fmla="*/ 582856 h 601060"/>
              <a:gd name="connsiteX4" fmla="*/ 39854 w 1568402"/>
              <a:gd name="connsiteY4" fmla="*/ 594991 h 601060"/>
              <a:gd name="connsiteX5" fmla="*/ 3655 w 1568402"/>
              <a:gd name="connsiteY5" fmla="*/ 105568 h 601060"/>
              <a:gd name="connsiteX0" fmla="*/ 3665 w 1580325"/>
              <a:gd name="connsiteY0" fmla="*/ 105762 h 601254"/>
              <a:gd name="connsiteX1" fmla="*/ 821812 w 1580325"/>
              <a:gd name="connsiteY1" fmla="*/ 69667 h 601254"/>
              <a:gd name="connsiteX2" fmla="*/ 1579593 w 1580325"/>
              <a:gd name="connsiteY2" fmla="*/ 254117 h 601254"/>
              <a:gd name="connsiteX3" fmla="*/ 1519539 w 1580325"/>
              <a:gd name="connsiteY3" fmla="*/ 583050 h 601254"/>
              <a:gd name="connsiteX4" fmla="*/ 39864 w 1580325"/>
              <a:gd name="connsiteY4" fmla="*/ 595185 h 601254"/>
              <a:gd name="connsiteX5" fmla="*/ 3665 w 1580325"/>
              <a:gd name="connsiteY5" fmla="*/ 105762 h 601254"/>
              <a:gd name="connsiteX0" fmla="*/ 11067 w 1587727"/>
              <a:gd name="connsiteY0" fmla="*/ 114344 h 609836"/>
              <a:gd name="connsiteX1" fmla="*/ 829214 w 1587727"/>
              <a:gd name="connsiteY1" fmla="*/ 78249 h 609836"/>
              <a:gd name="connsiteX2" fmla="*/ 1586995 w 1587727"/>
              <a:gd name="connsiteY2" fmla="*/ 262699 h 609836"/>
              <a:gd name="connsiteX3" fmla="*/ 1526941 w 1587727"/>
              <a:gd name="connsiteY3" fmla="*/ 591632 h 609836"/>
              <a:gd name="connsiteX4" fmla="*/ 47266 w 1587727"/>
              <a:gd name="connsiteY4" fmla="*/ 603767 h 609836"/>
              <a:gd name="connsiteX5" fmla="*/ 11067 w 1587727"/>
              <a:gd name="connsiteY5" fmla="*/ 114344 h 609836"/>
              <a:gd name="connsiteX0" fmla="*/ 6363 w 1583023"/>
              <a:gd name="connsiteY0" fmla="*/ 135109 h 630601"/>
              <a:gd name="connsiteX1" fmla="*/ 824510 w 1583023"/>
              <a:gd name="connsiteY1" fmla="*/ 99014 h 630601"/>
              <a:gd name="connsiteX2" fmla="*/ 1582291 w 1583023"/>
              <a:gd name="connsiteY2" fmla="*/ 283464 h 630601"/>
              <a:gd name="connsiteX3" fmla="*/ 1522237 w 1583023"/>
              <a:gd name="connsiteY3" fmla="*/ 612397 h 630601"/>
              <a:gd name="connsiteX4" fmla="*/ 42562 w 1583023"/>
              <a:gd name="connsiteY4" fmla="*/ 624532 h 630601"/>
              <a:gd name="connsiteX5" fmla="*/ 6363 w 1583023"/>
              <a:gd name="connsiteY5" fmla="*/ 135109 h 630601"/>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198 w 1767455"/>
              <a:gd name="connsiteY0" fmla="*/ 206128 h 537848"/>
              <a:gd name="connsiteX1" fmla="*/ 1008898 w 1767455"/>
              <a:gd name="connsiteY1" fmla="*/ 6261 h 537848"/>
              <a:gd name="connsiteX2" fmla="*/ 1766679 w 1767455"/>
              <a:gd name="connsiteY2" fmla="*/ 190711 h 537848"/>
              <a:gd name="connsiteX3" fmla="*/ 1706625 w 1767455"/>
              <a:gd name="connsiteY3" fmla="*/ 519644 h 537848"/>
              <a:gd name="connsiteX4" fmla="*/ 226950 w 1767455"/>
              <a:gd name="connsiteY4" fmla="*/ 531779 h 537848"/>
              <a:gd name="connsiteX5" fmla="*/ 5198 w 1767455"/>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7" h="531632">
                <a:moveTo>
                  <a:pt x="9903" y="199912"/>
                </a:moveTo>
                <a:cubicBezTo>
                  <a:pt x="-99809" y="-11987"/>
                  <a:pt x="731917" y="2614"/>
                  <a:pt x="1027876" y="45"/>
                </a:cubicBezTo>
                <a:cubicBezTo>
                  <a:pt x="1323835" y="-2524"/>
                  <a:pt x="1808517" y="106883"/>
                  <a:pt x="1785657" y="184495"/>
                </a:cubicBezTo>
                <a:cubicBezTo>
                  <a:pt x="1762797" y="262107"/>
                  <a:pt x="1749649" y="250512"/>
                  <a:pt x="1725603" y="513428"/>
                </a:cubicBezTo>
                <a:cubicBezTo>
                  <a:pt x="890525" y="541781"/>
                  <a:pt x="534355" y="529574"/>
                  <a:pt x="245928" y="525563"/>
                </a:cubicBezTo>
                <a:cubicBezTo>
                  <a:pt x="165279" y="531523"/>
                  <a:pt x="171950" y="500521"/>
                  <a:pt x="9903" y="199912"/>
                </a:cubicBezTo>
                <a:close/>
              </a:path>
            </a:pathLst>
          </a:custGeom>
          <a:solidFill>
            <a:schemeClr val="tx2">
              <a:lumMod val="25000"/>
              <a:lumOff val="7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Grafikk 4" descr="En økologisk hjørne figur">
            <a:extLst>
              <a:ext uri="{FF2B5EF4-FFF2-40B4-BE49-F238E27FC236}">
                <a16:creationId xmlns:a16="http://schemas.microsoft.com/office/drawing/2014/main" id="{77C0CBD7-093C-8D62-E6DD-B629DDDC198E}"/>
              </a:ext>
            </a:extLst>
          </p:cNvPr>
          <p:cNvSpPr/>
          <p:nvPr/>
        </p:nvSpPr>
        <p:spPr>
          <a:xfrm flipH="1" flipV="1">
            <a:off x="6867525" y="2404727"/>
            <a:ext cx="5334000" cy="4457700"/>
          </a:xfrm>
          <a:custGeom>
            <a:avLst/>
            <a:gdLst>
              <a:gd name="connsiteX0" fmla="*/ 0 w 5334098"/>
              <a:gd name="connsiteY0" fmla="*/ 0 h 5334000"/>
              <a:gd name="connsiteX1" fmla="*/ 5334000 w 5334098"/>
              <a:gd name="connsiteY1" fmla="*/ 0 h 5334000"/>
              <a:gd name="connsiteX2" fmla="*/ 4959122 w 5334098"/>
              <a:gd name="connsiteY2" fmla="*/ 1447800 h 5334000"/>
              <a:gd name="connsiteX3" fmla="*/ 3333521 w 5334098"/>
              <a:gd name="connsiteY3" fmla="*/ 1193800 h 5334000"/>
              <a:gd name="connsiteX4" fmla="*/ 1879600 w 5334098"/>
              <a:gd name="connsiteY4" fmla="*/ 4000500 h 5334000"/>
              <a:gd name="connsiteX5" fmla="*/ 0 w 5334098"/>
              <a:gd name="connsiteY5" fmla="*/ 5334000 h 5334000"/>
              <a:gd name="connsiteX6" fmla="*/ 0 w 5334098"/>
              <a:gd name="connsiteY6" fmla="*/ 0 h 5334000"/>
              <a:gd name="connsiteX0" fmla="*/ 0 w 5334098"/>
              <a:gd name="connsiteY0" fmla="*/ 0 h 4601110"/>
              <a:gd name="connsiteX1" fmla="*/ 5334000 w 5334098"/>
              <a:gd name="connsiteY1" fmla="*/ 0 h 4601110"/>
              <a:gd name="connsiteX2" fmla="*/ 4959122 w 5334098"/>
              <a:gd name="connsiteY2" fmla="*/ 1447800 h 4601110"/>
              <a:gd name="connsiteX3" fmla="*/ 3333521 w 5334098"/>
              <a:gd name="connsiteY3" fmla="*/ 1193800 h 4601110"/>
              <a:gd name="connsiteX4" fmla="*/ 1879600 w 5334098"/>
              <a:gd name="connsiteY4" fmla="*/ 4000500 h 4601110"/>
              <a:gd name="connsiteX5" fmla="*/ 9525 w 5334098"/>
              <a:gd name="connsiteY5" fmla="*/ 4457700 h 4601110"/>
              <a:gd name="connsiteX6" fmla="*/ 0 w 5334098"/>
              <a:gd name="connsiteY6" fmla="*/ 0 h 4601110"/>
              <a:gd name="connsiteX0" fmla="*/ 0 w 5334098"/>
              <a:gd name="connsiteY0" fmla="*/ 0 h 4457700"/>
              <a:gd name="connsiteX1" fmla="*/ 5334000 w 5334098"/>
              <a:gd name="connsiteY1" fmla="*/ 0 h 4457700"/>
              <a:gd name="connsiteX2" fmla="*/ 4959122 w 5334098"/>
              <a:gd name="connsiteY2" fmla="*/ 1447800 h 4457700"/>
              <a:gd name="connsiteX3" fmla="*/ 3333521 w 5334098"/>
              <a:gd name="connsiteY3" fmla="*/ 1193800 h 4457700"/>
              <a:gd name="connsiteX4" fmla="*/ 1803400 w 5334098"/>
              <a:gd name="connsiteY4" fmla="*/ 3228975 h 4457700"/>
              <a:gd name="connsiteX5" fmla="*/ 9525 w 5334098"/>
              <a:gd name="connsiteY5" fmla="*/ 4457700 h 4457700"/>
              <a:gd name="connsiteX6" fmla="*/ 0 w 5334098"/>
              <a:gd name="connsiteY6" fmla="*/ 0 h 4457700"/>
              <a:gd name="connsiteX0" fmla="*/ 0 w 5334000"/>
              <a:gd name="connsiteY0" fmla="*/ 0 h 4457700"/>
              <a:gd name="connsiteX1" fmla="*/ 5334000 w 5334000"/>
              <a:gd name="connsiteY1" fmla="*/ 0 h 4457700"/>
              <a:gd name="connsiteX2" fmla="*/ 4930547 w 5334000"/>
              <a:gd name="connsiteY2" fmla="*/ 1238250 h 4457700"/>
              <a:gd name="connsiteX3" fmla="*/ 3333521 w 5334000"/>
              <a:gd name="connsiteY3" fmla="*/ 1193800 h 4457700"/>
              <a:gd name="connsiteX4" fmla="*/ 1803400 w 5334000"/>
              <a:gd name="connsiteY4" fmla="*/ 3228975 h 4457700"/>
              <a:gd name="connsiteX5" fmla="*/ 9525 w 5334000"/>
              <a:gd name="connsiteY5" fmla="*/ 4457700 h 4457700"/>
              <a:gd name="connsiteX6" fmla="*/ 0 w 533400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4457700">
                <a:moveTo>
                  <a:pt x="0" y="0"/>
                </a:moveTo>
                <a:lnTo>
                  <a:pt x="5334000" y="0"/>
                </a:lnTo>
                <a:cubicBezTo>
                  <a:pt x="5334000" y="0"/>
                  <a:pt x="5321846" y="1024014"/>
                  <a:pt x="4930547" y="1238250"/>
                </a:cubicBezTo>
                <a:cubicBezTo>
                  <a:pt x="4454259" y="1499019"/>
                  <a:pt x="3854712" y="862012"/>
                  <a:pt x="3333521" y="1193800"/>
                </a:cubicBezTo>
                <a:cubicBezTo>
                  <a:pt x="2812330" y="1525588"/>
                  <a:pt x="2617711" y="2018729"/>
                  <a:pt x="1803400" y="3228975"/>
                </a:cubicBezTo>
                <a:cubicBezTo>
                  <a:pt x="1136879" y="4219575"/>
                  <a:pt x="9525" y="4457700"/>
                  <a:pt x="9525" y="4457700"/>
                </a:cubicBezTo>
                <a:lnTo>
                  <a:pt x="0" y="0"/>
                </a:lnTo>
                <a:close/>
              </a:path>
            </a:pathLst>
          </a:custGeom>
          <a:solidFill>
            <a:schemeClr val="accent1">
              <a:lumMod val="60000"/>
              <a:lumOff val="40000"/>
            </a:schemeClr>
          </a:solidFill>
          <a:ln w="12700" cap="flat">
            <a:noFill/>
            <a:prstDash val="solid"/>
            <a:miter/>
          </a:ln>
          <a:effectLst>
            <a:outerShdw blurRad="50800" dist="38100" dir="18900000" algn="bl" rotWithShape="0">
              <a:prstClr val="black">
                <a:alpha val="40000"/>
              </a:prstClr>
            </a:outerShdw>
          </a:effectLst>
        </p:spPr>
        <p:txBody>
          <a:bodyPr rtlCol="0" anchor="ctr"/>
          <a:lstStyle/>
          <a:p>
            <a:endParaRPr lang="nb-NO"/>
          </a:p>
        </p:txBody>
      </p:sp>
      <p:pic>
        <p:nvPicPr>
          <p:cNvPr id="6" name="Grafikk 5" descr="En økologisk hjørne figur">
            <a:extLst>
              <a:ext uri="{FF2B5EF4-FFF2-40B4-BE49-F238E27FC236}">
                <a16:creationId xmlns:a16="http://schemas.microsoft.com/office/drawing/2014/main" id="{980E5E0F-A194-8225-6BB4-F6AC3038D9E8}"/>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240"/>
          <a:stretch/>
        </p:blipFill>
        <p:spPr>
          <a:xfrm flipH="1">
            <a:off x="6906793" y="391594"/>
            <a:ext cx="5285207" cy="6464302"/>
          </a:xfrm>
          <a:prstGeom prst="rect">
            <a:avLst/>
          </a:prstGeom>
          <a:effectLst>
            <a:outerShdw blurRad="50800" dist="38100" dir="13500000" algn="br" rotWithShape="0">
              <a:prstClr val="black">
                <a:alpha val="40000"/>
              </a:prstClr>
            </a:outerShdw>
          </a:effectLst>
        </p:spPr>
      </p:pic>
      <p:pic>
        <p:nvPicPr>
          <p:cNvPr id="4" name="Grafikk 63" descr="En økologisk hjørne figur">
            <a:extLst>
              <a:ext uri="{FF2B5EF4-FFF2-40B4-BE49-F238E27FC236}">
                <a16:creationId xmlns:a16="http://schemas.microsoft.com/office/drawing/2014/main" id="{C4A545B9-3433-CEF9-D9F3-5303912F0FBD}"/>
              </a:ext>
            </a:extLst>
          </p:cNvPr>
          <p:cNvPicPr>
            <a:picLocks noChangeAspect="1"/>
          </p:cNvPicPr>
          <p:nvPr userDrawn="1"/>
        </p:nvPicPr>
        <p:blipFill>
          <a:blip r:embed="rId6">
            <a:extLst>
              <a:ext uri="{96DAC541-7B7A-43D3-8B79-37D633B846F1}">
                <asvg:svgBlip xmlns:asvg="http://schemas.microsoft.com/office/drawing/2016/SVG/main" r:embed="rId7"/>
              </a:ext>
            </a:extLst>
          </a:blip>
          <a:srcRect l="21417"/>
          <a:stretch/>
        </p:blipFill>
        <p:spPr>
          <a:xfrm flipH="1">
            <a:off x="7865729" y="4036826"/>
            <a:ext cx="4326271" cy="2825601"/>
          </a:xfrm>
          <a:prstGeom prst="rect">
            <a:avLst/>
          </a:prstGeom>
          <a:effectLst>
            <a:outerShdw blurRad="50800" dist="38100" dir="18900000" algn="bl" rotWithShape="0">
              <a:prstClr val="black">
                <a:alpha val="40000"/>
              </a:prstClr>
            </a:outerShdw>
          </a:effectLst>
        </p:spPr>
      </p:pic>
      <p:sp>
        <p:nvSpPr>
          <p:cNvPr id="22" name="Frihåndsform: figur 21">
            <a:extLst>
              <a:ext uri="{FF2B5EF4-FFF2-40B4-BE49-F238E27FC236}">
                <a16:creationId xmlns:a16="http://schemas.microsoft.com/office/drawing/2014/main" id="{2F11741C-C581-1A31-114D-4511CBEF7BB5}"/>
              </a:ext>
            </a:extLst>
          </p:cNvPr>
          <p:cNvSpPr/>
          <p:nvPr userDrawn="1"/>
        </p:nvSpPr>
        <p:spPr>
          <a:xfrm>
            <a:off x="6877050" y="5562600"/>
            <a:ext cx="5363993" cy="1104900"/>
          </a:xfrm>
          <a:custGeom>
            <a:avLst/>
            <a:gdLst>
              <a:gd name="csX0" fmla="*/ 0 w 5363993"/>
              <a:gd name="csY0" fmla="*/ 1104900 h 1104900"/>
              <a:gd name="csX1" fmla="*/ 820820 w 5363993"/>
              <a:gd name="csY1" fmla="*/ 838200 h 1104900"/>
              <a:gd name="csX2" fmla="*/ 1689362 w 5363993"/>
              <a:gd name="csY2" fmla="*/ 923925 h 1104900"/>
              <a:gd name="csX3" fmla="*/ 2443371 w 5363993"/>
              <a:gd name="csY3" fmla="*/ 685800 h 1104900"/>
              <a:gd name="csX4" fmla="*/ 3922756 w 5363993"/>
              <a:gd name="csY4" fmla="*/ 857250 h 1104900"/>
              <a:gd name="csX5" fmla="*/ 4524054 w 5363993"/>
              <a:gd name="csY5" fmla="*/ 228600 h 1104900"/>
              <a:gd name="csX6" fmla="*/ 5354419 w 5363993"/>
              <a:gd name="csY6" fmla="*/ 0 h 11049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63993" h="1104900" extrusionOk="0">
                <a:moveTo>
                  <a:pt x="0" y="1104900"/>
                </a:moveTo>
                <a:cubicBezTo>
                  <a:pt x="267230" y="1061170"/>
                  <a:pt x="532424" y="881572"/>
                  <a:pt x="820820" y="838200"/>
                </a:cubicBezTo>
                <a:cubicBezTo>
                  <a:pt x="1082364" y="842993"/>
                  <a:pt x="1394245" y="932312"/>
                  <a:pt x="1689362" y="923925"/>
                </a:cubicBezTo>
                <a:cubicBezTo>
                  <a:pt x="1925939" y="929313"/>
                  <a:pt x="2052424" y="647228"/>
                  <a:pt x="2443371" y="685800"/>
                </a:cubicBezTo>
                <a:cubicBezTo>
                  <a:pt x="2741911" y="693828"/>
                  <a:pt x="3611119" y="860495"/>
                  <a:pt x="3922756" y="857250"/>
                </a:cubicBezTo>
                <a:cubicBezTo>
                  <a:pt x="4339025" y="749143"/>
                  <a:pt x="4280121" y="379319"/>
                  <a:pt x="4524054" y="228600"/>
                </a:cubicBezTo>
                <a:cubicBezTo>
                  <a:pt x="4711420" y="114611"/>
                  <a:pt x="5458977" y="355322"/>
                  <a:pt x="5354419" y="0"/>
                </a:cubicBezTo>
              </a:path>
            </a:pathLst>
          </a:custGeom>
          <a:noFill/>
          <a:ln>
            <a:solidFill>
              <a:schemeClr val="bg1"/>
            </a:solidFill>
            <a:prstDash val="dash"/>
            <a:extLst>
              <a:ext uri="{C807C97D-BFC1-408E-A445-0C87EB9F89A2}">
                <ask:lineSketchStyleProps xmlns:ask="http://schemas.microsoft.com/office/drawing/2018/sketchyshapes" sd="2442187303">
                  <a:custGeom>
                    <a:avLst/>
                    <a:gdLst>
                      <a:gd name="connsiteX0" fmla="*/ 0 w 5353079"/>
                      <a:gd name="connsiteY0" fmla="*/ 1104900 h 1104900"/>
                      <a:gd name="connsiteX1" fmla="*/ 819150 w 5353079"/>
                      <a:gd name="connsiteY1" fmla="*/ 838200 h 1104900"/>
                      <a:gd name="connsiteX2" fmla="*/ 1685925 w 5353079"/>
                      <a:gd name="connsiteY2" fmla="*/ 923925 h 1104900"/>
                      <a:gd name="connsiteX3" fmla="*/ 2438400 w 5353079"/>
                      <a:gd name="connsiteY3" fmla="*/ 685800 h 1104900"/>
                      <a:gd name="connsiteX4" fmla="*/ 3914775 w 5353079"/>
                      <a:gd name="connsiteY4" fmla="*/ 857250 h 1104900"/>
                      <a:gd name="connsiteX5" fmla="*/ 4514850 w 5353079"/>
                      <a:gd name="connsiteY5" fmla="*/ 228600 h 1104900"/>
                      <a:gd name="connsiteX6" fmla="*/ 5343525 w 5353079"/>
                      <a:gd name="connsiteY6"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3079" h="1104900">
                        <a:moveTo>
                          <a:pt x="0" y="1104900"/>
                        </a:moveTo>
                        <a:cubicBezTo>
                          <a:pt x="269081" y="986631"/>
                          <a:pt x="538163" y="868362"/>
                          <a:pt x="819150" y="838200"/>
                        </a:cubicBezTo>
                        <a:cubicBezTo>
                          <a:pt x="1100137" y="808038"/>
                          <a:pt x="1416050" y="949325"/>
                          <a:pt x="1685925" y="923925"/>
                        </a:cubicBezTo>
                        <a:cubicBezTo>
                          <a:pt x="1955800" y="898525"/>
                          <a:pt x="2066925" y="696912"/>
                          <a:pt x="2438400" y="685800"/>
                        </a:cubicBezTo>
                        <a:cubicBezTo>
                          <a:pt x="2809875" y="674688"/>
                          <a:pt x="3568700" y="933450"/>
                          <a:pt x="3914775" y="857250"/>
                        </a:cubicBezTo>
                        <a:cubicBezTo>
                          <a:pt x="4260850" y="781050"/>
                          <a:pt x="4276725" y="371475"/>
                          <a:pt x="4514850" y="228600"/>
                        </a:cubicBezTo>
                        <a:cubicBezTo>
                          <a:pt x="4752975" y="85725"/>
                          <a:pt x="5441950" y="319087"/>
                          <a:pt x="5343525" y="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Frihåndsform: figur 22">
            <a:extLst>
              <a:ext uri="{FF2B5EF4-FFF2-40B4-BE49-F238E27FC236}">
                <a16:creationId xmlns:a16="http://schemas.microsoft.com/office/drawing/2014/main" id="{42D98593-E8CC-BA1E-BC99-76431BE30B1D}"/>
              </a:ext>
            </a:extLst>
          </p:cNvPr>
          <p:cNvSpPr/>
          <p:nvPr userDrawn="1"/>
        </p:nvSpPr>
        <p:spPr>
          <a:xfrm>
            <a:off x="5229224" y="6511120"/>
            <a:ext cx="1647825" cy="167088"/>
          </a:xfrm>
          <a:custGeom>
            <a:avLst/>
            <a:gdLst>
              <a:gd name="csX0" fmla="*/ 0 w 1647825"/>
              <a:gd name="csY0" fmla="*/ 0 h 167088"/>
              <a:gd name="csX1" fmla="*/ 847725 w 1647825"/>
              <a:gd name="csY1" fmla="*/ 32555 h 167088"/>
              <a:gd name="csX2" fmla="*/ 1276350 w 1647825"/>
              <a:gd name="csY2" fmla="*/ 165905 h 167088"/>
              <a:gd name="csX3" fmla="*/ 1647825 w 1647825"/>
              <a:gd name="csY3" fmla="*/ 156380 h 167088"/>
            </a:gdLst>
            <a:ahLst/>
            <a:cxnLst>
              <a:cxn ang="0">
                <a:pos x="csX0" y="csY0"/>
              </a:cxn>
              <a:cxn ang="0">
                <a:pos x="csX1" y="csY1"/>
              </a:cxn>
              <a:cxn ang="0">
                <a:pos x="csX2" y="csY2"/>
              </a:cxn>
              <a:cxn ang="0">
                <a:pos x="csX3" y="csY3"/>
              </a:cxn>
            </a:cxnLst>
            <a:rect l="l" t="t" r="r" b="b"/>
            <a:pathLst>
              <a:path w="1647825" h="167088" extrusionOk="0">
                <a:moveTo>
                  <a:pt x="0" y="0"/>
                </a:moveTo>
                <a:cubicBezTo>
                  <a:pt x="281940" y="109030"/>
                  <a:pt x="512269" y="17886"/>
                  <a:pt x="847725" y="32555"/>
                </a:cubicBezTo>
                <a:cubicBezTo>
                  <a:pt x="1094701" y="5949"/>
                  <a:pt x="1137806" y="203645"/>
                  <a:pt x="1276350" y="165905"/>
                </a:cubicBezTo>
                <a:cubicBezTo>
                  <a:pt x="1396956" y="151840"/>
                  <a:pt x="1517376" y="114316"/>
                  <a:pt x="1647825" y="156380"/>
                </a:cubicBezTo>
              </a:path>
            </a:pathLst>
          </a:custGeom>
          <a:noFill/>
          <a:ln>
            <a:solidFill>
              <a:schemeClr val="tx1">
                <a:lumMod val="75000"/>
              </a:schemeClr>
            </a:solidFill>
            <a:prstDash val="dash"/>
            <a:extLst>
              <a:ext uri="{C807C97D-BFC1-408E-A445-0C87EB9F89A2}">
                <ask:lineSketchStyleProps xmlns:ask="http://schemas.microsoft.com/office/drawing/2018/sketchyshapes" sd="2526786510">
                  <a:custGeom>
                    <a:avLst/>
                    <a:gdLst>
                      <a:gd name="connsiteX0" fmla="*/ 0 w 1647825"/>
                      <a:gd name="connsiteY0" fmla="*/ 0 h 201724"/>
                      <a:gd name="connsiteX1" fmla="*/ 847725 w 1647825"/>
                      <a:gd name="connsiteY1" fmla="*/ 66675 h 201724"/>
                      <a:gd name="connsiteX2" fmla="*/ 1276350 w 1647825"/>
                      <a:gd name="connsiteY2" fmla="*/ 200025 h 201724"/>
                      <a:gd name="connsiteX3" fmla="*/ 1647825 w 1647825"/>
                      <a:gd name="connsiteY3" fmla="*/ 190500 h 201724"/>
                      <a:gd name="connsiteX0" fmla="*/ 0 w 1647825"/>
                      <a:gd name="connsiteY0" fmla="*/ 0 h 167088"/>
                      <a:gd name="connsiteX1" fmla="*/ 847725 w 1647825"/>
                      <a:gd name="connsiteY1" fmla="*/ 32555 h 167088"/>
                      <a:gd name="connsiteX2" fmla="*/ 1276350 w 1647825"/>
                      <a:gd name="connsiteY2" fmla="*/ 165905 h 167088"/>
                      <a:gd name="connsiteX3" fmla="*/ 1647825 w 1647825"/>
                      <a:gd name="connsiteY3" fmla="*/ 156380 h 167088"/>
                    </a:gdLst>
                    <a:ahLst/>
                    <a:cxnLst>
                      <a:cxn ang="0">
                        <a:pos x="connsiteX0" y="connsiteY0"/>
                      </a:cxn>
                      <a:cxn ang="0">
                        <a:pos x="connsiteX1" y="connsiteY1"/>
                      </a:cxn>
                      <a:cxn ang="0">
                        <a:pos x="connsiteX2" y="connsiteY2"/>
                      </a:cxn>
                      <a:cxn ang="0">
                        <a:pos x="connsiteX3" y="connsiteY3"/>
                      </a:cxn>
                    </a:cxnLst>
                    <a:rect l="l" t="t" r="r" b="b"/>
                    <a:pathLst>
                      <a:path w="1647825" h="167088" extrusionOk="0">
                        <a:moveTo>
                          <a:pt x="0" y="0"/>
                        </a:moveTo>
                        <a:cubicBezTo>
                          <a:pt x="285521" y="73816"/>
                          <a:pt x="543233" y="12098"/>
                          <a:pt x="847725" y="32555"/>
                        </a:cubicBezTo>
                        <a:cubicBezTo>
                          <a:pt x="1086387" y="18099"/>
                          <a:pt x="1139684" y="182541"/>
                          <a:pt x="1276350" y="165905"/>
                        </a:cubicBezTo>
                        <a:cubicBezTo>
                          <a:pt x="1399693" y="159292"/>
                          <a:pt x="1523632" y="106939"/>
                          <a:pt x="1647825" y="15638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Frihåndsform: figur 4">
            <a:extLst>
              <a:ext uri="{FF2B5EF4-FFF2-40B4-BE49-F238E27FC236}">
                <a16:creationId xmlns:a16="http://schemas.microsoft.com/office/drawing/2014/main" id="{F308693E-94FB-7526-D1F6-D1C82C1A41D4}"/>
              </a:ext>
            </a:extLst>
          </p:cNvPr>
          <p:cNvSpPr/>
          <p:nvPr userDrawn="1"/>
        </p:nvSpPr>
        <p:spPr>
          <a:xfrm>
            <a:off x="0" y="265579"/>
            <a:ext cx="12201525" cy="1410523"/>
          </a:xfrm>
          <a:custGeom>
            <a:avLst/>
            <a:gdLst>
              <a:gd name="csX0" fmla="*/ 0 w 12201525"/>
              <a:gd name="csY0" fmla="*/ 1114425 h 1410523"/>
              <a:gd name="csX1" fmla="*/ 3190875 w 12201525"/>
              <a:gd name="csY1" fmla="*/ 619125 h 1410523"/>
              <a:gd name="csX2" fmla="*/ 6353175 w 12201525"/>
              <a:gd name="csY2" fmla="*/ 1409700 h 1410523"/>
              <a:gd name="csX3" fmla="*/ 8829675 w 12201525"/>
              <a:gd name="csY3" fmla="*/ 771525 h 1410523"/>
              <a:gd name="csX4" fmla="*/ 10953750 w 12201525"/>
              <a:gd name="csY4" fmla="*/ 847725 h 1410523"/>
              <a:gd name="csX5" fmla="*/ 12201525 w 12201525"/>
              <a:gd name="csY5" fmla="*/ 0 h 1410523"/>
            </a:gdLst>
            <a:ahLst/>
            <a:cxnLst>
              <a:cxn ang="0">
                <a:pos x="csX0" y="csY0"/>
              </a:cxn>
              <a:cxn ang="0">
                <a:pos x="csX1" y="csY1"/>
              </a:cxn>
              <a:cxn ang="0">
                <a:pos x="csX2" y="csY2"/>
              </a:cxn>
              <a:cxn ang="0">
                <a:pos x="csX3" y="csY3"/>
              </a:cxn>
              <a:cxn ang="0">
                <a:pos x="csX4" y="csY4"/>
              </a:cxn>
              <a:cxn ang="0">
                <a:pos x="csX5" y="csY5"/>
              </a:cxn>
            </a:cxnLst>
            <a:rect l="l" t="t" r="r" b="b"/>
            <a:pathLst>
              <a:path w="12201525" h="1410523" extrusionOk="0">
                <a:moveTo>
                  <a:pt x="0" y="1114425"/>
                </a:moveTo>
                <a:cubicBezTo>
                  <a:pt x="1086390" y="906147"/>
                  <a:pt x="2069021" y="574359"/>
                  <a:pt x="3190875" y="619125"/>
                </a:cubicBezTo>
                <a:cubicBezTo>
                  <a:pt x="4255197" y="582800"/>
                  <a:pt x="5499400" y="1226386"/>
                  <a:pt x="6353175" y="1409700"/>
                </a:cubicBezTo>
                <a:cubicBezTo>
                  <a:pt x="7392211" y="1365237"/>
                  <a:pt x="8050795" y="885951"/>
                  <a:pt x="8829675" y="771525"/>
                </a:cubicBezTo>
                <a:cubicBezTo>
                  <a:pt x="9590735" y="653465"/>
                  <a:pt x="10381764" y="1030728"/>
                  <a:pt x="10953750" y="847725"/>
                </a:cubicBezTo>
                <a:cubicBezTo>
                  <a:pt x="11458843" y="755280"/>
                  <a:pt x="11908478" y="133715"/>
                  <a:pt x="12201525" y="0"/>
                </a:cubicBezTo>
              </a:path>
            </a:pathLst>
          </a:custGeom>
          <a:noFill/>
          <a:ln>
            <a:solidFill>
              <a:schemeClr val="bg1"/>
            </a:solidFill>
            <a:prstDash val="dash"/>
            <a:extLst>
              <a:ext uri="{C807C97D-BFC1-408E-A445-0C87EB9F89A2}">
                <ask:lineSketchStyleProps xmlns:ask="http://schemas.microsoft.com/office/drawing/2018/sketchyshapes" sd="3301086107">
                  <a:custGeom>
                    <a:avLst/>
                    <a:gdLst>
                      <a:gd name="connsiteX0" fmla="*/ 0 w 12201525"/>
                      <a:gd name="connsiteY0" fmla="*/ 1114425 h 1410523"/>
                      <a:gd name="connsiteX1" fmla="*/ 3190875 w 12201525"/>
                      <a:gd name="connsiteY1" fmla="*/ 619125 h 1410523"/>
                      <a:gd name="connsiteX2" fmla="*/ 6353175 w 12201525"/>
                      <a:gd name="connsiteY2" fmla="*/ 1409700 h 1410523"/>
                      <a:gd name="connsiteX3" fmla="*/ 8829675 w 12201525"/>
                      <a:gd name="connsiteY3" fmla="*/ 771525 h 1410523"/>
                      <a:gd name="connsiteX4" fmla="*/ 10953750 w 12201525"/>
                      <a:gd name="connsiteY4" fmla="*/ 847725 h 1410523"/>
                      <a:gd name="connsiteX5" fmla="*/ 12201525 w 12201525"/>
                      <a:gd name="connsiteY5" fmla="*/ 0 h 14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1410523">
                        <a:moveTo>
                          <a:pt x="0" y="1114425"/>
                        </a:moveTo>
                        <a:cubicBezTo>
                          <a:pt x="1066006" y="842169"/>
                          <a:pt x="2132013" y="569913"/>
                          <a:pt x="3190875" y="619125"/>
                        </a:cubicBezTo>
                        <a:cubicBezTo>
                          <a:pt x="4249737" y="668337"/>
                          <a:pt x="5413375" y="1384300"/>
                          <a:pt x="6353175" y="1409700"/>
                        </a:cubicBezTo>
                        <a:cubicBezTo>
                          <a:pt x="7292975" y="1435100"/>
                          <a:pt x="8062913" y="865187"/>
                          <a:pt x="8829675" y="771525"/>
                        </a:cubicBezTo>
                        <a:cubicBezTo>
                          <a:pt x="9596437" y="677863"/>
                          <a:pt x="10391775" y="976312"/>
                          <a:pt x="10953750" y="847725"/>
                        </a:cubicBezTo>
                        <a:cubicBezTo>
                          <a:pt x="11515725" y="719138"/>
                          <a:pt x="11885613" y="144462"/>
                          <a:pt x="122015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45114AEB-8877-5B6D-1E23-4D9F6BDD6432}"/>
              </a:ext>
            </a:extLst>
          </p:cNvPr>
          <p:cNvSpPr/>
          <p:nvPr userDrawn="1"/>
        </p:nvSpPr>
        <p:spPr>
          <a:xfrm>
            <a:off x="1238250" y="5362575"/>
            <a:ext cx="3981450" cy="1133475"/>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450" h="1133475">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518693" y="957262"/>
                  <a:pt x="3981450" y="1133475"/>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descr="Et bilde som inneholder Font, Grafikk, skjermbilde, grafisk design&#10;&#10;KI-generert innhold kan være feil.">
            <a:extLst>
              <a:ext uri="{FF2B5EF4-FFF2-40B4-BE49-F238E27FC236}">
                <a16:creationId xmlns:a16="http://schemas.microsoft.com/office/drawing/2014/main" id="{D0759BCE-8728-6866-27C8-0E4313F86E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52060" y="3082597"/>
            <a:ext cx="3288799" cy="701041"/>
          </a:xfrm>
          <a:prstGeom prst="rect">
            <a:avLst/>
          </a:prstGeom>
        </p:spPr>
      </p:pic>
    </p:spTree>
    <p:extLst>
      <p:ext uri="{BB962C8B-B14F-4D97-AF65-F5344CB8AC3E}">
        <p14:creationId xmlns:p14="http://schemas.microsoft.com/office/powerpoint/2010/main" val="4047363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vslutning med logo">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39C55DF-1DE9-6514-7BEC-861D12E0FECE}"/>
              </a:ext>
            </a:extLst>
          </p:cNvPr>
          <p:cNvSpPr/>
          <p:nvPr userDrawn="1"/>
        </p:nvSpPr>
        <p:spPr>
          <a:xfrm>
            <a:off x="0" y="0"/>
            <a:ext cx="12192000" cy="6858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grafisk design, hvit&#10;&#10;KI-generert innhold kan være feil.">
            <a:extLst>
              <a:ext uri="{FF2B5EF4-FFF2-40B4-BE49-F238E27FC236}">
                <a16:creationId xmlns:a16="http://schemas.microsoft.com/office/drawing/2014/main" id="{1C4646F8-2FCB-A8D8-98B3-D8034CAD20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07417" y="3111693"/>
            <a:ext cx="2977165" cy="634613"/>
          </a:xfrm>
          <a:prstGeom prst="rect">
            <a:avLst/>
          </a:prstGeom>
        </p:spPr>
      </p:pic>
    </p:spTree>
    <p:extLst>
      <p:ext uri="{BB962C8B-B14F-4D97-AF65-F5344CB8AC3E}">
        <p14:creationId xmlns:p14="http://schemas.microsoft.com/office/powerpoint/2010/main" val="3799168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en_innholdsd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wrap="square">
            <a:noAutofit/>
          </a:bodyPr>
          <a:lstStyle>
            <a:lvl1pPr>
              <a:defRPr baseline="0"/>
            </a:lvl1pPr>
          </a:lstStyle>
          <a:p>
            <a:r>
              <a:rPr lang="nb-NO"/>
              <a:t>Skriv inn tittel her</a:t>
            </a:r>
          </a:p>
        </p:txBody>
      </p:sp>
      <p:sp>
        <p:nvSpPr>
          <p:cNvPr id="4" name="Plassholder for bunntekst 4"/>
          <p:cNvSpPr>
            <a:spLocks noGrp="1"/>
          </p:cNvSpPr>
          <p:nvPr>
            <p:ph type="ftr" sz="quarter" idx="10"/>
          </p:nvPr>
        </p:nvSpPr>
        <p:spPr>
          <a:xfrm>
            <a:off x="8092019" y="6356351"/>
            <a:ext cx="3490383" cy="365125"/>
          </a:xfrm>
          <a:prstGeom prst="rect">
            <a:avLst/>
          </a:prstGeom>
        </p:spPr>
        <p:txBody>
          <a:bodyPr/>
          <a:lstStyle>
            <a:lvl1pPr>
              <a:defRPr/>
            </a:lvl1pPr>
          </a:lstStyle>
          <a:p>
            <a:pPr>
              <a:defRPr/>
            </a:pPr>
            <a:r>
              <a:rPr lang="nb-NO">
                <a:solidFill>
                  <a:prstClr val="black">
                    <a:tint val="75000"/>
                  </a:prstClr>
                </a:solidFill>
              </a:rPr>
              <a:t>Skriv navnet på presentasjonen her</a:t>
            </a:r>
          </a:p>
        </p:txBody>
      </p:sp>
      <p:sp>
        <p:nvSpPr>
          <p:cNvPr id="5" name="Plassholder for lysbildenummer 5"/>
          <p:cNvSpPr>
            <a:spLocks noGrp="1"/>
          </p:cNvSpPr>
          <p:nvPr>
            <p:ph type="sldNum" sz="quarter" idx="11"/>
          </p:nvPr>
        </p:nvSpPr>
        <p:spPr>
          <a:xfrm>
            <a:off x="5801786" y="6356351"/>
            <a:ext cx="588433" cy="365125"/>
          </a:xfrm>
          <a:prstGeom prst="rect">
            <a:avLst/>
          </a:prstGeom>
        </p:spPr>
        <p:txBody>
          <a:bodyPr/>
          <a:lstStyle>
            <a:lvl1pPr>
              <a:defRPr/>
            </a:lvl1pPr>
          </a:lstStyle>
          <a:p>
            <a:pPr>
              <a:defRPr/>
            </a:pPr>
            <a:fld id="{44FCCF94-F2F5-4CE8-9ADC-66D079CA8713}" type="slidenum">
              <a:rPr lang="nb-NO">
                <a:solidFill>
                  <a:prstClr val="black">
                    <a:tint val="75000"/>
                  </a:prstClr>
                </a:solidFill>
              </a:rPr>
              <a:pPr>
                <a:defRPr/>
              </a:pPr>
              <a:t>‹#›</a:t>
            </a:fld>
            <a:endParaRPr lang="nb-NO">
              <a:solidFill>
                <a:prstClr val="black">
                  <a:tint val="75000"/>
                </a:prstClr>
              </a:solidFill>
            </a:endParaRPr>
          </a:p>
        </p:txBody>
      </p:sp>
      <p:sp>
        <p:nvSpPr>
          <p:cNvPr id="7" name="Text Placeholder 7"/>
          <p:cNvSpPr>
            <a:spLocks noGrp="1"/>
          </p:cNvSpPr>
          <p:nvPr>
            <p:ph type="body" sz="quarter" idx="12" hasCustomPrompt="1"/>
          </p:nvPr>
        </p:nvSpPr>
        <p:spPr>
          <a:xfrm>
            <a:off x="624416" y="1557339"/>
            <a:ext cx="10957984" cy="4608512"/>
          </a:xfrm>
          <a:prstGeom prst="rect">
            <a:avLst/>
          </a:prstGeom>
        </p:spPr>
        <p:txBody>
          <a:bodyPr/>
          <a:lstStyle>
            <a:lvl1pPr marL="239994" indent="-239994">
              <a:buFont typeface="Arial" panose="020B0604020202020204" pitchFamily="34" charset="0"/>
              <a:buChar char="•"/>
              <a:defRPr sz="2400"/>
            </a:lvl1pPr>
            <a:lvl2pPr marL="479988" indent="-239994">
              <a:spcBef>
                <a:spcPts val="800"/>
              </a:spcBef>
              <a:buFont typeface="Calibri" panose="020F0502020204030204" pitchFamily="34" charset="0"/>
              <a:buChar char="-"/>
              <a:defRPr sz="2133"/>
            </a:lvl2pPr>
            <a:lvl3pPr marL="719982" indent="-239994">
              <a:spcBef>
                <a:spcPts val="800"/>
              </a:spcBef>
              <a:defRPr sz="1867"/>
            </a:lvl3pPr>
            <a:lvl4pPr marL="959976" indent="-239994">
              <a:spcBef>
                <a:spcPts val="800"/>
              </a:spcBef>
              <a:buFont typeface="Calibri" panose="020F0502020204030204" pitchFamily="34" charset="0"/>
              <a:buChar char="-"/>
              <a:defRPr sz="1867"/>
            </a:lvl4pPr>
            <a:lvl5pPr marL="1199970" indent="-239994">
              <a:spcBef>
                <a:spcPts val="800"/>
              </a:spcBef>
              <a:buFont typeface="Arial" panose="020B0604020202020204" pitchFamily="34" charset="0"/>
              <a:buChar char="•"/>
              <a:defRPr lang="nb-NO" sz="1867" kern="1200" dirty="0">
                <a:solidFill>
                  <a:schemeClr val="tx1"/>
                </a:solidFill>
                <a:latin typeface="+mn-lt"/>
                <a:ea typeface="+mn-ea"/>
                <a:cs typeface="+mn-cs"/>
              </a:defRPr>
            </a:lvl5pPr>
            <a:lvl6pPr marL="1439964" indent="-239994">
              <a:defRPr sz="1600"/>
            </a:lvl6pPr>
            <a:lvl7pPr marL="1668558" indent="-228594">
              <a:buFont typeface="Arial" panose="020B0604020202020204" pitchFamily="34" charset="0"/>
              <a:buChar char="•"/>
              <a:defRPr sz="1600"/>
            </a:lvl7pPr>
            <a:lvl8pPr marL="1919952" indent="-239994">
              <a:defRPr sz="1600" baseline="0"/>
            </a:lvl8pPr>
            <a:lvl9pPr marL="1439964" indent="-239994">
              <a:defRPr sz="1600"/>
            </a:lvl9pPr>
          </a:lstStyle>
          <a:p>
            <a:pPr lvl="0"/>
            <a:r>
              <a:rPr lang="nb-NO"/>
              <a:t>Skriv inn tekst her</a:t>
            </a:r>
          </a:p>
          <a:p>
            <a:pPr lvl="1"/>
            <a:r>
              <a:rPr lang="nb-NO" sz="2133"/>
              <a:t>Second </a:t>
            </a:r>
            <a:r>
              <a:rPr lang="nb-NO" sz="2133"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a:p>
          <a:p>
            <a:pPr lvl="5"/>
            <a:r>
              <a:rPr lang="nb-NO"/>
              <a:t>Sixth </a:t>
            </a:r>
            <a:r>
              <a:rPr lang="nb-NO" err="1"/>
              <a:t>level</a:t>
            </a:r>
            <a:endParaRPr lang="nb-NO"/>
          </a:p>
          <a:p>
            <a:pPr lvl="6"/>
            <a:r>
              <a:rPr lang="nb-NO" err="1"/>
              <a:t>Seventh</a:t>
            </a:r>
            <a:r>
              <a:rPr lang="nb-NO"/>
              <a:t> </a:t>
            </a:r>
            <a:r>
              <a:rPr lang="nb-NO" err="1"/>
              <a:t>level</a:t>
            </a:r>
            <a:endParaRPr lang="nb-NO"/>
          </a:p>
          <a:p>
            <a:pPr lvl="7"/>
            <a:r>
              <a:rPr lang="nb-NO" err="1"/>
              <a:t>Eighth</a:t>
            </a:r>
            <a:r>
              <a:rPr lang="nb-NO"/>
              <a:t> </a:t>
            </a:r>
            <a:r>
              <a:rPr lang="nb-NO" err="1"/>
              <a:t>level</a:t>
            </a:r>
            <a:endParaRPr lang="nb-NO"/>
          </a:p>
          <a:p>
            <a:pPr lvl="8"/>
            <a:endParaRPr lang="nb-NO" sz="1600"/>
          </a:p>
          <a:p>
            <a:pPr lvl="8"/>
            <a:endParaRPr lang="nb-NO"/>
          </a:p>
        </p:txBody>
      </p:sp>
    </p:spTree>
    <p:extLst>
      <p:ext uri="{BB962C8B-B14F-4D97-AF65-F5344CB8AC3E}">
        <p14:creationId xmlns:p14="http://schemas.microsoft.com/office/powerpoint/2010/main" val="192675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Forsi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AD19FAA-92B9-A2D7-7A50-DA206543648C}"/>
              </a:ext>
            </a:extLst>
          </p:cNvPr>
          <p:cNvSpPr/>
          <p:nvPr userDrawn="1"/>
        </p:nvSpPr>
        <p:spPr>
          <a:xfrm>
            <a:off x="0" y="0"/>
            <a:ext cx="12192000" cy="6858000"/>
          </a:xfrm>
          <a:prstGeom prst="rect">
            <a:avLst/>
          </a:prstGeom>
          <a:solidFill>
            <a:srgbClr val="F8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C78EDEA2-331B-C71C-947B-2D389AED24A5}"/>
              </a:ext>
            </a:extLst>
          </p:cNvPr>
          <p:cNvSpPr>
            <a:spLocks noGrp="1"/>
          </p:cNvSpPr>
          <p:nvPr>
            <p:ph type="ctrTitle"/>
          </p:nvPr>
        </p:nvSpPr>
        <p:spPr>
          <a:xfrm>
            <a:off x="557841" y="1052422"/>
            <a:ext cx="6464061" cy="1724295"/>
          </a:xfrm>
        </p:spPr>
        <p:txBody>
          <a:bodyPr anchor="b">
            <a:normAutofit/>
          </a:bodyPr>
          <a:lstStyle>
            <a:lvl1pPr algn="l">
              <a:defRPr sz="4000"/>
            </a:lvl1pPr>
          </a:lstStyle>
          <a:p>
            <a:r>
              <a:rPr lang="nb-NO"/>
              <a:t>Klikk for å redigere tittelstil</a:t>
            </a:r>
          </a:p>
        </p:txBody>
      </p:sp>
      <p:sp>
        <p:nvSpPr>
          <p:cNvPr id="3" name="Undertittel 2">
            <a:extLst>
              <a:ext uri="{FF2B5EF4-FFF2-40B4-BE49-F238E27FC236}">
                <a16:creationId xmlns:a16="http://schemas.microsoft.com/office/drawing/2014/main" id="{5ED851DB-9434-9A9C-5DAE-B606A3859EC9}"/>
              </a:ext>
            </a:extLst>
          </p:cNvPr>
          <p:cNvSpPr>
            <a:spLocks noGrp="1"/>
          </p:cNvSpPr>
          <p:nvPr>
            <p:ph type="subTitle" idx="1"/>
          </p:nvPr>
        </p:nvSpPr>
        <p:spPr>
          <a:xfrm>
            <a:off x="557841" y="2854355"/>
            <a:ext cx="6464061" cy="1655762"/>
          </a:xfrm>
        </p:spPr>
        <p:txBody>
          <a:bodyPr>
            <a:normAutofit/>
          </a:bodyPr>
          <a:lstStyle>
            <a:lvl1pPr marL="0" indent="0" algn="l">
              <a:buNone/>
              <a:defRPr sz="2000">
                <a:solidFill>
                  <a:srgbClr val="0030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Grafikk 5" descr="En økologisk hjørne figur">
            <a:extLst>
              <a:ext uri="{FF2B5EF4-FFF2-40B4-BE49-F238E27FC236}">
                <a16:creationId xmlns:a16="http://schemas.microsoft.com/office/drawing/2014/main" id="{C061C276-24C3-8895-621A-995C6AB78E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6432697" y="1098697"/>
            <a:ext cx="5759302" cy="5759302"/>
          </a:xfrm>
          <a:prstGeom prst="rect">
            <a:avLst/>
          </a:prstGeom>
        </p:spPr>
      </p:pic>
      <p:pic>
        <p:nvPicPr>
          <p:cNvPr id="9" name="Grafikk 8" descr="En økologisk hjørne figur">
            <a:extLst>
              <a:ext uri="{FF2B5EF4-FFF2-40B4-BE49-F238E27FC236}">
                <a16:creationId xmlns:a16="http://schemas.microsoft.com/office/drawing/2014/main" id="{7F66280A-C9D2-AFD8-CC55-61B435486BDA}"/>
              </a:ext>
            </a:extLst>
          </p:cNvPr>
          <p:cNvPicPr>
            <a:picLocks noChangeAspect="1"/>
          </p:cNvPicPr>
          <p:nvPr userDrawn="1"/>
        </p:nvPicPr>
        <p:blipFill>
          <a:blip r:embed="rId4">
            <a:extLst>
              <a:ext uri="{96DAC541-7B7A-43D3-8B79-37D633B846F1}">
                <asvg:svgBlip xmlns:asvg="http://schemas.microsoft.com/office/drawing/2016/SVG/main" r:embed="rId5"/>
              </a:ext>
            </a:extLst>
          </a:blip>
          <a:srcRect t="48281" r="10344"/>
          <a:stretch/>
        </p:blipFill>
        <p:spPr>
          <a:xfrm flipH="1">
            <a:off x="6432696" y="3514724"/>
            <a:ext cx="5795613" cy="3343277"/>
          </a:xfrm>
          <a:prstGeom prst="rect">
            <a:avLst/>
          </a:prstGeom>
        </p:spPr>
      </p:pic>
      <p:sp>
        <p:nvSpPr>
          <p:cNvPr id="7" name="Frihåndsform: figur 6">
            <a:extLst>
              <a:ext uri="{FF2B5EF4-FFF2-40B4-BE49-F238E27FC236}">
                <a16:creationId xmlns:a16="http://schemas.microsoft.com/office/drawing/2014/main" id="{EBA100F6-5FAF-7F74-74AC-3C1BECB162AB}"/>
              </a:ext>
            </a:extLst>
          </p:cNvPr>
          <p:cNvSpPr/>
          <p:nvPr userDrawn="1"/>
        </p:nvSpPr>
        <p:spPr>
          <a:xfrm>
            <a:off x="6619876" y="5340773"/>
            <a:ext cx="5608434" cy="1257300"/>
          </a:xfrm>
          <a:custGeom>
            <a:avLst/>
            <a:gdLst>
              <a:gd name="csX0" fmla="*/ 0 w 5608434"/>
              <a:gd name="csY0" fmla="*/ 1257300 h 1257300"/>
              <a:gd name="csX1" fmla="*/ 704830 w 5608434"/>
              <a:gd name="csY1" fmla="*/ 1009650 h 1257300"/>
              <a:gd name="csX2" fmla="*/ 1701661 w 5608434"/>
              <a:gd name="csY2" fmla="*/ 1104900 h 1257300"/>
              <a:gd name="csX3" fmla="*/ 2708561 w 5608434"/>
              <a:gd name="csY3" fmla="*/ 790575 h 1257300"/>
              <a:gd name="csX4" fmla="*/ 3393253 w 5608434"/>
              <a:gd name="csY4" fmla="*/ 847725 h 1257300"/>
              <a:gd name="csX5" fmla="*/ 4218911 w 5608434"/>
              <a:gd name="csY5" fmla="*/ 600075 h 1257300"/>
              <a:gd name="csX6" fmla="*/ 5004293 w 5608434"/>
              <a:gd name="csY6" fmla="*/ 771525 h 1257300"/>
              <a:gd name="csX7" fmla="*/ 5608434 w 5608434"/>
              <a:gd name="csY7" fmla="*/ 0 h 1257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608434" h="1257300" extrusionOk="0">
                <a:moveTo>
                  <a:pt x="0" y="1257300"/>
                </a:moveTo>
                <a:cubicBezTo>
                  <a:pt x="195504" y="1133519"/>
                  <a:pt x="451694" y="1021550"/>
                  <a:pt x="704830" y="1009650"/>
                </a:cubicBezTo>
                <a:cubicBezTo>
                  <a:pt x="975408" y="990997"/>
                  <a:pt x="1378839" y="1140470"/>
                  <a:pt x="1701661" y="1104900"/>
                </a:cubicBezTo>
                <a:cubicBezTo>
                  <a:pt x="2066740" y="1043598"/>
                  <a:pt x="2456289" y="831161"/>
                  <a:pt x="2708561" y="790575"/>
                </a:cubicBezTo>
                <a:cubicBezTo>
                  <a:pt x="2987688" y="740819"/>
                  <a:pt x="3155936" y="893640"/>
                  <a:pt x="3393253" y="847725"/>
                </a:cubicBezTo>
                <a:cubicBezTo>
                  <a:pt x="3634034" y="842224"/>
                  <a:pt x="3968991" y="650106"/>
                  <a:pt x="4218911" y="600075"/>
                </a:cubicBezTo>
                <a:cubicBezTo>
                  <a:pt x="4496409" y="541471"/>
                  <a:pt x="4808628" y="895189"/>
                  <a:pt x="5004293" y="771525"/>
                </a:cubicBezTo>
                <a:cubicBezTo>
                  <a:pt x="5237848" y="660842"/>
                  <a:pt x="5487985" y="122259"/>
                  <a:pt x="5608434" y="0"/>
                </a:cubicBezTo>
              </a:path>
            </a:pathLst>
          </a:custGeom>
          <a:noFill/>
          <a:ln>
            <a:solidFill>
              <a:schemeClr val="accent1">
                <a:lumMod val="60000"/>
                <a:lumOff val="40000"/>
              </a:schemeClr>
            </a:solidFill>
            <a:prstDash val="dash"/>
            <a:extLst>
              <a:ext uri="{C807C97D-BFC1-408E-A445-0C87EB9F89A2}">
                <ask:lineSketchStyleProps xmlns:ask="http://schemas.microsoft.com/office/drawing/2018/sketchyshapes" sd="1545560482">
                  <a:custGeom>
                    <a:avLst/>
                    <a:gdLst>
                      <a:gd name="connsiteX0" fmla="*/ 0 w 5305425"/>
                      <a:gd name="connsiteY0" fmla="*/ 1257300 h 1257300"/>
                      <a:gd name="connsiteX1" fmla="*/ 666750 w 5305425"/>
                      <a:gd name="connsiteY1" fmla="*/ 1009650 h 1257300"/>
                      <a:gd name="connsiteX2" fmla="*/ 1609725 w 5305425"/>
                      <a:gd name="connsiteY2" fmla="*/ 1104900 h 1257300"/>
                      <a:gd name="connsiteX3" fmla="*/ 2562225 w 5305425"/>
                      <a:gd name="connsiteY3" fmla="*/ 790575 h 1257300"/>
                      <a:gd name="connsiteX4" fmla="*/ 3209925 w 5305425"/>
                      <a:gd name="connsiteY4" fmla="*/ 847725 h 1257300"/>
                      <a:gd name="connsiteX5" fmla="*/ 3990975 w 5305425"/>
                      <a:gd name="connsiteY5" fmla="*/ 600075 h 1257300"/>
                      <a:gd name="connsiteX6" fmla="*/ 4733925 w 5305425"/>
                      <a:gd name="connsiteY6" fmla="*/ 771525 h 1257300"/>
                      <a:gd name="connsiteX7" fmla="*/ 5305425 w 5305425"/>
                      <a:gd name="connsiteY7"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5425" h="1257300">
                        <a:moveTo>
                          <a:pt x="0" y="1257300"/>
                        </a:moveTo>
                        <a:cubicBezTo>
                          <a:pt x="199231" y="1146175"/>
                          <a:pt x="398463" y="1035050"/>
                          <a:pt x="666750" y="1009650"/>
                        </a:cubicBezTo>
                        <a:cubicBezTo>
                          <a:pt x="935038" y="984250"/>
                          <a:pt x="1293813" y="1141412"/>
                          <a:pt x="1609725" y="1104900"/>
                        </a:cubicBezTo>
                        <a:cubicBezTo>
                          <a:pt x="1925638" y="1068387"/>
                          <a:pt x="2295525" y="833437"/>
                          <a:pt x="2562225" y="790575"/>
                        </a:cubicBezTo>
                        <a:cubicBezTo>
                          <a:pt x="2828925" y="747713"/>
                          <a:pt x="2971800" y="879475"/>
                          <a:pt x="3209925" y="847725"/>
                        </a:cubicBezTo>
                        <a:cubicBezTo>
                          <a:pt x="3448050" y="815975"/>
                          <a:pt x="3736975" y="612775"/>
                          <a:pt x="3990975" y="600075"/>
                        </a:cubicBezTo>
                        <a:cubicBezTo>
                          <a:pt x="4244975" y="587375"/>
                          <a:pt x="4514850" y="871537"/>
                          <a:pt x="4733925" y="771525"/>
                        </a:cubicBezTo>
                        <a:cubicBezTo>
                          <a:pt x="4953000" y="671513"/>
                          <a:pt x="5189538" y="131762"/>
                          <a:pt x="53054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Et bilde som inneholder Font, Grafikk, skjermbilde, grafisk design&#10;&#10;KI-generert innhold kan være feil.">
            <a:extLst>
              <a:ext uri="{FF2B5EF4-FFF2-40B4-BE49-F238E27FC236}">
                <a16:creationId xmlns:a16="http://schemas.microsoft.com/office/drawing/2014/main" id="{A28D2323-19D9-9030-D126-B91C04D1CD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7841" y="6054502"/>
            <a:ext cx="2358398" cy="502717"/>
          </a:xfrm>
          <a:prstGeom prst="rect">
            <a:avLst/>
          </a:prstGeom>
        </p:spPr>
      </p:pic>
    </p:spTree>
    <p:extLst>
      <p:ext uri="{BB962C8B-B14F-4D97-AF65-F5344CB8AC3E}">
        <p14:creationId xmlns:p14="http://schemas.microsoft.com/office/powerpoint/2010/main" val="2891171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Kun logo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660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FBABB74-F878-4DBC-AA7F-E2CDA380D3A2}" type="datetimeFigureOut">
              <a:rPr lang="nb-NO" smtClean="0"/>
              <a:t>26.01.2026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8CA831B-5B74-4812-85D3-6BE61054FAAF}" type="slidenum">
              <a:rPr lang="nb-NO" smtClean="0"/>
              <a:t>‹#›</a:t>
            </a:fld>
            <a:endParaRPr lang="nb-NO"/>
          </a:p>
        </p:txBody>
      </p:sp>
    </p:spTree>
    <p:extLst>
      <p:ext uri="{BB962C8B-B14F-4D97-AF65-F5344CB8AC3E}">
        <p14:creationId xmlns:p14="http://schemas.microsoft.com/office/powerpoint/2010/main" val="839878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akstittel">
    <p:spTree>
      <p:nvGrpSpPr>
        <p:cNvPr id="1" name=""/>
        <p:cNvGrpSpPr/>
        <p:nvPr/>
      </p:nvGrpSpPr>
      <p:grpSpPr>
        <a:xfrm>
          <a:off x="0" y="0"/>
          <a:ext cx="0" cy="0"/>
          <a:chOff x="0" y="0"/>
          <a:chExt cx="0" cy="0"/>
        </a:xfrm>
      </p:grpSpPr>
      <p:sp>
        <p:nvSpPr>
          <p:cNvPr id="5" name="Plassholder for tekst 4"/>
          <p:cNvSpPr>
            <a:spLocks noGrp="1"/>
          </p:cNvSpPr>
          <p:nvPr>
            <p:ph type="body" sz="quarter" idx="10" hasCustomPrompt="1"/>
          </p:nvPr>
        </p:nvSpPr>
        <p:spPr>
          <a:xfrm>
            <a:off x="540000" y="3435246"/>
            <a:ext cx="8577874" cy="731838"/>
          </a:xfrm>
        </p:spPr>
        <p:txBody>
          <a:bodyPr>
            <a:normAutofit/>
          </a:bodyPr>
          <a:lstStyle>
            <a:lvl1pPr marL="0" indent="0">
              <a:buNone/>
              <a:defRPr sz="1600" b="1"/>
            </a:lvl1pPr>
          </a:lstStyle>
          <a:p>
            <a:pPr lvl="0"/>
            <a:r>
              <a:rPr lang="nb-NO" b="1"/>
              <a:t>Sakstittel</a:t>
            </a:r>
            <a:endParaRPr lang="nb-NO"/>
          </a:p>
        </p:txBody>
      </p:sp>
      <p:sp>
        <p:nvSpPr>
          <p:cNvPr id="2" name="Tittel 1"/>
          <p:cNvSpPr>
            <a:spLocks noGrp="1"/>
          </p:cNvSpPr>
          <p:nvPr>
            <p:ph type="title" hasCustomPrompt="1"/>
          </p:nvPr>
        </p:nvSpPr>
        <p:spPr>
          <a:xfrm>
            <a:off x="540000" y="2522669"/>
            <a:ext cx="10515600" cy="481788"/>
          </a:xfrm>
        </p:spPr>
        <p:txBody>
          <a:bodyPr>
            <a:normAutofit/>
          </a:bodyPr>
          <a:lstStyle>
            <a:lvl1pPr>
              <a:defRPr sz="2400"/>
            </a:lvl1pPr>
          </a:lstStyle>
          <a:p>
            <a:r>
              <a:rPr lang="nb-NO"/>
              <a:t>Sak xx – 20xx</a:t>
            </a:r>
          </a:p>
        </p:txBody>
      </p:sp>
    </p:spTree>
    <p:extLst>
      <p:ext uri="{BB962C8B-B14F-4D97-AF65-F5344CB8AC3E}">
        <p14:creationId xmlns:p14="http://schemas.microsoft.com/office/powerpoint/2010/main" val="2219456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rside alt A-bilde">
    <p:bg>
      <p:bgPr>
        <a:solidFill>
          <a:srgbClr val="002820"/>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sp>
        <p:nvSpPr>
          <p:cNvPr id="10" name="Picture Placeholder">
            <a:extLst>
              <a:ext uri="{FF2B5EF4-FFF2-40B4-BE49-F238E27FC236}">
                <a16:creationId xmlns:a16="http://schemas.microsoft.com/office/drawing/2014/main" id="{B271E262-113C-8EB3-B443-6BB006A90679}"/>
              </a:ext>
            </a:extLst>
          </p:cNvPr>
          <p:cNvSpPr>
            <a:spLocks noGrp="1"/>
          </p:cNvSpPr>
          <p:nvPr>
            <p:ph type="pic" sz="quarter" idx="16"/>
          </p:nvPr>
        </p:nvSpPr>
        <p:spPr>
          <a:xfrm>
            <a:off x="0" y="3049200"/>
            <a:ext cx="12192000" cy="3808800"/>
          </a:xfrm>
          <a:noFill/>
        </p:spPr>
        <p:txBody>
          <a:bodyPr lIns="216000" tIns="216000" rIns="180000">
            <a:normAutofit/>
          </a:bodyPr>
          <a:lstStyle>
            <a:lvl1pPr marL="0" indent="0" algn="ctr">
              <a:buNone/>
              <a:defRPr sz="1600">
                <a:solidFill>
                  <a:schemeClr val="accent5"/>
                </a:solidFill>
              </a:defRPr>
            </a:lvl1pPr>
          </a:lstStyle>
          <a:p>
            <a:r>
              <a:rPr lang="nb-NO"/>
              <a:t>Klikk på ikonet for å legge til et bilde</a:t>
            </a:r>
            <a:endParaRPr lang="en-NO"/>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835" y="333378"/>
            <a:ext cx="2160000" cy="186065"/>
          </a:xfrm>
          <a:prstGeom prst="rect">
            <a:avLst/>
          </a:prstGeom>
        </p:spPr>
      </p:pic>
      <p:grpSp>
        <p:nvGrpSpPr>
          <p:cNvPr id="13" name="Tips">
            <a:extLst>
              <a:ext uri="{FF2B5EF4-FFF2-40B4-BE49-F238E27FC236}">
                <a16:creationId xmlns:a16="http://schemas.microsoft.com/office/drawing/2014/main" id="{B2B36F18-EEB6-F755-F464-BFD358D9E436}"/>
              </a:ext>
              <a:ext uri="{C183D7F6-B498-43B3-948B-1728B52AA6E4}">
                <adec:decorative xmlns:adec="http://schemas.microsoft.com/office/drawing/2017/decorative" val="1"/>
              </a:ext>
            </a:extLst>
          </p:cNvPr>
          <p:cNvGrpSpPr/>
          <p:nvPr userDrawn="1"/>
        </p:nvGrpSpPr>
        <p:grpSpPr>
          <a:xfrm>
            <a:off x="12395200" y="28507"/>
            <a:ext cx="2159000" cy="6829495"/>
            <a:chOff x="12395200" y="28507"/>
            <a:chExt cx="2159000" cy="6829495"/>
          </a:xfrm>
        </p:grpSpPr>
        <p:sp>
          <p:nvSpPr>
            <p:cNvPr id="14" name="TextBox 13">
              <a:extLst>
                <a:ext uri="{FF2B5EF4-FFF2-40B4-BE49-F238E27FC236}">
                  <a16:creationId xmlns:a16="http://schemas.microsoft.com/office/drawing/2014/main" id="{27DE215B-9E25-8C40-F2DC-EF1E1F14F4B8}"/>
                </a:ext>
              </a:extLst>
            </p:cNvPr>
            <p:cNvSpPr txBox="1"/>
            <p:nvPr/>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400">
                  <a:solidFill>
                    <a:schemeClr val="tx1">
                      <a:lumMod val="65000"/>
                      <a:lumOff val="35000"/>
                    </a:schemeClr>
                  </a:solidFill>
                </a:rPr>
                <a:t>Tips</a:t>
              </a:r>
            </a:p>
            <a:p>
              <a:pPr algn="l"/>
              <a:endParaRPr lang="en-NO" sz="1400">
                <a:solidFill>
                  <a:schemeClr val="tx1">
                    <a:lumMod val="65000"/>
                    <a:lumOff val="35000"/>
                  </a:schemeClr>
                </a:solidFill>
              </a:endParaRPr>
            </a:p>
            <a:p>
              <a:pPr algn="l"/>
              <a:r>
                <a:rPr lang="en-NO" sz="1400">
                  <a:solidFill>
                    <a:schemeClr val="tx1">
                      <a:lumMod val="65000"/>
                      <a:lumOff val="35000"/>
                    </a:schemeClr>
                  </a:solidFill>
                </a:rPr>
                <a:t>Denne malen benyttes dersom man ønsker å legge inn film eller animasjon på forsiden.</a:t>
              </a:r>
            </a:p>
            <a:p>
              <a:pPr algn="l"/>
              <a:endParaRPr lang="en-NO" sz="1400">
                <a:solidFill>
                  <a:schemeClr val="tx1">
                    <a:lumMod val="65000"/>
                    <a:lumOff val="35000"/>
                  </a:schemeClr>
                </a:solidFill>
              </a:endParaRPr>
            </a:p>
            <a:p>
              <a:pPr algn="l"/>
              <a:r>
                <a:rPr lang="en-NO" sz="1400">
                  <a:solidFill>
                    <a:schemeClr val="tx1">
                      <a:lumMod val="65000"/>
                      <a:lumOff val="35000"/>
                    </a:schemeClr>
                  </a:solidFill>
                </a:rPr>
                <a:t>Klikk på “media-ikonet” og last inn ønsket media.</a:t>
              </a:r>
            </a:p>
            <a:p>
              <a:pPr algn="l"/>
              <a:endParaRPr lang="en-NO" sz="1400">
                <a:solidFill>
                  <a:schemeClr val="tx1">
                    <a:lumMod val="65000"/>
                    <a:lumOff val="35000"/>
                  </a:schemeClr>
                </a:solidFill>
              </a:endParaRPr>
            </a:p>
            <a:p>
              <a:pPr algn="l"/>
              <a:r>
                <a:rPr lang="en-NO" sz="1400">
                  <a:solidFill>
                    <a:schemeClr val="tx1">
                      <a:lumMod val="65000"/>
                      <a:lumOff val="35000"/>
                    </a:schemeClr>
                  </a:solidFill>
                </a:rPr>
                <a:t>Pass på at opplasted film ikke er for xxxxxx</a:t>
              </a:r>
            </a:p>
            <a:p>
              <a:pPr algn="l"/>
              <a:endParaRPr lang="en-NO" sz="1400">
                <a:solidFill>
                  <a:schemeClr val="tx1">
                    <a:lumMod val="65000"/>
                    <a:lumOff val="35000"/>
                  </a:schemeClr>
                </a:solidFill>
              </a:endParaRPr>
            </a:p>
            <a:p>
              <a:pPr algn="l"/>
              <a:r>
                <a:rPr lang="en-NO" sz="1400">
                  <a:solidFill>
                    <a:schemeClr val="tx1">
                      <a:lumMod val="65000"/>
                      <a:lumOff val="35000"/>
                    </a:schemeClr>
                  </a:solidFill>
                </a:rPr>
                <a:t>Korte animerte giffer er godt egnet.</a:t>
              </a:r>
            </a:p>
            <a:p>
              <a:pPr algn="l"/>
              <a:endParaRPr lang="en-NO" sz="1400">
                <a:solidFill>
                  <a:schemeClr val="tx1">
                    <a:lumMod val="65000"/>
                    <a:lumOff val="35000"/>
                  </a:schemeClr>
                </a:solidFill>
              </a:endParaRPr>
            </a:p>
            <a:p>
              <a:pPr algn="l"/>
              <a:r>
                <a:rPr lang="en-NO" sz="1400">
                  <a:solidFill>
                    <a:schemeClr val="tx1">
                      <a:lumMod val="65000"/>
                      <a:lumOff val="35000"/>
                    </a:schemeClr>
                  </a:solidFill>
                </a:rPr>
                <a:t>Film-snutten spiller automatisk </a:t>
              </a:r>
              <a:r>
                <a:rPr lang="en-GB" sz="1400" err="1">
                  <a:solidFill>
                    <a:schemeClr val="tx1">
                      <a:lumMod val="65000"/>
                      <a:lumOff val="35000"/>
                    </a:schemeClr>
                  </a:solidFill>
                </a:rPr>
                <a:t>i</a:t>
              </a:r>
              <a:r>
                <a:rPr lang="en-NO" sz="1400">
                  <a:solidFill>
                    <a:schemeClr val="tx1">
                      <a:lumMod val="65000"/>
                      <a:lumOff val="35000"/>
                    </a:schemeClr>
                  </a:solidFill>
                </a:rPr>
                <a:t> loop. Du kan endre dette til å spille av kun en gang.</a:t>
              </a:r>
            </a:p>
            <a:p>
              <a:pPr algn="l"/>
              <a:endParaRPr lang="en-NO" sz="1400">
                <a:solidFill>
                  <a:schemeClr val="tx1">
                    <a:lumMod val="65000"/>
                    <a:lumOff val="35000"/>
                  </a:schemeClr>
                </a:solidFill>
              </a:endParaRPr>
            </a:p>
          </p:txBody>
        </p:sp>
        <p:sp>
          <p:nvSpPr>
            <p:cNvPr id="15" name="TextBox 14">
              <a:extLst>
                <a:ext uri="{FF2B5EF4-FFF2-40B4-BE49-F238E27FC236}">
                  <a16:creationId xmlns:a16="http://schemas.microsoft.com/office/drawing/2014/main" id="{380CB352-EAA0-D083-09A5-CD64F30B4E8B}"/>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NO" sz="1200">
                  <a:solidFill>
                    <a:schemeClr val="tx1">
                      <a:lumMod val="65000"/>
                      <a:lumOff val="35000"/>
                    </a:schemeClr>
                  </a:solidFill>
                </a:rPr>
                <a:t>Tips</a:t>
              </a:r>
            </a:p>
            <a:p>
              <a:pPr algn="l"/>
              <a:endParaRPr lang="en-NO" sz="1200">
                <a:solidFill>
                  <a:schemeClr val="tx1">
                    <a:lumMod val="65000"/>
                    <a:lumOff val="35000"/>
                  </a:schemeClr>
                </a:solidFill>
              </a:endParaRPr>
            </a:p>
            <a:p>
              <a:pPr algn="l"/>
              <a:r>
                <a:rPr lang="en-NO" sz="1200">
                  <a:solidFill>
                    <a:schemeClr val="tx1">
                      <a:lumMod val="65000"/>
                      <a:lumOff val="35000"/>
                    </a:schemeClr>
                  </a:solidFill>
                </a:rPr>
                <a:t>Malen har to-farget overskrift. Tekstfargen kan endres. Egnede farger:</a:t>
              </a:r>
            </a:p>
            <a:p>
              <a:pPr algn="l"/>
              <a:endParaRPr lang="en-NO" sz="1200">
                <a:solidFill>
                  <a:schemeClr val="tx1">
                    <a:lumMod val="65000"/>
                    <a:lumOff val="35000"/>
                  </a:schemeClr>
                </a:solidFill>
              </a:endParaRPr>
            </a:p>
            <a:p>
              <a:pPr algn="l"/>
              <a:endParaRPr lang="en-NO" sz="1200">
                <a:solidFill>
                  <a:schemeClr val="tx1">
                    <a:lumMod val="65000"/>
                    <a:lumOff val="35000"/>
                  </a:schemeClr>
                </a:solidFill>
              </a:endParaRPr>
            </a:p>
            <a:p>
              <a:pPr algn="l"/>
              <a:r>
                <a:rPr lang="en-NO" sz="1200">
                  <a:solidFill>
                    <a:schemeClr val="tx1">
                      <a:lumMod val="65000"/>
                      <a:lumOff val="35000"/>
                    </a:schemeClr>
                  </a:solidFill>
                </a:rPr>
                <a:t>Den ene av overskriftene kan gjøres mindre.</a:t>
              </a:r>
            </a:p>
            <a:p>
              <a:pPr algn="l"/>
              <a:endParaRPr lang="en-NO" sz="1200">
                <a:solidFill>
                  <a:schemeClr val="tx1">
                    <a:lumMod val="65000"/>
                    <a:lumOff val="35000"/>
                  </a:schemeClr>
                </a:solidFill>
              </a:endParaRPr>
            </a:p>
            <a:p>
              <a:pPr algn="l"/>
              <a:r>
                <a:rPr lang="en-NO" sz="1200">
                  <a:solidFill>
                    <a:schemeClr val="tx1">
                      <a:lumMod val="65000"/>
                      <a:lumOff val="35000"/>
                    </a:schemeClr>
                  </a:solidFill>
                </a:rPr>
                <a:t>Malen brukes dersom du ønsker bilde på forsiden. Klikk på</a:t>
              </a:r>
              <a:r>
                <a:rPr lang="en-NO" sz="1200" i="1">
                  <a:solidFill>
                    <a:schemeClr val="tx1">
                      <a:lumMod val="65000"/>
                      <a:lumOff val="35000"/>
                    </a:schemeClr>
                  </a:solidFill>
                </a:rPr>
                <a:t> bilde-ikonet </a:t>
              </a:r>
              <a:r>
                <a:rPr lang="en-GB" sz="1200" i="0" err="1">
                  <a:solidFill>
                    <a:schemeClr val="tx1">
                      <a:lumMod val="65000"/>
                      <a:lumOff val="35000"/>
                    </a:schemeClr>
                  </a:solidFill>
                </a:rPr>
                <a:t>i</a:t>
              </a:r>
              <a:r>
                <a:rPr lang="en-NO" sz="1200" i="0">
                  <a:solidFill>
                    <a:schemeClr val="tx1">
                      <a:lumMod val="65000"/>
                      <a:lumOff val="35000"/>
                    </a:schemeClr>
                  </a:solidFill>
                </a:rPr>
                <a:t> bildeboksen</a:t>
              </a:r>
              <a:r>
                <a:rPr lang="en-NO" sz="1200" i="1">
                  <a:solidFill>
                    <a:schemeClr val="tx1">
                      <a:lumMod val="65000"/>
                      <a:lumOff val="35000"/>
                    </a:schemeClr>
                  </a:solidFill>
                </a:rPr>
                <a:t> </a:t>
              </a:r>
              <a:r>
                <a:rPr lang="en-NO" sz="1200">
                  <a:solidFill>
                    <a:schemeClr val="tx1">
                      <a:lumMod val="65000"/>
                      <a:lumOff val="35000"/>
                    </a:schemeClr>
                  </a:solidFill>
                </a:rPr>
                <a:t>og legg inn ønsket bilde eller illustrasjon.</a:t>
              </a:r>
            </a:p>
            <a:p>
              <a:pPr algn="l"/>
              <a:endParaRPr lang="en-NO" sz="120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nb-NO" sz="1200">
                  <a:solidFill>
                    <a:schemeClr val="tx1">
                      <a:lumMod val="65000"/>
                      <a:lumOff val="35000"/>
                    </a:schemeClr>
                  </a:solidFill>
                </a:rPr>
                <a:t>Pass på at bildets format er </a:t>
              </a:r>
              <a:r>
                <a:rPr lang="nb-NO" sz="1200" i="1">
                  <a:solidFill>
                    <a:schemeClr val="tx1">
                      <a:lumMod val="65000"/>
                      <a:lumOff val="35000"/>
                    </a:schemeClr>
                  </a:solidFill>
                </a:rPr>
                <a:t>landscape/horisontalt</a:t>
              </a:r>
              <a:r>
                <a:rPr lang="nb-NO" sz="1200">
                  <a:solidFill>
                    <a:schemeClr val="tx1">
                      <a:lumMod val="65000"/>
                      <a:lumOff val="35000"/>
                    </a:schemeClr>
                  </a:solidFill>
                </a:rPr>
                <a:t>. Du kan endre bildets størrelse og utsnitt, ved å gå til </a:t>
              </a:r>
              <a:r>
                <a:rPr lang="nb-NO" sz="1200" i="1">
                  <a:solidFill>
                    <a:schemeClr val="tx1">
                      <a:lumMod val="65000"/>
                      <a:lumOff val="35000"/>
                    </a:schemeClr>
                  </a:solidFill>
                </a:rPr>
                <a:t>Bildeformat </a:t>
              </a:r>
              <a:r>
                <a:rPr lang="nb-NO" sz="1200" i="0">
                  <a:solidFill>
                    <a:schemeClr val="tx1">
                      <a:lumMod val="65000"/>
                      <a:lumOff val="35000"/>
                    </a:schemeClr>
                  </a:solidFill>
                </a:rPr>
                <a:t>i toppmenyen og bruke beskjæringsverktøyet.</a:t>
              </a:r>
            </a:p>
            <a:p>
              <a:pPr marL="0" marR="0" lvl="0" indent="0" algn="l" defTabSz="1219140" rtl="0" eaLnBrk="1" fontAlgn="auto" latinLnBrk="0" hangingPunct="1">
                <a:lnSpc>
                  <a:spcPct val="100000"/>
                </a:lnSpc>
                <a:spcBef>
                  <a:spcPts val="0"/>
                </a:spcBef>
                <a:spcAft>
                  <a:spcPts val="0"/>
                </a:spcAft>
                <a:buClrTx/>
                <a:buSzTx/>
                <a:buFontTx/>
                <a:buNone/>
                <a:tabLst/>
                <a:defRPr/>
              </a:pPr>
              <a:br>
                <a:rPr lang="nb-NO" sz="1200" i="0">
                  <a:solidFill>
                    <a:schemeClr val="tx1">
                      <a:lumMod val="65000"/>
                      <a:lumOff val="35000"/>
                    </a:schemeClr>
                  </a:solidFill>
                </a:rPr>
              </a:br>
              <a:r>
                <a:rPr lang="nb-NO" sz="1200" i="0">
                  <a:solidFill>
                    <a:schemeClr val="tx1">
                      <a:lumMod val="65000"/>
                      <a:lumOff val="35000"/>
                    </a:schemeClr>
                  </a:solidFill>
                </a:rPr>
                <a:t>Valget </a:t>
              </a:r>
              <a:r>
                <a:rPr lang="nb-NO" sz="1200" i="1">
                  <a:solidFill>
                    <a:schemeClr val="tx1">
                      <a:lumMod val="65000"/>
                      <a:lumOff val="35000"/>
                    </a:schemeClr>
                  </a:solidFill>
                </a:rPr>
                <a:t>Bildeformat</a:t>
              </a:r>
              <a:r>
                <a:rPr lang="nb-NO" sz="1200" i="0">
                  <a:solidFill>
                    <a:schemeClr val="tx1">
                      <a:lumMod val="65000"/>
                      <a:lumOff val="35000"/>
                    </a:schemeClr>
                  </a:solidFill>
                </a:rPr>
                <a:t> kommer kun opp når du klikker på bildet eller </a:t>
              </a:r>
              <a:r>
                <a:rPr lang="nb-NO" sz="1200" i="1">
                  <a:solidFill>
                    <a:schemeClr val="tx1">
                      <a:lumMod val="65000"/>
                      <a:lumOff val="35000"/>
                    </a:schemeClr>
                  </a:solidFill>
                </a:rPr>
                <a:t>bilde-ikonet.</a:t>
              </a:r>
              <a:endParaRPr lang="nb-NO" sz="1200">
                <a:solidFill>
                  <a:schemeClr val="tx1">
                    <a:lumMod val="65000"/>
                    <a:lumOff val="35000"/>
                  </a:schemeClr>
                </a:solidFill>
              </a:endParaRPr>
            </a:p>
          </p:txBody>
        </p:sp>
        <p:sp>
          <p:nvSpPr>
            <p:cNvPr id="16" name="Grønn 2">
              <a:extLst>
                <a:ext uri="{FF2B5EF4-FFF2-40B4-BE49-F238E27FC236}">
                  <a16:creationId xmlns:a16="http://schemas.microsoft.com/office/drawing/2014/main" id="{18AA68FC-6417-C9BF-A70A-616B41FC3E3E}"/>
                </a:ext>
              </a:extLst>
            </p:cNvPr>
            <p:cNvSpPr/>
            <p:nvPr userDrawn="1"/>
          </p:nvSpPr>
          <p:spPr>
            <a:xfrm rot="5400000">
              <a:off x="12601598" y="1200853"/>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17" name="Grønn 1">
              <a:extLst>
                <a:ext uri="{FF2B5EF4-FFF2-40B4-BE49-F238E27FC236}">
                  <a16:creationId xmlns:a16="http://schemas.microsoft.com/office/drawing/2014/main" id="{CB162D0C-375C-1AA9-25D9-708228AE03A8}"/>
                </a:ext>
              </a:extLst>
            </p:cNvPr>
            <p:cNvSpPr/>
            <p:nvPr userDrawn="1"/>
          </p:nvSpPr>
          <p:spPr>
            <a:xfrm rot="5400000">
              <a:off x="12894480" y="1200853"/>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grpSp>
      <p:sp>
        <p:nvSpPr>
          <p:cNvPr id="8" name="Bildetekst">
            <a:extLst>
              <a:ext uri="{FF2B5EF4-FFF2-40B4-BE49-F238E27FC236}">
                <a16:creationId xmlns:a16="http://schemas.microsoft.com/office/drawing/2014/main" id="{3F259142-1DF2-7C88-A754-ADB498068D6C}"/>
              </a:ext>
            </a:extLst>
          </p:cNvPr>
          <p:cNvSpPr>
            <a:spLocks noGrp="1"/>
          </p:cNvSpPr>
          <p:nvPr>
            <p:ph type="body" sz="quarter" idx="17"/>
          </p:nvPr>
        </p:nvSpPr>
        <p:spPr>
          <a:xfrm>
            <a:off x="8813736" y="6129338"/>
            <a:ext cx="2719452" cy="504825"/>
          </a:xfrm>
        </p:spPr>
        <p:txBody>
          <a:bodyPr anchor="b">
            <a:noAutofit/>
          </a:bodyPr>
          <a:lstStyle>
            <a:lvl1pPr marL="0" indent="0">
              <a:buNone/>
              <a:defRPr sz="12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902716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17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50"/>
                                        <p:tgtEl>
                                          <p:spTgt spid="10"/>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500"/>
                                        <p:tgtEl>
                                          <p:spTgt spid="12">
                                            <p:txEl>
                                              <p:pRg st="0" end="0"/>
                                            </p:txEl>
                                          </p:spTgt>
                                        </p:tgtEl>
                                      </p:cBhvr>
                                    </p:animEffect>
                                  </p:childTnLst>
                                </p:cTn>
                              </p:par>
                              <p:par>
                                <p:cTn id="22" presetID="10" presetClass="entr" presetSubtype="0" fill="hold" grpId="0" nodeType="withEffect" nodePh="1">
                                  <p:stCondLst>
                                    <p:cond delay="200"/>
                                  </p:stCondLst>
                                  <p:endCondLst>
                                    <p:cond evt="begin" delay="0">
                                      <p:tn val="22"/>
                                    </p:cond>
                                  </p:end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0" grpId="0"/>
    </p:bldLst>
  </p:timing>
  <p:hf sldNum="0" hdr="0" ftr="0" dt="0"/>
  <p:extLst>
    <p:ext uri="{DCECCB84-F9BA-43D5-87BE-67443E8EF086}">
      <p15:sldGuideLst xmlns:p15="http://schemas.microsoft.com/office/powerpoint/2012/main">
        <p15:guide id="1" orient="horz" pos="2033" userDrawn="1">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tel, tekst 2 kolonn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2"/>
            <a:ext cx="10905992" cy="612775"/>
          </a:xfrm>
        </p:spPr>
        <p:txBody>
          <a:bodyPr/>
          <a:lstStyle/>
          <a:p>
            <a:r>
              <a:rPr lang="nb-NO"/>
              <a:t>Klikk for å redigere tittelstil</a:t>
            </a:r>
            <a:endParaRPr lang="en-NO"/>
          </a:p>
        </p:txBody>
      </p:sp>
      <p:sp>
        <p:nvSpPr>
          <p:cNvPr id="5" name="Text Placeholder 6">
            <a:extLst>
              <a:ext uri="{FF2B5EF4-FFF2-40B4-BE49-F238E27FC236}">
                <a16:creationId xmlns:a16="http://schemas.microsoft.com/office/drawing/2014/main" id="{45B7A3C9-2FB4-FDF1-C7BD-F9052BAECC80}"/>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err="1"/>
              <a:t>Subtittel</a:t>
            </a:r>
            <a:endParaRPr lang="en-NO"/>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5220000" cy="4213222"/>
          </a:xfrm>
        </p:spPr>
        <p:txBody>
          <a:bodyPr/>
          <a:lstStyle>
            <a:lvl1pPr indent="-216000">
              <a:lnSpc>
                <a:spcPct val="100000"/>
              </a:lnSpc>
              <a:buClr>
                <a:schemeClr val="tx2"/>
              </a:buClr>
              <a:defRPr sz="2000"/>
            </a:lvl1pPr>
            <a:lvl2pPr>
              <a:lnSpc>
                <a:spcPct val="100000"/>
              </a:lnSpc>
              <a:buClr>
                <a:schemeClr val="tx2"/>
              </a:buClr>
              <a:defRPr sz="1800"/>
            </a:lvl2pPr>
            <a:lvl3pPr>
              <a:lnSpc>
                <a:spcPct val="100000"/>
              </a:lnSpc>
              <a:buClr>
                <a:schemeClr val="tx2"/>
              </a:buClr>
              <a:defRPr sz="1600"/>
            </a:lvl3pPr>
            <a:lvl4pPr>
              <a:lnSpc>
                <a:spcPct val="100000"/>
              </a:lnSpc>
              <a:buClr>
                <a:schemeClr val="tx2"/>
              </a:buClr>
              <a:defRPr sz="1400"/>
            </a:lvl4pPr>
            <a:lvl5pPr>
              <a:lnSpc>
                <a:spcPct val="100000"/>
              </a:lnSpc>
              <a:buClr>
                <a:schemeClr val="tx2"/>
              </a:buCl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6313188" y="1916115"/>
            <a:ext cx="5220000" cy="4213223"/>
          </a:xfrm>
        </p:spPr>
        <p:txBody>
          <a:bodyPr/>
          <a:lstStyle>
            <a:lvl1pPr indent="-216000">
              <a:lnSpc>
                <a:spcPct val="100000"/>
              </a:lnSpc>
              <a:buClr>
                <a:schemeClr val="tx2"/>
              </a:buClr>
              <a:defRPr sz="2000"/>
            </a:lvl1pPr>
            <a:lvl2pPr>
              <a:lnSpc>
                <a:spcPct val="100000"/>
              </a:lnSpc>
              <a:buClr>
                <a:schemeClr val="tx2"/>
              </a:buClr>
              <a:defRPr sz="1800"/>
            </a:lvl2pPr>
            <a:lvl3pPr>
              <a:lnSpc>
                <a:spcPct val="100000"/>
              </a:lnSpc>
              <a:buClr>
                <a:schemeClr val="tx2"/>
              </a:buClr>
              <a:defRPr sz="1600"/>
            </a:lvl3pPr>
            <a:lvl4pPr>
              <a:lnSpc>
                <a:spcPct val="100000"/>
              </a:lnSpc>
              <a:buClr>
                <a:schemeClr val="tx2"/>
              </a:buClr>
              <a:defRPr sz="1400"/>
            </a:lvl4pPr>
            <a:lvl5pPr>
              <a:lnSpc>
                <a:spcPct val="100000"/>
              </a:lnSpc>
              <a:buClr>
                <a:schemeClr val="tx2"/>
              </a:buCl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pic>
        <p:nvPicPr>
          <p:cNvPr id="8" name="NHN-logo">
            <a:extLst>
              <a:ext uri="{FF2B5EF4-FFF2-40B4-BE49-F238E27FC236}">
                <a16:creationId xmlns:a16="http://schemas.microsoft.com/office/drawing/2014/main" id="{352E0AED-0DBE-8507-1B09-101C9F881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9" name="Tips">
            <a:extLst>
              <a:ext uri="{FF2B5EF4-FFF2-40B4-BE49-F238E27FC236}">
                <a16:creationId xmlns:a16="http://schemas.microsoft.com/office/drawing/2014/main" id="{AAAA204C-2CB8-4E4C-9F1B-6C29DA46E4EA}"/>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a:solidFill>
                  <a:schemeClr val="tx1">
                    <a:lumMod val="65000"/>
                    <a:lumOff val="35000"/>
                  </a:schemeClr>
                </a:solidFill>
              </a:rPr>
              <a:t>Tips</a:t>
            </a:r>
          </a:p>
          <a:p>
            <a:pPr algn="l"/>
            <a:endParaRPr lang="nb-NO" sz="1200">
              <a:solidFill>
                <a:schemeClr val="tx1">
                  <a:lumMod val="65000"/>
                  <a:lumOff val="35000"/>
                </a:schemeClr>
              </a:solidFill>
            </a:endParaRPr>
          </a:p>
          <a:p>
            <a:pPr algn="l"/>
            <a:r>
              <a:rPr lang="en-GB" sz="1200" err="1">
                <a:solidFill>
                  <a:schemeClr val="tx1">
                    <a:lumMod val="65000"/>
                    <a:lumOff val="35000"/>
                  </a:schemeClr>
                </a:solidFill>
              </a:rPr>
              <a:t>Tenk</a:t>
            </a:r>
            <a:r>
              <a:rPr lang="en-GB" sz="1200">
                <a:solidFill>
                  <a:schemeClr val="tx1">
                    <a:lumMod val="65000"/>
                    <a:lumOff val="35000"/>
                  </a:schemeClr>
                </a:solidFill>
              </a:rPr>
              <a:t> </a:t>
            </a:r>
            <a:r>
              <a:rPr lang="en-GB" sz="1200" err="1">
                <a:solidFill>
                  <a:schemeClr val="tx1">
                    <a:lumMod val="65000"/>
                    <a:lumOff val="35000"/>
                  </a:schemeClr>
                </a:solidFill>
              </a:rPr>
              <a:t>gjennom</a:t>
            </a:r>
            <a:r>
              <a:rPr lang="en-GB" sz="1200">
                <a:solidFill>
                  <a:schemeClr val="tx1">
                    <a:lumMod val="65000"/>
                    <a:lumOff val="35000"/>
                  </a:schemeClr>
                </a:solidFill>
              </a:rPr>
              <a:t> </a:t>
            </a:r>
            <a:r>
              <a:rPr lang="en-GB" sz="1200" err="1">
                <a:solidFill>
                  <a:schemeClr val="tx1">
                    <a:lumMod val="65000"/>
                    <a:lumOff val="35000"/>
                  </a:schemeClr>
                </a:solidFill>
              </a:rPr>
              <a:t>mengden</a:t>
            </a:r>
            <a:r>
              <a:rPr lang="en-GB" sz="1200">
                <a:solidFill>
                  <a:schemeClr val="tx1">
                    <a:lumMod val="65000"/>
                    <a:lumOff val="35000"/>
                  </a:schemeClr>
                </a:solidFill>
              </a:rPr>
              <a:t> </a:t>
            </a:r>
            <a:r>
              <a:rPr lang="en-GB" sz="1200" err="1">
                <a:solidFill>
                  <a:schemeClr val="tx1">
                    <a:lumMod val="65000"/>
                    <a:lumOff val="35000"/>
                  </a:schemeClr>
                </a:solidFill>
              </a:rPr>
              <a:t>tekst</a:t>
            </a:r>
            <a:r>
              <a:rPr lang="en-GB" sz="1200">
                <a:solidFill>
                  <a:schemeClr val="tx1">
                    <a:lumMod val="65000"/>
                    <a:lumOff val="35000"/>
                  </a:schemeClr>
                </a:solidFill>
              </a:rPr>
              <a:t> du legger inn </a:t>
            </a:r>
            <a:r>
              <a:rPr lang="en-GB" sz="1200" err="1">
                <a:solidFill>
                  <a:schemeClr val="tx1">
                    <a:lumMod val="65000"/>
                    <a:lumOff val="35000"/>
                  </a:schemeClr>
                </a:solidFill>
              </a:rPr>
              <a:t>i</a:t>
            </a:r>
            <a:r>
              <a:rPr lang="en-GB" sz="1200">
                <a:solidFill>
                  <a:schemeClr val="tx1">
                    <a:lumMod val="65000"/>
                    <a:lumOff val="35000"/>
                  </a:schemeClr>
                </a:solidFill>
              </a:rPr>
              <a:t> </a:t>
            </a:r>
            <a:r>
              <a:rPr lang="en-GB" sz="1200" err="1">
                <a:solidFill>
                  <a:schemeClr val="tx1">
                    <a:lumMod val="65000"/>
                    <a:lumOff val="35000"/>
                  </a:schemeClr>
                </a:solidFill>
              </a:rPr>
              <a:t>presentasjonen</a:t>
            </a:r>
            <a:r>
              <a:rPr lang="en-GB" sz="1200">
                <a:solidFill>
                  <a:schemeClr val="tx1">
                    <a:lumMod val="65000"/>
                    <a:lumOff val="35000"/>
                  </a:schemeClr>
                </a:solidFill>
              </a:rPr>
              <a:t>. Det er </a:t>
            </a:r>
            <a:r>
              <a:rPr lang="en-GB" sz="1200" err="1">
                <a:solidFill>
                  <a:schemeClr val="tx1">
                    <a:lumMod val="65000"/>
                    <a:lumOff val="35000"/>
                  </a:schemeClr>
                </a:solidFill>
              </a:rPr>
              <a:t>begrenset</a:t>
            </a:r>
            <a:r>
              <a:rPr lang="en-GB" sz="1200">
                <a:solidFill>
                  <a:schemeClr val="tx1">
                    <a:lumMod val="65000"/>
                    <a:lumOff val="35000"/>
                  </a:schemeClr>
                </a:solidFill>
              </a:rPr>
              <a:t> </a:t>
            </a:r>
            <a:r>
              <a:rPr lang="en-GB" sz="1200" err="1">
                <a:solidFill>
                  <a:schemeClr val="tx1">
                    <a:lumMod val="65000"/>
                    <a:lumOff val="35000"/>
                  </a:schemeClr>
                </a:solidFill>
              </a:rPr>
              <a:t>hvor</a:t>
            </a:r>
            <a:r>
              <a:rPr lang="en-GB" sz="1200">
                <a:solidFill>
                  <a:schemeClr val="tx1">
                    <a:lumMod val="65000"/>
                    <a:lumOff val="35000"/>
                  </a:schemeClr>
                </a:solidFill>
              </a:rPr>
              <a:t> </a:t>
            </a:r>
            <a:r>
              <a:rPr lang="en-GB" sz="1200" err="1">
                <a:solidFill>
                  <a:schemeClr val="tx1">
                    <a:lumMod val="65000"/>
                    <a:lumOff val="35000"/>
                  </a:schemeClr>
                </a:solidFill>
              </a:rPr>
              <a:t>mye</a:t>
            </a:r>
            <a:r>
              <a:rPr lang="en-GB" sz="1200">
                <a:solidFill>
                  <a:schemeClr val="tx1">
                    <a:lumMod val="65000"/>
                    <a:lumOff val="35000"/>
                  </a:schemeClr>
                </a:solidFill>
              </a:rPr>
              <a:t> folk </a:t>
            </a:r>
            <a:r>
              <a:rPr lang="en-GB" sz="1200" err="1">
                <a:solidFill>
                  <a:schemeClr val="tx1">
                    <a:lumMod val="65000"/>
                    <a:lumOff val="35000"/>
                  </a:schemeClr>
                </a:solidFill>
              </a:rPr>
              <a:t>får</a:t>
            </a:r>
            <a:r>
              <a:rPr lang="en-GB" sz="1200">
                <a:solidFill>
                  <a:schemeClr val="tx1">
                    <a:lumMod val="65000"/>
                    <a:lumOff val="35000"/>
                  </a:schemeClr>
                </a:solidFill>
              </a:rPr>
              <a:t> med seg </a:t>
            </a:r>
            <a:r>
              <a:rPr lang="en-GB" sz="1200" err="1">
                <a:solidFill>
                  <a:schemeClr val="tx1">
                    <a:lumMod val="65000"/>
                    <a:lumOff val="35000"/>
                  </a:schemeClr>
                </a:solidFill>
              </a:rPr>
              <a:t>av</a:t>
            </a:r>
            <a:r>
              <a:rPr lang="en-GB" sz="1200">
                <a:solidFill>
                  <a:schemeClr val="tx1">
                    <a:lumMod val="65000"/>
                    <a:lumOff val="35000"/>
                  </a:schemeClr>
                </a:solidFill>
              </a:rPr>
              <a:t> </a:t>
            </a:r>
            <a:r>
              <a:rPr lang="en-GB" sz="1200" err="1">
                <a:solidFill>
                  <a:schemeClr val="tx1">
                    <a:lumMod val="65000"/>
                    <a:lumOff val="35000"/>
                  </a:schemeClr>
                </a:solidFill>
              </a:rPr>
              <a:t>lange</a:t>
            </a:r>
            <a:r>
              <a:rPr lang="en-GB" sz="1200">
                <a:solidFill>
                  <a:schemeClr val="tx1">
                    <a:lumMod val="65000"/>
                    <a:lumOff val="35000"/>
                  </a:schemeClr>
                </a:solidFill>
              </a:rPr>
              <a:t> </a:t>
            </a:r>
            <a:r>
              <a:rPr lang="en-GB" sz="1200" err="1">
                <a:solidFill>
                  <a:schemeClr val="tx1">
                    <a:lumMod val="65000"/>
                    <a:lumOff val="35000"/>
                  </a:schemeClr>
                </a:solidFill>
              </a:rPr>
              <a:t>tekster</a:t>
            </a:r>
            <a:r>
              <a:rPr lang="en-GB" sz="1200">
                <a:solidFill>
                  <a:schemeClr val="tx1">
                    <a:lumMod val="65000"/>
                    <a:lumOff val="35000"/>
                  </a:schemeClr>
                </a:solidFill>
              </a:rPr>
              <a:t>. Bruk heller </a:t>
            </a:r>
            <a:r>
              <a:rPr lang="en-GB" sz="1200" err="1">
                <a:solidFill>
                  <a:schemeClr val="tx1">
                    <a:lumMod val="65000"/>
                    <a:lumOff val="35000"/>
                  </a:schemeClr>
                </a:solidFill>
              </a:rPr>
              <a:t>notatfeltet</a:t>
            </a:r>
            <a:r>
              <a:rPr lang="en-GB" sz="1200">
                <a:solidFill>
                  <a:schemeClr val="tx1">
                    <a:lumMod val="65000"/>
                    <a:lumOff val="35000"/>
                  </a:schemeClr>
                </a:solidFill>
              </a:rPr>
              <a:t> </a:t>
            </a:r>
            <a:r>
              <a:rPr lang="en-GB" sz="1200" err="1">
                <a:solidFill>
                  <a:schemeClr val="tx1">
                    <a:lumMod val="65000"/>
                    <a:lumOff val="35000"/>
                  </a:schemeClr>
                </a:solidFill>
              </a:rPr>
              <a:t>til</a:t>
            </a:r>
            <a:r>
              <a:rPr lang="en-GB" sz="1200">
                <a:solidFill>
                  <a:schemeClr val="tx1">
                    <a:lumMod val="65000"/>
                    <a:lumOff val="35000"/>
                  </a:schemeClr>
                </a:solidFill>
              </a:rPr>
              <a:t> å </a:t>
            </a:r>
            <a:r>
              <a:rPr lang="en-GB" sz="1200" err="1">
                <a:solidFill>
                  <a:schemeClr val="tx1">
                    <a:lumMod val="65000"/>
                    <a:lumOff val="35000"/>
                  </a:schemeClr>
                </a:solidFill>
              </a:rPr>
              <a:t>huske</a:t>
            </a:r>
            <a:r>
              <a:rPr lang="en-GB" sz="1200">
                <a:solidFill>
                  <a:schemeClr val="tx1">
                    <a:lumMod val="65000"/>
                    <a:lumOff val="35000"/>
                  </a:schemeClr>
                </a:solidFill>
              </a:rPr>
              <a:t> </a:t>
            </a:r>
            <a:r>
              <a:rPr lang="en-GB" sz="1200" err="1">
                <a:solidFill>
                  <a:schemeClr val="tx1">
                    <a:lumMod val="65000"/>
                    <a:lumOff val="35000"/>
                  </a:schemeClr>
                </a:solidFill>
              </a:rPr>
              <a:t>hva</a:t>
            </a:r>
            <a:r>
              <a:rPr lang="en-GB" sz="1200">
                <a:solidFill>
                  <a:schemeClr val="tx1">
                    <a:lumMod val="65000"/>
                    <a:lumOff val="35000"/>
                  </a:schemeClr>
                </a:solidFill>
              </a:rPr>
              <a:t> du </a:t>
            </a:r>
            <a:r>
              <a:rPr lang="en-GB" sz="1200" err="1">
                <a:solidFill>
                  <a:schemeClr val="tx1">
                    <a:lumMod val="65000"/>
                    <a:lumOff val="35000"/>
                  </a:schemeClr>
                </a:solidFill>
              </a:rPr>
              <a:t>skal</a:t>
            </a:r>
            <a:r>
              <a:rPr lang="en-GB" sz="1200">
                <a:solidFill>
                  <a:schemeClr val="tx1">
                    <a:lumMod val="65000"/>
                    <a:lumOff val="35000"/>
                  </a:schemeClr>
                </a:solidFill>
              </a:rPr>
              <a:t> </a:t>
            </a:r>
            <a:r>
              <a:rPr lang="en-GB" sz="1200" err="1">
                <a:solidFill>
                  <a:schemeClr val="tx1">
                    <a:lumMod val="65000"/>
                    <a:lumOff val="35000"/>
                  </a:schemeClr>
                </a:solidFill>
              </a:rPr>
              <a:t>si</a:t>
            </a:r>
            <a:r>
              <a:rPr lang="en-GB" sz="1200">
                <a:solidFill>
                  <a:schemeClr val="tx1">
                    <a:lumMod val="65000"/>
                    <a:lumOff val="35000"/>
                  </a:schemeClr>
                </a:solidFill>
              </a:rPr>
              <a:t>.</a:t>
            </a:r>
            <a:endParaRPr lang="en-NO" sz="1200">
              <a:solidFill>
                <a:schemeClr val="tx1">
                  <a:lumMod val="65000"/>
                  <a:lumOff val="35000"/>
                </a:schemeClr>
              </a:solidFill>
            </a:endParaRPr>
          </a:p>
          <a:p>
            <a:pPr algn="l"/>
            <a:endParaRPr lang="nb-NO" sz="1200">
              <a:solidFill>
                <a:schemeClr val="tx1">
                  <a:lumMod val="65000"/>
                  <a:lumOff val="35000"/>
                </a:schemeClr>
              </a:solidFill>
            </a:endParaRPr>
          </a:p>
          <a:p>
            <a:pPr algn="l"/>
            <a:r>
              <a:rPr lang="nb-NO" sz="1200">
                <a:solidFill>
                  <a:schemeClr val="tx1">
                    <a:lumMod val="65000"/>
                    <a:lumOff val="35000"/>
                  </a:schemeClr>
                </a:solidFill>
              </a:rPr>
              <a:t>Dersom du fyller med bilde, vil det automatisk få </a:t>
            </a:r>
            <a:r>
              <a:rPr lang="nb-NO" sz="1200" err="1">
                <a:solidFill>
                  <a:schemeClr val="tx1">
                    <a:lumMod val="65000"/>
                    <a:lumOff val="35000"/>
                  </a:schemeClr>
                </a:solidFill>
              </a:rPr>
              <a:t>proposjonene</a:t>
            </a:r>
            <a:r>
              <a:rPr lang="nb-NO" sz="1200">
                <a:solidFill>
                  <a:schemeClr val="tx1">
                    <a:lumMod val="65000"/>
                    <a:lumOff val="35000"/>
                  </a:schemeClr>
                </a:solidFill>
              </a:rPr>
              <a:t> </a:t>
            </a:r>
            <a:r>
              <a:rPr lang="nb-NO" sz="1200" err="1">
                <a:solidFill>
                  <a:schemeClr val="tx1">
                    <a:lumMod val="65000"/>
                    <a:lumOff val="35000"/>
                  </a:schemeClr>
                </a:solidFill>
              </a:rPr>
              <a:t>orginalbildet</a:t>
            </a:r>
            <a:r>
              <a:rPr lang="nb-NO" sz="1200">
                <a:solidFill>
                  <a:schemeClr val="tx1">
                    <a:lumMod val="65000"/>
                    <a:lumOff val="35000"/>
                  </a:schemeClr>
                </a:solidFill>
              </a:rPr>
              <a:t> har. Dersom du ønsker å endre dette, gå til </a:t>
            </a:r>
            <a:r>
              <a:rPr lang="nb-NO" sz="1200" i="1">
                <a:solidFill>
                  <a:schemeClr val="tx1">
                    <a:lumMod val="65000"/>
                    <a:lumOff val="35000"/>
                  </a:schemeClr>
                </a:solidFill>
              </a:rPr>
              <a:t>Bildeformat </a:t>
            </a:r>
            <a:r>
              <a:rPr lang="nb-NO" sz="1200" i="0">
                <a:solidFill>
                  <a:schemeClr val="tx1">
                    <a:lumMod val="65000"/>
                    <a:lumOff val="35000"/>
                  </a:schemeClr>
                </a:solidFill>
              </a:rPr>
              <a:t>velg</a:t>
            </a:r>
            <a:r>
              <a:rPr lang="nb-NO" sz="1200" i="1">
                <a:solidFill>
                  <a:schemeClr val="tx1">
                    <a:lumMod val="65000"/>
                    <a:lumOff val="35000"/>
                  </a:schemeClr>
                </a:solidFill>
              </a:rPr>
              <a:t> beskjæringsverktøyet </a:t>
            </a:r>
            <a:r>
              <a:rPr lang="nb-NO" sz="1200">
                <a:solidFill>
                  <a:schemeClr val="tx1">
                    <a:lumMod val="65000"/>
                    <a:lumOff val="35000"/>
                  </a:schemeClr>
                </a:solidFill>
              </a:rPr>
              <a:t>og beskjær bildet slik du ønsker – gjerne i flukt med feltets topplinje.</a:t>
            </a:r>
          </a:p>
          <a:p>
            <a:pPr algn="l"/>
            <a:endParaRPr lang="nb-NO" sz="1200">
              <a:solidFill>
                <a:schemeClr val="tx1">
                  <a:lumMod val="65000"/>
                  <a:lumOff val="35000"/>
                </a:schemeClr>
              </a:solidFill>
            </a:endParaRPr>
          </a:p>
          <a:p>
            <a:pPr algn="l"/>
            <a:endParaRPr lang="en-NO" sz="1200">
              <a:solidFill>
                <a:schemeClr val="tx1">
                  <a:lumMod val="65000"/>
                  <a:lumOff val="35000"/>
                </a:schemeClr>
              </a:solidFill>
            </a:endParaRPr>
          </a:p>
        </p:txBody>
      </p:sp>
    </p:spTree>
    <p:extLst>
      <p:ext uri="{BB962C8B-B14F-4D97-AF65-F5344CB8AC3E}">
        <p14:creationId xmlns:p14="http://schemas.microsoft.com/office/powerpoint/2010/main" val="3951803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lvl1pPr>
              <a:defRPr>
                <a:solidFill>
                  <a:schemeClr val="bg2"/>
                </a:solidFill>
              </a:defRPr>
            </a:lvl1pPr>
          </a:lstStyle>
          <a:p>
            <a:r>
              <a:rPr lang="nb-NO"/>
              <a:t>Klikk for å redigere tittelstil</a:t>
            </a:r>
            <a:endParaRPr lang="en-NO"/>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a:xfrm>
            <a:off x="627199" y="1916116"/>
            <a:ext cx="7197592" cy="4213222"/>
          </a:xfrm>
        </p:spPr>
        <p:txBody>
          <a:bodyPr/>
          <a:lstStyle>
            <a:lvl1pPr marL="215989" indent="-216000">
              <a:lnSpc>
                <a:spcPct val="100000"/>
              </a:lnSpc>
              <a:spcBef>
                <a:spcPts val="550"/>
              </a:spcBef>
              <a:buFontTx/>
              <a:buBlip>
                <a:blip r:embed="rId2">
                  <a:extLst>
                    <a:ext uri="{96DAC541-7B7A-43D3-8B79-37D633B846F1}">
                      <asvg:svgBlip xmlns:asvg="http://schemas.microsoft.com/office/drawing/2016/SVG/main" r:embed="rId3"/>
                    </a:ext>
                  </a:extLst>
                </a:blip>
              </a:buBlip>
              <a:defRPr>
                <a:solidFill>
                  <a:schemeClr val="bg1"/>
                </a:solidFill>
              </a:defRPr>
            </a:lvl1pPr>
            <a:lvl2pPr>
              <a:lnSpc>
                <a:spcPct val="100000"/>
              </a:lnSpc>
              <a:buClr>
                <a:schemeClr val="accent5"/>
              </a:buClr>
              <a:defRPr>
                <a:solidFill>
                  <a:schemeClr val="bg1"/>
                </a:solidFill>
              </a:defRPr>
            </a:lvl2pPr>
            <a:lvl3pPr>
              <a:lnSpc>
                <a:spcPct val="100000"/>
              </a:lnSpc>
              <a:buClr>
                <a:schemeClr val="accent5"/>
              </a:buClr>
              <a:defRPr>
                <a:solidFill>
                  <a:schemeClr val="bg1"/>
                </a:solidFill>
              </a:defRPr>
            </a:lvl3pPr>
            <a:lvl5pPr>
              <a:defRPr sz="1600"/>
            </a:lvl5pPr>
          </a:lstStyle>
          <a:p>
            <a:pPr lvl="0"/>
            <a:r>
              <a:rPr lang="nb-NO"/>
              <a:t>Klikk for å redigere tekststiler i malen</a:t>
            </a:r>
          </a:p>
          <a:p>
            <a:pPr lvl="1"/>
            <a:r>
              <a:rPr lang="nb-NO"/>
              <a:t>Andre nivå</a:t>
            </a:r>
          </a:p>
          <a:p>
            <a:pPr lvl="2"/>
            <a:r>
              <a:rPr lang="nb-NO"/>
              <a:t>Tredje nivå</a:t>
            </a:r>
          </a:p>
        </p:txBody>
      </p:sp>
      <p:pic>
        <p:nvPicPr>
          <p:cNvPr id="8" name="NHN-logo">
            <a:extLst>
              <a:ext uri="{FF2B5EF4-FFF2-40B4-BE49-F238E27FC236}">
                <a16:creationId xmlns:a16="http://schemas.microsoft.com/office/drawing/2014/main" id="{1F4673A8-F418-39FD-AE0B-7CC6E36485DC}"/>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810" y="6508164"/>
            <a:ext cx="1253755" cy="108000"/>
          </a:xfrm>
          <a:prstGeom prst="rect">
            <a:avLst/>
          </a:prstGeom>
        </p:spPr>
      </p:pic>
      <p:sp>
        <p:nvSpPr>
          <p:cNvPr id="15" name="TextBox 9">
            <a:extLst>
              <a:ext uri="{FF2B5EF4-FFF2-40B4-BE49-F238E27FC236}">
                <a16:creationId xmlns:a16="http://schemas.microsoft.com/office/drawing/2014/main" id="{40E1462A-BCCC-48BF-9A7A-EF2B29A5B9E7}"/>
              </a:ext>
            </a:extLst>
          </p:cNvPr>
          <p:cNvSpPr txBox="1"/>
          <p:nvPr userDrawn="1"/>
        </p:nvSpPr>
        <p:spPr>
          <a:xfrm>
            <a:off x="12395200" y="-3384"/>
            <a:ext cx="2159000" cy="6829495"/>
          </a:xfrm>
          <a:prstGeom prst="rect">
            <a:avLst/>
          </a:prstGeom>
          <a:solidFill>
            <a:schemeClr val="bg1"/>
          </a:solidFill>
          <a:ln>
            <a:solidFill>
              <a:schemeClr val="bg1"/>
            </a:solidFill>
          </a:ln>
        </p:spPr>
        <p:txBody>
          <a:bodyPr wrap="square" lIns="180000" tIns="180000" rIns="180000" bIns="180000" rtlCol="0">
            <a:noAutofit/>
          </a:bodyPr>
          <a:lstStyle/>
          <a:p>
            <a:pPr algn="l"/>
            <a:r>
              <a:rPr lang="en-NO" sz="1200">
                <a:solidFill>
                  <a:schemeClr val="tx1">
                    <a:lumMod val="65000"/>
                    <a:lumOff val="35000"/>
                  </a:schemeClr>
                </a:solidFill>
              </a:rPr>
              <a:t>Tips</a:t>
            </a:r>
          </a:p>
          <a:p>
            <a:pPr algn="l"/>
            <a:endParaRPr lang="en-NO" sz="1200">
              <a:solidFill>
                <a:schemeClr val="tx1">
                  <a:lumMod val="65000"/>
                  <a:lumOff val="35000"/>
                </a:schemeClr>
              </a:solidFill>
            </a:endParaRPr>
          </a:p>
          <a:p>
            <a:pPr algn="l"/>
            <a:r>
              <a:rPr lang="en-GB" sz="1200" err="1">
                <a:solidFill>
                  <a:schemeClr val="tx1">
                    <a:lumMod val="65000"/>
                    <a:lumOff val="35000"/>
                  </a:schemeClr>
                </a:solidFill>
              </a:rPr>
              <a:t>Malen</a:t>
            </a:r>
            <a:r>
              <a:rPr lang="en-GB" sz="1200">
                <a:solidFill>
                  <a:schemeClr val="tx1">
                    <a:lumMod val="65000"/>
                    <a:lumOff val="35000"/>
                  </a:schemeClr>
                </a:solidFill>
              </a:rPr>
              <a:t> </a:t>
            </a:r>
            <a:r>
              <a:rPr lang="en-GB" sz="1200" err="1">
                <a:solidFill>
                  <a:schemeClr val="tx1">
                    <a:lumMod val="65000"/>
                    <a:lumOff val="35000"/>
                  </a:schemeClr>
                </a:solidFill>
              </a:rPr>
              <a:t>har</a:t>
            </a:r>
            <a:r>
              <a:rPr lang="en-GB" sz="1200">
                <a:solidFill>
                  <a:schemeClr val="tx1">
                    <a:lumMod val="65000"/>
                    <a:lumOff val="35000"/>
                  </a:schemeClr>
                </a:solidFill>
              </a:rPr>
              <a:t> </a:t>
            </a:r>
            <a:r>
              <a:rPr lang="en-GB" sz="1200" err="1">
                <a:solidFill>
                  <a:schemeClr val="tx1">
                    <a:lumMod val="65000"/>
                    <a:lumOff val="35000"/>
                  </a:schemeClr>
                </a:solidFill>
              </a:rPr>
              <a:t>spesiallaget</a:t>
            </a:r>
            <a:r>
              <a:rPr lang="en-GB" sz="1200">
                <a:solidFill>
                  <a:schemeClr val="tx1">
                    <a:lumMod val="65000"/>
                    <a:lumOff val="35000"/>
                  </a:schemeClr>
                </a:solidFill>
              </a:rPr>
              <a:t> </a:t>
            </a:r>
            <a:r>
              <a:rPr lang="en-GB" sz="1200" err="1">
                <a:solidFill>
                  <a:schemeClr val="tx1">
                    <a:lumMod val="65000"/>
                    <a:lumOff val="35000"/>
                  </a:schemeClr>
                </a:solidFill>
              </a:rPr>
              <a:t>pil</a:t>
            </a:r>
            <a:r>
              <a:rPr lang="en-GB" sz="1200">
                <a:solidFill>
                  <a:schemeClr val="tx1">
                    <a:lumMod val="65000"/>
                    <a:lumOff val="35000"/>
                  </a:schemeClr>
                </a:solidFill>
              </a:rPr>
              <a:t> </a:t>
            </a:r>
            <a:r>
              <a:rPr lang="en-GB" sz="1200" err="1">
                <a:solidFill>
                  <a:schemeClr val="tx1">
                    <a:lumMod val="65000"/>
                    <a:lumOff val="35000"/>
                  </a:schemeClr>
                </a:solidFill>
              </a:rPr>
              <a:t>som</a:t>
            </a:r>
            <a:r>
              <a:rPr lang="en-GB" sz="1200">
                <a:solidFill>
                  <a:schemeClr val="tx1">
                    <a:lumMod val="65000"/>
                    <a:lumOff val="35000"/>
                  </a:schemeClr>
                </a:solidFill>
              </a:rPr>
              <a:t> </a:t>
            </a:r>
            <a:r>
              <a:rPr lang="en-GB" sz="1200" err="1">
                <a:solidFill>
                  <a:schemeClr val="tx1">
                    <a:lumMod val="65000"/>
                    <a:lumOff val="35000"/>
                  </a:schemeClr>
                </a:solidFill>
              </a:rPr>
              <a:t>kulepunkt</a:t>
            </a:r>
            <a:r>
              <a:rPr lang="en-GB" sz="1200">
                <a:solidFill>
                  <a:schemeClr val="tx1">
                    <a:lumMod val="65000"/>
                    <a:lumOff val="35000"/>
                  </a:schemeClr>
                </a:solidFill>
              </a:rPr>
              <a:t>. Dersom det er </a:t>
            </a:r>
            <a:r>
              <a:rPr lang="en-GB" sz="1200" err="1">
                <a:solidFill>
                  <a:schemeClr val="tx1">
                    <a:lumMod val="65000"/>
                    <a:lumOff val="35000"/>
                  </a:schemeClr>
                </a:solidFill>
              </a:rPr>
              <a:t>ønskelig</a:t>
            </a:r>
            <a:r>
              <a:rPr lang="en-GB" sz="1200">
                <a:solidFill>
                  <a:schemeClr val="tx1">
                    <a:lumMod val="65000"/>
                    <a:lumOff val="35000"/>
                  </a:schemeClr>
                </a:solidFill>
              </a:rPr>
              <a:t> med tall </a:t>
            </a:r>
            <a:r>
              <a:rPr lang="en-GB" sz="1200" err="1">
                <a:solidFill>
                  <a:schemeClr val="tx1">
                    <a:lumMod val="65000"/>
                    <a:lumOff val="35000"/>
                  </a:schemeClr>
                </a:solidFill>
              </a:rPr>
              <a:t>velges</a:t>
            </a:r>
            <a:r>
              <a:rPr lang="en-GB" sz="1200">
                <a:solidFill>
                  <a:schemeClr val="tx1">
                    <a:lumMod val="65000"/>
                    <a:lumOff val="35000"/>
                  </a:schemeClr>
                </a:solidFill>
              </a:rPr>
              <a:t> </a:t>
            </a:r>
            <a:r>
              <a:rPr lang="en-GB" sz="1200" err="1">
                <a:solidFill>
                  <a:schemeClr val="tx1">
                    <a:lumMod val="65000"/>
                    <a:lumOff val="35000"/>
                  </a:schemeClr>
                </a:solidFill>
              </a:rPr>
              <a:t>dette</a:t>
            </a:r>
            <a:r>
              <a:rPr lang="en-GB" sz="1200">
                <a:solidFill>
                  <a:schemeClr val="tx1">
                    <a:lumMod val="65000"/>
                    <a:lumOff val="35000"/>
                  </a:schemeClr>
                </a:solidFill>
              </a:rPr>
              <a:t> </a:t>
            </a:r>
            <a:r>
              <a:rPr lang="en-GB" sz="1200" err="1">
                <a:solidFill>
                  <a:schemeClr val="tx1">
                    <a:lumMod val="65000"/>
                    <a:lumOff val="35000"/>
                  </a:schemeClr>
                </a:solidFill>
              </a:rPr>
              <a:t>fra</a:t>
            </a:r>
            <a:r>
              <a:rPr lang="en-GB" sz="1200">
                <a:solidFill>
                  <a:schemeClr val="tx1">
                    <a:lumMod val="65000"/>
                    <a:lumOff val="35000"/>
                  </a:schemeClr>
                </a:solidFill>
              </a:rPr>
              <a:t> </a:t>
            </a:r>
            <a:r>
              <a:rPr lang="en-GB" sz="1200" i="1" err="1">
                <a:solidFill>
                  <a:schemeClr val="tx1">
                    <a:lumMod val="65000"/>
                    <a:lumOff val="35000"/>
                  </a:schemeClr>
                </a:solidFill>
              </a:rPr>
              <a:t>kulepunktverktøyet</a:t>
            </a:r>
            <a:r>
              <a:rPr lang="en-GB" sz="1200">
                <a:solidFill>
                  <a:schemeClr val="tx1">
                    <a:lumMod val="65000"/>
                    <a:lumOff val="35000"/>
                  </a:schemeClr>
                </a:solidFill>
              </a:rPr>
              <a:t> </a:t>
            </a:r>
            <a:r>
              <a:rPr lang="en-GB" sz="1200" err="1">
                <a:solidFill>
                  <a:schemeClr val="tx1">
                    <a:lumMod val="65000"/>
                    <a:lumOff val="35000"/>
                  </a:schemeClr>
                </a:solidFill>
              </a:rPr>
              <a:t>i</a:t>
            </a:r>
            <a:r>
              <a:rPr lang="en-GB" sz="1200">
                <a:solidFill>
                  <a:schemeClr val="tx1">
                    <a:lumMod val="65000"/>
                    <a:lumOff val="35000"/>
                  </a:schemeClr>
                </a:solidFill>
              </a:rPr>
              <a:t> </a:t>
            </a:r>
            <a:r>
              <a:rPr lang="en-GB" sz="1200" err="1">
                <a:solidFill>
                  <a:schemeClr val="tx1">
                    <a:lumMod val="65000"/>
                    <a:lumOff val="35000"/>
                  </a:schemeClr>
                </a:solidFill>
              </a:rPr>
              <a:t>verktøylinjen</a:t>
            </a:r>
            <a:r>
              <a:rPr lang="en-GB" sz="1200">
                <a:solidFill>
                  <a:schemeClr val="tx1">
                    <a:lumMod val="65000"/>
                    <a:lumOff val="35000"/>
                  </a:schemeClr>
                </a:solidFill>
              </a:rPr>
              <a:t>. </a:t>
            </a:r>
            <a:br>
              <a:rPr lang="en-GB" sz="1200">
                <a:solidFill>
                  <a:schemeClr val="tx1">
                    <a:lumMod val="65000"/>
                    <a:lumOff val="35000"/>
                  </a:schemeClr>
                </a:solidFill>
              </a:rPr>
            </a:br>
            <a:endParaRPr lang="en-GB" sz="1200">
              <a:solidFill>
                <a:schemeClr val="tx1">
                  <a:lumMod val="65000"/>
                  <a:lumOff val="35000"/>
                </a:schemeClr>
              </a:solidFill>
            </a:endParaRPr>
          </a:p>
          <a:p>
            <a:pPr algn="l"/>
            <a:r>
              <a:rPr lang="en-GB" sz="1200">
                <a:solidFill>
                  <a:schemeClr val="tx1">
                    <a:lumMod val="65000"/>
                    <a:lumOff val="35000"/>
                  </a:schemeClr>
                </a:solidFill>
              </a:rPr>
              <a:t>D</a:t>
            </a:r>
            <a:r>
              <a:rPr lang="en-NO" sz="1200">
                <a:solidFill>
                  <a:schemeClr val="tx1">
                    <a:lumMod val="65000"/>
                    <a:lumOff val="35000"/>
                  </a:schemeClr>
                </a:solidFill>
              </a:rPr>
              <a:t>ersom det er ønskelig med designelemter på lysbildet, kan designelementene kopieres fra </a:t>
            </a:r>
            <a:r>
              <a:rPr lang="nb-NO" sz="1200">
                <a:solidFill>
                  <a:schemeClr val="tx1">
                    <a:lumMod val="65000"/>
                    <a:lumOff val="35000"/>
                  </a:schemeClr>
                </a:solidFill>
              </a:rPr>
              <a:t>presentasjonen </a:t>
            </a:r>
            <a:r>
              <a:rPr lang="nb-NO" sz="1200" i="1">
                <a:solidFill>
                  <a:schemeClr val="tx1">
                    <a:lumMod val="65000"/>
                    <a:lumOff val="35000"/>
                  </a:schemeClr>
                </a:solidFill>
              </a:rPr>
              <a:t>Veiledning,</a:t>
            </a:r>
            <a:r>
              <a:rPr lang="en-GB" sz="1200" i="1" err="1">
                <a:solidFill>
                  <a:schemeClr val="tx1">
                    <a:lumMod val="65000"/>
                    <a:lumOff val="35000"/>
                  </a:schemeClr>
                </a:solidFill>
              </a:rPr>
              <a:t>visuelle</a:t>
            </a:r>
            <a:r>
              <a:rPr lang="en-GB" sz="1200" i="1">
                <a:solidFill>
                  <a:schemeClr val="tx1">
                    <a:lumMod val="65000"/>
                    <a:lumOff val="35000"/>
                  </a:schemeClr>
                </a:solidFill>
              </a:rPr>
              <a:t> </a:t>
            </a:r>
            <a:r>
              <a:rPr lang="en-GB" sz="1200" i="1" err="1">
                <a:solidFill>
                  <a:schemeClr val="tx1">
                    <a:lumMod val="65000"/>
                    <a:lumOff val="35000"/>
                  </a:schemeClr>
                </a:solidFill>
              </a:rPr>
              <a:t>ressurser</a:t>
            </a:r>
            <a:r>
              <a:rPr lang="en-GB" sz="1200" i="1">
                <a:solidFill>
                  <a:schemeClr val="tx1">
                    <a:lumMod val="65000"/>
                    <a:lumOff val="35000"/>
                  </a:schemeClr>
                </a:solidFill>
              </a:rPr>
              <a:t> </a:t>
            </a:r>
            <a:r>
              <a:rPr lang="en-GB" sz="1200" i="1" err="1">
                <a:solidFill>
                  <a:schemeClr val="tx1">
                    <a:lumMod val="65000"/>
                    <a:lumOff val="35000"/>
                  </a:schemeClr>
                </a:solidFill>
              </a:rPr>
              <a:t>og</a:t>
            </a:r>
            <a:r>
              <a:rPr lang="en-GB" sz="1200" i="1">
                <a:solidFill>
                  <a:schemeClr val="tx1">
                    <a:lumMod val="65000"/>
                    <a:lumOff val="35000"/>
                  </a:schemeClr>
                </a:solidFill>
              </a:rPr>
              <a:t> </a:t>
            </a:r>
            <a:r>
              <a:rPr lang="en-GB" sz="1200" i="1" err="1">
                <a:solidFill>
                  <a:schemeClr val="tx1">
                    <a:lumMod val="65000"/>
                    <a:lumOff val="35000"/>
                  </a:schemeClr>
                </a:solidFill>
              </a:rPr>
              <a:t>malen</a:t>
            </a:r>
            <a:r>
              <a:rPr lang="en-GB" sz="1200" i="1">
                <a:solidFill>
                  <a:schemeClr val="tx1">
                    <a:lumMod val="65000"/>
                    <a:lumOff val="35000"/>
                  </a:schemeClr>
                </a:solidFill>
              </a:rPr>
              <a:t> </a:t>
            </a:r>
            <a:r>
              <a:rPr lang="en-GB" sz="1200" i="1" err="1">
                <a:solidFill>
                  <a:schemeClr val="tx1">
                    <a:lumMod val="65000"/>
                    <a:lumOff val="35000"/>
                  </a:schemeClr>
                </a:solidFill>
              </a:rPr>
              <a:t>i</a:t>
            </a:r>
            <a:r>
              <a:rPr lang="en-GB" sz="1200" i="1">
                <a:solidFill>
                  <a:schemeClr val="tx1">
                    <a:lumMod val="65000"/>
                    <a:lumOff val="35000"/>
                  </a:schemeClr>
                </a:solidFill>
              </a:rPr>
              <a:t> bruk.  </a:t>
            </a:r>
          </a:p>
          <a:p>
            <a:pPr algn="l"/>
            <a:endParaRPr lang="en-GB" sz="1200">
              <a:solidFill>
                <a:schemeClr val="tx1">
                  <a:lumMod val="65000"/>
                  <a:lumOff val="35000"/>
                </a:schemeClr>
              </a:solidFill>
            </a:endParaRPr>
          </a:p>
          <a:p>
            <a:pPr algn="l"/>
            <a:r>
              <a:rPr lang="en-GB" sz="1200" err="1">
                <a:solidFill>
                  <a:schemeClr val="tx1">
                    <a:lumMod val="65000"/>
                    <a:lumOff val="35000"/>
                  </a:schemeClr>
                </a:solidFill>
              </a:rPr>
              <a:t>Hvis</a:t>
            </a:r>
            <a:r>
              <a:rPr lang="en-GB" sz="1200">
                <a:solidFill>
                  <a:schemeClr val="tx1">
                    <a:lumMod val="65000"/>
                    <a:lumOff val="35000"/>
                  </a:schemeClr>
                </a:solidFill>
              </a:rPr>
              <a:t> agenda/ </a:t>
            </a:r>
            <a:r>
              <a:rPr lang="en-GB" sz="1200" err="1">
                <a:solidFill>
                  <a:schemeClr val="tx1">
                    <a:lumMod val="65000"/>
                    <a:lumOff val="35000"/>
                  </a:schemeClr>
                </a:solidFill>
              </a:rPr>
              <a:t>innholdslisten</a:t>
            </a:r>
            <a:r>
              <a:rPr lang="en-GB" sz="1200">
                <a:solidFill>
                  <a:schemeClr val="tx1">
                    <a:lumMod val="65000"/>
                    <a:lumOff val="35000"/>
                  </a:schemeClr>
                </a:solidFill>
              </a:rPr>
              <a:t> </a:t>
            </a:r>
            <a:r>
              <a:rPr lang="en-GB" sz="1200" err="1">
                <a:solidFill>
                  <a:schemeClr val="tx1">
                    <a:lumMod val="65000"/>
                    <a:lumOff val="35000"/>
                  </a:schemeClr>
                </a:solidFill>
              </a:rPr>
              <a:t>skal</a:t>
            </a:r>
            <a:r>
              <a:rPr lang="en-GB" sz="1200">
                <a:solidFill>
                  <a:schemeClr val="tx1">
                    <a:lumMod val="65000"/>
                    <a:lumOff val="35000"/>
                  </a:schemeClr>
                </a:solidFill>
              </a:rPr>
              <a:t> </a:t>
            </a:r>
            <a:r>
              <a:rPr lang="en-GB" sz="1200" err="1">
                <a:solidFill>
                  <a:schemeClr val="tx1">
                    <a:lumMod val="65000"/>
                    <a:lumOff val="35000"/>
                  </a:schemeClr>
                </a:solidFill>
              </a:rPr>
              <a:t>ligge</a:t>
            </a:r>
            <a:r>
              <a:rPr lang="en-GB" sz="1200">
                <a:solidFill>
                  <a:schemeClr val="tx1">
                    <a:lumMod val="65000"/>
                    <a:lumOff val="35000"/>
                  </a:schemeClr>
                </a:solidFill>
              </a:rPr>
              <a:t> </a:t>
            </a:r>
            <a:r>
              <a:rPr lang="en-GB" sz="1200" err="1">
                <a:solidFill>
                  <a:schemeClr val="tx1">
                    <a:lumMod val="65000"/>
                    <a:lumOff val="35000"/>
                  </a:schemeClr>
                </a:solidFill>
              </a:rPr>
              <a:t>i</a:t>
            </a:r>
            <a:r>
              <a:rPr lang="en-GB" sz="1200">
                <a:solidFill>
                  <a:schemeClr val="tx1">
                    <a:lumMod val="65000"/>
                    <a:lumOff val="35000"/>
                  </a:schemeClr>
                </a:solidFill>
              </a:rPr>
              <a:t> to </a:t>
            </a:r>
            <a:r>
              <a:rPr lang="en-GB" sz="1200" err="1">
                <a:solidFill>
                  <a:schemeClr val="tx1">
                    <a:lumMod val="65000"/>
                    <a:lumOff val="35000"/>
                  </a:schemeClr>
                </a:solidFill>
              </a:rPr>
              <a:t>spalter</a:t>
            </a:r>
            <a:r>
              <a:rPr lang="en-GB" sz="1200">
                <a:solidFill>
                  <a:schemeClr val="tx1">
                    <a:lumMod val="65000"/>
                    <a:lumOff val="35000"/>
                  </a:schemeClr>
                </a:solidFill>
              </a:rPr>
              <a:t>, </a:t>
            </a:r>
            <a:r>
              <a:rPr lang="en-GB" sz="1200" err="1">
                <a:solidFill>
                  <a:schemeClr val="tx1">
                    <a:lumMod val="65000"/>
                    <a:lumOff val="35000"/>
                  </a:schemeClr>
                </a:solidFill>
              </a:rPr>
              <a:t>utvid</a:t>
            </a:r>
            <a:r>
              <a:rPr lang="en-GB" sz="1200">
                <a:solidFill>
                  <a:schemeClr val="tx1">
                    <a:lumMod val="65000"/>
                    <a:lumOff val="35000"/>
                  </a:schemeClr>
                </a:solidFill>
              </a:rPr>
              <a:t> </a:t>
            </a:r>
            <a:r>
              <a:rPr lang="en-GB" sz="1200" err="1">
                <a:solidFill>
                  <a:schemeClr val="tx1">
                    <a:lumMod val="65000"/>
                    <a:lumOff val="35000"/>
                  </a:schemeClr>
                </a:solidFill>
              </a:rPr>
              <a:t>tekstboksen</a:t>
            </a:r>
            <a:r>
              <a:rPr lang="en-GB" sz="1200">
                <a:solidFill>
                  <a:schemeClr val="tx1">
                    <a:lumMod val="65000"/>
                    <a:lumOff val="35000"/>
                  </a:schemeClr>
                </a:solidFill>
              </a:rPr>
              <a:t> </a:t>
            </a:r>
            <a:r>
              <a:rPr lang="en-GB" sz="1200" err="1">
                <a:solidFill>
                  <a:schemeClr val="tx1">
                    <a:lumMod val="65000"/>
                    <a:lumOff val="35000"/>
                  </a:schemeClr>
                </a:solidFill>
              </a:rPr>
              <a:t>til</a:t>
            </a:r>
            <a:r>
              <a:rPr lang="en-GB" sz="1200">
                <a:solidFill>
                  <a:schemeClr val="tx1">
                    <a:lumMod val="65000"/>
                    <a:lumOff val="35000"/>
                  </a:schemeClr>
                </a:solidFill>
              </a:rPr>
              <a:t> </a:t>
            </a:r>
            <a:r>
              <a:rPr lang="en-GB" sz="1200" err="1">
                <a:solidFill>
                  <a:schemeClr val="tx1">
                    <a:lumMod val="65000"/>
                    <a:lumOff val="35000"/>
                  </a:schemeClr>
                </a:solidFill>
              </a:rPr>
              <a:t>høyre</a:t>
            </a:r>
            <a:r>
              <a:rPr lang="en-GB" sz="1200">
                <a:solidFill>
                  <a:schemeClr val="tx1">
                    <a:lumMod val="65000"/>
                    <a:lumOff val="35000"/>
                  </a:schemeClr>
                </a:solidFill>
              </a:rPr>
              <a:t> </a:t>
            </a:r>
            <a:r>
              <a:rPr lang="en-GB" sz="1200" err="1">
                <a:solidFill>
                  <a:schemeClr val="tx1">
                    <a:lumMod val="65000"/>
                    <a:lumOff val="35000"/>
                  </a:schemeClr>
                </a:solidFill>
              </a:rPr>
              <a:t>marg</a:t>
            </a:r>
            <a:r>
              <a:rPr lang="en-GB" sz="1200">
                <a:solidFill>
                  <a:schemeClr val="tx1">
                    <a:lumMod val="65000"/>
                    <a:lumOff val="35000"/>
                  </a:schemeClr>
                </a:solidFill>
              </a:rPr>
              <a:t> </a:t>
            </a:r>
            <a:r>
              <a:rPr lang="en-GB" sz="1200" err="1">
                <a:solidFill>
                  <a:schemeClr val="tx1">
                    <a:lumMod val="65000"/>
                    <a:lumOff val="35000"/>
                  </a:schemeClr>
                </a:solidFill>
              </a:rPr>
              <a:t>og</a:t>
            </a:r>
            <a:r>
              <a:rPr lang="en-GB" sz="1200">
                <a:solidFill>
                  <a:schemeClr val="tx1">
                    <a:lumMod val="65000"/>
                    <a:lumOff val="35000"/>
                  </a:schemeClr>
                </a:solidFill>
              </a:rPr>
              <a:t> </a:t>
            </a:r>
            <a:r>
              <a:rPr lang="en-GB" sz="1200" err="1">
                <a:solidFill>
                  <a:schemeClr val="tx1">
                    <a:lumMod val="65000"/>
                    <a:lumOff val="35000"/>
                  </a:schemeClr>
                </a:solidFill>
              </a:rPr>
              <a:t>velg</a:t>
            </a:r>
            <a:r>
              <a:rPr lang="en-GB" sz="1200">
                <a:solidFill>
                  <a:schemeClr val="tx1">
                    <a:lumMod val="65000"/>
                    <a:lumOff val="35000"/>
                  </a:schemeClr>
                </a:solidFill>
              </a:rPr>
              <a:t> </a:t>
            </a:r>
            <a:r>
              <a:rPr lang="en-GB" sz="1200" i="1">
                <a:solidFill>
                  <a:schemeClr val="tx1">
                    <a:lumMod val="65000"/>
                    <a:lumOff val="35000"/>
                  </a:schemeClr>
                </a:solidFill>
              </a:rPr>
              <a:t>to </a:t>
            </a:r>
            <a:r>
              <a:rPr lang="en-GB" sz="1200" i="1" err="1">
                <a:solidFill>
                  <a:schemeClr val="tx1">
                    <a:lumMod val="65000"/>
                    <a:lumOff val="35000"/>
                  </a:schemeClr>
                </a:solidFill>
              </a:rPr>
              <a:t>kolonner</a:t>
            </a:r>
            <a:r>
              <a:rPr lang="en-GB" sz="1200">
                <a:solidFill>
                  <a:schemeClr val="tx1">
                    <a:lumMod val="65000"/>
                    <a:lumOff val="35000"/>
                  </a:schemeClr>
                </a:solidFill>
              </a:rPr>
              <a:t> </a:t>
            </a:r>
            <a:r>
              <a:rPr lang="en-GB" sz="1200" err="1">
                <a:solidFill>
                  <a:schemeClr val="tx1">
                    <a:lumMod val="65000"/>
                    <a:lumOff val="35000"/>
                  </a:schemeClr>
                </a:solidFill>
              </a:rPr>
              <a:t>i</a:t>
            </a:r>
            <a:r>
              <a:rPr lang="en-GB" sz="1200">
                <a:solidFill>
                  <a:schemeClr val="tx1">
                    <a:lumMod val="65000"/>
                    <a:lumOff val="35000"/>
                  </a:schemeClr>
                </a:solidFill>
              </a:rPr>
              <a:t> </a:t>
            </a:r>
            <a:r>
              <a:rPr lang="en-GB" sz="1200" err="1">
                <a:solidFill>
                  <a:schemeClr val="tx1">
                    <a:lumMod val="65000"/>
                    <a:lumOff val="35000"/>
                  </a:schemeClr>
                </a:solidFill>
              </a:rPr>
              <a:t>verktøylinjen</a:t>
            </a:r>
            <a:r>
              <a:rPr lang="en-GB" sz="1200">
                <a:solidFill>
                  <a:schemeClr val="tx1">
                    <a:lumMod val="65000"/>
                    <a:lumOff val="35000"/>
                  </a:schemeClr>
                </a:solidFill>
              </a:rPr>
              <a:t> </a:t>
            </a:r>
            <a:r>
              <a:rPr lang="en-GB" sz="1200" err="1">
                <a:solidFill>
                  <a:schemeClr val="tx1">
                    <a:lumMod val="65000"/>
                    <a:lumOff val="35000"/>
                  </a:schemeClr>
                </a:solidFill>
              </a:rPr>
              <a:t>i</a:t>
            </a:r>
            <a:r>
              <a:rPr lang="en-GB" sz="1200">
                <a:solidFill>
                  <a:schemeClr val="tx1">
                    <a:lumMod val="65000"/>
                    <a:lumOff val="35000"/>
                  </a:schemeClr>
                </a:solidFill>
              </a:rPr>
              <a:t> </a:t>
            </a:r>
            <a:r>
              <a:rPr lang="en-GB" sz="1200" err="1">
                <a:solidFill>
                  <a:schemeClr val="tx1">
                    <a:lumMod val="65000"/>
                    <a:lumOff val="35000"/>
                  </a:schemeClr>
                </a:solidFill>
              </a:rPr>
              <a:t>toppen</a:t>
            </a:r>
            <a:r>
              <a:rPr lang="en-GB" sz="1200">
                <a:solidFill>
                  <a:schemeClr val="tx1">
                    <a:lumMod val="65000"/>
                    <a:lumOff val="35000"/>
                  </a:schemeClr>
                </a:solidFill>
              </a:rPr>
              <a:t>.</a:t>
            </a:r>
          </a:p>
        </p:txBody>
      </p:sp>
      <p:pic>
        <p:nvPicPr>
          <p:cNvPr id="16" name="Bilde 15">
            <a:extLst>
              <a:ext uri="{FF2B5EF4-FFF2-40B4-BE49-F238E27FC236}">
                <a16:creationId xmlns:a16="http://schemas.microsoft.com/office/drawing/2014/main" id="{92A8A630-0F14-4B9C-A870-E88AF1396A87}"/>
              </a:ext>
            </a:extLst>
          </p:cNvPr>
          <p:cNvPicPr>
            <a:picLocks noChangeAspect="1"/>
          </p:cNvPicPr>
          <p:nvPr userDrawn="1"/>
        </p:nvPicPr>
        <p:blipFill>
          <a:blip r:embed="rId6"/>
          <a:stretch>
            <a:fillRect/>
          </a:stretch>
        </p:blipFill>
        <p:spPr>
          <a:xfrm>
            <a:off x="12560300" y="4946175"/>
            <a:ext cx="1828800" cy="1257300"/>
          </a:xfrm>
          <a:prstGeom prst="rect">
            <a:avLst/>
          </a:prstGeom>
        </p:spPr>
      </p:pic>
      <p:sp>
        <p:nvSpPr>
          <p:cNvPr id="17" name="Ellipse 16">
            <a:extLst>
              <a:ext uri="{FF2B5EF4-FFF2-40B4-BE49-F238E27FC236}">
                <a16:creationId xmlns:a16="http://schemas.microsoft.com/office/drawing/2014/main" id="{68C8B326-3CC3-44B3-97EF-FF095E68BB29}"/>
              </a:ext>
            </a:extLst>
          </p:cNvPr>
          <p:cNvSpPr/>
          <p:nvPr userDrawn="1"/>
        </p:nvSpPr>
        <p:spPr>
          <a:xfrm>
            <a:off x="13515139" y="5474368"/>
            <a:ext cx="637674" cy="65497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41150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tel, tekst 2 kolonner/bred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a:p>
        </p:txBody>
      </p:sp>
      <p:sp>
        <p:nvSpPr>
          <p:cNvPr id="6" name="Text Placeholder 6">
            <a:extLst>
              <a:ext uri="{FF2B5EF4-FFF2-40B4-BE49-F238E27FC236}">
                <a16:creationId xmlns:a16="http://schemas.microsoft.com/office/drawing/2014/main" id="{09B4AD01-581A-2808-DAA2-AE32DC1C166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err="1"/>
              <a:t>Subtittel</a:t>
            </a:r>
            <a:endParaRPr lang="en-NO"/>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3492499" cy="4213222"/>
          </a:xfrm>
        </p:spPr>
        <p:txBody>
          <a:bodyPr/>
          <a:lstStyle>
            <a:lvl1pPr marL="216000" indent="-216000">
              <a:lnSpc>
                <a:spcPct val="100000"/>
              </a:lnSpc>
              <a:buClr>
                <a:schemeClr val="accent5"/>
              </a:buClr>
              <a:buFont typeface="Arial" panose="020B0604020202020204" pitchFamily="34" charset="0"/>
              <a:buChar cha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89" y="1916115"/>
            <a:ext cx="7200899" cy="4213223"/>
          </a:xfrm>
        </p:spPr>
        <p:txBody>
          <a:bodyPr/>
          <a:lstStyle>
            <a:lvl1pPr marL="216000" indent="-216000">
              <a:lnSpc>
                <a:spcPct val="100000"/>
              </a:lnSpc>
              <a:buClr>
                <a:schemeClr val="accent5"/>
              </a:buClr>
              <a:buFont typeface="Arial" panose="020B0604020202020204" pitchFamily="34" charset="0"/>
              <a:buChar cha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pic>
        <p:nvPicPr>
          <p:cNvPr id="13" name="NHN-logo">
            <a:extLst>
              <a:ext uri="{FF2B5EF4-FFF2-40B4-BE49-F238E27FC236}">
                <a16:creationId xmlns:a16="http://schemas.microsoft.com/office/drawing/2014/main" id="{C0B4DD2C-877B-9C1F-C4ED-A9FA9FA3758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09B7D3E6-CE0F-4843-A913-D5737B048C65}"/>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a:solidFill>
                  <a:schemeClr val="tx1">
                    <a:lumMod val="65000"/>
                    <a:lumOff val="35000"/>
                  </a:schemeClr>
                </a:solidFill>
              </a:rPr>
              <a:t>Tips</a:t>
            </a:r>
          </a:p>
          <a:p>
            <a:pPr algn="l"/>
            <a:endParaRPr lang="nb-NO" sz="1200">
              <a:solidFill>
                <a:schemeClr val="tx1">
                  <a:lumMod val="65000"/>
                  <a:lumOff val="35000"/>
                </a:schemeClr>
              </a:solidFill>
            </a:endParaRPr>
          </a:p>
          <a:p>
            <a:pPr algn="l"/>
            <a:r>
              <a:rPr lang="en-GB" sz="1200" err="1">
                <a:solidFill>
                  <a:schemeClr val="tx1">
                    <a:lumMod val="65000"/>
                    <a:lumOff val="35000"/>
                  </a:schemeClr>
                </a:solidFill>
              </a:rPr>
              <a:t>Tenk</a:t>
            </a:r>
            <a:r>
              <a:rPr lang="en-GB" sz="1200">
                <a:solidFill>
                  <a:schemeClr val="tx1">
                    <a:lumMod val="65000"/>
                    <a:lumOff val="35000"/>
                  </a:schemeClr>
                </a:solidFill>
              </a:rPr>
              <a:t> </a:t>
            </a:r>
            <a:r>
              <a:rPr lang="en-GB" sz="1200" err="1">
                <a:solidFill>
                  <a:schemeClr val="tx1">
                    <a:lumMod val="65000"/>
                    <a:lumOff val="35000"/>
                  </a:schemeClr>
                </a:solidFill>
              </a:rPr>
              <a:t>gjennom</a:t>
            </a:r>
            <a:r>
              <a:rPr lang="en-GB" sz="1200">
                <a:solidFill>
                  <a:schemeClr val="tx1">
                    <a:lumMod val="65000"/>
                    <a:lumOff val="35000"/>
                  </a:schemeClr>
                </a:solidFill>
              </a:rPr>
              <a:t> </a:t>
            </a:r>
            <a:r>
              <a:rPr lang="en-GB" sz="1200" err="1">
                <a:solidFill>
                  <a:schemeClr val="tx1">
                    <a:lumMod val="65000"/>
                    <a:lumOff val="35000"/>
                  </a:schemeClr>
                </a:solidFill>
              </a:rPr>
              <a:t>mengden</a:t>
            </a:r>
            <a:r>
              <a:rPr lang="en-GB" sz="1200">
                <a:solidFill>
                  <a:schemeClr val="tx1">
                    <a:lumMod val="65000"/>
                    <a:lumOff val="35000"/>
                  </a:schemeClr>
                </a:solidFill>
              </a:rPr>
              <a:t> </a:t>
            </a:r>
            <a:r>
              <a:rPr lang="en-GB" sz="1200" err="1">
                <a:solidFill>
                  <a:schemeClr val="tx1">
                    <a:lumMod val="65000"/>
                    <a:lumOff val="35000"/>
                  </a:schemeClr>
                </a:solidFill>
              </a:rPr>
              <a:t>tekst</a:t>
            </a:r>
            <a:r>
              <a:rPr lang="en-GB" sz="1200">
                <a:solidFill>
                  <a:schemeClr val="tx1">
                    <a:lumMod val="65000"/>
                    <a:lumOff val="35000"/>
                  </a:schemeClr>
                </a:solidFill>
              </a:rPr>
              <a:t> du legger inn </a:t>
            </a:r>
            <a:r>
              <a:rPr lang="en-GB" sz="1200" err="1">
                <a:solidFill>
                  <a:schemeClr val="tx1">
                    <a:lumMod val="65000"/>
                    <a:lumOff val="35000"/>
                  </a:schemeClr>
                </a:solidFill>
              </a:rPr>
              <a:t>i</a:t>
            </a:r>
            <a:r>
              <a:rPr lang="en-GB" sz="1200">
                <a:solidFill>
                  <a:schemeClr val="tx1">
                    <a:lumMod val="65000"/>
                    <a:lumOff val="35000"/>
                  </a:schemeClr>
                </a:solidFill>
              </a:rPr>
              <a:t> </a:t>
            </a:r>
            <a:r>
              <a:rPr lang="en-GB" sz="1200" err="1">
                <a:solidFill>
                  <a:schemeClr val="tx1">
                    <a:lumMod val="65000"/>
                    <a:lumOff val="35000"/>
                  </a:schemeClr>
                </a:solidFill>
              </a:rPr>
              <a:t>presentasjonen</a:t>
            </a:r>
            <a:r>
              <a:rPr lang="en-GB" sz="1200">
                <a:solidFill>
                  <a:schemeClr val="tx1">
                    <a:lumMod val="65000"/>
                    <a:lumOff val="35000"/>
                  </a:schemeClr>
                </a:solidFill>
              </a:rPr>
              <a:t>. Det er </a:t>
            </a:r>
            <a:r>
              <a:rPr lang="en-GB" sz="1200" err="1">
                <a:solidFill>
                  <a:schemeClr val="tx1">
                    <a:lumMod val="65000"/>
                    <a:lumOff val="35000"/>
                  </a:schemeClr>
                </a:solidFill>
              </a:rPr>
              <a:t>begrenset</a:t>
            </a:r>
            <a:r>
              <a:rPr lang="en-GB" sz="1200">
                <a:solidFill>
                  <a:schemeClr val="tx1">
                    <a:lumMod val="65000"/>
                    <a:lumOff val="35000"/>
                  </a:schemeClr>
                </a:solidFill>
              </a:rPr>
              <a:t> </a:t>
            </a:r>
            <a:r>
              <a:rPr lang="en-GB" sz="1200" err="1">
                <a:solidFill>
                  <a:schemeClr val="tx1">
                    <a:lumMod val="65000"/>
                    <a:lumOff val="35000"/>
                  </a:schemeClr>
                </a:solidFill>
              </a:rPr>
              <a:t>hvor</a:t>
            </a:r>
            <a:r>
              <a:rPr lang="en-GB" sz="1200">
                <a:solidFill>
                  <a:schemeClr val="tx1">
                    <a:lumMod val="65000"/>
                    <a:lumOff val="35000"/>
                  </a:schemeClr>
                </a:solidFill>
              </a:rPr>
              <a:t> </a:t>
            </a:r>
            <a:r>
              <a:rPr lang="en-GB" sz="1200" err="1">
                <a:solidFill>
                  <a:schemeClr val="tx1">
                    <a:lumMod val="65000"/>
                    <a:lumOff val="35000"/>
                  </a:schemeClr>
                </a:solidFill>
              </a:rPr>
              <a:t>mye</a:t>
            </a:r>
            <a:r>
              <a:rPr lang="en-GB" sz="1200">
                <a:solidFill>
                  <a:schemeClr val="tx1">
                    <a:lumMod val="65000"/>
                    <a:lumOff val="35000"/>
                  </a:schemeClr>
                </a:solidFill>
              </a:rPr>
              <a:t> folk </a:t>
            </a:r>
            <a:r>
              <a:rPr lang="en-GB" sz="1200" err="1">
                <a:solidFill>
                  <a:schemeClr val="tx1">
                    <a:lumMod val="65000"/>
                    <a:lumOff val="35000"/>
                  </a:schemeClr>
                </a:solidFill>
              </a:rPr>
              <a:t>får</a:t>
            </a:r>
            <a:r>
              <a:rPr lang="en-GB" sz="1200">
                <a:solidFill>
                  <a:schemeClr val="tx1">
                    <a:lumMod val="65000"/>
                    <a:lumOff val="35000"/>
                  </a:schemeClr>
                </a:solidFill>
              </a:rPr>
              <a:t> med seg </a:t>
            </a:r>
            <a:r>
              <a:rPr lang="en-GB" sz="1200" err="1">
                <a:solidFill>
                  <a:schemeClr val="tx1">
                    <a:lumMod val="65000"/>
                    <a:lumOff val="35000"/>
                  </a:schemeClr>
                </a:solidFill>
              </a:rPr>
              <a:t>av</a:t>
            </a:r>
            <a:r>
              <a:rPr lang="en-GB" sz="1200">
                <a:solidFill>
                  <a:schemeClr val="tx1">
                    <a:lumMod val="65000"/>
                    <a:lumOff val="35000"/>
                  </a:schemeClr>
                </a:solidFill>
              </a:rPr>
              <a:t> </a:t>
            </a:r>
            <a:r>
              <a:rPr lang="en-GB" sz="1200" err="1">
                <a:solidFill>
                  <a:schemeClr val="tx1">
                    <a:lumMod val="65000"/>
                    <a:lumOff val="35000"/>
                  </a:schemeClr>
                </a:solidFill>
              </a:rPr>
              <a:t>lange</a:t>
            </a:r>
            <a:r>
              <a:rPr lang="en-GB" sz="1200">
                <a:solidFill>
                  <a:schemeClr val="tx1">
                    <a:lumMod val="65000"/>
                    <a:lumOff val="35000"/>
                  </a:schemeClr>
                </a:solidFill>
              </a:rPr>
              <a:t> </a:t>
            </a:r>
            <a:r>
              <a:rPr lang="en-GB" sz="1200" err="1">
                <a:solidFill>
                  <a:schemeClr val="tx1">
                    <a:lumMod val="65000"/>
                    <a:lumOff val="35000"/>
                  </a:schemeClr>
                </a:solidFill>
              </a:rPr>
              <a:t>tekster</a:t>
            </a:r>
            <a:r>
              <a:rPr lang="en-GB" sz="1200">
                <a:solidFill>
                  <a:schemeClr val="tx1">
                    <a:lumMod val="65000"/>
                    <a:lumOff val="35000"/>
                  </a:schemeClr>
                </a:solidFill>
              </a:rPr>
              <a:t>. Bruk heller </a:t>
            </a:r>
            <a:r>
              <a:rPr lang="en-GB" sz="1200" err="1">
                <a:solidFill>
                  <a:schemeClr val="tx1">
                    <a:lumMod val="65000"/>
                    <a:lumOff val="35000"/>
                  </a:schemeClr>
                </a:solidFill>
              </a:rPr>
              <a:t>notatfeltet</a:t>
            </a:r>
            <a:r>
              <a:rPr lang="en-GB" sz="1200">
                <a:solidFill>
                  <a:schemeClr val="tx1">
                    <a:lumMod val="65000"/>
                    <a:lumOff val="35000"/>
                  </a:schemeClr>
                </a:solidFill>
              </a:rPr>
              <a:t> </a:t>
            </a:r>
            <a:r>
              <a:rPr lang="en-GB" sz="1200" err="1">
                <a:solidFill>
                  <a:schemeClr val="tx1">
                    <a:lumMod val="65000"/>
                    <a:lumOff val="35000"/>
                  </a:schemeClr>
                </a:solidFill>
              </a:rPr>
              <a:t>til</a:t>
            </a:r>
            <a:r>
              <a:rPr lang="en-GB" sz="1200">
                <a:solidFill>
                  <a:schemeClr val="tx1">
                    <a:lumMod val="65000"/>
                    <a:lumOff val="35000"/>
                  </a:schemeClr>
                </a:solidFill>
              </a:rPr>
              <a:t> å </a:t>
            </a:r>
            <a:r>
              <a:rPr lang="en-GB" sz="1200" err="1">
                <a:solidFill>
                  <a:schemeClr val="tx1">
                    <a:lumMod val="65000"/>
                    <a:lumOff val="35000"/>
                  </a:schemeClr>
                </a:solidFill>
              </a:rPr>
              <a:t>huske</a:t>
            </a:r>
            <a:r>
              <a:rPr lang="en-GB" sz="1200">
                <a:solidFill>
                  <a:schemeClr val="tx1">
                    <a:lumMod val="65000"/>
                    <a:lumOff val="35000"/>
                  </a:schemeClr>
                </a:solidFill>
              </a:rPr>
              <a:t> </a:t>
            </a:r>
            <a:r>
              <a:rPr lang="en-GB" sz="1200" err="1">
                <a:solidFill>
                  <a:schemeClr val="tx1">
                    <a:lumMod val="65000"/>
                    <a:lumOff val="35000"/>
                  </a:schemeClr>
                </a:solidFill>
              </a:rPr>
              <a:t>hva</a:t>
            </a:r>
            <a:r>
              <a:rPr lang="en-GB" sz="1200">
                <a:solidFill>
                  <a:schemeClr val="tx1">
                    <a:lumMod val="65000"/>
                    <a:lumOff val="35000"/>
                  </a:schemeClr>
                </a:solidFill>
              </a:rPr>
              <a:t> du </a:t>
            </a:r>
            <a:r>
              <a:rPr lang="en-GB" sz="1200" err="1">
                <a:solidFill>
                  <a:schemeClr val="tx1">
                    <a:lumMod val="65000"/>
                    <a:lumOff val="35000"/>
                  </a:schemeClr>
                </a:solidFill>
              </a:rPr>
              <a:t>skal</a:t>
            </a:r>
            <a:r>
              <a:rPr lang="en-GB" sz="1200">
                <a:solidFill>
                  <a:schemeClr val="tx1">
                    <a:lumMod val="65000"/>
                    <a:lumOff val="35000"/>
                  </a:schemeClr>
                </a:solidFill>
              </a:rPr>
              <a:t> </a:t>
            </a:r>
            <a:r>
              <a:rPr lang="en-GB" sz="1200" err="1">
                <a:solidFill>
                  <a:schemeClr val="tx1">
                    <a:lumMod val="65000"/>
                    <a:lumOff val="35000"/>
                  </a:schemeClr>
                </a:solidFill>
              </a:rPr>
              <a:t>si</a:t>
            </a:r>
            <a:r>
              <a:rPr lang="en-GB" sz="1200">
                <a:solidFill>
                  <a:schemeClr val="tx1">
                    <a:lumMod val="65000"/>
                    <a:lumOff val="35000"/>
                  </a:schemeClr>
                </a:solidFill>
              </a:rPr>
              <a:t>.</a:t>
            </a:r>
            <a:endParaRPr lang="en-NO" sz="1200">
              <a:solidFill>
                <a:schemeClr val="tx1">
                  <a:lumMod val="65000"/>
                  <a:lumOff val="35000"/>
                </a:schemeClr>
              </a:solidFill>
            </a:endParaRPr>
          </a:p>
          <a:p>
            <a:pPr algn="l"/>
            <a:endParaRPr lang="nb-NO" sz="1200">
              <a:solidFill>
                <a:schemeClr val="tx1">
                  <a:lumMod val="65000"/>
                  <a:lumOff val="35000"/>
                </a:schemeClr>
              </a:solidFill>
            </a:endParaRPr>
          </a:p>
          <a:p>
            <a:pPr algn="l"/>
            <a:r>
              <a:rPr lang="nb-NO" sz="1200">
                <a:solidFill>
                  <a:schemeClr val="tx1">
                    <a:lumMod val="65000"/>
                    <a:lumOff val="35000"/>
                  </a:schemeClr>
                </a:solidFill>
              </a:rPr>
              <a:t>Dersom du fyller med bilde, vil det automatisk få </a:t>
            </a:r>
            <a:r>
              <a:rPr lang="nb-NO" sz="1200" err="1">
                <a:solidFill>
                  <a:schemeClr val="tx1">
                    <a:lumMod val="65000"/>
                    <a:lumOff val="35000"/>
                  </a:schemeClr>
                </a:solidFill>
              </a:rPr>
              <a:t>proposjonene</a:t>
            </a:r>
            <a:r>
              <a:rPr lang="nb-NO" sz="1200">
                <a:solidFill>
                  <a:schemeClr val="tx1">
                    <a:lumMod val="65000"/>
                    <a:lumOff val="35000"/>
                  </a:schemeClr>
                </a:solidFill>
              </a:rPr>
              <a:t> </a:t>
            </a:r>
            <a:r>
              <a:rPr lang="nb-NO" sz="1200" err="1">
                <a:solidFill>
                  <a:schemeClr val="tx1">
                    <a:lumMod val="65000"/>
                    <a:lumOff val="35000"/>
                  </a:schemeClr>
                </a:solidFill>
              </a:rPr>
              <a:t>orginalbildet</a:t>
            </a:r>
            <a:r>
              <a:rPr lang="nb-NO" sz="1200">
                <a:solidFill>
                  <a:schemeClr val="tx1">
                    <a:lumMod val="65000"/>
                    <a:lumOff val="35000"/>
                  </a:schemeClr>
                </a:solidFill>
              </a:rPr>
              <a:t> har. Dersom du ønsker å endre dette, gå til </a:t>
            </a:r>
            <a:r>
              <a:rPr lang="nb-NO" sz="1200" i="1">
                <a:solidFill>
                  <a:schemeClr val="tx1">
                    <a:lumMod val="65000"/>
                    <a:lumOff val="35000"/>
                  </a:schemeClr>
                </a:solidFill>
              </a:rPr>
              <a:t>Bildeformat </a:t>
            </a:r>
            <a:r>
              <a:rPr lang="nb-NO" sz="1200" i="0">
                <a:solidFill>
                  <a:schemeClr val="tx1">
                    <a:lumMod val="65000"/>
                    <a:lumOff val="35000"/>
                  </a:schemeClr>
                </a:solidFill>
              </a:rPr>
              <a:t>velg</a:t>
            </a:r>
            <a:r>
              <a:rPr lang="nb-NO" sz="1200" i="1">
                <a:solidFill>
                  <a:schemeClr val="tx1">
                    <a:lumMod val="65000"/>
                    <a:lumOff val="35000"/>
                  </a:schemeClr>
                </a:solidFill>
              </a:rPr>
              <a:t> beskjæringsverktøyet </a:t>
            </a:r>
            <a:r>
              <a:rPr lang="nb-NO" sz="1200">
                <a:solidFill>
                  <a:schemeClr val="tx1">
                    <a:lumMod val="65000"/>
                    <a:lumOff val="35000"/>
                  </a:schemeClr>
                </a:solidFill>
              </a:rPr>
              <a:t>og beskjær bildet slik du ønsker – gjerne i flukt med feltets topplinje.</a:t>
            </a:r>
          </a:p>
          <a:p>
            <a:pPr algn="l"/>
            <a:endParaRPr lang="nb-NO" sz="1200">
              <a:solidFill>
                <a:schemeClr val="tx1">
                  <a:lumMod val="65000"/>
                  <a:lumOff val="35000"/>
                </a:schemeClr>
              </a:solidFill>
            </a:endParaRPr>
          </a:p>
          <a:p>
            <a:pPr algn="l"/>
            <a:endParaRPr lang="en-NO" sz="1200">
              <a:solidFill>
                <a:schemeClr val="tx1">
                  <a:lumMod val="65000"/>
                  <a:lumOff val="35000"/>
                </a:schemeClr>
              </a:solidFill>
            </a:endParaRPr>
          </a:p>
        </p:txBody>
      </p:sp>
    </p:spTree>
    <p:extLst>
      <p:ext uri="{BB962C8B-B14F-4D97-AF65-F5344CB8AC3E}">
        <p14:creationId xmlns:p14="http://schemas.microsoft.com/office/powerpoint/2010/main" val="1029527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p>
            <a:r>
              <a:rPr lang="nb-NO"/>
              <a:t>Klikk for å redigere tittelstil</a:t>
            </a:r>
            <a:endParaRPr lang="en-NO"/>
          </a:p>
        </p:txBody>
      </p:sp>
      <p:sp>
        <p:nvSpPr>
          <p:cNvPr id="7" name="Text Placeholder 6">
            <a:extLst>
              <a:ext uri="{FF2B5EF4-FFF2-40B4-BE49-F238E27FC236}">
                <a16:creationId xmlns:a16="http://schemas.microsoft.com/office/drawing/2014/main" id="{028E54CC-D033-244E-3403-3F0DF3002F27}"/>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err="1"/>
              <a:t>Subtittel</a:t>
            </a:r>
            <a:endParaRPr lang="en-NO"/>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p:txBody>
          <a:bodyPr/>
          <a:lstStyle>
            <a:lvl1pPr indent="-216000">
              <a:buClrTx/>
              <a:defRPr/>
            </a:lvl1pPr>
            <a:lvl2pPr>
              <a:buClrTx/>
              <a:defRPr/>
            </a:lvl2pPr>
            <a:lvl3pPr>
              <a:buClrTx/>
              <a:defRPr/>
            </a:lvl3pPr>
            <a:lvl4pPr>
              <a:buClrTx/>
              <a:defRPr/>
            </a:lvl4pPr>
            <a:lvl5pPr>
              <a:buClrTx/>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pic>
        <p:nvPicPr>
          <p:cNvPr id="6" name="NHN-logo">
            <a:extLst>
              <a:ext uri="{FF2B5EF4-FFF2-40B4-BE49-F238E27FC236}">
                <a16:creationId xmlns:a16="http://schemas.microsoft.com/office/drawing/2014/main" id="{742C9D0F-D298-34DB-F9A1-0A3C167A46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8" name="Tips">
            <a:extLst>
              <a:ext uri="{FF2B5EF4-FFF2-40B4-BE49-F238E27FC236}">
                <a16:creationId xmlns:a16="http://schemas.microsoft.com/office/drawing/2014/main" id="{2B961EBD-B3B5-2ECB-F522-54426970523C}"/>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a:solidFill>
                  <a:schemeClr val="tx1">
                    <a:lumMod val="65000"/>
                    <a:lumOff val="35000"/>
                  </a:schemeClr>
                </a:solidFill>
              </a:rPr>
              <a:t>Tips</a:t>
            </a:r>
          </a:p>
          <a:p>
            <a:pPr algn="l"/>
            <a:endParaRPr lang="en-GB" sz="1200">
              <a:solidFill>
                <a:schemeClr val="tx1">
                  <a:lumMod val="65000"/>
                  <a:lumOff val="35000"/>
                </a:schemeClr>
              </a:solidFill>
            </a:endParaRPr>
          </a:p>
          <a:p>
            <a:pPr algn="l"/>
            <a:r>
              <a:rPr lang="en-GB" sz="1200">
                <a:solidFill>
                  <a:schemeClr val="tx1">
                    <a:lumMod val="65000"/>
                    <a:lumOff val="35000"/>
                  </a:schemeClr>
                </a:solidFill>
              </a:rPr>
              <a:t>Dersom det </a:t>
            </a:r>
            <a:r>
              <a:rPr lang="en-GB" sz="1200" err="1">
                <a:solidFill>
                  <a:schemeClr val="tx1">
                    <a:lumMod val="65000"/>
                    <a:lumOff val="35000"/>
                  </a:schemeClr>
                </a:solidFill>
              </a:rPr>
              <a:t>ikke</a:t>
            </a:r>
            <a:r>
              <a:rPr lang="en-GB" sz="1200">
                <a:solidFill>
                  <a:schemeClr val="tx1">
                    <a:lumMod val="65000"/>
                    <a:lumOff val="35000"/>
                  </a:schemeClr>
                </a:solidFill>
              </a:rPr>
              <a:t> er </a:t>
            </a:r>
            <a:r>
              <a:rPr lang="en-GB" sz="1200" err="1">
                <a:solidFill>
                  <a:schemeClr val="tx1">
                    <a:lumMod val="65000"/>
                    <a:lumOff val="35000"/>
                  </a:schemeClr>
                </a:solidFill>
              </a:rPr>
              <a:t>ønskelig</a:t>
            </a:r>
            <a:r>
              <a:rPr lang="en-GB" sz="1200">
                <a:solidFill>
                  <a:schemeClr val="tx1">
                    <a:lumMod val="65000"/>
                    <a:lumOff val="35000"/>
                  </a:schemeClr>
                </a:solidFill>
              </a:rPr>
              <a:t> med </a:t>
            </a:r>
            <a:r>
              <a:rPr lang="en-GB" sz="1200" err="1">
                <a:solidFill>
                  <a:schemeClr val="tx1">
                    <a:lumMod val="65000"/>
                    <a:lumOff val="35000"/>
                  </a:schemeClr>
                </a:solidFill>
              </a:rPr>
              <a:t>kulepunkter</a:t>
            </a:r>
            <a:r>
              <a:rPr lang="en-GB" sz="1200">
                <a:solidFill>
                  <a:schemeClr val="tx1">
                    <a:lumMod val="65000"/>
                    <a:lumOff val="35000"/>
                  </a:schemeClr>
                </a:solidFill>
              </a:rPr>
              <a:t>, </a:t>
            </a:r>
            <a:r>
              <a:rPr lang="en-GB" sz="1200" err="1">
                <a:solidFill>
                  <a:schemeClr val="tx1">
                    <a:lumMod val="65000"/>
                    <a:lumOff val="35000"/>
                  </a:schemeClr>
                </a:solidFill>
              </a:rPr>
              <a:t>skru</a:t>
            </a:r>
            <a:r>
              <a:rPr lang="en-GB" sz="1200">
                <a:solidFill>
                  <a:schemeClr val="tx1">
                    <a:lumMod val="65000"/>
                    <a:lumOff val="35000"/>
                  </a:schemeClr>
                </a:solidFill>
              </a:rPr>
              <a:t> </a:t>
            </a:r>
            <a:r>
              <a:rPr lang="en-GB" sz="1200" err="1">
                <a:solidFill>
                  <a:schemeClr val="tx1">
                    <a:lumMod val="65000"/>
                    <a:lumOff val="35000"/>
                  </a:schemeClr>
                </a:solidFill>
              </a:rPr>
              <a:t>av</a:t>
            </a:r>
            <a:r>
              <a:rPr lang="en-GB" sz="1200">
                <a:solidFill>
                  <a:schemeClr val="tx1">
                    <a:lumMod val="65000"/>
                    <a:lumOff val="35000"/>
                  </a:schemeClr>
                </a:solidFill>
              </a:rPr>
              <a:t> </a:t>
            </a:r>
            <a:r>
              <a:rPr lang="en-GB" sz="1200" err="1">
                <a:solidFill>
                  <a:schemeClr val="tx1">
                    <a:lumMod val="65000"/>
                    <a:lumOff val="35000"/>
                  </a:schemeClr>
                </a:solidFill>
              </a:rPr>
              <a:t>kulepunkter</a:t>
            </a:r>
            <a:r>
              <a:rPr lang="en-GB" sz="1200">
                <a:solidFill>
                  <a:schemeClr val="tx1">
                    <a:lumMod val="65000"/>
                    <a:lumOff val="35000"/>
                  </a:schemeClr>
                </a:solidFill>
              </a:rPr>
              <a:t> </a:t>
            </a:r>
            <a:r>
              <a:rPr lang="en-GB" sz="1200" err="1">
                <a:solidFill>
                  <a:schemeClr val="tx1">
                    <a:lumMod val="65000"/>
                    <a:lumOff val="35000"/>
                  </a:schemeClr>
                </a:solidFill>
              </a:rPr>
              <a:t>i</a:t>
            </a:r>
            <a:r>
              <a:rPr lang="en-GB" sz="1200">
                <a:solidFill>
                  <a:schemeClr val="tx1">
                    <a:lumMod val="65000"/>
                    <a:lumOff val="35000"/>
                  </a:schemeClr>
                </a:solidFill>
              </a:rPr>
              <a:t> </a:t>
            </a:r>
            <a:r>
              <a:rPr lang="en-GB" sz="1200" err="1">
                <a:solidFill>
                  <a:schemeClr val="tx1">
                    <a:lumMod val="65000"/>
                    <a:lumOff val="35000"/>
                  </a:schemeClr>
                </a:solidFill>
              </a:rPr>
              <a:t>toppmenyen</a:t>
            </a:r>
            <a:r>
              <a:rPr lang="en-GB" sz="1200">
                <a:solidFill>
                  <a:schemeClr val="tx1">
                    <a:lumMod val="65000"/>
                    <a:lumOff val="35000"/>
                  </a:schemeClr>
                </a:solidFill>
              </a:rPr>
              <a:t>.</a:t>
            </a:r>
            <a:br>
              <a:rPr lang="en-GB" sz="1200">
                <a:solidFill>
                  <a:schemeClr val="tx1">
                    <a:lumMod val="65000"/>
                    <a:lumOff val="35000"/>
                  </a:schemeClr>
                </a:solidFill>
              </a:rPr>
            </a:br>
            <a:br>
              <a:rPr lang="en-GB" sz="1200">
                <a:solidFill>
                  <a:schemeClr val="tx1">
                    <a:lumMod val="65000"/>
                    <a:lumOff val="35000"/>
                  </a:schemeClr>
                </a:solidFill>
              </a:rPr>
            </a:br>
            <a:r>
              <a:rPr lang="en-GB" sz="1200" err="1">
                <a:solidFill>
                  <a:schemeClr val="tx1">
                    <a:lumMod val="65000"/>
                    <a:lumOff val="35000"/>
                  </a:schemeClr>
                </a:solidFill>
              </a:rPr>
              <a:t>Tenk</a:t>
            </a:r>
            <a:r>
              <a:rPr lang="en-GB" sz="1200">
                <a:solidFill>
                  <a:schemeClr val="tx1">
                    <a:lumMod val="65000"/>
                    <a:lumOff val="35000"/>
                  </a:schemeClr>
                </a:solidFill>
              </a:rPr>
              <a:t> </a:t>
            </a:r>
            <a:r>
              <a:rPr lang="en-GB" sz="1200" err="1">
                <a:solidFill>
                  <a:schemeClr val="tx1">
                    <a:lumMod val="65000"/>
                    <a:lumOff val="35000"/>
                  </a:schemeClr>
                </a:solidFill>
              </a:rPr>
              <a:t>gjennom</a:t>
            </a:r>
            <a:r>
              <a:rPr lang="en-GB" sz="1200">
                <a:solidFill>
                  <a:schemeClr val="tx1">
                    <a:lumMod val="65000"/>
                    <a:lumOff val="35000"/>
                  </a:schemeClr>
                </a:solidFill>
              </a:rPr>
              <a:t> </a:t>
            </a:r>
            <a:r>
              <a:rPr lang="en-GB" sz="1200" err="1">
                <a:solidFill>
                  <a:schemeClr val="tx1">
                    <a:lumMod val="65000"/>
                    <a:lumOff val="35000"/>
                  </a:schemeClr>
                </a:solidFill>
              </a:rPr>
              <a:t>mengden</a:t>
            </a:r>
            <a:r>
              <a:rPr lang="en-GB" sz="1200">
                <a:solidFill>
                  <a:schemeClr val="tx1">
                    <a:lumMod val="65000"/>
                    <a:lumOff val="35000"/>
                  </a:schemeClr>
                </a:solidFill>
              </a:rPr>
              <a:t> </a:t>
            </a:r>
            <a:r>
              <a:rPr lang="en-GB" sz="1200" err="1">
                <a:solidFill>
                  <a:schemeClr val="tx1">
                    <a:lumMod val="65000"/>
                    <a:lumOff val="35000"/>
                  </a:schemeClr>
                </a:solidFill>
              </a:rPr>
              <a:t>tekst</a:t>
            </a:r>
            <a:r>
              <a:rPr lang="en-GB" sz="1200">
                <a:solidFill>
                  <a:schemeClr val="tx1">
                    <a:lumMod val="65000"/>
                    <a:lumOff val="35000"/>
                  </a:schemeClr>
                </a:solidFill>
              </a:rPr>
              <a:t> du legger inn </a:t>
            </a:r>
            <a:r>
              <a:rPr lang="en-GB" sz="1200" err="1">
                <a:solidFill>
                  <a:schemeClr val="tx1">
                    <a:lumMod val="65000"/>
                    <a:lumOff val="35000"/>
                  </a:schemeClr>
                </a:solidFill>
              </a:rPr>
              <a:t>i</a:t>
            </a:r>
            <a:r>
              <a:rPr lang="en-GB" sz="1200">
                <a:solidFill>
                  <a:schemeClr val="tx1">
                    <a:lumMod val="65000"/>
                    <a:lumOff val="35000"/>
                  </a:schemeClr>
                </a:solidFill>
              </a:rPr>
              <a:t> </a:t>
            </a:r>
            <a:r>
              <a:rPr lang="en-GB" sz="1200" err="1">
                <a:solidFill>
                  <a:schemeClr val="tx1">
                    <a:lumMod val="65000"/>
                    <a:lumOff val="35000"/>
                  </a:schemeClr>
                </a:solidFill>
              </a:rPr>
              <a:t>presentasjonen</a:t>
            </a:r>
            <a:r>
              <a:rPr lang="en-GB" sz="1200">
                <a:solidFill>
                  <a:schemeClr val="tx1">
                    <a:lumMod val="65000"/>
                    <a:lumOff val="35000"/>
                  </a:schemeClr>
                </a:solidFill>
              </a:rPr>
              <a:t>. Det er </a:t>
            </a:r>
            <a:r>
              <a:rPr lang="en-GB" sz="1200" err="1">
                <a:solidFill>
                  <a:schemeClr val="tx1">
                    <a:lumMod val="65000"/>
                    <a:lumOff val="35000"/>
                  </a:schemeClr>
                </a:solidFill>
              </a:rPr>
              <a:t>begrenset</a:t>
            </a:r>
            <a:r>
              <a:rPr lang="en-GB" sz="1200">
                <a:solidFill>
                  <a:schemeClr val="tx1">
                    <a:lumMod val="65000"/>
                    <a:lumOff val="35000"/>
                  </a:schemeClr>
                </a:solidFill>
              </a:rPr>
              <a:t> </a:t>
            </a:r>
            <a:r>
              <a:rPr lang="en-GB" sz="1200" err="1">
                <a:solidFill>
                  <a:schemeClr val="tx1">
                    <a:lumMod val="65000"/>
                    <a:lumOff val="35000"/>
                  </a:schemeClr>
                </a:solidFill>
              </a:rPr>
              <a:t>hvor</a:t>
            </a:r>
            <a:r>
              <a:rPr lang="en-GB" sz="1200">
                <a:solidFill>
                  <a:schemeClr val="tx1">
                    <a:lumMod val="65000"/>
                    <a:lumOff val="35000"/>
                  </a:schemeClr>
                </a:solidFill>
              </a:rPr>
              <a:t> </a:t>
            </a:r>
            <a:r>
              <a:rPr lang="en-GB" sz="1200" err="1">
                <a:solidFill>
                  <a:schemeClr val="tx1">
                    <a:lumMod val="65000"/>
                    <a:lumOff val="35000"/>
                  </a:schemeClr>
                </a:solidFill>
              </a:rPr>
              <a:t>mye</a:t>
            </a:r>
            <a:r>
              <a:rPr lang="en-GB" sz="1200">
                <a:solidFill>
                  <a:schemeClr val="tx1">
                    <a:lumMod val="65000"/>
                    <a:lumOff val="35000"/>
                  </a:schemeClr>
                </a:solidFill>
              </a:rPr>
              <a:t> folk </a:t>
            </a:r>
            <a:r>
              <a:rPr lang="en-GB" sz="1200" err="1">
                <a:solidFill>
                  <a:schemeClr val="tx1">
                    <a:lumMod val="65000"/>
                    <a:lumOff val="35000"/>
                  </a:schemeClr>
                </a:solidFill>
              </a:rPr>
              <a:t>får</a:t>
            </a:r>
            <a:r>
              <a:rPr lang="en-GB" sz="1200">
                <a:solidFill>
                  <a:schemeClr val="tx1">
                    <a:lumMod val="65000"/>
                    <a:lumOff val="35000"/>
                  </a:schemeClr>
                </a:solidFill>
              </a:rPr>
              <a:t> med seg </a:t>
            </a:r>
            <a:r>
              <a:rPr lang="en-GB" sz="1200" err="1">
                <a:solidFill>
                  <a:schemeClr val="tx1">
                    <a:lumMod val="65000"/>
                    <a:lumOff val="35000"/>
                  </a:schemeClr>
                </a:solidFill>
              </a:rPr>
              <a:t>av</a:t>
            </a:r>
            <a:r>
              <a:rPr lang="en-GB" sz="1200">
                <a:solidFill>
                  <a:schemeClr val="tx1">
                    <a:lumMod val="65000"/>
                    <a:lumOff val="35000"/>
                  </a:schemeClr>
                </a:solidFill>
              </a:rPr>
              <a:t> </a:t>
            </a:r>
            <a:r>
              <a:rPr lang="en-GB" sz="1200" err="1">
                <a:solidFill>
                  <a:schemeClr val="tx1">
                    <a:lumMod val="65000"/>
                    <a:lumOff val="35000"/>
                  </a:schemeClr>
                </a:solidFill>
              </a:rPr>
              <a:t>lange</a:t>
            </a:r>
            <a:r>
              <a:rPr lang="en-GB" sz="1200">
                <a:solidFill>
                  <a:schemeClr val="tx1">
                    <a:lumMod val="65000"/>
                    <a:lumOff val="35000"/>
                  </a:schemeClr>
                </a:solidFill>
              </a:rPr>
              <a:t> </a:t>
            </a:r>
            <a:r>
              <a:rPr lang="en-GB" sz="1200" err="1">
                <a:solidFill>
                  <a:schemeClr val="tx1">
                    <a:lumMod val="65000"/>
                    <a:lumOff val="35000"/>
                  </a:schemeClr>
                </a:solidFill>
              </a:rPr>
              <a:t>tekster</a:t>
            </a:r>
            <a:r>
              <a:rPr lang="en-GB" sz="1200">
                <a:solidFill>
                  <a:schemeClr val="tx1">
                    <a:lumMod val="65000"/>
                    <a:lumOff val="35000"/>
                  </a:schemeClr>
                </a:solidFill>
              </a:rPr>
              <a:t>.</a:t>
            </a:r>
          </a:p>
          <a:p>
            <a:pPr algn="l"/>
            <a:endParaRPr lang="en-GB" sz="1200">
              <a:solidFill>
                <a:schemeClr val="tx1">
                  <a:lumMod val="65000"/>
                  <a:lumOff val="35000"/>
                </a:schemeClr>
              </a:solidFill>
            </a:endParaRPr>
          </a:p>
          <a:p>
            <a:pPr algn="l"/>
            <a:r>
              <a:rPr lang="en-GB" sz="1200">
                <a:solidFill>
                  <a:schemeClr val="tx1">
                    <a:lumMod val="65000"/>
                    <a:lumOff val="35000"/>
                  </a:schemeClr>
                </a:solidFill>
              </a:rPr>
              <a:t>Bruk heller </a:t>
            </a:r>
            <a:r>
              <a:rPr lang="en-GB" sz="1200" err="1">
                <a:solidFill>
                  <a:schemeClr val="tx1">
                    <a:lumMod val="65000"/>
                    <a:lumOff val="35000"/>
                  </a:schemeClr>
                </a:solidFill>
              </a:rPr>
              <a:t>notatfeltet</a:t>
            </a:r>
            <a:r>
              <a:rPr lang="en-GB" sz="1200">
                <a:solidFill>
                  <a:schemeClr val="tx1">
                    <a:lumMod val="65000"/>
                    <a:lumOff val="35000"/>
                  </a:schemeClr>
                </a:solidFill>
              </a:rPr>
              <a:t> </a:t>
            </a:r>
            <a:r>
              <a:rPr lang="en-GB" sz="1200" err="1">
                <a:solidFill>
                  <a:schemeClr val="tx1">
                    <a:lumMod val="65000"/>
                    <a:lumOff val="35000"/>
                  </a:schemeClr>
                </a:solidFill>
              </a:rPr>
              <a:t>til</a:t>
            </a:r>
            <a:r>
              <a:rPr lang="en-GB" sz="1200">
                <a:solidFill>
                  <a:schemeClr val="tx1">
                    <a:lumMod val="65000"/>
                    <a:lumOff val="35000"/>
                  </a:schemeClr>
                </a:solidFill>
              </a:rPr>
              <a:t> å </a:t>
            </a:r>
            <a:r>
              <a:rPr lang="en-GB" sz="1200" err="1">
                <a:solidFill>
                  <a:schemeClr val="tx1">
                    <a:lumMod val="65000"/>
                    <a:lumOff val="35000"/>
                  </a:schemeClr>
                </a:solidFill>
              </a:rPr>
              <a:t>huske</a:t>
            </a:r>
            <a:r>
              <a:rPr lang="en-GB" sz="1200">
                <a:solidFill>
                  <a:schemeClr val="tx1">
                    <a:lumMod val="65000"/>
                    <a:lumOff val="35000"/>
                  </a:schemeClr>
                </a:solidFill>
              </a:rPr>
              <a:t> </a:t>
            </a:r>
            <a:r>
              <a:rPr lang="en-GB" sz="1200" err="1">
                <a:solidFill>
                  <a:schemeClr val="tx1">
                    <a:lumMod val="65000"/>
                    <a:lumOff val="35000"/>
                  </a:schemeClr>
                </a:solidFill>
              </a:rPr>
              <a:t>hva</a:t>
            </a:r>
            <a:r>
              <a:rPr lang="en-GB" sz="1200">
                <a:solidFill>
                  <a:schemeClr val="tx1">
                    <a:lumMod val="65000"/>
                    <a:lumOff val="35000"/>
                  </a:schemeClr>
                </a:solidFill>
              </a:rPr>
              <a:t> du </a:t>
            </a:r>
            <a:r>
              <a:rPr lang="en-GB" sz="1200" err="1">
                <a:solidFill>
                  <a:schemeClr val="tx1">
                    <a:lumMod val="65000"/>
                    <a:lumOff val="35000"/>
                  </a:schemeClr>
                </a:solidFill>
              </a:rPr>
              <a:t>skal</a:t>
            </a:r>
            <a:r>
              <a:rPr lang="en-GB" sz="1200">
                <a:solidFill>
                  <a:schemeClr val="tx1">
                    <a:lumMod val="65000"/>
                    <a:lumOff val="35000"/>
                  </a:schemeClr>
                </a:solidFill>
              </a:rPr>
              <a:t> </a:t>
            </a:r>
            <a:r>
              <a:rPr lang="en-GB" sz="1200" err="1">
                <a:solidFill>
                  <a:schemeClr val="tx1">
                    <a:lumMod val="65000"/>
                    <a:lumOff val="35000"/>
                  </a:schemeClr>
                </a:solidFill>
              </a:rPr>
              <a:t>si</a:t>
            </a:r>
            <a:r>
              <a:rPr lang="en-GB" sz="1200">
                <a:solidFill>
                  <a:schemeClr val="tx1">
                    <a:lumMod val="65000"/>
                    <a:lumOff val="35000"/>
                  </a:schemeClr>
                </a:solidFill>
              </a:rPr>
              <a:t>.</a:t>
            </a:r>
          </a:p>
          <a:p>
            <a:pPr algn="l"/>
            <a:endParaRPr lang="en-GB" sz="1200">
              <a:solidFill>
                <a:schemeClr val="tx1">
                  <a:lumMod val="65000"/>
                  <a:lumOff val="35000"/>
                </a:schemeClr>
              </a:solidFill>
            </a:endParaRPr>
          </a:p>
          <a:p>
            <a:pPr algn="l"/>
            <a:r>
              <a:rPr lang="en-GB" sz="1200" err="1">
                <a:solidFill>
                  <a:schemeClr val="tx1">
                    <a:lumMod val="65000"/>
                    <a:lumOff val="35000"/>
                  </a:schemeClr>
                </a:solidFill>
              </a:rPr>
              <a:t>Stikktittel</a:t>
            </a:r>
            <a:r>
              <a:rPr lang="en-GB" sz="1200">
                <a:solidFill>
                  <a:schemeClr val="tx1">
                    <a:lumMod val="65000"/>
                    <a:lumOff val="35000"/>
                  </a:schemeClr>
                </a:solidFill>
              </a:rPr>
              <a:t> </a:t>
            </a:r>
            <a:r>
              <a:rPr lang="en-GB" sz="1200" err="1">
                <a:solidFill>
                  <a:schemeClr val="tx1">
                    <a:lumMod val="65000"/>
                    <a:lumOff val="35000"/>
                  </a:schemeClr>
                </a:solidFill>
              </a:rPr>
              <a:t>øverst</a:t>
            </a:r>
            <a:r>
              <a:rPr lang="en-GB" sz="1200">
                <a:solidFill>
                  <a:schemeClr val="tx1">
                    <a:lumMod val="65000"/>
                    <a:lumOff val="35000"/>
                  </a:schemeClr>
                </a:solidFill>
              </a:rPr>
              <a:t> </a:t>
            </a:r>
            <a:r>
              <a:rPr lang="en-GB" sz="1200" err="1">
                <a:solidFill>
                  <a:schemeClr val="tx1">
                    <a:lumMod val="65000"/>
                    <a:lumOff val="35000"/>
                  </a:schemeClr>
                </a:solidFill>
              </a:rPr>
              <a:t>må</a:t>
            </a:r>
            <a:r>
              <a:rPr lang="en-GB" sz="1200">
                <a:solidFill>
                  <a:schemeClr val="tx1">
                    <a:lumMod val="65000"/>
                    <a:lumOff val="35000"/>
                  </a:schemeClr>
                </a:solidFill>
              </a:rPr>
              <a:t> </a:t>
            </a:r>
            <a:r>
              <a:rPr lang="en-GB" sz="1200" err="1">
                <a:solidFill>
                  <a:schemeClr val="tx1">
                    <a:lumMod val="65000"/>
                    <a:lumOff val="35000"/>
                  </a:schemeClr>
                </a:solidFill>
              </a:rPr>
              <a:t>ikke</a:t>
            </a:r>
            <a:r>
              <a:rPr lang="en-GB" sz="1200">
                <a:solidFill>
                  <a:schemeClr val="tx1">
                    <a:lumMod val="65000"/>
                    <a:lumOff val="35000"/>
                  </a:schemeClr>
                </a:solidFill>
              </a:rPr>
              <a:t> </a:t>
            </a:r>
            <a:r>
              <a:rPr lang="en-GB" sz="1200" err="1">
                <a:solidFill>
                  <a:schemeClr val="tx1">
                    <a:lumMod val="65000"/>
                    <a:lumOff val="35000"/>
                  </a:schemeClr>
                </a:solidFill>
              </a:rPr>
              <a:t>brukes</a:t>
            </a:r>
            <a:r>
              <a:rPr lang="en-GB" sz="1200">
                <a:solidFill>
                  <a:schemeClr val="tx1">
                    <a:lumMod val="65000"/>
                    <a:lumOff val="35000"/>
                  </a:schemeClr>
                </a:solidFill>
              </a:rPr>
              <a:t>. </a:t>
            </a:r>
            <a:r>
              <a:rPr lang="en-GB" sz="1200" err="1">
                <a:solidFill>
                  <a:schemeClr val="tx1">
                    <a:lumMod val="65000"/>
                    <a:lumOff val="35000"/>
                  </a:schemeClr>
                </a:solidFill>
              </a:rPr>
              <a:t>Hvis</a:t>
            </a:r>
            <a:r>
              <a:rPr lang="en-GB" sz="1200">
                <a:solidFill>
                  <a:schemeClr val="tx1">
                    <a:lumMod val="65000"/>
                    <a:lumOff val="35000"/>
                  </a:schemeClr>
                </a:solidFill>
              </a:rPr>
              <a:t> du </a:t>
            </a:r>
            <a:r>
              <a:rPr lang="en-GB" sz="1200" err="1">
                <a:solidFill>
                  <a:schemeClr val="tx1">
                    <a:lumMod val="65000"/>
                    <a:lumOff val="35000"/>
                  </a:schemeClr>
                </a:solidFill>
              </a:rPr>
              <a:t>ikke</a:t>
            </a:r>
            <a:r>
              <a:rPr lang="en-GB" sz="1200">
                <a:solidFill>
                  <a:schemeClr val="tx1">
                    <a:lumMod val="65000"/>
                    <a:lumOff val="35000"/>
                  </a:schemeClr>
                </a:solidFill>
              </a:rPr>
              <a:t> </a:t>
            </a:r>
            <a:r>
              <a:rPr lang="en-GB" sz="1200" err="1">
                <a:solidFill>
                  <a:schemeClr val="tx1">
                    <a:lumMod val="65000"/>
                    <a:lumOff val="35000"/>
                  </a:schemeClr>
                </a:solidFill>
              </a:rPr>
              <a:t>skriver</a:t>
            </a:r>
            <a:r>
              <a:rPr lang="en-GB" sz="1200">
                <a:solidFill>
                  <a:schemeClr val="tx1">
                    <a:lumMod val="65000"/>
                    <a:lumOff val="35000"/>
                  </a:schemeClr>
                </a:solidFill>
              </a:rPr>
              <a:t> </a:t>
            </a:r>
            <a:r>
              <a:rPr lang="en-GB" sz="1200" err="1">
                <a:solidFill>
                  <a:schemeClr val="tx1">
                    <a:lumMod val="65000"/>
                    <a:lumOff val="35000"/>
                  </a:schemeClr>
                </a:solidFill>
              </a:rPr>
              <a:t>noe</a:t>
            </a:r>
            <a:r>
              <a:rPr lang="en-GB" sz="1200">
                <a:solidFill>
                  <a:schemeClr val="tx1">
                    <a:lumMod val="65000"/>
                    <a:lumOff val="35000"/>
                  </a:schemeClr>
                </a:solidFill>
              </a:rPr>
              <a:t> der, </a:t>
            </a:r>
            <a:r>
              <a:rPr lang="en-GB" sz="1200" err="1">
                <a:solidFill>
                  <a:schemeClr val="tx1">
                    <a:lumMod val="65000"/>
                    <a:lumOff val="35000"/>
                  </a:schemeClr>
                </a:solidFill>
              </a:rPr>
              <a:t>vil</a:t>
            </a:r>
            <a:r>
              <a:rPr lang="en-GB" sz="1200">
                <a:solidFill>
                  <a:schemeClr val="tx1">
                    <a:lumMod val="65000"/>
                    <a:lumOff val="35000"/>
                  </a:schemeClr>
                </a:solidFill>
              </a:rPr>
              <a:t> </a:t>
            </a:r>
            <a:r>
              <a:rPr lang="en-GB" sz="1200" err="1">
                <a:solidFill>
                  <a:schemeClr val="tx1">
                    <a:lumMod val="65000"/>
                    <a:lumOff val="35000"/>
                  </a:schemeClr>
                </a:solidFill>
              </a:rPr>
              <a:t>feltet</a:t>
            </a:r>
            <a:r>
              <a:rPr lang="en-GB" sz="1200">
                <a:solidFill>
                  <a:schemeClr val="tx1">
                    <a:lumMod val="65000"/>
                    <a:lumOff val="35000"/>
                  </a:schemeClr>
                </a:solidFill>
              </a:rPr>
              <a:t> </a:t>
            </a:r>
            <a:r>
              <a:rPr lang="en-GB" sz="1200" err="1">
                <a:solidFill>
                  <a:schemeClr val="tx1">
                    <a:lumMod val="65000"/>
                    <a:lumOff val="35000"/>
                  </a:schemeClr>
                </a:solidFill>
              </a:rPr>
              <a:t>ikke</a:t>
            </a:r>
            <a:r>
              <a:rPr lang="en-GB" sz="1200">
                <a:solidFill>
                  <a:schemeClr val="tx1">
                    <a:lumMod val="65000"/>
                    <a:lumOff val="35000"/>
                  </a:schemeClr>
                </a:solidFill>
              </a:rPr>
              <a:t> </a:t>
            </a:r>
            <a:r>
              <a:rPr lang="en-GB" sz="1200" err="1">
                <a:solidFill>
                  <a:schemeClr val="tx1">
                    <a:lumMod val="65000"/>
                    <a:lumOff val="35000"/>
                  </a:schemeClr>
                </a:solidFill>
              </a:rPr>
              <a:t>synes</a:t>
            </a:r>
            <a:r>
              <a:rPr lang="en-GB" sz="1200">
                <a:solidFill>
                  <a:schemeClr val="tx1">
                    <a:lumMod val="65000"/>
                    <a:lumOff val="35000"/>
                  </a:schemeClr>
                </a:solidFill>
              </a:rPr>
              <a:t> I </a:t>
            </a:r>
            <a:r>
              <a:rPr lang="en-GB" sz="1200" err="1">
                <a:solidFill>
                  <a:schemeClr val="tx1">
                    <a:lumMod val="65000"/>
                    <a:lumOff val="35000"/>
                  </a:schemeClr>
                </a:solidFill>
              </a:rPr>
              <a:t>presentasjonsmodus</a:t>
            </a:r>
            <a:r>
              <a:rPr lang="en-GB" sz="1200">
                <a:solidFill>
                  <a:schemeClr val="tx1">
                    <a:lumMod val="65000"/>
                    <a:lumOff val="35000"/>
                  </a:schemeClr>
                </a:solidFill>
              </a:rPr>
              <a:t>.</a:t>
            </a:r>
          </a:p>
        </p:txBody>
      </p:sp>
    </p:spTree>
    <p:extLst>
      <p:ext uri="{BB962C8B-B14F-4D97-AF65-F5344CB8AC3E}">
        <p14:creationId xmlns:p14="http://schemas.microsoft.com/office/powerpoint/2010/main" val="2586157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tel, tekst - del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23888" y="732854"/>
            <a:ext cx="5040000" cy="1008063"/>
          </a:xfrm>
        </p:spPr>
        <p:txBody>
          <a:bodyPr anchor="t">
            <a:noAutofit/>
          </a:bodyPr>
          <a:lstStyle>
            <a:lvl1pPr>
              <a:defRPr sz="3600">
                <a:solidFill>
                  <a:schemeClr val="tx2"/>
                </a:solidFill>
              </a:defRPr>
            </a:lvl1pPr>
          </a:lstStyle>
          <a:p>
            <a:r>
              <a:rPr lang="nb-NO"/>
              <a:t>Klikk for å redigere tittelstil</a:t>
            </a:r>
            <a:endParaRPr lang="en-NO"/>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23888" y="1916113"/>
            <a:ext cx="5040000" cy="4213225"/>
          </a:xfrm>
        </p:spPr>
        <p:txBody>
          <a:bodyPr/>
          <a:lstStyle>
            <a:lvl1pPr marL="216000" indent="-216000">
              <a:lnSpc>
                <a:spcPct val="100000"/>
              </a:lnSpc>
              <a:spcBef>
                <a:spcPts val="1000"/>
              </a:spcBef>
              <a:buClr>
                <a:schemeClr val="tx2"/>
              </a:buClr>
              <a:buFont typeface="Arial" panose="020B0604020202020204" pitchFamily="34" charset="0"/>
              <a:buChar char="•"/>
              <a:defRPr sz="2000">
                <a:solidFill>
                  <a:schemeClr val="tx1"/>
                </a:solidFill>
              </a:defRPr>
            </a:lvl1pPr>
            <a:lvl2pPr>
              <a:lnSpc>
                <a:spcPct val="100000"/>
              </a:lnSpc>
              <a:buClr>
                <a:schemeClr val="tx2"/>
              </a:buClr>
              <a:defRPr sz="1800">
                <a:solidFill>
                  <a:schemeClr val="tx1"/>
                </a:solidFill>
              </a:defRPr>
            </a:lvl2pPr>
            <a:lvl3pPr>
              <a:lnSpc>
                <a:spcPct val="100000"/>
              </a:lnSpc>
              <a:buClr>
                <a:schemeClr val="tx2"/>
              </a:buClr>
              <a:defRPr sz="1600">
                <a:solidFill>
                  <a:schemeClr val="tx1"/>
                </a:solidFill>
              </a:defRPr>
            </a:lvl3pPr>
            <a:lvl4pPr>
              <a:lnSpc>
                <a:spcPct val="100000"/>
              </a:lnSpc>
              <a:buClr>
                <a:schemeClr val="tx2"/>
              </a:buClr>
              <a:defRPr sz="1400">
                <a:solidFill>
                  <a:schemeClr val="tx1"/>
                </a:solidFill>
              </a:defRPr>
            </a:lvl4pPr>
            <a:lvl5pPr>
              <a:lnSpc>
                <a:spcPct val="100000"/>
              </a:lnSpc>
              <a:buClr>
                <a:schemeClr val="tx2"/>
              </a:buClr>
              <a:defRPr sz="14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9" name="Boks til bakgrunnsfarge">
            <a:extLst>
              <a:ext uri="{FF2B5EF4-FFF2-40B4-BE49-F238E27FC236}">
                <a16:creationId xmlns:a16="http://schemas.microsoft.com/office/drawing/2014/main" id="{A6FF8CBC-EE72-A05F-307D-A399C00CFB5E}"/>
              </a:ext>
            </a:extLst>
          </p:cNvPr>
          <p:cNvSpPr>
            <a:spLocks noGrp="1"/>
          </p:cNvSpPr>
          <p:nvPr>
            <p:ph type="pic" sz="quarter" idx="19"/>
          </p:nvPr>
        </p:nvSpPr>
        <p:spPr>
          <a:xfrm>
            <a:off x="6096000" y="0"/>
            <a:ext cx="6096000" cy="6858000"/>
          </a:xfrm>
          <a:solidFill>
            <a:schemeClr val="tx2"/>
          </a:solidFill>
        </p:spPr>
        <p:txBody>
          <a:bodyPr/>
          <a:lstStyle>
            <a:lvl1pPr marL="0" indent="0">
              <a:buFontTx/>
              <a:buNone/>
              <a:defRPr sz="100"/>
            </a:lvl1pPr>
          </a:lstStyle>
          <a:p>
            <a:r>
              <a:rPr lang="nb-NO"/>
              <a:t>Klikk på ikonet for å legge til et bilde</a:t>
            </a:r>
            <a:endParaRPr lang="en-NO"/>
          </a:p>
        </p:txBody>
      </p:sp>
      <p:sp>
        <p:nvSpPr>
          <p:cNvPr id="3" name="Subtitle (Overskrift nr 2)">
            <a:extLst>
              <a:ext uri="{FF2B5EF4-FFF2-40B4-BE49-F238E27FC236}">
                <a16:creationId xmlns:a16="http://schemas.microsoft.com/office/drawing/2014/main" id="{121C2535-72CF-2691-873D-F75A857B031C}"/>
              </a:ext>
            </a:extLst>
          </p:cNvPr>
          <p:cNvSpPr>
            <a:spLocks noGrp="1"/>
          </p:cNvSpPr>
          <p:nvPr>
            <p:ph type="subTitle" idx="20"/>
          </p:nvPr>
        </p:nvSpPr>
        <p:spPr>
          <a:xfrm>
            <a:off x="6493188" y="732853"/>
            <a:ext cx="5040000" cy="1008063"/>
          </a:xfrm>
        </p:spPr>
        <p:txBody>
          <a:bodyPr/>
          <a:lstStyle>
            <a:lvl1pPr marL="0" indent="0" algn="l">
              <a:lnSpc>
                <a:spcPct val="90000"/>
              </a:lnSpc>
              <a:buNone/>
              <a:defRPr sz="3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a:p>
        </p:txBody>
      </p:sp>
      <p:sp>
        <p:nvSpPr>
          <p:cNvPr id="8" name="Content Placeholder 2">
            <a:extLst>
              <a:ext uri="{FF2B5EF4-FFF2-40B4-BE49-F238E27FC236}">
                <a16:creationId xmlns:a16="http://schemas.microsoft.com/office/drawing/2014/main" id="{29BC3AC1-87DC-346E-BCC2-5FA57630D5CE}"/>
              </a:ext>
            </a:extLst>
          </p:cNvPr>
          <p:cNvSpPr>
            <a:spLocks noGrp="1"/>
          </p:cNvSpPr>
          <p:nvPr>
            <p:ph sz="half" idx="17"/>
          </p:nvPr>
        </p:nvSpPr>
        <p:spPr>
          <a:xfrm>
            <a:off x="6493188" y="1916112"/>
            <a:ext cx="5040000" cy="4213225"/>
          </a:xfrm>
        </p:spPr>
        <p:txBody>
          <a:bodyPr/>
          <a:lstStyle>
            <a:lvl1pPr marL="216000" indent="-216000">
              <a:lnSpc>
                <a:spcPct val="100000"/>
              </a:lnSpc>
              <a:spcBef>
                <a:spcPts val="1000"/>
              </a:spcBef>
              <a:buClr>
                <a:schemeClr val="accent5"/>
              </a:buClr>
              <a:buFont typeface="Arial" panose="020B0604020202020204" pitchFamily="34" charset="0"/>
              <a:buChar char="•"/>
              <a:defRPr sz="2000">
                <a:solidFill>
                  <a:schemeClr val="bg1"/>
                </a:solidFill>
              </a:defRPr>
            </a:lvl1pPr>
            <a:lvl2pPr>
              <a:lnSpc>
                <a:spcPct val="100000"/>
              </a:lnSpc>
              <a:spcBef>
                <a:spcPts val="600"/>
              </a:spcBef>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400">
                <a:solidFill>
                  <a:schemeClr val="bg1"/>
                </a:solidFill>
              </a:defRPr>
            </a:lvl4pPr>
            <a:lvl5pPr>
              <a:lnSpc>
                <a:spcPct val="100000"/>
              </a:lnSpc>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pic>
        <p:nvPicPr>
          <p:cNvPr id="4" name="NHN-logo">
            <a:extLst>
              <a:ext uri="{FF2B5EF4-FFF2-40B4-BE49-F238E27FC236}">
                <a16:creationId xmlns:a16="http://schemas.microsoft.com/office/drawing/2014/main" id="{15337C46-73F2-9B53-F262-0AB6C9FE7FC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5" name="Tips">
            <a:extLst>
              <a:ext uri="{FF2B5EF4-FFF2-40B4-BE49-F238E27FC236}">
                <a16:creationId xmlns:a16="http://schemas.microsoft.com/office/drawing/2014/main" id="{0C91CD78-7DEF-6C21-33DD-43CADED1D211}"/>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a:solidFill>
                  <a:schemeClr val="tx1">
                    <a:lumMod val="65000"/>
                    <a:lumOff val="35000"/>
                  </a:schemeClr>
                </a:solidFill>
              </a:rPr>
              <a:t>Tips</a:t>
            </a:r>
          </a:p>
          <a:p>
            <a:pPr algn="l"/>
            <a:endParaRPr lang="nb-NO" sz="1200">
              <a:solidFill>
                <a:schemeClr val="tx1">
                  <a:lumMod val="65000"/>
                  <a:lumOff val="35000"/>
                </a:schemeClr>
              </a:solidFill>
            </a:endParaRPr>
          </a:p>
          <a:p>
            <a:pPr algn="l"/>
            <a:r>
              <a:rPr lang="en-GB" sz="1200" err="1">
                <a:solidFill>
                  <a:schemeClr val="tx1">
                    <a:lumMod val="65000"/>
                    <a:lumOff val="35000"/>
                  </a:schemeClr>
                </a:solidFill>
              </a:rPr>
              <a:t>Tenk</a:t>
            </a:r>
            <a:r>
              <a:rPr lang="en-GB" sz="1200">
                <a:solidFill>
                  <a:schemeClr val="tx1">
                    <a:lumMod val="65000"/>
                    <a:lumOff val="35000"/>
                  </a:schemeClr>
                </a:solidFill>
              </a:rPr>
              <a:t> </a:t>
            </a:r>
            <a:r>
              <a:rPr lang="en-GB" sz="1200" err="1">
                <a:solidFill>
                  <a:schemeClr val="tx1">
                    <a:lumMod val="65000"/>
                    <a:lumOff val="35000"/>
                  </a:schemeClr>
                </a:solidFill>
              </a:rPr>
              <a:t>gjennom</a:t>
            </a:r>
            <a:r>
              <a:rPr lang="en-GB" sz="1200">
                <a:solidFill>
                  <a:schemeClr val="tx1">
                    <a:lumMod val="65000"/>
                    <a:lumOff val="35000"/>
                  </a:schemeClr>
                </a:solidFill>
              </a:rPr>
              <a:t> </a:t>
            </a:r>
            <a:r>
              <a:rPr lang="en-GB" sz="1200" err="1">
                <a:solidFill>
                  <a:schemeClr val="tx1">
                    <a:lumMod val="65000"/>
                    <a:lumOff val="35000"/>
                  </a:schemeClr>
                </a:solidFill>
              </a:rPr>
              <a:t>mengden</a:t>
            </a:r>
            <a:r>
              <a:rPr lang="en-GB" sz="1200">
                <a:solidFill>
                  <a:schemeClr val="tx1">
                    <a:lumMod val="65000"/>
                    <a:lumOff val="35000"/>
                  </a:schemeClr>
                </a:solidFill>
              </a:rPr>
              <a:t> </a:t>
            </a:r>
            <a:r>
              <a:rPr lang="en-GB" sz="1200" err="1">
                <a:solidFill>
                  <a:schemeClr val="tx1">
                    <a:lumMod val="65000"/>
                    <a:lumOff val="35000"/>
                  </a:schemeClr>
                </a:solidFill>
              </a:rPr>
              <a:t>tekst</a:t>
            </a:r>
            <a:r>
              <a:rPr lang="en-GB" sz="1200">
                <a:solidFill>
                  <a:schemeClr val="tx1">
                    <a:lumMod val="65000"/>
                    <a:lumOff val="35000"/>
                  </a:schemeClr>
                </a:solidFill>
              </a:rPr>
              <a:t> du legger inn </a:t>
            </a:r>
            <a:r>
              <a:rPr lang="en-GB" sz="1200" err="1">
                <a:solidFill>
                  <a:schemeClr val="tx1">
                    <a:lumMod val="65000"/>
                    <a:lumOff val="35000"/>
                  </a:schemeClr>
                </a:solidFill>
              </a:rPr>
              <a:t>i</a:t>
            </a:r>
            <a:r>
              <a:rPr lang="en-GB" sz="1200">
                <a:solidFill>
                  <a:schemeClr val="tx1">
                    <a:lumMod val="65000"/>
                    <a:lumOff val="35000"/>
                  </a:schemeClr>
                </a:solidFill>
              </a:rPr>
              <a:t> </a:t>
            </a:r>
            <a:r>
              <a:rPr lang="en-GB" sz="1200" err="1">
                <a:solidFill>
                  <a:schemeClr val="tx1">
                    <a:lumMod val="65000"/>
                    <a:lumOff val="35000"/>
                  </a:schemeClr>
                </a:solidFill>
              </a:rPr>
              <a:t>presentasjonen</a:t>
            </a:r>
            <a:r>
              <a:rPr lang="en-GB" sz="1200">
                <a:solidFill>
                  <a:schemeClr val="tx1">
                    <a:lumMod val="65000"/>
                    <a:lumOff val="35000"/>
                  </a:schemeClr>
                </a:solidFill>
              </a:rPr>
              <a:t>. Det er </a:t>
            </a:r>
            <a:r>
              <a:rPr lang="en-GB" sz="1200" err="1">
                <a:solidFill>
                  <a:schemeClr val="tx1">
                    <a:lumMod val="65000"/>
                    <a:lumOff val="35000"/>
                  </a:schemeClr>
                </a:solidFill>
              </a:rPr>
              <a:t>begrenset</a:t>
            </a:r>
            <a:r>
              <a:rPr lang="en-GB" sz="1200">
                <a:solidFill>
                  <a:schemeClr val="tx1">
                    <a:lumMod val="65000"/>
                    <a:lumOff val="35000"/>
                  </a:schemeClr>
                </a:solidFill>
              </a:rPr>
              <a:t> </a:t>
            </a:r>
            <a:r>
              <a:rPr lang="en-GB" sz="1200" err="1">
                <a:solidFill>
                  <a:schemeClr val="tx1">
                    <a:lumMod val="65000"/>
                    <a:lumOff val="35000"/>
                  </a:schemeClr>
                </a:solidFill>
              </a:rPr>
              <a:t>hvor</a:t>
            </a:r>
            <a:r>
              <a:rPr lang="en-GB" sz="1200">
                <a:solidFill>
                  <a:schemeClr val="tx1">
                    <a:lumMod val="65000"/>
                    <a:lumOff val="35000"/>
                  </a:schemeClr>
                </a:solidFill>
              </a:rPr>
              <a:t> </a:t>
            </a:r>
            <a:r>
              <a:rPr lang="en-GB" sz="1200" err="1">
                <a:solidFill>
                  <a:schemeClr val="tx1">
                    <a:lumMod val="65000"/>
                    <a:lumOff val="35000"/>
                  </a:schemeClr>
                </a:solidFill>
              </a:rPr>
              <a:t>mye</a:t>
            </a:r>
            <a:r>
              <a:rPr lang="en-GB" sz="1200">
                <a:solidFill>
                  <a:schemeClr val="tx1">
                    <a:lumMod val="65000"/>
                    <a:lumOff val="35000"/>
                  </a:schemeClr>
                </a:solidFill>
              </a:rPr>
              <a:t> folk </a:t>
            </a:r>
            <a:r>
              <a:rPr lang="en-GB" sz="1200" err="1">
                <a:solidFill>
                  <a:schemeClr val="tx1">
                    <a:lumMod val="65000"/>
                    <a:lumOff val="35000"/>
                  </a:schemeClr>
                </a:solidFill>
              </a:rPr>
              <a:t>får</a:t>
            </a:r>
            <a:r>
              <a:rPr lang="en-GB" sz="1200">
                <a:solidFill>
                  <a:schemeClr val="tx1">
                    <a:lumMod val="65000"/>
                    <a:lumOff val="35000"/>
                  </a:schemeClr>
                </a:solidFill>
              </a:rPr>
              <a:t> med seg </a:t>
            </a:r>
            <a:r>
              <a:rPr lang="en-GB" sz="1200" err="1">
                <a:solidFill>
                  <a:schemeClr val="tx1">
                    <a:lumMod val="65000"/>
                    <a:lumOff val="35000"/>
                  </a:schemeClr>
                </a:solidFill>
              </a:rPr>
              <a:t>av</a:t>
            </a:r>
            <a:r>
              <a:rPr lang="en-GB" sz="1200">
                <a:solidFill>
                  <a:schemeClr val="tx1">
                    <a:lumMod val="65000"/>
                    <a:lumOff val="35000"/>
                  </a:schemeClr>
                </a:solidFill>
              </a:rPr>
              <a:t> </a:t>
            </a:r>
            <a:r>
              <a:rPr lang="en-GB" sz="1200" err="1">
                <a:solidFill>
                  <a:schemeClr val="tx1">
                    <a:lumMod val="65000"/>
                    <a:lumOff val="35000"/>
                  </a:schemeClr>
                </a:solidFill>
              </a:rPr>
              <a:t>lange</a:t>
            </a:r>
            <a:r>
              <a:rPr lang="en-GB" sz="1200">
                <a:solidFill>
                  <a:schemeClr val="tx1">
                    <a:lumMod val="65000"/>
                    <a:lumOff val="35000"/>
                  </a:schemeClr>
                </a:solidFill>
              </a:rPr>
              <a:t> </a:t>
            </a:r>
            <a:r>
              <a:rPr lang="en-GB" sz="1200" err="1">
                <a:solidFill>
                  <a:schemeClr val="tx1">
                    <a:lumMod val="65000"/>
                    <a:lumOff val="35000"/>
                  </a:schemeClr>
                </a:solidFill>
              </a:rPr>
              <a:t>tekster</a:t>
            </a:r>
            <a:r>
              <a:rPr lang="en-GB" sz="1200">
                <a:solidFill>
                  <a:schemeClr val="tx1">
                    <a:lumMod val="65000"/>
                    <a:lumOff val="35000"/>
                  </a:schemeClr>
                </a:solidFill>
              </a:rPr>
              <a:t>. Bruk heller </a:t>
            </a:r>
            <a:r>
              <a:rPr lang="en-GB" sz="1200" err="1">
                <a:solidFill>
                  <a:schemeClr val="tx1">
                    <a:lumMod val="65000"/>
                    <a:lumOff val="35000"/>
                  </a:schemeClr>
                </a:solidFill>
              </a:rPr>
              <a:t>notatfeltet</a:t>
            </a:r>
            <a:r>
              <a:rPr lang="en-GB" sz="1200">
                <a:solidFill>
                  <a:schemeClr val="tx1">
                    <a:lumMod val="65000"/>
                    <a:lumOff val="35000"/>
                  </a:schemeClr>
                </a:solidFill>
              </a:rPr>
              <a:t> </a:t>
            </a:r>
            <a:r>
              <a:rPr lang="en-GB" sz="1200" err="1">
                <a:solidFill>
                  <a:schemeClr val="tx1">
                    <a:lumMod val="65000"/>
                    <a:lumOff val="35000"/>
                  </a:schemeClr>
                </a:solidFill>
              </a:rPr>
              <a:t>til</a:t>
            </a:r>
            <a:r>
              <a:rPr lang="en-GB" sz="1200">
                <a:solidFill>
                  <a:schemeClr val="tx1">
                    <a:lumMod val="65000"/>
                    <a:lumOff val="35000"/>
                  </a:schemeClr>
                </a:solidFill>
              </a:rPr>
              <a:t> å </a:t>
            </a:r>
            <a:r>
              <a:rPr lang="en-GB" sz="1200" err="1">
                <a:solidFill>
                  <a:schemeClr val="tx1">
                    <a:lumMod val="65000"/>
                    <a:lumOff val="35000"/>
                  </a:schemeClr>
                </a:solidFill>
              </a:rPr>
              <a:t>huske</a:t>
            </a:r>
            <a:r>
              <a:rPr lang="en-GB" sz="1200">
                <a:solidFill>
                  <a:schemeClr val="tx1">
                    <a:lumMod val="65000"/>
                    <a:lumOff val="35000"/>
                  </a:schemeClr>
                </a:solidFill>
              </a:rPr>
              <a:t> </a:t>
            </a:r>
            <a:r>
              <a:rPr lang="en-GB" sz="1200" err="1">
                <a:solidFill>
                  <a:schemeClr val="tx1">
                    <a:lumMod val="65000"/>
                    <a:lumOff val="35000"/>
                  </a:schemeClr>
                </a:solidFill>
              </a:rPr>
              <a:t>hva</a:t>
            </a:r>
            <a:r>
              <a:rPr lang="en-GB" sz="1200">
                <a:solidFill>
                  <a:schemeClr val="tx1">
                    <a:lumMod val="65000"/>
                    <a:lumOff val="35000"/>
                  </a:schemeClr>
                </a:solidFill>
              </a:rPr>
              <a:t> du </a:t>
            </a:r>
            <a:r>
              <a:rPr lang="en-GB" sz="1200" err="1">
                <a:solidFill>
                  <a:schemeClr val="tx1">
                    <a:lumMod val="65000"/>
                    <a:lumOff val="35000"/>
                  </a:schemeClr>
                </a:solidFill>
              </a:rPr>
              <a:t>skal</a:t>
            </a:r>
            <a:r>
              <a:rPr lang="en-GB" sz="1200">
                <a:solidFill>
                  <a:schemeClr val="tx1">
                    <a:lumMod val="65000"/>
                    <a:lumOff val="35000"/>
                  </a:schemeClr>
                </a:solidFill>
              </a:rPr>
              <a:t> </a:t>
            </a:r>
            <a:r>
              <a:rPr lang="en-GB" sz="1200" err="1">
                <a:solidFill>
                  <a:schemeClr val="tx1">
                    <a:lumMod val="65000"/>
                    <a:lumOff val="35000"/>
                  </a:schemeClr>
                </a:solidFill>
              </a:rPr>
              <a:t>si</a:t>
            </a:r>
            <a:r>
              <a:rPr lang="en-GB" sz="1200">
                <a:solidFill>
                  <a:schemeClr val="tx1">
                    <a:lumMod val="65000"/>
                    <a:lumOff val="35000"/>
                  </a:schemeClr>
                </a:solidFill>
              </a:rPr>
              <a:t>.</a:t>
            </a:r>
            <a:endParaRPr lang="en-NO" sz="1200">
              <a:solidFill>
                <a:schemeClr val="tx1">
                  <a:lumMod val="65000"/>
                  <a:lumOff val="35000"/>
                </a:schemeClr>
              </a:solidFill>
            </a:endParaRPr>
          </a:p>
          <a:p>
            <a:pPr algn="l"/>
            <a:endParaRPr lang="en-NO" sz="1200">
              <a:solidFill>
                <a:schemeClr val="tx1">
                  <a:lumMod val="65000"/>
                  <a:lumOff val="35000"/>
                </a:schemeClr>
              </a:solidFill>
            </a:endParaRPr>
          </a:p>
          <a:p>
            <a:pPr algn="l"/>
            <a:r>
              <a:rPr lang="en-NO" sz="1200">
                <a:solidFill>
                  <a:schemeClr val="tx1">
                    <a:lumMod val="65000"/>
                    <a:lumOff val="35000"/>
                  </a:schemeClr>
                </a:solidFill>
              </a:rPr>
              <a:t>Du kan endre bakgrunnsfargen på venste side</a:t>
            </a:r>
            <a:r>
              <a:rPr lang="nb-NO" sz="1200">
                <a:solidFill>
                  <a:schemeClr val="tx1">
                    <a:lumMod val="65000"/>
                    <a:lumOff val="35000"/>
                  </a:schemeClr>
                </a:solidFill>
              </a:rPr>
              <a:t> ved å endre bakgrunnsfargen. Fargen på høyre kan endres ved å klikke på boksen som ligger i bakgrunnen. Velg så ønsket farge.</a:t>
            </a:r>
          </a:p>
          <a:p>
            <a:pPr algn="l"/>
            <a:endParaRPr lang="nb-NO" sz="1200">
              <a:solidFill>
                <a:schemeClr val="tx1">
                  <a:lumMod val="65000"/>
                  <a:lumOff val="35000"/>
                </a:schemeClr>
              </a:solidFill>
            </a:endParaRPr>
          </a:p>
          <a:p>
            <a:pPr algn="l"/>
            <a:r>
              <a:rPr lang="en-GB" sz="1200" i="0">
                <a:solidFill>
                  <a:schemeClr val="tx1">
                    <a:lumMod val="65000"/>
                    <a:lumOff val="35000"/>
                  </a:schemeClr>
                </a:solidFill>
              </a:rPr>
              <a:t>Se </a:t>
            </a:r>
            <a:r>
              <a:rPr lang="en-GB" sz="1200" i="0" err="1">
                <a:solidFill>
                  <a:schemeClr val="tx1">
                    <a:lumMod val="65000"/>
                    <a:lumOff val="35000"/>
                  </a:schemeClr>
                </a:solidFill>
              </a:rPr>
              <a:t>fargekombinasjoner</a:t>
            </a:r>
            <a:r>
              <a:rPr lang="en-GB" sz="1200" i="0">
                <a:solidFill>
                  <a:schemeClr val="tx1">
                    <a:lumMod val="65000"/>
                    <a:lumOff val="35000"/>
                  </a:schemeClr>
                </a:solidFill>
              </a:rPr>
              <a:t> </a:t>
            </a:r>
            <a:r>
              <a:rPr lang="en-GB" sz="1200" i="0" err="1">
                <a:solidFill>
                  <a:schemeClr val="tx1">
                    <a:lumMod val="65000"/>
                    <a:lumOff val="35000"/>
                  </a:schemeClr>
                </a:solidFill>
              </a:rPr>
              <a:t>i</a:t>
            </a:r>
            <a:r>
              <a:rPr lang="en-GB" sz="1200" i="0">
                <a:solidFill>
                  <a:schemeClr val="tx1">
                    <a:lumMod val="65000"/>
                    <a:lumOff val="35000"/>
                  </a:schemeClr>
                </a:solidFill>
              </a:rPr>
              <a:t> </a:t>
            </a:r>
            <a:r>
              <a:rPr lang="en-GB" sz="1200" i="0" err="1">
                <a:solidFill>
                  <a:schemeClr val="tx1">
                    <a:lumMod val="65000"/>
                    <a:lumOff val="35000"/>
                  </a:schemeClr>
                </a:solidFill>
              </a:rPr>
              <a:t>presentasjonen</a:t>
            </a:r>
            <a:r>
              <a:rPr lang="en-GB" sz="1200" i="0">
                <a:solidFill>
                  <a:schemeClr val="tx1">
                    <a:lumMod val="65000"/>
                    <a:lumOff val="35000"/>
                  </a:schemeClr>
                </a:solidFill>
              </a:rPr>
              <a:t> </a:t>
            </a:r>
            <a:r>
              <a:rPr lang="en-GB" sz="1200" i="1" err="1">
                <a:solidFill>
                  <a:schemeClr val="tx1">
                    <a:lumMod val="65000"/>
                    <a:lumOff val="35000"/>
                  </a:schemeClr>
                </a:solidFill>
              </a:rPr>
              <a:t>Veiledning</a:t>
            </a:r>
            <a:r>
              <a:rPr lang="en-GB" sz="1200" i="1">
                <a:solidFill>
                  <a:schemeClr val="tx1">
                    <a:lumMod val="65000"/>
                    <a:lumOff val="35000"/>
                  </a:schemeClr>
                </a:solidFill>
              </a:rPr>
              <a:t>, </a:t>
            </a:r>
            <a:r>
              <a:rPr lang="en-GB" sz="1200" i="1" err="1">
                <a:solidFill>
                  <a:schemeClr val="tx1">
                    <a:lumMod val="65000"/>
                    <a:lumOff val="35000"/>
                  </a:schemeClr>
                </a:solidFill>
              </a:rPr>
              <a:t>visuelle</a:t>
            </a:r>
            <a:r>
              <a:rPr lang="en-GB" sz="1200" i="1">
                <a:solidFill>
                  <a:schemeClr val="tx1">
                    <a:lumMod val="65000"/>
                    <a:lumOff val="35000"/>
                  </a:schemeClr>
                </a:solidFill>
              </a:rPr>
              <a:t> </a:t>
            </a:r>
            <a:r>
              <a:rPr lang="en-GB" sz="1200" i="1" err="1">
                <a:solidFill>
                  <a:schemeClr val="tx1">
                    <a:lumMod val="65000"/>
                    <a:lumOff val="35000"/>
                  </a:schemeClr>
                </a:solidFill>
              </a:rPr>
              <a:t>ressurser</a:t>
            </a:r>
            <a:r>
              <a:rPr lang="en-GB" sz="1200" i="1">
                <a:solidFill>
                  <a:schemeClr val="tx1">
                    <a:lumMod val="65000"/>
                    <a:lumOff val="35000"/>
                  </a:schemeClr>
                </a:solidFill>
              </a:rPr>
              <a:t> </a:t>
            </a:r>
            <a:r>
              <a:rPr lang="en-GB" sz="1200" i="1" err="1">
                <a:solidFill>
                  <a:schemeClr val="tx1">
                    <a:lumMod val="65000"/>
                    <a:lumOff val="35000"/>
                  </a:schemeClr>
                </a:solidFill>
              </a:rPr>
              <a:t>og</a:t>
            </a:r>
            <a:r>
              <a:rPr lang="en-GB" sz="1200" i="1">
                <a:solidFill>
                  <a:schemeClr val="tx1">
                    <a:lumMod val="65000"/>
                    <a:lumOff val="35000"/>
                  </a:schemeClr>
                </a:solidFill>
              </a:rPr>
              <a:t> </a:t>
            </a:r>
            <a:r>
              <a:rPr lang="en-GB" sz="1200" i="1" err="1">
                <a:solidFill>
                  <a:schemeClr val="tx1">
                    <a:lumMod val="65000"/>
                    <a:lumOff val="35000"/>
                  </a:schemeClr>
                </a:solidFill>
              </a:rPr>
              <a:t>malen</a:t>
            </a:r>
            <a:r>
              <a:rPr lang="en-GB" sz="1200" i="1">
                <a:solidFill>
                  <a:schemeClr val="tx1">
                    <a:lumMod val="65000"/>
                    <a:lumOff val="35000"/>
                  </a:schemeClr>
                </a:solidFill>
              </a:rPr>
              <a:t> </a:t>
            </a:r>
            <a:r>
              <a:rPr lang="en-GB" sz="1200" i="1" err="1">
                <a:solidFill>
                  <a:schemeClr val="tx1">
                    <a:lumMod val="65000"/>
                    <a:lumOff val="35000"/>
                  </a:schemeClr>
                </a:solidFill>
              </a:rPr>
              <a:t>i</a:t>
            </a:r>
            <a:r>
              <a:rPr lang="en-GB" sz="1200" i="1">
                <a:solidFill>
                  <a:schemeClr val="tx1">
                    <a:lumMod val="65000"/>
                    <a:lumOff val="35000"/>
                  </a:schemeClr>
                </a:solidFill>
              </a:rPr>
              <a:t> bruk.</a:t>
            </a:r>
          </a:p>
          <a:p>
            <a:pPr algn="l"/>
            <a:endParaRPr lang="nb-NO" sz="1200">
              <a:solidFill>
                <a:schemeClr val="tx1">
                  <a:lumMod val="65000"/>
                  <a:lumOff val="35000"/>
                </a:schemeClr>
              </a:solidFill>
            </a:endParaRPr>
          </a:p>
          <a:p>
            <a:pPr algn="l"/>
            <a:r>
              <a:rPr lang="nb-NO" sz="1200">
                <a:solidFill>
                  <a:schemeClr val="tx1">
                    <a:lumMod val="65000"/>
                    <a:lumOff val="35000"/>
                  </a:schemeClr>
                </a:solidFill>
              </a:rPr>
              <a:t>Dersom du fyller med bilde, vil det automatisk få </a:t>
            </a:r>
            <a:r>
              <a:rPr lang="nb-NO" sz="1200" err="1">
                <a:solidFill>
                  <a:schemeClr val="tx1">
                    <a:lumMod val="65000"/>
                    <a:lumOff val="35000"/>
                  </a:schemeClr>
                </a:solidFill>
              </a:rPr>
              <a:t>proposjonene</a:t>
            </a:r>
            <a:r>
              <a:rPr lang="nb-NO" sz="1200">
                <a:solidFill>
                  <a:schemeClr val="tx1">
                    <a:lumMod val="65000"/>
                    <a:lumOff val="35000"/>
                  </a:schemeClr>
                </a:solidFill>
              </a:rPr>
              <a:t> </a:t>
            </a:r>
            <a:r>
              <a:rPr lang="nb-NO" sz="1200" err="1">
                <a:solidFill>
                  <a:schemeClr val="tx1">
                    <a:lumMod val="65000"/>
                    <a:lumOff val="35000"/>
                  </a:schemeClr>
                </a:solidFill>
              </a:rPr>
              <a:t>orginalbildet</a:t>
            </a:r>
            <a:r>
              <a:rPr lang="nb-NO" sz="1200">
                <a:solidFill>
                  <a:schemeClr val="tx1">
                    <a:lumMod val="65000"/>
                    <a:lumOff val="35000"/>
                  </a:schemeClr>
                </a:solidFill>
              </a:rPr>
              <a:t> har. Dersom du ønsker å endre dette, gå til </a:t>
            </a:r>
            <a:r>
              <a:rPr lang="nb-NO" sz="1200" i="1">
                <a:solidFill>
                  <a:schemeClr val="tx1">
                    <a:lumMod val="65000"/>
                    <a:lumOff val="35000"/>
                  </a:schemeClr>
                </a:solidFill>
              </a:rPr>
              <a:t>Bildeformat </a:t>
            </a:r>
            <a:r>
              <a:rPr lang="nb-NO" sz="1200" i="0">
                <a:solidFill>
                  <a:schemeClr val="tx1">
                    <a:lumMod val="65000"/>
                    <a:lumOff val="35000"/>
                  </a:schemeClr>
                </a:solidFill>
              </a:rPr>
              <a:t>velg</a:t>
            </a:r>
            <a:r>
              <a:rPr lang="nb-NO" sz="1200" i="1">
                <a:solidFill>
                  <a:schemeClr val="tx1">
                    <a:lumMod val="65000"/>
                    <a:lumOff val="35000"/>
                  </a:schemeClr>
                </a:solidFill>
              </a:rPr>
              <a:t> beskjæringsverktøyet </a:t>
            </a:r>
            <a:r>
              <a:rPr lang="nb-NO" sz="1200">
                <a:solidFill>
                  <a:schemeClr val="tx1">
                    <a:lumMod val="65000"/>
                    <a:lumOff val="35000"/>
                  </a:schemeClr>
                </a:solidFill>
              </a:rPr>
              <a:t>og beskjær bildet slik du ønsker – gjerne i flukt med feltets topplinje.</a:t>
            </a:r>
          </a:p>
          <a:p>
            <a:pPr algn="l"/>
            <a:endParaRPr lang="nb-NO" sz="1200">
              <a:solidFill>
                <a:schemeClr val="tx1">
                  <a:lumMod val="65000"/>
                  <a:lumOff val="35000"/>
                </a:schemeClr>
              </a:solidFill>
            </a:endParaRPr>
          </a:p>
          <a:p>
            <a:pPr algn="l"/>
            <a:endParaRPr lang="en-NO" sz="1200">
              <a:solidFill>
                <a:schemeClr val="tx1">
                  <a:lumMod val="65000"/>
                  <a:lumOff val="35000"/>
                </a:schemeClr>
              </a:solidFill>
            </a:endParaRPr>
          </a:p>
        </p:txBody>
      </p:sp>
    </p:spTree>
    <p:extLst>
      <p:ext uri="{BB962C8B-B14F-4D97-AF65-F5344CB8AC3E}">
        <p14:creationId xmlns:p14="http://schemas.microsoft.com/office/powerpoint/2010/main" val="4209657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tel, tekst 2 kolonner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2"/>
            <a:ext cx="10905992" cy="612775"/>
          </a:xfrm>
        </p:spPr>
        <p:txBody>
          <a:bodyPr/>
          <a:lstStyle>
            <a:lvl1pPr>
              <a:defRPr>
                <a:solidFill>
                  <a:schemeClr val="bg1"/>
                </a:solidFill>
              </a:defRPr>
            </a:lvl1pPr>
          </a:lstStyle>
          <a:p>
            <a:r>
              <a:rPr lang="nb-NO"/>
              <a:t>Klikk for å redigere tittelstil</a:t>
            </a:r>
            <a:endParaRPr lang="en-NO"/>
          </a:p>
        </p:txBody>
      </p:sp>
      <p:sp>
        <p:nvSpPr>
          <p:cNvPr id="6" name="Text Placeholder 6">
            <a:extLst>
              <a:ext uri="{FF2B5EF4-FFF2-40B4-BE49-F238E27FC236}">
                <a16:creationId xmlns:a16="http://schemas.microsoft.com/office/drawing/2014/main" id="{7AA64347-E3C7-AE1D-96F0-37852183F58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err="1"/>
              <a:t>Subtittel</a:t>
            </a:r>
            <a:endParaRPr lang="en-NO"/>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52200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400">
                <a:solidFill>
                  <a:schemeClr val="bg1"/>
                </a:solidFill>
              </a:defRPr>
            </a:lvl4pPr>
            <a:lvl5pPr>
              <a:lnSpc>
                <a:spcPct val="100000"/>
              </a:lnSpc>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6313188" y="1916115"/>
            <a:ext cx="5220000" cy="4213223"/>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pic>
        <p:nvPicPr>
          <p:cNvPr id="13" name="NHN-logo">
            <a:extLst>
              <a:ext uri="{FF2B5EF4-FFF2-40B4-BE49-F238E27FC236}">
                <a16:creationId xmlns:a16="http://schemas.microsoft.com/office/drawing/2014/main" id="{7E0AD1EF-7FE2-E26D-6049-699877B0760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5610A23B-B485-4BCA-953C-724C3C5A3EA3}"/>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a:solidFill>
                  <a:schemeClr val="tx1">
                    <a:lumMod val="65000"/>
                    <a:lumOff val="35000"/>
                  </a:schemeClr>
                </a:solidFill>
              </a:rPr>
              <a:t>Tips</a:t>
            </a:r>
          </a:p>
          <a:p>
            <a:pPr algn="l"/>
            <a:endParaRPr lang="nb-NO" sz="1200">
              <a:solidFill>
                <a:schemeClr val="tx1">
                  <a:lumMod val="65000"/>
                  <a:lumOff val="35000"/>
                </a:schemeClr>
              </a:solidFill>
            </a:endParaRPr>
          </a:p>
          <a:p>
            <a:pPr algn="l"/>
            <a:r>
              <a:rPr lang="en-GB" sz="1200" err="1">
                <a:solidFill>
                  <a:schemeClr val="tx1">
                    <a:lumMod val="65000"/>
                    <a:lumOff val="35000"/>
                  </a:schemeClr>
                </a:solidFill>
              </a:rPr>
              <a:t>Tenk</a:t>
            </a:r>
            <a:r>
              <a:rPr lang="en-GB" sz="1200">
                <a:solidFill>
                  <a:schemeClr val="tx1">
                    <a:lumMod val="65000"/>
                    <a:lumOff val="35000"/>
                  </a:schemeClr>
                </a:solidFill>
              </a:rPr>
              <a:t> </a:t>
            </a:r>
            <a:r>
              <a:rPr lang="en-GB" sz="1200" err="1">
                <a:solidFill>
                  <a:schemeClr val="tx1">
                    <a:lumMod val="65000"/>
                    <a:lumOff val="35000"/>
                  </a:schemeClr>
                </a:solidFill>
              </a:rPr>
              <a:t>gjennom</a:t>
            </a:r>
            <a:r>
              <a:rPr lang="en-GB" sz="1200">
                <a:solidFill>
                  <a:schemeClr val="tx1">
                    <a:lumMod val="65000"/>
                    <a:lumOff val="35000"/>
                  </a:schemeClr>
                </a:solidFill>
              </a:rPr>
              <a:t> </a:t>
            </a:r>
            <a:r>
              <a:rPr lang="en-GB" sz="1200" err="1">
                <a:solidFill>
                  <a:schemeClr val="tx1">
                    <a:lumMod val="65000"/>
                    <a:lumOff val="35000"/>
                  </a:schemeClr>
                </a:solidFill>
              </a:rPr>
              <a:t>mengden</a:t>
            </a:r>
            <a:r>
              <a:rPr lang="en-GB" sz="1200">
                <a:solidFill>
                  <a:schemeClr val="tx1">
                    <a:lumMod val="65000"/>
                    <a:lumOff val="35000"/>
                  </a:schemeClr>
                </a:solidFill>
              </a:rPr>
              <a:t> </a:t>
            </a:r>
            <a:r>
              <a:rPr lang="en-GB" sz="1200" err="1">
                <a:solidFill>
                  <a:schemeClr val="tx1">
                    <a:lumMod val="65000"/>
                    <a:lumOff val="35000"/>
                  </a:schemeClr>
                </a:solidFill>
              </a:rPr>
              <a:t>tekst</a:t>
            </a:r>
            <a:r>
              <a:rPr lang="en-GB" sz="1200">
                <a:solidFill>
                  <a:schemeClr val="tx1">
                    <a:lumMod val="65000"/>
                    <a:lumOff val="35000"/>
                  </a:schemeClr>
                </a:solidFill>
              </a:rPr>
              <a:t> du legger inn </a:t>
            </a:r>
            <a:r>
              <a:rPr lang="en-GB" sz="1200" err="1">
                <a:solidFill>
                  <a:schemeClr val="tx1">
                    <a:lumMod val="65000"/>
                    <a:lumOff val="35000"/>
                  </a:schemeClr>
                </a:solidFill>
              </a:rPr>
              <a:t>i</a:t>
            </a:r>
            <a:r>
              <a:rPr lang="en-GB" sz="1200">
                <a:solidFill>
                  <a:schemeClr val="tx1">
                    <a:lumMod val="65000"/>
                    <a:lumOff val="35000"/>
                  </a:schemeClr>
                </a:solidFill>
              </a:rPr>
              <a:t> </a:t>
            </a:r>
            <a:r>
              <a:rPr lang="en-GB" sz="1200" err="1">
                <a:solidFill>
                  <a:schemeClr val="tx1">
                    <a:lumMod val="65000"/>
                    <a:lumOff val="35000"/>
                  </a:schemeClr>
                </a:solidFill>
              </a:rPr>
              <a:t>presentasjonen</a:t>
            </a:r>
            <a:r>
              <a:rPr lang="en-GB" sz="1200">
                <a:solidFill>
                  <a:schemeClr val="tx1">
                    <a:lumMod val="65000"/>
                    <a:lumOff val="35000"/>
                  </a:schemeClr>
                </a:solidFill>
              </a:rPr>
              <a:t>. Det er </a:t>
            </a:r>
            <a:r>
              <a:rPr lang="en-GB" sz="1200" err="1">
                <a:solidFill>
                  <a:schemeClr val="tx1">
                    <a:lumMod val="65000"/>
                    <a:lumOff val="35000"/>
                  </a:schemeClr>
                </a:solidFill>
              </a:rPr>
              <a:t>begrenset</a:t>
            </a:r>
            <a:r>
              <a:rPr lang="en-GB" sz="1200">
                <a:solidFill>
                  <a:schemeClr val="tx1">
                    <a:lumMod val="65000"/>
                    <a:lumOff val="35000"/>
                  </a:schemeClr>
                </a:solidFill>
              </a:rPr>
              <a:t> </a:t>
            </a:r>
            <a:r>
              <a:rPr lang="en-GB" sz="1200" err="1">
                <a:solidFill>
                  <a:schemeClr val="tx1">
                    <a:lumMod val="65000"/>
                    <a:lumOff val="35000"/>
                  </a:schemeClr>
                </a:solidFill>
              </a:rPr>
              <a:t>hvor</a:t>
            </a:r>
            <a:r>
              <a:rPr lang="en-GB" sz="1200">
                <a:solidFill>
                  <a:schemeClr val="tx1">
                    <a:lumMod val="65000"/>
                    <a:lumOff val="35000"/>
                  </a:schemeClr>
                </a:solidFill>
              </a:rPr>
              <a:t> </a:t>
            </a:r>
            <a:r>
              <a:rPr lang="en-GB" sz="1200" err="1">
                <a:solidFill>
                  <a:schemeClr val="tx1">
                    <a:lumMod val="65000"/>
                    <a:lumOff val="35000"/>
                  </a:schemeClr>
                </a:solidFill>
              </a:rPr>
              <a:t>mye</a:t>
            </a:r>
            <a:r>
              <a:rPr lang="en-GB" sz="1200">
                <a:solidFill>
                  <a:schemeClr val="tx1">
                    <a:lumMod val="65000"/>
                    <a:lumOff val="35000"/>
                  </a:schemeClr>
                </a:solidFill>
              </a:rPr>
              <a:t> folk </a:t>
            </a:r>
            <a:r>
              <a:rPr lang="en-GB" sz="1200" err="1">
                <a:solidFill>
                  <a:schemeClr val="tx1">
                    <a:lumMod val="65000"/>
                    <a:lumOff val="35000"/>
                  </a:schemeClr>
                </a:solidFill>
              </a:rPr>
              <a:t>får</a:t>
            </a:r>
            <a:r>
              <a:rPr lang="en-GB" sz="1200">
                <a:solidFill>
                  <a:schemeClr val="tx1">
                    <a:lumMod val="65000"/>
                    <a:lumOff val="35000"/>
                  </a:schemeClr>
                </a:solidFill>
              </a:rPr>
              <a:t> med seg </a:t>
            </a:r>
            <a:r>
              <a:rPr lang="en-GB" sz="1200" err="1">
                <a:solidFill>
                  <a:schemeClr val="tx1">
                    <a:lumMod val="65000"/>
                    <a:lumOff val="35000"/>
                  </a:schemeClr>
                </a:solidFill>
              </a:rPr>
              <a:t>av</a:t>
            </a:r>
            <a:r>
              <a:rPr lang="en-GB" sz="1200">
                <a:solidFill>
                  <a:schemeClr val="tx1">
                    <a:lumMod val="65000"/>
                    <a:lumOff val="35000"/>
                  </a:schemeClr>
                </a:solidFill>
              </a:rPr>
              <a:t> </a:t>
            </a:r>
            <a:r>
              <a:rPr lang="en-GB" sz="1200" err="1">
                <a:solidFill>
                  <a:schemeClr val="tx1">
                    <a:lumMod val="65000"/>
                    <a:lumOff val="35000"/>
                  </a:schemeClr>
                </a:solidFill>
              </a:rPr>
              <a:t>lange</a:t>
            </a:r>
            <a:r>
              <a:rPr lang="en-GB" sz="1200">
                <a:solidFill>
                  <a:schemeClr val="tx1">
                    <a:lumMod val="65000"/>
                    <a:lumOff val="35000"/>
                  </a:schemeClr>
                </a:solidFill>
              </a:rPr>
              <a:t> </a:t>
            </a:r>
            <a:r>
              <a:rPr lang="en-GB" sz="1200" err="1">
                <a:solidFill>
                  <a:schemeClr val="tx1">
                    <a:lumMod val="65000"/>
                    <a:lumOff val="35000"/>
                  </a:schemeClr>
                </a:solidFill>
              </a:rPr>
              <a:t>tekster</a:t>
            </a:r>
            <a:r>
              <a:rPr lang="en-GB" sz="1200">
                <a:solidFill>
                  <a:schemeClr val="tx1">
                    <a:lumMod val="65000"/>
                    <a:lumOff val="35000"/>
                  </a:schemeClr>
                </a:solidFill>
              </a:rPr>
              <a:t>. Bruk heller </a:t>
            </a:r>
            <a:r>
              <a:rPr lang="en-GB" sz="1200" err="1">
                <a:solidFill>
                  <a:schemeClr val="tx1">
                    <a:lumMod val="65000"/>
                    <a:lumOff val="35000"/>
                  </a:schemeClr>
                </a:solidFill>
              </a:rPr>
              <a:t>notatfeltet</a:t>
            </a:r>
            <a:r>
              <a:rPr lang="en-GB" sz="1200">
                <a:solidFill>
                  <a:schemeClr val="tx1">
                    <a:lumMod val="65000"/>
                    <a:lumOff val="35000"/>
                  </a:schemeClr>
                </a:solidFill>
              </a:rPr>
              <a:t> </a:t>
            </a:r>
            <a:r>
              <a:rPr lang="en-GB" sz="1200" err="1">
                <a:solidFill>
                  <a:schemeClr val="tx1">
                    <a:lumMod val="65000"/>
                    <a:lumOff val="35000"/>
                  </a:schemeClr>
                </a:solidFill>
              </a:rPr>
              <a:t>til</a:t>
            </a:r>
            <a:r>
              <a:rPr lang="en-GB" sz="1200">
                <a:solidFill>
                  <a:schemeClr val="tx1">
                    <a:lumMod val="65000"/>
                    <a:lumOff val="35000"/>
                  </a:schemeClr>
                </a:solidFill>
              </a:rPr>
              <a:t> å </a:t>
            </a:r>
            <a:r>
              <a:rPr lang="en-GB" sz="1200" err="1">
                <a:solidFill>
                  <a:schemeClr val="tx1">
                    <a:lumMod val="65000"/>
                    <a:lumOff val="35000"/>
                  </a:schemeClr>
                </a:solidFill>
              </a:rPr>
              <a:t>huske</a:t>
            </a:r>
            <a:r>
              <a:rPr lang="en-GB" sz="1200">
                <a:solidFill>
                  <a:schemeClr val="tx1">
                    <a:lumMod val="65000"/>
                    <a:lumOff val="35000"/>
                  </a:schemeClr>
                </a:solidFill>
              </a:rPr>
              <a:t> </a:t>
            </a:r>
            <a:r>
              <a:rPr lang="en-GB" sz="1200" err="1">
                <a:solidFill>
                  <a:schemeClr val="tx1">
                    <a:lumMod val="65000"/>
                    <a:lumOff val="35000"/>
                  </a:schemeClr>
                </a:solidFill>
              </a:rPr>
              <a:t>hva</a:t>
            </a:r>
            <a:r>
              <a:rPr lang="en-GB" sz="1200">
                <a:solidFill>
                  <a:schemeClr val="tx1">
                    <a:lumMod val="65000"/>
                    <a:lumOff val="35000"/>
                  </a:schemeClr>
                </a:solidFill>
              </a:rPr>
              <a:t> du </a:t>
            </a:r>
            <a:r>
              <a:rPr lang="en-GB" sz="1200" err="1">
                <a:solidFill>
                  <a:schemeClr val="tx1">
                    <a:lumMod val="65000"/>
                    <a:lumOff val="35000"/>
                  </a:schemeClr>
                </a:solidFill>
              </a:rPr>
              <a:t>skal</a:t>
            </a:r>
            <a:r>
              <a:rPr lang="en-GB" sz="1200">
                <a:solidFill>
                  <a:schemeClr val="tx1">
                    <a:lumMod val="65000"/>
                    <a:lumOff val="35000"/>
                  </a:schemeClr>
                </a:solidFill>
              </a:rPr>
              <a:t> </a:t>
            </a:r>
            <a:r>
              <a:rPr lang="en-GB" sz="1200" err="1">
                <a:solidFill>
                  <a:schemeClr val="tx1">
                    <a:lumMod val="65000"/>
                    <a:lumOff val="35000"/>
                  </a:schemeClr>
                </a:solidFill>
              </a:rPr>
              <a:t>si</a:t>
            </a:r>
            <a:r>
              <a:rPr lang="en-GB" sz="1200">
                <a:solidFill>
                  <a:schemeClr val="tx1">
                    <a:lumMod val="65000"/>
                    <a:lumOff val="35000"/>
                  </a:schemeClr>
                </a:solidFill>
              </a:rPr>
              <a:t>.</a:t>
            </a:r>
            <a:endParaRPr lang="en-NO" sz="1200">
              <a:solidFill>
                <a:schemeClr val="tx1">
                  <a:lumMod val="65000"/>
                  <a:lumOff val="35000"/>
                </a:schemeClr>
              </a:solidFill>
            </a:endParaRPr>
          </a:p>
          <a:p>
            <a:pPr algn="l"/>
            <a:endParaRPr lang="nb-NO" sz="1200">
              <a:solidFill>
                <a:schemeClr val="tx1">
                  <a:lumMod val="65000"/>
                  <a:lumOff val="35000"/>
                </a:schemeClr>
              </a:solidFill>
            </a:endParaRPr>
          </a:p>
          <a:p>
            <a:pPr algn="l"/>
            <a:r>
              <a:rPr lang="nb-NO" sz="1200">
                <a:solidFill>
                  <a:schemeClr val="tx1">
                    <a:lumMod val="65000"/>
                    <a:lumOff val="35000"/>
                  </a:schemeClr>
                </a:solidFill>
              </a:rPr>
              <a:t>Dersom du fyller med bilde, vil det automatisk få </a:t>
            </a:r>
            <a:r>
              <a:rPr lang="nb-NO" sz="1200" err="1">
                <a:solidFill>
                  <a:schemeClr val="tx1">
                    <a:lumMod val="65000"/>
                    <a:lumOff val="35000"/>
                  </a:schemeClr>
                </a:solidFill>
              </a:rPr>
              <a:t>proposjonene</a:t>
            </a:r>
            <a:r>
              <a:rPr lang="nb-NO" sz="1200">
                <a:solidFill>
                  <a:schemeClr val="tx1">
                    <a:lumMod val="65000"/>
                    <a:lumOff val="35000"/>
                  </a:schemeClr>
                </a:solidFill>
              </a:rPr>
              <a:t> </a:t>
            </a:r>
            <a:r>
              <a:rPr lang="nb-NO" sz="1200" err="1">
                <a:solidFill>
                  <a:schemeClr val="tx1">
                    <a:lumMod val="65000"/>
                    <a:lumOff val="35000"/>
                  </a:schemeClr>
                </a:solidFill>
              </a:rPr>
              <a:t>orginalbildet</a:t>
            </a:r>
            <a:r>
              <a:rPr lang="nb-NO" sz="1200">
                <a:solidFill>
                  <a:schemeClr val="tx1">
                    <a:lumMod val="65000"/>
                    <a:lumOff val="35000"/>
                  </a:schemeClr>
                </a:solidFill>
              </a:rPr>
              <a:t> har. Dersom du ønsker å endre dette, gå til </a:t>
            </a:r>
            <a:r>
              <a:rPr lang="nb-NO" sz="1200" i="1">
                <a:solidFill>
                  <a:schemeClr val="tx1">
                    <a:lumMod val="65000"/>
                    <a:lumOff val="35000"/>
                  </a:schemeClr>
                </a:solidFill>
              </a:rPr>
              <a:t>Bildeformat </a:t>
            </a:r>
            <a:r>
              <a:rPr lang="nb-NO" sz="1200" i="0">
                <a:solidFill>
                  <a:schemeClr val="tx1">
                    <a:lumMod val="65000"/>
                    <a:lumOff val="35000"/>
                  </a:schemeClr>
                </a:solidFill>
              </a:rPr>
              <a:t>velg</a:t>
            </a:r>
            <a:r>
              <a:rPr lang="nb-NO" sz="1200" i="1">
                <a:solidFill>
                  <a:schemeClr val="tx1">
                    <a:lumMod val="65000"/>
                    <a:lumOff val="35000"/>
                  </a:schemeClr>
                </a:solidFill>
              </a:rPr>
              <a:t> beskjæringsverktøyet </a:t>
            </a:r>
            <a:r>
              <a:rPr lang="nb-NO" sz="1200">
                <a:solidFill>
                  <a:schemeClr val="tx1">
                    <a:lumMod val="65000"/>
                    <a:lumOff val="35000"/>
                  </a:schemeClr>
                </a:solidFill>
              </a:rPr>
              <a:t>og beskjær bildet slik du ønsker – gjerne i flukt med feltets topplinje.</a:t>
            </a:r>
          </a:p>
          <a:p>
            <a:pPr algn="l"/>
            <a:endParaRPr lang="nb-NO" sz="1200">
              <a:solidFill>
                <a:schemeClr val="tx1">
                  <a:lumMod val="65000"/>
                  <a:lumOff val="35000"/>
                </a:schemeClr>
              </a:solidFill>
            </a:endParaRPr>
          </a:p>
          <a:p>
            <a:pPr algn="l"/>
            <a:endParaRPr lang="en-NO" sz="1200">
              <a:solidFill>
                <a:schemeClr val="tx1">
                  <a:lumMod val="65000"/>
                  <a:lumOff val="35000"/>
                </a:schemeClr>
              </a:solidFill>
            </a:endParaRPr>
          </a:p>
        </p:txBody>
      </p:sp>
    </p:spTree>
    <p:extLst>
      <p:ext uri="{BB962C8B-B14F-4D97-AF65-F5344CB8AC3E}">
        <p14:creationId xmlns:p14="http://schemas.microsoft.com/office/powerpoint/2010/main" val="596906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med heldekkende bilde">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9DEA352B-1AC5-909E-6B7B-FC8738313612}"/>
              </a:ext>
            </a:extLst>
          </p:cNvPr>
          <p:cNvSpPr>
            <a:spLocks noGrp="1" noRot="1" noMove="1" noResize="1" noEditPoints="1" noAdjustHandles="1" noChangeArrowheads="1" noChangeShapeType="1"/>
          </p:cNvSpPr>
          <p:nvPr>
            <p:ph type="pic" sz="quarter" idx="10"/>
          </p:nvPr>
        </p:nvSpPr>
        <p:spPr>
          <a:xfrm>
            <a:off x="0" y="0"/>
            <a:ext cx="12192000" cy="6858000"/>
          </a:xfrm>
        </p:spPr>
        <p:txBody>
          <a:bodyPr/>
          <a:lstStyle/>
          <a:p>
            <a:r>
              <a:rPr lang="nb-NO"/>
              <a:t>Klikk på ikonet for å legge til et bilde</a:t>
            </a:r>
          </a:p>
        </p:txBody>
      </p:sp>
      <p:sp>
        <p:nvSpPr>
          <p:cNvPr id="9" name="Rektangel 8">
            <a:extLst>
              <a:ext uri="{FF2B5EF4-FFF2-40B4-BE49-F238E27FC236}">
                <a16:creationId xmlns:a16="http://schemas.microsoft.com/office/drawing/2014/main" id="{A539974D-6534-CEA6-14A8-179B896C2BC8}"/>
              </a:ext>
            </a:extLst>
          </p:cNvPr>
          <p:cNvSpPr/>
          <p:nvPr userDrawn="1"/>
        </p:nvSpPr>
        <p:spPr>
          <a:xfrm>
            <a:off x="11296650" y="5867400"/>
            <a:ext cx="704850" cy="847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C78EDEA2-331B-C71C-947B-2D389AED24A5}"/>
              </a:ext>
            </a:extLst>
          </p:cNvPr>
          <p:cNvSpPr>
            <a:spLocks noGrp="1"/>
          </p:cNvSpPr>
          <p:nvPr>
            <p:ph type="ctrTitle"/>
          </p:nvPr>
        </p:nvSpPr>
        <p:spPr>
          <a:xfrm>
            <a:off x="557841" y="1052422"/>
            <a:ext cx="6464061" cy="1724295"/>
          </a:xfrm>
        </p:spPr>
        <p:txBody>
          <a:bodyPr anchor="b">
            <a:normAutofit/>
          </a:bodyPr>
          <a:lstStyle>
            <a:lvl1pPr algn="l">
              <a:defRPr sz="4000"/>
            </a:lvl1pPr>
          </a:lstStyle>
          <a:p>
            <a:r>
              <a:rPr lang="nb-NO"/>
              <a:t>Klikk for å redigere tittelstil</a:t>
            </a:r>
          </a:p>
        </p:txBody>
      </p:sp>
      <p:sp>
        <p:nvSpPr>
          <p:cNvPr id="3" name="Undertittel 2">
            <a:extLst>
              <a:ext uri="{FF2B5EF4-FFF2-40B4-BE49-F238E27FC236}">
                <a16:creationId xmlns:a16="http://schemas.microsoft.com/office/drawing/2014/main" id="{5ED851DB-9434-9A9C-5DAE-B606A3859EC9}"/>
              </a:ext>
            </a:extLst>
          </p:cNvPr>
          <p:cNvSpPr>
            <a:spLocks noGrp="1"/>
          </p:cNvSpPr>
          <p:nvPr>
            <p:ph type="subTitle" idx="1"/>
          </p:nvPr>
        </p:nvSpPr>
        <p:spPr>
          <a:xfrm>
            <a:off x="557841" y="2854355"/>
            <a:ext cx="5264989" cy="1655762"/>
          </a:xfrm>
        </p:spPr>
        <p:txBody>
          <a:bodyPr>
            <a:normAutofit/>
          </a:bodyPr>
          <a:lstStyle>
            <a:lvl1pPr marL="0" indent="0" algn="l">
              <a:buNone/>
              <a:defRPr sz="2000">
                <a:solidFill>
                  <a:srgbClr val="0030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4" name="Bilde 3" descr="Et bilde som inneholder Font, Grafikk, skjermbilde, grafisk design&#10;&#10;KI-generert innhold kan være feil.">
            <a:extLst>
              <a:ext uri="{FF2B5EF4-FFF2-40B4-BE49-F238E27FC236}">
                <a16:creationId xmlns:a16="http://schemas.microsoft.com/office/drawing/2014/main" id="{4A3B2EDA-6C11-7E8D-29ED-6C82732B0B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816" y="6054502"/>
            <a:ext cx="2358398" cy="502717"/>
          </a:xfrm>
          <a:prstGeom prst="rect">
            <a:avLst/>
          </a:prstGeom>
        </p:spPr>
      </p:pic>
    </p:spTree>
    <p:extLst>
      <p:ext uri="{BB962C8B-B14F-4D97-AF65-F5344CB8AC3E}">
        <p14:creationId xmlns:p14="http://schemas.microsoft.com/office/powerpoint/2010/main" val="3779379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Heldekkende 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3359F952-8B4D-41CC-912B-53B92F80EFA7}"/>
              </a:ext>
            </a:extLst>
          </p:cNvPr>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2" name="Tittel 1">
            <a:extLst>
              <a:ext uri="{FF2B5EF4-FFF2-40B4-BE49-F238E27FC236}">
                <a16:creationId xmlns:a16="http://schemas.microsoft.com/office/drawing/2014/main" id="{A24FAD9D-8342-4E8E-A0D7-FAC1B8C070E0}"/>
              </a:ext>
            </a:extLst>
          </p:cNvPr>
          <p:cNvSpPr>
            <a:spLocks noGrp="1"/>
          </p:cNvSpPr>
          <p:nvPr>
            <p:ph type="title"/>
          </p:nvPr>
        </p:nvSpPr>
        <p:spPr/>
        <p:txBody>
          <a:bodyPr>
            <a:normAutofit/>
          </a:bodyPr>
          <a:lstStyle>
            <a:lvl1pPr>
              <a:defRPr sz="3200"/>
            </a:lvl1pPr>
          </a:lstStyle>
          <a:p>
            <a:r>
              <a:rPr lang="nb-NO"/>
              <a:t>Klikk for å redigere tittelstil</a:t>
            </a:r>
          </a:p>
        </p:txBody>
      </p:sp>
    </p:spTree>
    <p:extLst>
      <p:ext uri="{BB962C8B-B14F-4D97-AF65-F5344CB8AC3E}">
        <p14:creationId xmlns:p14="http://schemas.microsoft.com/office/powerpoint/2010/main" val="400113944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 tekst og halvside bilde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3"/>
            <a:ext cx="5040000" cy="997196"/>
          </a:xfrm>
        </p:spPr>
        <p:txBody>
          <a:bodyPr/>
          <a:lstStyle>
            <a:lvl1pPr>
              <a:defRPr>
                <a:solidFill>
                  <a:schemeClr val="bg1"/>
                </a:solidFill>
              </a:defRPr>
            </a:lvl1pPr>
          </a:lstStyle>
          <a:p>
            <a:r>
              <a:rPr lang="nb-NO"/>
              <a:t>Klikk for å redigere tittelstil</a:t>
            </a:r>
            <a:endParaRPr lang="en-NO"/>
          </a:p>
        </p:txBody>
      </p:sp>
      <p:sp>
        <p:nvSpPr>
          <p:cNvPr id="4" name="Text Placeholder 6">
            <a:extLst>
              <a:ext uri="{FF2B5EF4-FFF2-40B4-BE49-F238E27FC236}">
                <a16:creationId xmlns:a16="http://schemas.microsoft.com/office/drawing/2014/main" id="{AE7E422B-025D-1A63-45A6-BF5D7584DDB9}"/>
              </a:ext>
            </a:extLst>
          </p:cNvPr>
          <p:cNvSpPr>
            <a:spLocks noGrp="1"/>
          </p:cNvSpPr>
          <p:nvPr>
            <p:ph type="body" sz="quarter" idx="14" hasCustomPrompt="1"/>
          </p:nvPr>
        </p:nvSpPr>
        <p:spPr>
          <a:xfrm>
            <a:off x="623888" y="333375"/>
            <a:ext cx="50400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err="1"/>
              <a:t>Subtittel</a:t>
            </a:r>
            <a:endParaRPr lang="en-NO"/>
          </a:p>
        </p:txBody>
      </p:sp>
      <p:sp>
        <p:nvSpPr>
          <p:cNvPr id="9" name="Text Placeholder">
            <a:extLst>
              <a:ext uri="{FF2B5EF4-FFF2-40B4-BE49-F238E27FC236}">
                <a16:creationId xmlns:a16="http://schemas.microsoft.com/office/drawing/2014/main" id="{D1172994-0748-4F0E-6172-76E543DDDFEA}"/>
              </a:ext>
            </a:extLst>
          </p:cNvPr>
          <p:cNvSpPr>
            <a:spLocks noGrp="1"/>
          </p:cNvSpPr>
          <p:nvPr>
            <p:ph type="body" sz="quarter" idx="19"/>
          </p:nvPr>
        </p:nvSpPr>
        <p:spPr>
          <a:xfrm>
            <a:off x="627196" y="1916115"/>
            <a:ext cx="5040000" cy="4237797"/>
          </a:xfrm>
        </p:spPr>
        <p:txBody>
          <a:bodyPr/>
          <a:lstStyle>
            <a:lvl1pPr>
              <a:lnSpc>
                <a:spcPct val="100000"/>
              </a:lnSpc>
              <a:buClr>
                <a:schemeClr val="accent5"/>
              </a:buClr>
              <a:defRPr sz="2000">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6" name="Picture Placeholder 5">
            <a:extLst>
              <a:ext uri="{FF2B5EF4-FFF2-40B4-BE49-F238E27FC236}">
                <a16:creationId xmlns:a16="http://schemas.microsoft.com/office/drawing/2014/main" id="{9DAA9887-1439-7F1C-F2BB-15844BF5AC09}"/>
              </a:ext>
            </a:extLst>
          </p:cNvPr>
          <p:cNvSpPr>
            <a:spLocks noGrp="1"/>
          </p:cNvSpPr>
          <p:nvPr>
            <p:ph type="pic" sz="quarter" idx="17"/>
          </p:nvPr>
        </p:nvSpPr>
        <p:spPr>
          <a:xfrm>
            <a:off x="6097200" y="0"/>
            <a:ext cx="6094800" cy="6858000"/>
          </a:xfrm>
        </p:spPr>
        <p:txBody>
          <a:bodyPr lIns="180000" tIns="180000" rIns="180000" bIns="180000">
            <a:normAutofit/>
          </a:bodyPr>
          <a:lstStyle>
            <a:lvl1pPr marL="0" indent="0" algn="ctr">
              <a:buNone/>
              <a:defRPr sz="1600">
                <a:solidFill>
                  <a:schemeClr val="accent5"/>
                </a:solidFill>
              </a:defRPr>
            </a:lvl1pPr>
          </a:lstStyle>
          <a:p>
            <a:r>
              <a:rPr lang="nb-NO"/>
              <a:t>Klikk på ikonet for å legge til et bilde</a:t>
            </a:r>
            <a:endParaRPr lang="en-NO"/>
          </a:p>
        </p:txBody>
      </p:sp>
      <p:pic>
        <p:nvPicPr>
          <p:cNvPr id="15" name="NHN-logo">
            <a:extLst>
              <a:ext uri="{FF2B5EF4-FFF2-40B4-BE49-F238E27FC236}">
                <a16:creationId xmlns:a16="http://schemas.microsoft.com/office/drawing/2014/main" id="{AF0B40FF-3036-B684-D193-B65783ACB04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0" name="Tips">
            <a:extLst>
              <a:ext uri="{FF2B5EF4-FFF2-40B4-BE49-F238E27FC236}">
                <a16:creationId xmlns:a16="http://schemas.microsoft.com/office/drawing/2014/main" id="{BA0EFD2E-A3FF-4052-A0BB-2C89F2BB0638}"/>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a:solidFill>
                  <a:schemeClr val="tx1">
                    <a:lumMod val="65000"/>
                    <a:lumOff val="35000"/>
                  </a:schemeClr>
                </a:solidFill>
              </a:rPr>
              <a:t>Tips</a:t>
            </a:r>
          </a:p>
          <a:p>
            <a:pPr algn="l"/>
            <a:endParaRPr lang="en-GB" sz="1200">
              <a:solidFill>
                <a:schemeClr val="tx1">
                  <a:lumMod val="65000"/>
                  <a:lumOff val="35000"/>
                </a:schemeClr>
              </a:solidFill>
            </a:endParaRPr>
          </a:p>
          <a:p>
            <a:pPr algn="l"/>
            <a:r>
              <a:rPr lang="en-GB" sz="1200">
                <a:solidFill>
                  <a:schemeClr val="tx1">
                    <a:lumMod val="65000"/>
                    <a:lumOff val="35000"/>
                  </a:schemeClr>
                </a:solidFill>
              </a:rPr>
              <a:t>Dersom det </a:t>
            </a:r>
            <a:r>
              <a:rPr lang="en-GB" sz="1200" err="1">
                <a:solidFill>
                  <a:schemeClr val="tx1">
                    <a:lumMod val="65000"/>
                    <a:lumOff val="35000"/>
                  </a:schemeClr>
                </a:solidFill>
              </a:rPr>
              <a:t>ikke</a:t>
            </a:r>
            <a:r>
              <a:rPr lang="en-GB" sz="1200">
                <a:solidFill>
                  <a:schemeClr val="tx1">
                    <a:lumMod val="65000"/>
                    <a:lumOff val="35000"/>
                  </a:schemeClr>
                </a:solidFill>
              </a:rPr>
              <a:t> er </a:t>
            </a:r>
            <a:r>
              <a:rPr lang="en-GB" sz="1200" err="1">
                <a:solidFill>
                  <a:schemeClr val="tx1">
                    <a:lumMod val="65000"/>
                    <a:lumOff val="35000"/>
                  </a:schemeClr>
                </a:solidFill>
              </a:rPr>
              <a:t>ønskelig</a:t>
            </a:r>
            <a:r>
              <a:rPr lang="en-GB" sz="1200">
                <a:solidFill>
                  <a:schemeClr val="tx1">
                    <a:lumMod val="65000"/>
                    <a:lumOff val="35000"/>
                  </a:schemeClr>
                </a:solidFill>
              </a:rPr>
              <a:t> med </a:t>
            </a:r>
            <a:r>
              <a:rPr lang="en-GB" sz="1200" err="1">
                <a:solidFill>
                  <a:schemeClr val="tx1">
                    <a:lumMod val="65000"/>
                    <a:lumOff val="35000"/>
                  </a:schemeClr>
                </a:solidFill>
              </a:rPr>
              <a:t>kulepunkter</a:t>
            </a:r>
            <a:r>
              <a:rPr lang="en-GB" sz="1200">
                <a:solidFill>
                  <a:schemeClr val="tx1">
                    <a:lumMod val="65000"/>
                    <a:lumOff val="35000"/>
                  </a:schemeClr>
                </a:solidFill>
              </a:rPr>
              <a:t>, </a:t>
            </a:r>
            <a:r>
              <a:rPr lang="en-GB" sz="1200" err="1">
                <a:solidFill>
                  <a:schemeClr val="tx1">
                    <a:lumMod val="65000"/>
                    <a:lumOff val="35000"/>
                  </a:schemeClr>
                </a:solidFill>
              </a:rPr>
              <a:t>skru</a:t>
            </a:r>
            <a:r>
              <a:rPr lang="en-GB" sz="1200">
                <a:solidFill>
                  <a:schemeClr val="tx1">
                    <a:lumMod val="65000"/>
                    <a:lumOff val="35000"/>
                  </a:schemeClr>
                </a:solidFill>
              </a:rPr>
              <a:t> </a:t>
            </a:r>
            <a:r>
              <a:rPr lang="en-GB" sz="1200" err="1">
                <a:solidFill>
                  <a:schemeClr val="tx1">
                    <a:lumMod val="65000"/>
                    <a:lumOff val="35000"/>
                  </a:schemeClr>
                </a:solidFill>
              </a:rPr>
              <a:t>av</a:t>
            </a:r>
            <a:r>
              <a:rPr lang="en-GB" sz="1200">
                <a:solidFill>
                  <a:schemeClr val="tx1">
                    <a:lumMod val="65000"/>
                    <a:lumOff val="35000"/>
                  </a:schemeClr>
                </a:solidFill>
              </a:rPr>
              <a:t> </a:t>
            </a:r>
            <a:r>
              <a:rPr lang="en-GB" sz="1200" err="1">
                <a:solidFill>
                  <a:schemeClr val="tx1">
                    <a:lumMod val="65000"/>
                    <a:lumOff val="35000"/>
                  </a:schemeClr>
                </a:solidFill>
              </a:rPr>
              <a:t>kulepunkter</a:t>
            </a:r>
            <a:r>
              <a:rPr lang="en-GB" sz="1200">
                <a:solidFill>
                  <a:schemeClr val="tx1">
                    <a:lumMod val="65000"/>
                    <a:lumOff val="35000"/>
                  </a:schemeClr>
                </a:solidFill>
              </a:rPr>
              <a:t> </a:t>
            </a:r>
            <a:r>
              <a:rPr lang="en-GB" sz="1200" err="1">
                <a:solidFill>
                  <a:schemeClr val="tx1">
                    <a:lumMod val="65000"/>
                    <a:lumOff val="35000"/>
                  </a:schemeClr>
                </a:solidFill>
              </a:rPr>
              <a:t>i</a:t>
            </a:r>
            <a:r>
              <a:rPr lang="en-GB" sz="1200">
                <a:solidFill>
                  <a:schemeClr val="tx1">
                    <a:lumMod val="65000"/>
                    <a:lumOff val="35000"/>
                  </a:schemeClr>
                </a:solidFill>
              </a:rPr>
              <a:t> </a:t>
            </a:r>
            <a:r>
              <a:rPr lang="en-GB" sz="1200" err="1">
                <a:solidFill>
                  <a:schemeClr val="tx1">
                    <a:lumMod val="65000"/>
                    <a:lumOff val="35000"/>
                  </a:schemeClr>
                </a:solidFill>
              </a:rPr>
              <a:t>toppmenyen</a:t>
            </a:r>
            <a:r>
              <a:rPr lang="en-GB" sz="1200">
                <a:solidFill>
                  <a:schemeClr val="tx1">
                    <a:lumMod val="65000"/>
                    <a:lumOff val="35000"/>
                  </a:schemeClr>
                </a:solidFill>
              </a:rPr>
              <a:t>.</a:t>
            </a:r>
            <a:br>
              <a:rPr lang="en-GB" sz="1200">
                <a:solidFill>
                  <a:schemeClr val="tx1">
                    <a:lumMod val="65000"/>
                    <a:lumOff val="35000"/>
                  </a:schemeClr>
                </a:solidFill>
              </a:rPr>
            </a:br>
            <a:br>
              <a:rPr lang="en-GB" sz="1200">
                <a:solidFill>
                  <a:schemeClr val="tx1">
                    <a:lumMod val="65000"/>
                    <a:lumOff val="35000"/>
                  </a:schemeClr>
                </a:solidFill>
              </a:rPr>
            </a:br>
            <a:r>
              <a:rPr lang="en-GB" sz="1200" err="1">
                <a:solidFill>
                  <a:schemeClr val="tx1">
                    <a:lumMod val="65000"/>
                    <a:lumOff val="35000"/>
                  </a:schemeClr>
                </a:solidFill>
              </a:rPr>
              <a:t>Tenk</a:t>
            </a:r>
            <a:r>
              <a:rPr lang="en-GB" sz="1200">
                <a:solidFill>
                  <a:schemeClr val="tx1">
                    <a:lumMod val="65000"/>
                    <a:lumOff val="35000"/>
                  </a:schemeClr>
                </a:solidFill>
              </a:rPr>
              <a:t> </a:t>
            </a:r>
            <a:r>
              <a:rPr lang="en-GB" sz="1200" err="1">
                <a:solidFill>
                  <a:schemeClr val="tx1">
                    <a:lumMod val="65000"/>
                    <a:lumOff val="35000"/>
                  </a:schemeClr>
                </a:solidFill>
              </a:rPr>
              <a:t>gjennom</a:t>
            </a:r>
            <a:r>
              <a:rPr lang="en-GB" sz="1200">
                <a:solidFill>
                  <a:schemeClr val="tx1">
                    <a:lumMod val="65000"/>
                    <a:lumOff val="35000"/>
                  </a:schemeClr>
                </a:solidFill>
              </a:rPr>
              <a:t> </a:t>
            </a:r>
            <a:r>
              <a:rPr lang="en-GB" sz="1200" err="1">
                <a:solidFill>
                  <a:schemeClr val="tx1">
                    <a:lumMod val="65000"/>
                    <a:lumOff val="35000"/>
                  </a:schemeClr>
                </a:solidFill>
              </a:rPr>
              <a:t>mengden</a:t>
            </a:r>
            <a:r>
              <a:rPr lang="en-GB" sz="1200">
                <a:solidFill>
                  <a:schemeClr val="tx1">
                    <a:lumMod val="65000"/>
                    <a:lumOff val="35000"/>
                  </a:schemeClr>
                </a:solidFill>
              </a:rPr>
              <a:t> </a:t>
            </a:r>
            <a:r>
              <a:rPr lang="en-GB" sz="1200" err="1">
                <a:solidFill>
                  <a:schemeClr val="tx1">
                    <a:lumMod val="65000"/>
                    <a:lumOff val="35000"/>
                  </a:schemeClr>
                </a:solidFill>
              </a:rPr>
              <a:t>tekst</a:t>
            </a:r>
            <a:r>
              <a:rPr lang="en-GB" sz="1200">
                <a:solidFill>
                  <a:schemeClr val="tx1">
                    <a:lumMod val="65000"/>
                    <a:lumOff val="35000"/>
                  </a:schemeClr>
                </a:solidFill>
              </a:rPr>
              <a:t> du legger inn </a:t>
            </a:r>
            <a:r>
              <a:rPr lang="en-GB" sz="1200" err="1">
                <a:solidFill>
                  <a:schemeClr val="tx1">
                    <a:lumMod val="65000"/>
                    <a:lumOff val="35000"/>
                  </a:schemeClr>
                </a:solidFill>
              </a:rPr>
              <a:t>i</a:t>
            </a:r>
            <a:r>
              <a:rPr lang="en-GB" sz="1200">
                <a:solidFill>
                  <a:schemeClr val="tx1">
                    <a:lumMod val="65000"/>
                    <a:lumOff val="35000"/>
                  </a:schemeClr>
                </a:solidFill>
              </a:rPr>
              <a:t> </a:t>
            </a:r>
            <a:r>
              <a:rPr lang="en-GB" sz="1200" err="1">
                <a:solidFill>
                  <a:schemeClr val="tx1">
                    <a:lumMod val="65000"/>
                    <a:lumOff val="35000"/>
                  </a:schemeClr>
                </a:solidFill>
              </a:rPr>
              <a:t>presentasjonen</a:t>
            </a:r>
            <a:r>
              <a:rPr lang="en-GB" sz="1200">
                <a:solidFill>
                  <a:schemeClr val="tx1">
                    <a:lumMod val="65000"/>
                    <a:lumOff val="35000"/>
                  </a:schemeClr>
                </a:solidFill>
              </a:rPr>
              <a:t>. Det er </a:t>
            </a:r>
            <a:r>
              <a:rPr lang="en-GB" sz="1200" err="1">
                <a:solidFill>
                  <a:schemeClr val="tx1">
                    <a:lumMod val="65000"/>
                    <a:lumOff val="35000"/>
                  </a:schemeClr>
                </a:solidFill>
              </a:rPr>
              <a:t>begrenset</a:t>
            </a:r>
            <a:r>
              <a:rPr lang="en-GB" sz="1200">
                <a:solidFill>
                  <a:schemeClr val="tx1">
                    <a:lumMod val="65000"/>
                    <a:lumOff val="35000"/>
                  </a:schemeClr>
                </a:solidFill>
              </a:rPr>
              <a:t> </a:t>
            </a:r>
            <a:r>
              <a:rPr lang="en-GB" sz="1200" err="1">
                <a:solidFill>
                  <a:schemeClr val="tx1">
                    <a:lumMod val="65000"/>
                    <a:lumOff val="35000"/>
                  </a:schemeClr>
                </a:solidFill>
              </a:rPr>
              <a:t>hvor</a:t>
            </a:r>
            <a:r>
              <a:rPr lang="en-GB" sz="1200">
                <a:solidFill>
                  <a:schemeClr val="tx1">
                    <a:lumMod val="65000"/>
                    <a:lumOff val="35000"/>
                  </a:schemeClr>
                </a:solidFill>
              </a:rPr>
              <a:t> </a:t>
            </a:r>
            <a:r>
              <a:rPr lang="en-GB" sz="1200" err="1">
                <a:solidFill>
                  <a:schemeClr val="tx1">
                    <a:lumMod val="65000"/>
                    <a:lumOff val="35000"/>
                  </a:schemeClr>
                </a:solidFill>
              </a:rPr>
              <a:t>mye</a:t>
            </a:r>
            <a:r>
              <a:rPr lang="en-GB" sz="1200">
                <a:solidFill>
                  <a:schemeClr val="tx1">
                    <a:lumMod val="65000"/>
                    <a:lumOff val="35000"/>
                  </a:schemeClr>
                </a:solidFill>
              </a:rPr>
              <a:t> folk </a:t>
            </a:r>
            <a:r>
              <a:rPr lang="en-GB" sz="1200" err="1">
                <a:solidFill>
                  <a:schemeClr val="tx1">
                    <a:lumMod val="65000"/>
                    <a:lumOff val="35000"/>
                  </a:schemeClr>
                </a:solidFill>
              </a:rPr>
              <a:t>får</a:t>
            </a:r>
            <a:r>
              <a:rPr lang="en-GB" sz="1200">
                <a:solidFill>
                  <a:schemeClr val="tx1">
                    <a:lumMod val="65000"/>
                    <a:lumOff val="35000"/>
                  </a:schemeClr>
                </a:solidFill>
              </a:rPr>
              <a:t> med seg </a:t>
            </a:r>
            <a:r>
              <a:rPr lang="en-GB" sz="1200" err="1">
                <a:solidFill>
                  <a:schemeClr val="tx1">
                    <a:lumMod val="65000"/>
                    <a:lumOff val="35000"/>
                  </a:schemeClr>
                </a:solidFill>
              </a:rPr>
              <a:t>av</a:t>
            </a:r>
            <a:r>
              <a:rPr lang="en-GB" sz="1200">
                <a:solidFill>
                  <a:schemeClr val="tx1">
                    <a:lumMod val="65000"/>
                    <a:lumOff val="35000"/>
                  </a:schemeClr>
                </a:solidFill>
              </a:rPr>
              <a:t> </a:t>
            </a:r>
            <a:r>
              <a:rPr lang="en-GB" sz="1200" err="1">
                <a:solidFill>
                  <a:schemeClr val="tx1">
                    <a:lumMod val="65000"/>
                    <a:lumOff val="35000"/>
                  </a:schemeClr>
                </a:solidFill>
              </a:rPr>
              <a:t>lange</a:t>
            </a:r>
            <a:r>
              <a:rPr lang="en-GB" sz="1200">
                <a:solidFill>
                  <a:schemeClr val="tx1">
                    <a:lumMod val="65000"/>
                    <a:lumOff val="35000"/>
                  </a:schemeClr>
                </a:solidFill>
              </a:rPr>
              <a:t> </a:t>
            </a:r>
            <a:r>
              <a:rPr lang="en-GB" sz="1200" err="1">
                <a:solidFill>
                  <a:schemeClr val="tx1">
                    <a:lumMod val="65000"/>
                    <a:lumOff val="35000"/>
                  </a:schemeClr>
                </a:solidFill>
              </a:rPr>
              <a:t>tekster</a:t>
            </a:r>
            <a:r>
              <a:rPr lang="en-GB" sz="1200">
                <a:solidFill>
                  <a:schemeClr val="tx1">
                    <a:lumMod val="65000"/>
                    <a:lumOff val="35000"/>
                  </a:schemeClr>
                </a:solidFill>
              </a:rPr>
              <a:t>.</a:t>
            </a:r>
          </a:p>
          <a:p>
            <a:pPr algn="l"/>
            <a:endParaRPr lang="en-GB" sz="1200">
              <a:solidFill>
                <a:schemeClr val="tx1">
                  <a:lumMod val="65000"/>
                  <a:lumOff val="35000"/>
                </a:schemeClr>
              </a:solidFill>
            </a:endParaRPr>
          </a:p>
          <a:p>
            <a:pPr algn="l"/>
            <a:r>
              <a:rPr lang="en-GB" sz="1200">
                <a:solidFill>
                  <a:schemeClr val="tx1">
                    <a:lumMod val="65000"/>
                    <a:lumOff val="35000"/>
                  </a:schemeClr>
                </a:solidFill>
              </a:rPr>
              <a:t>Bruk </a:t>
            </a:r>
            <a:r>
              <a:rPr lang="en-GB" sz="1200" err="1">
                <a:solidFill>
                  <a:schemeClr val="tx1">
                    <a:lumMod val="65000"/>
                    <a:lumOff val="35000"/>
                  </a:schemeClr>
                </a:solidFill>
              </a:rPr>
              <a:t>herller</a:t>
            </a:r>
            <a:r>
              <a:rPr lang="en-GB" sz="1200">
                <a:solidFill>
                  <a:schemeClr val="tx1">
                    <a:lumMod val="65000"/>
                    <a:lumOff val="35000"/>
                  </a:schemeClr>
                </a:solidFill>
              </a:rPr>
              <a:t> </a:t>
            </a:r>
            <a:r>
              <a:rPr lang="en-GB" sz="1200" err="1">
                <a:solidFill>
                  <a:schemeClr val="tx1">
                    <a:lumMod val="65000"/>
                    <a:lumOff val="35000"/>
                  </a:schemeClr>
                </a:solidFill>
              </a:rPr>
              <a:t>notatfeltet</a:t>
            </a:r>
            <a:r>
              <a:rPr lang="en-GB" sz="1200">
                <a:solidFill>
                  <a:schemeClr val="tx1">
                    <a:lumMod val="65000"/>
                    <a:lumOff val="35000"/>
                  </a:schemeClr>
                </a:solidFill>
              </a:rPr>
              <a:t> </a:t>
            </a:r>
            <a:r>
              <a:rPr lang="en-GB" sz="1200" err="1">
                <a:solidFill>
                  <a:schemeClr val="tx1">
                    <a:lumMod val="65000"/>
                    <a:lumOff val="35000"/>
                  </a:schemeClr>
                </a:solidFill>
              </a:rPr>
              <a:t>til</a:t>
            </a:r>
            <a:r>
              <a:rPr lang="en-GB" sz="1200">
                <a:solidFill>
                  <a:schemeClr val="tx1">
                    <a:lumMod val="65000"/>
                    <a:lumOff val="35000"/>
                  </a:schemeClr>
                </a:solidFill>
              </a:rPr>
              <a:t> å </a:t>
            </a:r>
            <a:r>
              <a:rPr lang="en-GB" sz="1200" err="1">
                <a:solidFill>
                  <a:schemeClr val="tx1">
                    <a:lumMod val="65000"/>
                    <a:lumOff val="35000"/>
                  </a:schemeClr>
                </a:solidFill>
              </a:rPr>
              <a:t>huske</a:t>
            </a:r>
            <a:r>
              <a:rPr lang="en-GB" sz="1200">
                <a:solidFill>
                  <a:schemeClr val="tx1">
                    <a:lumMod val="65000"/>
                    <a:lumOff val="35000"/>
                  </a:schemeClr>
                </a:solidFill>
              </a:rPr>
              <a:t> </a:t>
            </a:r>
            <a:r>
              <a:rPr lang="en-GB" sz="1200" err="1">
                <a:solidFill>
                  <a:schemeClr val="tx1">
                    <a:lumMod val="65000"/>
                    <a:lumOff val="35000"/>
                  </a:schemeClr>
                </a:solidFill>
              </a:rPr>
              <a:t>hva</a:t>
            </a:r>
            <a:r>
              <a:rPr lang="en-GB" sz="1200">
                <a:solidFill>
                  <a:schemeClr val="tx1">
                    <a:lumMod val="65000"/>
                    <a:lumOff val="35000"/>
                  </a:schemeClr>
                </a:solidFill>
              </a:rPr>
              <a:t> du </a:t>
            </a:r>
            <a:r>
              <a:rPr lang="en-GB" sz="1200" err="1">
                <a:solidFill>
                  <a:schemeClr val="tx1">
                    <a:lumMod val="65000"/>
                    <a:lumOff val="35000"/>
                  </a:schemeClr>
                </a:solidFill>
              </a:rPr>
              <a:t>skal</a:t>
            </a:r>
            <a:r>
              <a:rPr lang="en-GB" sz="1200">
                <a:solidFill>
                  <a:schemeClr val="tx1">
                    <a:lumMod val="65000"/>
                    <a:lumOff val="35000"/>
                  </a:schemeClr>
                </a:solidFill>
              </a:rPr>
              <a:t> </a:t>
            </a:r>
            <a:r>
              <a:rPr lang="en-GB" sz="1200" err="1">
                <a:solidFill>
                  <a:schemeClr val="tx1">
                    <a:lumMod val="65000"/>
                    <a:lumOff val="35000"/>
                  </a:schemeClr>
                </a:solidFill>
              </a:rPr>
              <a:t>si</a:t>
            </a:r>
            <a:r>
              <a:rPr lang="en-GB" sz="1200">
                <a:solidFill>
                  <a:schemeClr val="tx1">
                    <a:lumMod val="65000"/>
                    <a:lumOff val="35000"/>
                  </a:schemeClr>
                </a:solidFill>
              </a:rPr>
              <a:t>.</a:t>
            </a:r>
          </a:p>
          <a:p>
            <a:pPr algn="l"/>
            <a:endParaRPr lang="en-GB" sz="1200">
              <a:solidFill>
                <a:schemeClr val="tx1">
                  <a:lumMod val="65000"/>
                  <a:lumOff val="35000"/>
                </a:schemeClr>
              </a:solidFill>
            </a:endParaRPr>
          </a:p>
          <a:p>
            <a:pPr algn="l"/>
            <a:r>
              <a:rPr lang="en-GB" sz="1200" err="1">
                <a:solidFill>
                  <a:schemeClr val="tx1">
                    <a:lumMod val="65000"/>
                    <a:lumOff val="35000"/>
                  </a:schemeClr>
                </a:solidFill>
              </a:rPr>
              <a:t>Stikktittel</a:t>
            </a:r>
            <a:r>
              <a:rPr lang="en-GB" sz="1200">
                <a:solidFill>
                  <a:schemeClr val="tx1">
                    <a:lumMod val="65000"/>
                    <a:lumOff val="35000"/>
                  </a:schemeClr>
                </a:solidFill>
              </a:rPr>
              <a:t> </a:t>
            </a:r>
            <a:r>
              <a:rPr lang="en-GB" sz="1200" err="1">
                <a:solidFill>
                  <a:schemeClr val="tx1">
                    <a:lumMod val="65000"/>
                    <a:lumOff val="35000"/>
                  </a:schemeClr>
                </a:solidFill>
              </a:rPr>
              <a:t>øverst</a:t>
            </a:r>
            <a:r>
              <a:rPr lang="en-GB" sz="1200">
                <a:solidFill>
                  <a:schemeClr val="tx1">
                    <a:lumMod val="65000"/>
                    <a:lumOff val="35000"/>
                  </a:schemeClr>
                </a:solidFill>
              </a:rPr>
              <a:t> </a:t>
            </a:r>
            <a:r>
              <a:rPr lang="en-GB" sz="1200" err="1">
                <a:solidFill>
                  <a:schemeClr val="tx1">
                    <a:lumMod val="65000"/>
                    <a:lumOff val="35000"/>
                  </a:schemeClr>
                </a:solidFill>
              </a:rPr>
              <a:t>må</a:t>
            </a:r>
            <a:r>
              <a:rPr lang="en-GB" sz="1200">
                <a:solidFill>
                  <a:schemeClr val="tx1">
                    <a:lumMod val="65000"/>
                    <a:lumOff val="35000"/>
                  </a:schemeClr>
                </a:solidFill>
              </a:rPr>
              <a:t> </a:t>
            </a:r>
            <a:r>
              <a:rPr lang="en-GB" sz="1200" err="1">
                <a:solidFill>
                  <a:schemeClr val="tx1">
                    <a:lumMod val="65000"/>
                    <a:lumOff val="35000"/>
                  </a:schemeClr>
                </a:solidFill>
              </a:rPr>
              <a:t>ikke</a:t>
            </a:r>
            <a:r>
              <a:rPr lang="en-GB" sz="1200">
                <a:solidFill>
                  <a:schemeClr val="tx1">
                    <a:lumMod val="65000"/>
                    <a:lumOff val="35000"/>
                  </a:schemeClr>
                </a:solidFill>
              </a:rPr>
              <a:t> </a:t>
            </a:r>
            <a:r>
              <a:rPr lang="en-GB" sz="1200" err="1">
                <a:solidFill>
                  <a:schemeClr val="tx1">
                    <a:lumMod val="65000"/>
                    <a:lumOff val="35000"/>
                  </a:schemeClr>
                </a:solidFill>
              </a:rPr>
              <a:t>brukes</a:t>
            </a:r>
            <a:r>
              <a:rPr lang="en-GB" sz="1200">
                <a:solidFill>
                  <a:schemeClr val="tx1">
                    <a:lumMod val="65000"/>
                    <a:lumOff val="35000"/>
                  </a:schemeClr>
                </a:solidFill>
              </a:rPr>
              <a:t>. </a:t>
            </a:r>
            <a:r>
              <a:rPr lang="en-GB" sz="1200" err="1">
                <a:solidFill>
                  <a:schemeClr val="tx1">
                    <a:lumMod val="65000"/>
                    <a:lumOff val="35000"/>
                  </a:schemeClr>
                </a:solidFill>
              </a:rPr>
              <a:t>Hvis</a:t>
            </a:r>
            <a:r>
              <a:rPr lang="en-GB" sz="1200">
                <a:solidFill>
                  <a:schemeClr val="tx1">
                    <a:lumMod val="65000"/>
                    <a:lumOff val="35000"/>
                  </a:schemeClr>
                </a:solidFill>
              </a:rPr>
              <a:t> du </a:t>
            </a:r>
            <a:r>
              <a:rPr lang="en-GB" sz="1200" err="1">
                <a:solidFill>
                  <a:schemeClr val="tx1">
                    <a:lumMod val="65000"/>
                    <a:lumOff val="35000"/>
                  </a:schemeClr>
                </a:solidFill>
              </a:rPr>
              <a:t>ikke</a:t>
            </a:r>
            <a:r>
              <a:rPr lang="en-GB" sz="1200">
                <a:solidFill>
                  <a:schemeClr val="tx1">
                    <a:lumMod val="65000"/>
                    <a:lumOff val="35000"/>
                  </a:schemeClr>
                </a:solidFill>
              </a:rPr>
              <a:t> </a:t>
            </a:r>
            <a:r>
              <a:rPr lang="en-GB" sz="1200" err="1">
                <a:solidFill>
                  <a:schemeClr val="tx1">
                    <a:lumMod val="65000"/>
                    <a:lumOff val="35000"/>
                  </a:schemeClr>
                </a:solidFill>
              </a:rPr>
              <a:t>skriver</a:t>
            </a:r>
            <a:r>
              <a:rPr lang="en-GB" sz="1200">
                <a:solidFill>
                  <a:schemeClr val="tx1">
                    <a:lumMod val="65000"/>
                    <a:lumOff val="35000"/>
                  </a:schemeClr>
                </a:solidFill>
              </a:rPr>
              <a:t> </a:t>
            </a:r>
            <a:r>
              <a:rPr lang="en-GB" sz="1200" err="1">
                <a:solidFill>
                  <a:schemeClr val="tx1">
                    <a:lumMod val="65000"/>
                    <a:lumOff val="35000"/>
                  </a:schemeClr>
                </a:solidFill>
              </a:rPr>
              <a:t>noe</a:t>
            </a:r>
            <a:r>
              <a:rPr lang="en-GB" sz="1200">
                <a:solidFill>
                  <a:schemeClr val="tx1">
                    <a:lumMod val="65000"/>
                    <a:lumOff val="35000"/>
                  </a:schemeClr>
                </a:solidFill>
              </a:rPr>
              <a:t> der, </a:t>
            </a:r>
            <a:r>
              <a:rPr lang="en-GB" sz="1200" err="1">
                <a:solidFill>
                  <a:schemeClr val="tx1">
                    <a:lumMod val="65000"/>
                    <a:lumOff val="35000"/>
                  </a:schemeClr>
                </a:solidFill>
              </a:rPr>
              <a:t>vil</a:t>
            </a:r>
            <a:r>
              <a:rPr lang="en-GB" sz="1200">
                <a:solidFill>
                  <a:schemeClr val="tx1">
                    <a:lumMod val="65000"/>
                    <a:lumOff val="35000"/>
                  </a:schemeClr>
                </a:solidFill>
              </a:rPr>
              <a:t> </a:t>
            </a:r>
            <a:r>
              <a:rPr lang="en-GB" sz="1200" err="1">
                <a:solidFill>
                  <a:schemeClr val="tx1">
                    <a:lumMod val="65000"/>
                    <a:lumOff val="35000"/>
                  </a:schemeClr>
                </a:solidFill>
              </a:rPr>
              <a:t>feltet</a:t>
            </a:r>
            <a:r>
              <a:rPr lang="en-GB" sz="1200">
                <a:solidFill>
                  <a:schemeClr val="tx1">
                    <a:lumMod val="65000"/>
                    <a:lumOff val="35000"/>
                  </a:schemeClr>
                </a:solidFill>
              </a:rPr>
              <a:t> </a:t>
            </a:r>
            <a:r>
              <a:rPr lang="en-GB" sz="1200" err="1">
                <a:solidFill>
                  <a:schemeClr val="tx1">
                    <a:lumMod val="65000"/>
                    <a:lumOff val="35000"/>
                  </a:schemeClr>
                </a:solidFill>
              </a:rPr>
              <a:t>ikke</a:t>
            </a:r>
            <a:r>
              <a:rPr lang="en-GB" sz="1200">
                <a:solidFill>
                  <a:schemeClr val="tx1">
                    <a:lumMod val="65000"/>
                    <a:lumOff val="35000"/>
                  </a:schemeClr>
                </a:solidFill>
              </a:rPr>
              <a:t> </a:t>
            </a:r>
            <a:r>
              <a:rPr lang="en-GB" sz="1200" err="1">
                <a:solidFill>
                  <a:schemeClr val="tx1">
                    <a:lumMod val="65000"/>
                    <a:lumOff val="35000"/>
                  </a:schemeClr>
                </a:solidFill>
              </a:rPr>
              <a:t>synes</a:t>
            </a:r>
            <a:r>
              <a:rPr lang="en-GB" sz="1200">
                <a:solidFill>
                  <a:schemeClr val="tx1">
                    <a:lumMod val="65000"/>
                    <a:lumOff val="35000"/>
                  </a:schemeClr>
                </a:solidFill>
              </a:rPr>
              <a:t> I </a:t>
            </a:r>
            <a:r>
              <a:rPr lang="en-GB" sz="1200" err="1">
                <a:solidFill>
                  <a:schemeClr val="tx1">
                    <a:lumMod val="65000"/>
                    <a:lumOff val="35000"/>
                  </a:schemeClr>
                </a:solidFill>
              </a:rPr>
              <a:t>presentasjonsmodus</a:t>
            </a:r>
            <a:r>
              <a:rPr lang="en-GB" sz="1200">
                <a:solidFill>
                  <a:schemeClr val="tx1">
                    <a:lumMod val="65000"/>
                    <a:lumOff val="35000"/>
                  </a:schemeClr>
                </a:solidFill>
              </a:rPr>
              <a:t>.</a:t>
            </a:r>
          </a:p>
        </p:txBody>
      </p:sp>
    </p:spTree>
    <p:extLst>
      <p:ext uri="{BB962C8B-B14F-4D97-AF65-F5344CB8AC3E}">
        <p14:creationId xmlns:p14="http://schemas.microsoft.com/office/powerpoint/2010/main" val="849016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 og teks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a:xfrm>
            <a:off x="627196" y="728662"/>
            <a:ext cx="10905992" cy="612775"/>
          </a:xfrm>
        </p:spPr>
        <p:txBody>
          <a:bodyPr/>
          <a:lstStyle>
            <a:lvl1pPr>
              <a:defRPr>
                <a:solidFill>
                  <a:schemeClr val="bg1"/>
                </a:solidFill>
              </a:defRPr>
            </a:lvl1pPr>
          </a:lstStyle>
          <a:p>
            <a:r>
              <a:rPr lang="nb-NO"/>
              <a:t>Klikk for å redigere tittelstil</a:t>
            </a:r>
            <a:endParaRPr lang="en-NO"/>
          </a:p>
        </p:txBody>
      </p:sp>
      <p:sp>
        <p:nvSpPr>
          <p:cNvPr id="5" name="Text Placeholder 6">
            <a:extLst>
              <a:ext uri="{FF2B5EF4-FFF2-40B4-BE49-F238E27FC236}">
                <a16:creationId xmlns:a16="http://schemas.microsoft.com/office/drawing/2014/main" id="{88A95D60-B3AA-A65F-1874-AC2975E4ECA1}"/>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err="1"/>
              <a:t>Subtittel</a:t>
            </a:r>
            <a:endParaRPr lang="en-NO"/>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p:txBody>
          <a:bodyPr/>
          <a:lstStyle>
            <a:lvl1pPr indent="-216000">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pic>
        <p:nvPicPr>
          <p:cNvPr id="7" name="NHN-logo">
            <a:extLst>
              <a:ext uri="{FF2B5EF4-FFF2-40B4-BE49-F238E27FC236}">
                <a16:creationId xmlns:a16="http://schemas.microsoft.com/office/drawing/2014/main" id="{5AFA13F0-1079-5536-F0AC-E553717F973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5289E16C-BBAF-4E39-A226-6211B6780584}"/>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a:solidFill>
                  <a:schemeClr val="tx1">
                    <a:lumMod val="65000"/>
                    <a:lumOff val="35000"/>
                  </a:schemeClr>
                </a:solidFill>
              </a:rPr>
              <a:t>Tips</a:t>
            </a:r>
          </a:p>
          <a:p>
            <a:pPr algn="l"/>
            <a:endParaRPr lang="en-GB" sz="1200">
              <a:solidFill>
                <a:schemeClr val="tx1">
                  <a:lumMod val="65000"/>
                  <a:lumOff val="35000"/>
                </a:schemeClr>
              </a:solidFill>
            </a:endParaRPr>
          </a:p>
          <a:p>
            <a:pPr algn="l"/>
            <a:r>
              <a:rPr lang="en-GB" sz="1200">
                <a:solidFill>
                  <a:schemeClr val="tx1">
                    <a:lumMod val="65000"/>
                    <a:lumOff val="35000"/>
                  </a:schemeClr>
                </a:solidFill>
              </a:rPr>
              <a:t>Dersom det </a:t>
            </a:r>
            <a:r>
              <a:rPr lang="en-GB" sz="1200" err="1">
                <a:solidFill>
                  <a:schemeClr val="tx1">
                    <a:lumMod val="65000"/>
                    <a:lumOff val="35000"/>
                  </a:schemeClr>
                </a:solidFill>
              </a:rPr>
              <a:t>ikke</a:t>
            </a:r>
            <a:r>
              <a:rPr lang="en-GB" sz="1200">
                <a:solidFill>
                  <a:schemeClr val="tx1">
                    <a:lumMod val="65000"/>
                    <a:lumOff val="35000"/>
                  </a:schemeClr>
                </a:solidFill>
              </a:rPr>
              <a:t> er </a:t>
            </a:r>
            <a:r>
              <a:rPr lang="en-GB" sz="1200" err="1">
                <a:solidFill>
                  <a:schemeClr val="tx1">
                    <a:lumMod val="65000"/>
                    <a:lumOff val="35000"/>
                  </a:schemeClr>
                </a:solidFill>
              </a:rPr>
              <a:t>ønskelig</a:t>
            </a:r>
            <a:r>
              <a:rPr lang="en-GB" sz="1200">
                <a:solidFill>
                  <a:schemeClr val="tx1">
                    <a:lumMod val="65000"/>
                    <a:lumOff val="35000"/>
                  </a:schemeClr>
                </a:solidFill>
              </a:rPr>
              <a:t> med </a:t>
            </a:r>
            <a:r>
              <a:rPr lang="en-GB" sz="1200" err="1">
                <a:solidFill>
                  <a:schemeClr val="tx1">
                    <a:lumMod val="65000"/>
                    <a:lumOff val="35000"/>
                  </a:schemeClr>
                </a:solidFill>
              </a:rPr>
              <a:t>kulepunkter</a:t>
            </a:r>
            <a:r>
              <a:rPr lang="en-GB" sz="1200">
                <a:solidFill>
                  <a:schemeClr val="tx1">
                    <a:lumMod val="65000"/>
                    <a:lumOff val="35000"/>
                  </a:schemeClr>
                </a:solidFill>
              </a:rPr>
              <a:t>, </a:t>
            </a:r>
            <a:r>
              <a:rPr lang="en-GB" sz="1200" err="1">
                <a:solidFill>
                  <a:schemeClr val="tx1">
                    <a:lumMod val="65000"/>
                    <a:lumOff val="35000"/>
                  </a:schemeClr>
                </a:solidFill>
              </a:rPr>
              <a:t>skru</a:t>
            </a:r>
            <a:r>
              <a:rPr lang="en-GB" sz="1200">
                <a:solidFill>
                  <a:schemeClr val="tx1">
                    <a:lumMod val="65000"/>
                    <a:lumOff val="35000"/>
                  </a:schemeClr>
                </a:solidFill>
              </a:rPr>
              <a:t> </a:t>
            </a:r>
            <a:r>
              <a:rPr lang="en-GB" sz="1200" err="1">
                <a:solidFill>
                  <a:schemeClr val="tx1">
                    <a:lumMod val="65000"/>
                    <a:lumOff val="35000"/>
                  </a:schemeClr>
                </a:solidFill>
              </a:rPr>
              <a:t>av</a:t>
            </a:r>
            <a:r>
              <a:rPr lang="en-GB" sz="1200">
                <a:solidFill>
                  <a:schemeClr val="tx1">
                    <a:lumMod val="65000"/>
                    <a:lumOff val="35000"/>
                  </a:schemeClr>
                </a:solidFill>
              </a:rPr>
              <a:t> </a:t>
            </a:r>
            <a:r>
              <a:rPr lang="en-GB" sz="1200" err="1">
                <a:solidFill>
                  <a:schemeClr val="tx1">
                    <a:lumMod val="65000"/>
                    <a:lumOff val="35000"/>
                  </a:schemeClr>
                </a:solidFill>
              </a:rPr>
              <a:t>kulepunkter</a:t>
            </a:r>
            <a:r>
              <a:rPr lang="en-GB" sz="1200">
                <a:solidFill>
                  <a:schemeClr val="tx1">
                    <a:lumMod val="65000"/>
                    <a:lumOff val="35000"/>
                  </a:schemeClr>
                </a:solidFill>
              </a:rPr>
              <a:t> </a:t>
            </a:r>
            <a:r>
              <a:rPr lang="en-GB" sz="1200" err="1">
                <a:solidFill>
                  <a:schemeClr val="tx1">
                    <a:lumMod val="65000"/>
                    <a:lumOff val="35000"/>
                  </a:schemeClr>
                </a:solidFill>
              </a:rPr>
              <a:t>i</a:t>
            </a:r>
            <a:r>
              <a:rPr lang="en-GB" sz="1200">
                <a:solidFill>
                  <a:schemeClr val="tx1">
                    <a:lumMod val="65000"/>
                    <a:lumOff val="35000"/>
                  </a:schemeClr>
                </a:solidFill>
              </a:rPr>
              <a:t> </a:t>
            </a:r>
            <a:r>
              <a:rPr lang="en-GB" sz="1200" err="1">
                <a:solidFill>
                  <a:schemeClr val="tx1">
                    <a:lumMod val="65000"/>
                    <a:lumOff val="35000"/>
                  </a:schemeClr>
                </a:solidFill>
              </a:rPr>
              <a:t>toppmenyen</a:t>
            </a:r>
            <a:r>
              <a:rPr lang="en-GB" sz="1200">
                <a:solidFill>
                  <a:schemeClr val="tx1">
                    <a:lumMod val="65000"/>
                    <a:lumOff val="35000"/>
                  </a:schemeClr>
                </a:solidFill>
              </a:rPr>
              <a:t>.</a:t>
            </a:r>
            <a:br>
              <a:rPr lang="en-GB" sz="1200">
                <a:solidFill>
                  <a:schemeClr val="tx1">
                    <a:lumMod val="65000"/>
                    <a:lumOff val="35000"/>
                  </a:schemeClr>
                </a:solidFill>
              </a:rPr>
            </a:br>
            <a:br>
              <a:rPr lang="en-GB" sz="1200">
                <a:solidFill>
                  <a:schemeClr val="tx1">
                    <a:lumMod val="65000"/>
                    <a:lumOff val="35000"/>
                  </a:schemeClr>
                </a:solidFill>
              </a:rPr>
            </a:br>
            <a:r>
              <a:rPr lang="en-GB" sz="1200" err="1">
                <a:solidFill>
                  <a:schemeClr val="tx1">
                    <a:lumMod val="65000"/>
                    <a:lumOff val="35000"/>
                  </a:schemeClr>
                </a:solidFill>
              </a:rPr>
              <a:t>Tenk</a:t>
            </a:r>
            <a:r>
              <a:rPr lang="en-GB" sz="1200">
                <a:solidFill>
                  <a:schemeClr val="tx1">
                    <a:lumMod val="65000"/>
                    <a:lumOff val="35000"/>
                  </a:schemeClr>
                </a:solidFill>
              </a:rPr>
              <a:t> </a:t>
            </a:r>
            <a:r>
              <a:rPr lang="en-GB" sz="1200" err="1">
                <a:solidFill>
                  <a:schemeClr val="tx1">
                    <a:lumMod val="65000"/>
                    <a:lumOff val="35000"/>
                  </a:schemeClr>
                </a:solidFill>
              </a:rPr>
              <a:t>gjennom</a:t>
            </a:r>
            <a:r>
              <a:rPr lang="en-GB" sz="1200">
                <a:solidFill>
                  <a:schemeClr val="tx1">
                    <a:lumMod val="65000"/>
                    <a:lumOff val="35000"/>
                  </a:schemeClr>
                </a:solidFill>
              </a:rPr>
              <a:t> </a:t>
            </a:r>
            <a:r>
              <a:rPr lang="en-GB" sz="1200" err="1">
                <a:solidFill>
                  <a:schemeClr val="tx1">
                    <a:lumMod val="65000"/>
                    <a:lumOff val="35000"/>
                  </a:schemeClr>
                </a:solidFill>
              </a:rPr>
              <a:t>mengden</a:t>
            </a:r>
            <a:r>
              <a:rPr lang="en-GB" sz="1200">
                <a:solidFill>
                  <a:schemeClr val="tx1">
                    <a:lumMod val="65000"/>
                    <a:lumOff val="35000"/>
                  </a:schemeClr>
                </a:solidFill>
              </a:rPr>
              <a:t> </a:t>
            </a:r>
            <a:r>
              <a:rPr lang="en-GB" sz="1200" err="1">
                <a:solidFill>
                  <a:schemeClr val="tx1">
                    <a:lumMod val="65000"/>
                    <a:lumOff val="35000"/>
                  </a:schemeClr>
                </a:solidFill>
              </a:rPr>
              <a:t>tekst</a:t>
            </a:r>
            <a:r>
              <a:rPr lang="en-GB" sz="1200">
                <a:solidFill>
                  <a:schemeClr val="tx1">
                    <a:lumMod val="65000"/>
                    <a:lumOff val="35000"/>
                  </a:schemeClr>
                </a:solidFill>
              </a:rPr>
              <a:t> du legger inn </a:t>
            </a:r>
            <a:r>
              <a:rPr lang="en-GB" sz="1200" err="1">
                <a:solidFill>
                  <a:schemeClr val="tx1">
                    <a:lumMod val="65000"/>
                    <a:lumOff val="35000"/>
                  </a:schemeClr>
                </a:solidFill>
              </a:rPr>
              <a:t>i</a:t>
            </a:r>
            <a:r>
              <a:rPr lang="en-GB" sz="1200">
                <a:solidFill>
                  <a:schemeClr val="tx1">
                    <a:lumMod val="65000"/>
                    <a:lumOff val="35000"/>
                  </a:schemeClr>
                </a:solidFill>
              </a:rPr>
              <a:t> </a:t>
            </a:r>
            <a:r>
              <a:rPr lang="en-GB" sz="1200" err="1">
                <a:solidFill>
                  <a:schemeClr val="tx1">
                    <a:lumMod val="65000"/>
                    <a:lumOff val="35000"/>
                  </a:schemeClr>
                </a:solidFill>
              </a:rPr>
              <a:t>presentasjonen</a:t>
            </a:r>
            <a:r>
              <a:rPr lang="en-GB" sz="1200">
                <a:solidFill>
                  <a:schemeClr val="tx1">
                    <a:lumMod val="65000"/>
                    <a:lumOff val="35000"/>
                  </a:schemeClr>
                </a:solidFill>
              </a:rPr>
              <a:t>. Det er </a:t>
            </a:r>
            <a:r>
              <a:rPr lang="en-GB" sz="1200" err="1">
                <a:solidFill>
                  <a:schemeClr val="tx1">
                    <a:lumMod val="65000"/>
                    <a:lumOff val="35000"/>
                  </a:schemeClr>
                </a:solidFill>
              </a:rPr>
              <a:t>begrenset</a:t>
            </a:r>
            <a:r>
              <a:rPr lang="en-GB" sz="1200">
                <a:solidFill>
                  <a:schemeClr val="tx1">
                    <a:lumMod val="65000"/>
                    <a:lumOff val="35000"/>
                  </a:schemeClr>
                </a:solidFill>
              </a:rPr>
              <a:t> </a:t>
            </a:r>
            <a:r>
              <a:rPr lang="en-GB" sz="1200" err="1">
                <a:solidFill>
                  <a:schemeClr val="tx1">
                    <a:lumMod val="65000"/>
                    <a:lumOff val="35000"/>
                  </a:schemeClr>
                </a:solidFill>
              </a:rPr>
              <a:t>hvor</a:t>
            </a:r>
            <a:r>
              <a:rPr lang="en-GB" sz="1200">
                <a:solidFill>
                  <a:schemeClr val="tx1">
                    <a:lumMod val="65000"/>
                    <a:lumOff val="35000"/>
                  </a:schemeClr>
                </a:solidFill>
              </a:rPr>
              <a:t> </a:t>
            </a:r>
            <a:r>
              <a:rPr lang="en-GB" sz="1200" err="1">
                <a:solidFill>
                  <a:schemeClr val="tx1">
                    <a:lumMod val="65000"/>
                    <a:lumOff val="35000"/>
                  </a:schemeClr>
                </a:solidFill>
              </a:rPr>
              <a:t>mye</a:t>
            </a:r>
            <a:r>
              <a:rPr lang="en-GB" sz="1200">
                <a:solidFill>
                  <a:schemeClr val="tx1">
                    <a:lumMod val="65000"/>
                    <a:lumOff val="35000"/>
                  </a:schemeClr>
                </a:solidFill>
              </a:rPr>
              <a:t> folk </a:t>
            </a:r>
            <a:r>
              <a:rPr lang="en-GB" sz="1200" err="1">
                <a:solidFill>
                  <a:schemeClr val="tx1">
                    <a:lumMod val="65000"/>
                    <a:lumOff val="35000"/>
                  </a:schemeClr>
                </a:solidFill>
              </a:rPr>
              <a:t>får</a:t>
            </a:r>
            <a:r>
              <a:rPr lang="en-GB" sz="1200">
                <a:solidFill>
                  <a:schemeClr val="tx1">
                    <a:lumMod val="65000"/>
                    <a:lumOff val="35000"/>
                  </a:schemeClr>
                </a:solidFill>
              </a:rPr>
              <a:t> med seg </a:t>
            </a:r>
            <a:r>
              <a:rPr lang="en-GB" sz="1200" err="1">
                <a:solidFill>
                  <a:schemeClr val="tx1">
                    <a:lumMod val="65000"/>
                    <a:lumOff val="35000"/>
                  </a:schemeClr>
                </a:solidFill>
              </a:rPr>
              <a:t>av</a:t>
            </a:r>
            <a:r>
              <a:rPr lang="en-GB" sz="1200">
                <a:solidFill>
                  <a:schemeClr val="tx1">
                    <a:lumMod val="65000"/>
                    <a:lumOff val="35000"/>
                  </a:schemeClr>
                </a:solidFill>
              </a:rPr>
              <a:t> </a:t>
            </a:r>
            <a:r>
              <a:rPr lang="en-GB" sz="1200" err="1">
                <a:solidFill>
                  <a:schemeClr val="tx1">
                    <a:lumMod val="65000"/>
                    <a:lumOff val="35000"/>
                  </a:schemeClr>
                </a:solidFill>
              </a:rPr>
              <a:t>lange</a:t>
            </a:r>
            <a:r>
              <a:rPr lang="en-GB" sz="1200">
                <a:solidFill>
                  <a:schemeClr val="tx1">
                    <a:lumMod val="65000"/>
                    <a:lumOff val="35000"/>
                  </a:schemeClr>
                </a:solidFill>
              </a:rPr>
              <a:t> </a:t>
            </a:r>
            <a:r>
              <a:rPr lang="en-GB" sz="1200" err="1">
                <a:solidFill>
                  <a:schemeClr val="tx1">
                    <a:lumMod val="65000"/>
                    <a:lumOff val="35000"/>
                  </a:schemeClr>
                </a:solidFill>
              </a:rPr>
              <a:t>tekster</a:t>
            </a:r>
            <a:r>
              <a:rPr lang="en-GB" sz="1200">
                <a:solidFill>
                  <a:schemeClr val="tx1">
                    <a:lumMod val="65000"/>
                    <a:lumOff val="35000"/>
                  </a:schemeClr>
                </a:solidFill>
              </a:rPr>
              <a:t>.</a:t>
            </a:r>
          </a:p>
          <a:p>
            <a:pPr algn="l"/>
            <a:endParaRPr lang="en-GB" sz="1200">
              <a:solidFill>
                <a:schemeClr val="tx1">
                  <a:lumMod val="65000"/>
                  <a:lumOff val="35000"/>
                </a:schemeClr>
              </a:solidFill>
            </a:endParaRPr>
          </a:p>
          <a:p>
            <a:pPr algn="l"/>
            <a:r>
              <a:rPr lang="en-GB" sz="1200">
                <a:solidFill>
                  <a:schemeClr val="tx1">
                    <a:lumMod val="65000"/>
                    <a:lumOff val="35000"/>
                  </a:schemeClr>
                </a:solidFill>
              </a:rPr>
              <a:t>Bruk heller </a:t>
            </a:r>
            <a:r>
              <a:rPr lang="en-GB" sz="1200" err="1">
                <a:solidFill>
                  <a:schemeClr val="tx1">
                    <a:lumMod val="65000"/>
                    <a:lumOff val="35000"/>
                  </a:schemeClr>
                </a:solidFill>
              </a:rPr>
              <a:t>notatfeltet</a:t>
            </a:r>
            <a:r>
              <a:rPr lang="en-GB" sz="1200">
                <a:solidFill>
                  <a:schemeClr val="tx1">
                    <a:lumMod val="65000"/>
                    <a:lumOff val="35000"/>
                  </a:schemeClr>
                </a:solidFill>
              </a:rPr>
              <a:t> </a:t>
            </a:r>
            <a:r>
              <a:rPr lang="en-GB" sz="1200" err="1">
                <a:solidFill>
                  <a:schemeClr val="tx1">
                    <a:lumMod val="65000"/>
                    <a:lumOff val="35000"/>
                  </a:schemeClr>
                </a:solidFill>
              </a:rPr>
              <a:t>til</a:t>
            </a:r>
            <a:r>
              <a:rPr lang="en-GB" sz="1200">
                <a:solidFill>
                  <a:schemeClr val="tx1">
                    <a:lumMod val="65000"/>
                    <a:lumOff val="35000"/>
                  </a:schemeClr>
                </a:solidFill>
              </a:rPr>
              <a:t> å </a:t>
            </a:r>
            <a:r>
              <a:rPr lang="en-GB" sz="1200" err="1">
                <a:solidFill>
                  <a:schemeClr val="tx1">
                    <a:lumMod val="65000"/>
                    <a:lumOff val="35000"/>
                  </a:schemeClr>
                </a:solidFill>
              </a:rPr>
              <a:t>huske</a:t>
            </a:r>
            <a:r>
              <a:rPr lang="en-GB" sz="1200">
                <a:solidFill>
                  <a:schemeClr val="tx1">
                    <a:lumMod val="65000"/>
                    <a:lumOff val="35000"/>
                  </a:schemeClr>
                </a:solidFill>
              </a:rPr>
              <a:t> </a:t>
            </a:r>
            <a:r>
              <a:rPr lang="en-GB" sz="1200" err="1">
                <a:solidFill>
                  <a:schemeClr val="tx1">
                    <a:lumMod val="65000"/>
                    <a:lumOff val="35000"/>
                  </a:schemeClr>
                </a:solidFill>
              </a:rPr>
              <a:t>hva</a:t>
            </a:r>
            <a:r>
              <a:rPr lang="en-GB" sz="1200">
                <a:solidFill>
                  <a:schemeClr val="tx1">
                    <a:lumMod val="65000"/>
                    <a:lumOff val="35000"/>
                  </a:schemeClr>
                </a:solidFill>
              </a:rPr>
              <a:t> du </a:t>
            </a:r>
            <a:r>
              <a:rPr lang="en-GB" sz="1200" err="1">
                <a:solidFill>
                  <a:schemeClr val="tx1">
                    <a:lumMod val="65000"/>
                    <a:lumOff val="35000"/>
                  </a:schemeClr>
                </a:solidFill>
              </a:rPr>
              <a:t>skal</a:t>
            </a:r>
            <a:r>
              <a:rPr lang="en-GB" sz="1200">
                <a:solidFill>
                  <a:schemeClr val="tx1">
                    <a:lumMod val="65000"/>
                    <a:lumOff val="35000"/>
                  </a:schemeClr>
                </a:solidFill>
              </a:rPr>
              <a:t> </a:t>
            </a:r>
            <a:r>
              <a:rPr lang="en-GB" sz="1200" err="1">
                <a:solidFill>
                  <a:schemeClr val="tx1">
                    <a:lumMod val="65000"/>
                    <a:lumOff val="35000"/>
                  </a:schemeClr>
                </a:solidFill>
              </a:rPr>
              <a:t>si</a:t>
            </a:r>
            <a:r>
              <a:rPr lang="en-GB" sz="1200">
                <a:solidFill>
                  <a:schemeClr val="tx1">
                    <a:lumMod val="65000"/>
                    <a:lumOff val="35000"/>
                  </a:schemeClr>
                </a:solidFill>
              </a:rPr>
              <a:t>.</a:t>
            </a:r>
          </a:p>
          <a:p>
            <a:pPr algn="l"/>
            <a:endParaRPr lang="en-GB" sz="1200">
              <a:solidFill>
                <a:schemeClr val="tx1">
                  <a:lumMod val="65000"/>
                  <a:lumOff val="35000"/>
                </a:schemeClr>
              </a:solidFill>
            </a:endParaRPr>
          </a:p>
          <a:p>
            <a:pPr algn="l"/>
            <a:r>
              <a:rPr lang="en-GB" sz="1200" err="1">
                <a:solidFill>
                  <a:schemeClr val="tx1">
                    <a:lumMod val="65000"/>
                    <a:lumOff val="35000"/>
                  </a:schemeClr>
                </a:solidFill>
              </a:rPr>
              <a:t>Stikktittel</a:t>
            </a:r>
            <a:r>
              <a:rPr lang="en-GB" sz="1200">
                <a:solidFill>
                  <a:schemeClr val="tx1">
                    <a:lumMod val="65000"/>
                    <a:lumOff val="35000"/>
                  </a:schemeClr>
                </a:solidFill>
              </a:rPr>
              <a:t> </a:t>
            </a:r>
            <a:r>
              <a:rPr lang="en-GB" sz="1200" err="1">
                <a:solidFill>
                  <a:schemeClr val="tx1">
                    <a:lumMod val="65000"/>
                    <a:lumOff val="35000"/>
                  </a:schemeClr>
                </a:solidFill>
              </a:rPr>
              <a:t>øverst</a:t>
            </a:r>
            <a:r>
              <a:rPr lang="en-GB" sz="1200">
                <a:solidFill>
                  <a:schemeClr val="tx1">
                    <a:lumMod val="65000"/>
                    <a:lumOff val="35000"/>
                  </a:schemeClr>
                </a:solidFill>
              </a:rPr>
              <a:t> </a:t>
            </a:r>
            <a:r>
              <a:rPr lang="en-GB" sz="1200" err="1">
                <a:solidFill>
                  <a:schemeClr val="tx1">
                    <a:lumMod val="65000"/>
                    <a:lumOff val="35000"/>
                  </a:schemeClr>
                </a:solidFill>
              </a:rPr>
              <a:t>må</a:t>
            </a:r>
            <a:r>
              <a:rPr lang="en-GB" sz="1200">
                <a:solidFill>
                  <a:schemeClr val="tx1">
                    <a:lumMod val="65000"/>
                    <a:lumOff val="35000"/>
                  </a:schemeClr>
                </a:solidFill>
              </a:rPr>
              <a:t> </a:t>
            </a:r>
            <a:r>
              <a:rPr lang="en-GB" sz="1200" err="1">
                <a:solidFill>
                  <a:schemeClr val="tx1">
                    <a:lumMod val="65000"/>
                    <a:lumOff val="35000"/>
                  </a:schemeClr>
                </a:solidFill>
              </a:rPr>
              <a:t>ikke</a:t>
            </a:r>
            <a:r>
              <a:rPr lang="en-GB" sz="1200">
                <a:solidFill>
                  <a:schemeClr val="tx1">
                    <a:lumMod val="65000"/>
                    <a:lumOff val="35000"/>
                  </a:schemeClr>
                </a:solidFill>
              </a:rPr>
              <a:t> </a:t>
            </a:r>
            <a:r>
              <a:rPr lang="en-GB" sz="1200" err="1">
                <a:solidFill>
                  <a:schemeClr val="tx1">
                    <a:lumMod val="65000"/>
                    <a:lumOff val="35000"/>
                  </a:schemeClr>
                </a:solidFill>
              </a:rPr>
              <a:t>brukes</a:t>
            </a:r>
            <a:r>
              <a:rPr lang="en-GB" sz="1200">
                <a:solidFill>
                  <a:schemeClr val="tx1">
                    <a:lumMod val="65000"/>
                    <a:lumOff val="35000"/>
                  </a:schemeClr>
                </a:solidFill>
              </a:rPr>
              <a:t>. </a:t>
            </a:r>
            <a:r>
              <a:rPr lang="en-GB" sz="1200" err="1">
                <a:solidFill>
                  <a:schemeClr val="tx1">
                    <a:lumMod val="65000"/>
                    <a:lumOff val="35000"/>
                  </a:schemeClr>
                </a:solidFill>
              </a:rPr>
              <a:t>Hvis</a:t>
            </a:r>
            <a:r>
              <a:rPr lang="en-GB" sz="1200">
                <a:solidFill>
                  <a:schemeClr val="tx1">
                    <a:lumMod val="65000"/>
                    <a:lumOff val="35000"/>
                  </a:schemeClr>
                </a:solidFill>
              </a:rPr>
              <a:t> du </a:t>
            </a:r>
            <a:r>
              <a:rPr lang="en-GB" sz="1200" err="1">
                <a:solidFill>
                  <a:schemeClr val="tx1">
                    <a:lumMod val="65000"/>
                    <a:lumOff val="35000"/>
                  </a:schemeClr>
                </a:solidFill>
              </a:rPr>
              <a:t>ikke</a:t>
            </a:r>
            <a:r>
              <a:rPr lang="en-GB" sz="1200">
                <a:solidFill>
                  <a:schemeClr val="tx1">
                    <a:lumMod val="65000"/>
                    <a:lumOff val="35000"/>
                  </a:schemeClr>
                </a:solidFill>
              </a:rPr>
              <a:t> </a:t>
            </a:r>
            <a:r>
              <a:rPr lang="en-GB" sz="1200" err="1">
                <a:solidFill>
                  <a:schemeClr val="tx1">
                    <a:lumMod val="65000"/>
                    <a:lumOff val="35000"/>
                  </a:schemeClr>
                </a:solidFill>
              </a:rPr>
              <a:t>skriver</a:t>
            </a:r>
            <a:r>
              <a:rPr lang="en-GB" sz="1200">
                <a:solidFill>
                  <a:schemeClr val="tx1">
                    <a:lumMod val="65000"/>
                    <a:lumOff val="35000"/>
                  </a:schemeClr>
                </a:solidFill>
              </a:rPr>
              <a:t> </a:t>
            </a:r>
            <a:r>
              <a:rPr lang="en-GB" sz="1200" err="1">
                <a:solidFill>
                  <a:schemeClr val="tx1">
                    <a:lumMod val="65000"/>
                    <a:lumOff val="35000"/>
                  </a:schemeClr>
                </a:solidFill>
              </a:rPr>
              <a:t>noe</a:t>
            </a:r>
            <a:r>
              <a:rPr lang="en-GB" sz="1200">
                <a:solidFill>
                  <a:schemeClr val="tx1">
                    <a:lumMod val="65000"/>
                    <a:lumOff val="35000"/>
                  </a:schemeClr>
                </a:solidFill>
              </a:rPr>
              <a:t> der, </a:t>
            </a:r>
            <a:r>
              <a:rPr lang="en-GB" sz="1200" err="1">
                <a:solidFill>
                  <a:schemeClr val="tx1">
                    <a:lumMod val="65000"/>
                    <a:lumOff val="35000"/>
                  </a:schemeClr>
                </a:solidFill>
              </a:rPr>
              <a:t>vil</a:t>
            </a:r>
            <a:r>
              <a:rPr lang="en-GB" sz="1200">
                <a:solidFill>
                  <a:schemeClr val="tx1">
                    <a:lumMod val="65000"/>
                    <a:lumOff val="35000"/>
                  </a:schemeClr>
                </a:solidFill>
              </a:rPr>
              <a:t> </a:t>
            </a:r>
            <a:r>
              <a:rPr lang="en-GB" sz="1200" err="1">
                <a:solidFill>
                  <a:schemeClr val="tx1">
                    <a:lumMod val="65000"/>
                    <a:lumOff val="35000"/>
                  </a:schemeClr>
                </a:solidFill>
              </a:rPr>
              <a:t>feltet</a:t>
            </a:r>
            <a:r>
              <a:rPr lang="en-GB" sz="1200">
                <a:solidFill>
                  <a:schemeClr val="tx1">
                    <a:lumMod val="65000"/>
                    <a:lumOff val="35000"/>
                  </a:schemeClr>
                </a:solidFill>
              </a:rPr>
              <a:t> </a:t>
            </a:r>
            <a:r>
              <a:rPr lang="en-GB" sz="1200" err="1">
                <a:solidFill>
                  <a:schemeClr val="tx1">
                    <a:lumMod val="65000"/>
                    <a:lumOff val="35000"/>
                  </a:schemeClr>
                </a:solidFill>
              </a:rPr>
              <a:t>ikke</a:t>
            </a:r>
            <a:r>
              <a:rPr lang="en-GB" sz="1200">
                <a:solidFill>
                  <a:schemeClr val="tx1">
                    <a:lumMod val="65000"/>
                    <a:lumOff val="35000"/>
                  </a:schemeClr>
                </a:solidFill>
              </a:rPr>
              <a:t> </a:t>
            </a:r>
            <a:r>
              <a:rPr lang="en-GB" sz="1200" err="1">
                <a:solidFill>
                  <a:schemeClr val="tx1">
                    <a:lumMod val="65000"/>
                    <a:lumOff val="35000"/>
                  </a:schemeClr>
                </a:solidFill>
              </a:rPr>
              <a:t>synes</a:t>
            </a:r>
            <a:r>
              <a:rPr lang="en-GB" sz="1200">
                <a:solidFill>
                  <a:schemeClr val="tx1">
                    <a:lumMod val="65000"/>
                    <a:lumOff val="35000"/>
                  </a:schemeClr>
                </a:solidFill>
              </a:rPr>
              <a:t> I </a:t>
            </a:r>
            <a:r>
              <a:rPr lang="en-GB" sz="1200" err="1">
                <a:solidFill>
                  <a:schemeClr val="tx1">
                    <a:lumMod val="65000"/>
                    <a:lumOff val="35000"/>
                  </a:schemeClr>
                </a:solidFill>
              </a:rPr>
              <a:t>presentasjonsmodus</a:t>
            </a:r>
            <a:r>
              <a:rPr lang="en-GB" sz="1200">
                <a:solidFill>
                  <a:schemeClr val="tx1">
                    <a:lumMod val="65000"/>
                    <a:lumOff val="35000"/>
                  </a:schemeClr>
                </a:solidFill>
              </a:rPr>
              <a:t>.</a:t>
            </a:r>
          </a:p>
        </p:txBody>
      </p:sp>
    </p:spTree>
    <p:extLst>
      <p:ext uri="{BB962C8B-B14F-4D97-AF65-F5344CB8AC3E}">
        <p14:creationId xmlns:p14="http://schemas.microsoft.com/office/powerpoint/2010/main" val="608492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or teks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8" y="1350681"/>
            <a:ext cx="9295200" cy="2419200"/>
          </a:xfrm>
        </p:spPr>
        <p:txBody>
          <a:bodyPr/>
          <a:lstStyle>
            <a:lvl1pPr>
              <a:lnSpc>
                <a:spcPct val="100000"/>
              </a:lnSpc>
              <a:spcBef>
                <a:spcPts val="1000"/>
              </a:spcBef>
              <a:defRPr sz="7000">
                <a:solidFill>
                  <a:schemeClr val="bg2"/>
                </a:solidFill>
              </a:defRPr>
            </a:lvl1pPr>
          </a:lstStyle>
          <a:p>
            <a:r>
              <a:rPr lang="nb-NO"/>
              <a:t>Klikk for å redigere tittelstil</a:t>
            </a:r>
            <a:endParaRPr lang="en-NO"/>
          </a:p>
        </p:txBody>
      </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636505" y="4751939"/>
            <a:ext cx="9295200" cy="900000"/>
          </a:xfrm>
        </p:spPr>
        <p:txBody>
          <a:bodyPr/>
          <a:lstStyle>
            <a:lvl1pPr marL="0" indent="0">
              <a:lnSpc>
                <a:spcPct val="100000"/>
              </a:lnSpc>
              <a:buClr>
                <a:schemeClr val="accent5"/>
              </a:buClr>
              <a:buFont typeface="Arial" panose="020B0604020202020204" pitchFamily="34" charset="0"/>
              <a:buNone/>
              <a:defRPr sz="2000">
                <a:solidFill>
                  <a:schemeClr val="bg1"/>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pic>
        <p:nvPicPr>
          <p:cNvPr id="4" name="NHN-logo">
            <a:extLst>
              <a:ext uri="{FF2B5EF4-FFF2-40B4-BE49-F238E27FC236}">
                <a16:creationId xmlns:a16="http://schemas.microsoft.com/office/drawing/2014/main" id="{AA821D10-D1ED-B886-0CBC-DB371263E74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grpSp>
        <p:nvGrpSpPr>
          <p:cNvPr id="13" name="Tips">
            <a:extLst>
              <a:ext uri="{FF2B5EF4-FFF2-40B4-BE49-F238E27FC236}">
                <a16:creationId xmlns:a16="http://schemas.microsoft.com/office/drawing/2014/main" id="{CF4D070E-629F-B1B1-63DA-B441C1FE7A60}"/>
              </a:ext>
              <a:ext uri="{C183D7F6-B498-43B3-948B-1728B52AA6E4}">
                <adec:decorative xmlns:adec="http://schemas.microsoft.com/office/drawing/2017/decorative" val="1"/>
              </a:ext>
            </a:extLst>
          </p:cNvPr>
          <p:cNvGrpSpPr/>
          <p:nvPr userDrawn="1"/>
        </p:nvGrpSpPr>
        <p:grpSpPr>
          <a:xfrm>
            <a:off x="12395200" y="-3392"/>
            <a:ext cx="2159000" cy="6829495"/>
            <a:chOff x="12395200" y="28507"/>
            <a:chExt cx="2159000" cy="6829495"/>
          </a:xfrm>
        </p:grpSpPr>
        <p:sp>
          <p:nvSpPr>
            <p:cNvPr id="15" name="TextBox 14">
              <a:extLst>
                <a:ext uri="{FF2B5EF4-FFF2-40B4-BE49-F238E27FC236}">
                  <a16:creationId xmlns:a16="http://schemas.microsoft.com/office/drawing/2014/main" id="{7B442A74-E96E-15CE-48BA-7653B338A46A}"/>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a:solidFill>
                    <a:schemeClr val="tx1">
                      <a:lumMod val="65000"/>
                      <a:lumOff val="35000"/>
                    </a:schemeClr>
                  </a:solidFill>
                </a:rPr>
                <a:t>Tips</a:t>
              </a:r>
            </a:p>
            <a:p>
              <a:pPr algn="l"/>
              <a:endParaRPr lang="en-NO" sz="1200">
                <a:solidFill>
                  <a:schemeClr val="tx1">
                    <a:lumMod val="65000"/>
                    <a:lumOff val="35000"/>
                  </a:schemeClr>
                </a:solidFill>
              </a:endParaRPr>
            </a:p>
            <a:p>
              <a:pPr algn="l"/>
              <a:r>
                <a:rPr lang="en-NO" sz="1200">
                  <a:solidFill>
                    <a:schemeClr val="tx1">
                      <a:lumMod val="65000"/>
                      <a:lumOff val="35000"/>
                    </a:schemeClr>
                  </a:solidFill>
                </a:rPr>
                <a:t>Mal for å utheve viktig innhold. Uthev gjerne ett eller flere ord, ved å bruke </a:t>
              </a:r>
              <a:r>
                <a:rPr lang="en-NO" sz="1200" i="1">
                  <a:solidFill>
                    <a:schemeClr val="tx1">
                      <a:lumMod val="65000"/>
                      <a:lumOff val="35000"/>
                    </a:schemeClr>
                  </a:solidFill>
                </a:rPr>
                <a:t>bold</a:t>
              </a:r>
              <a:r>
                <a:rPr lang="en-NO" sz="1200">
                  <a:solidFill>
                    <a:schemeClr val="tx1">
                      <a:lumMod val="65000"/>
                      <a:lumOff val="35000"/>
                    </a:schemeClr>
                  </a:solidFill>
                </a:rPr>
                <a:t>.</a:t>
              </a:r>
            </a:p>
            <a:p>
              <a:pPr algn="l"/>
              <a:endParaRPr lang="en-NO" sz="1200">
                <a:solidFill>
                  <a:schemeClr val="tx1">
                    <a:lumMod val="65000"/>
                    <a:lumOff val="35000"/>
                  </a:schemeClr>
                </a:solidFill>
              </a:endParaRPr>
            </a:p>
            <a:p>
              <a:pPr algn="l"/>
              <a:r>
                <a:rPr lang="en-NO" sz="1200">
                  <a:solidFill>
                    <a:schemeClr val="tx1">
                      <a:lumMod val="65000"/>
                      <a:lumOff val="35000"/>
                    </a:schemeClr>
                  </a:solidFill>
                </a:rPr>
                <a:t>Man kan også utheve ord ved å bruke en annen farge på deler av teksten. </a:t>
              </a:r>
            </a:p>
            <a:p>
              <a:pPr algn="l"/>
              <a:endParaRPr lang="en-NO" sz="1200">
                <a:solidFill>
                  <a:schemeClr val="tx1">
                    <a:lumMod val="65000"/>
                    <a:lumOff val="35000"/>
                  </a:schemeClr>
                </a:solidFill>
              </a:endParaRPr>
            </a:p>
            <a:p>
              <a:pPr algn="l"/>
              <a:r>
                <a:rPr lang="en-NO" sz="1200">
                  <a:solidFill>
                    <a:schemeClr val="tx1">
                      <a:lumMod val="65000"/>
                      <a:lumOff val="35000"/>
                    </a:schemeClr>
                  </a:solidFill>
                </a:rPr>
                <a:t>Egnede farger:</a:t>
              </a:r>
            </a:p>
          </p:txBody>
        </p:sp>
        <p:sp>
          <p:nvSpPr>
            <p:cNvPr id="19" name="Grønn 2">
              <a:extLst>
                <a:ext uri="{FF2B5EF4-FFF2-40B4-BE49-F238E27FC236}">
                  <a16:creationId xmlns:a16="http://schemas.microsoft.com/office/drawing/2014/main" id="{F2AD9E63-27CE-3569-3BFA-AE1EFD8CA3D6}"/>
                </a:ext>
              </a:extLst>
            </p:cNvPr>
            <p:cNvSpPr/>
            <p:nvPr userDrawn="1"/>
          </p:nvSpPr>
          <p:spPr>
            <a:xfrm rot="5400000">
              <a:off x="12581700" y="2563854"/>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20" name="Grønn 1">
              <a:extLst>
                <a:ext uri="{FF2B5EF4-FFF2-40B4-BE49-F238E27FC236}">
                  <a16:creationId xmlns:a16="http://schemas.microsoft.com/office/drawing/2014/main" id="{28E698CC-77AB-EB51-1CF5-6564CD6B7A81}"/>
                </a:ext>
              </a:extLst>
            </p:cNvPr>
            <p:cNvSpPr/>
            <p:nvPr userDrawn="1"/>
          </p:nvSpPr>
          <p:spPr>
            <a:xfrm rot="5400000">
              <a:off x="12899764" y="2563854"/>
              <a:ext cx="180000" cy="180000"/>
            </a:xfrm>
            <a:prstGeom prst="ellipse">
              <a:avLst/>
            </a:prstGeom>
            <a:solidFill>
              <a:schemeClr val="bg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grpSp>
    </p:spTree>
    <p:extLst>
      <p:ext uri="{BB962C8B-B14F-4D97-AF65-F5344CB8AC3E}">
        <p14:creationId xmlns:p14="http://schemas.microsoft.com/office/powerpoint/2010/main" val="2379362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maside alt A">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bg1"/>
                </a:solidFill>
              </a:defRPr>
            </a:lvl1pPr>
          </a:lstStyle>
          <a:p>
            <a:r>
              <a:rPr lang="nb-NO"/>
              <a:t>Klikk for å redigere tittelstil</a:t>
            </a:r>
            <a:endParaRPr lang="en-NO"/>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a:p>
        </p:txBody>
      </p:sp>
      <p:grpSp>
        <p:nvGrpSpPr>
          <p:cNvPr id="38" name="Grafiske elementer">
            <a:extLst>
              <a:ext uri="{FF2B5EF4-FFF2-40B4-BE49-F238E27FC236}">
                <a16:creationId xmlns:a16="http://schemas.microsoft.com/office/drawing/2014/main" id="{06AF0833-C30B-4490-2C5B-B73C128DFFF8}"/>
              </a:ext>
              <a:ext uri="{C183D7F6-B498-43B3-948B-1728B52AA6E4}">
                <adec:decorative xmlns:adec="http://schemas.microsoft.com/office/drawing/2017/decorative" val="1"/>
              </a:ext>
            </a:extLst>
          </p:cNvPr>
          <p:cNvGrpSpPr/>
          <p:nvPr userDrawn="1"/>
        </p:nvGrpSpPr>
        <p:grpSpPr>
          <a:xfrm>
            <a:off x="8965039" y="3381519"/>
            <a:ext cx="2898732" cy="2898773"/>
            <a:chOff x="8947471" y="3625853"/>
            <a:chExt cx="2898732" cy="2898773"/>
          </a:xfrm>
        </p:grpSpPr>
        <p:sp>
          <p:nvSpPr>
            <p:cNvPr id="39" name="Freeform: Shape 3">
              <a:extLst>
                <a:ext uri="{FF2B5EF4-FFF2-40B4-BE49-F238E27FC236}">
                  <a16:creationId xmlns:a16="http://schemas.microsoft.com/office/drawing/2014/main" id="{46CE3A4F-834E-20AD-6110-D421AD15C06D}"/>
                </a:ext>
              </a:extLst>
            </p:cNvPr>
            <p:cNvSpPr/>
            <p:nvPr userDrawn="1"/>
          </p:nvSpPr>
          <p:spPr>
            <a:xfrm rot="5400000">
              <a:off x="10759167" y="5437591"/>
              <a:ext cx="1449387" cy="724683"/>
            </a:xfrm>
            <a:custGeom>
              <a:avLst/>
              <a:gdLst>
                <a:gd name="connsiteX0" fmla="*/ 761388 w 3045552"/>
                <a:gd name="connsiteY0" fmla="*/ 0 h 1522754"/>
                <a:gd name="connsiteX1" fmla="*/ 2284165 w 3045552"/>
                <a:gd name="connsiteY1" fmla="*/ 0 h 1522754"/>
                <a:gd name="connsiteX2" fmla="*/ 3045553 w 3045552"/>
                <a:gd name="connsiteY2" fmla="*/ 761377 h 1522754"/>
                <a:gd name="connsiteX3" fmla="*/ 2284165 w 3045552"/>
                <a:gd name="connsiteY3" fmla="*/ 1522754 h 1522754"/>
                <a:gd name="connsiteX4" fmla="*/ 761388 w 3045552"/>
                <a:gd name="connsiteY4" fmla="*/ 1522754 h 1522754"/>
                <a:gd name="connsiteX5" fmla="*/ 0 w 3045552"/>
                <a:gd name="connsiteY5" fmla="*/ 761377 h 1522754"/>
                <a:gd name="connsiteX6" fmla="*/ 761388 w 3045552"/>
                <a:gd name="connsiteY6"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5552" h="1522754">
                  <a:moveTo>
                    <a:pt x="761388" y="0"/>
                  </a:moveTo>
                  <a:lnTo>
                    <a:pt x="2284165" y="0"/>
                  </a:lnTo>
                  <a:cubicBezTo>
                    <a:pt x="2704831" y="0"/>
                    <a:pt x="3045553" y="340716"/>
                    <a:pt x="3045553" y="761377"/>
                  </a:cubicBezTo>
                  <a:cubicBezTo>
                    <a:pt x="3045553" y="1182038"/>
                    <a:pt x="2704831" y="1522754"/>
                    <a:pt x="2284165" y="1522754"/>
                  </a:cubicBezTo>
                  <a:lnTo>
                    <a:pt x="761388" y="1522754"/>
                  </a:lnTo>
                  <a:cubicBezTo>
                    <a:pt x="340721" y="1522754"/>
                    <a:pt x="0" y="1182038"/>
                    <a:pt x="0" y="761377"/>
                  </a:cubicBezTo>
                  <a:cubicBezTo>
                    <a:pt x="0" y="340716"/>
                    <a:pt x="340721" y="0"/>
                    <a:pt x="761388" y="0"/>
                  </a:cubicBezTo>
                </a:path>
              </a:pathLst>
            </a:custGeom>
            <a:solidFill>
              <a:schemeClr val="accent1"/>
            </a:solidFill>
            <a:ln w="6340" cap="flat">
              <a:noFill/>
              <a:prstDash val="solid"/>
              <a:miter/>
            </a:ln>
          </p:spPr>
          <p:txBody>
            <a:bodyPr rtlCol="0" anchor="ctr"/>
            <a:lstStyle/>
            <a:p>
              <a:endParaRPr lang="nb-NO"/>
            </a:p>
          </p:txBody>
        </p:sp>
        <p:sp>
          <p:nvSpPr>
            <p:cNvPr id="40" name="Freeform: Shape 4">
              <a:extLst>
                <a:ext uri="{FF2B5EF4-FFF2-40B4-BE49-F238E27FC236}">
                  <a16:creationId xmlns:a16="http://schemas.microsoft.com/office/drawing/2014/main" id="{216D158C-627C-7756-8584-33A5F1C2C093}"/>
                </a:ext>
              </a:extLst>
            </p:cNvPr>
            <p:cNvSpPr/>
            <p:nvPr userDrawn="1"/>
          </p:nvSpPr>
          <p:spPr>
            <a:xfrm rot="5400000">
              <a:off x="10396831" y="3625858"/>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5"/>
            </a:solidFill>
            <a:ln w="6340" cap="flat">
              <a:noFill/>
              <a:prstDash val="solid"/>
              <a:miter/>
            </a:ln>
          </p:spPr>
          <p:txBody>
            <a:bodyPr rtlCol="0" anchor="ctr"/>
            <a:lstStyle/>
            <a:p>
              <a:endParaRPr lang="nb-NO"/>
            </a:p>
          </p:txBody>
        </p:sp>
        <p:sp>
          <p:nvSpPr>
            <p:cNvPr id="41" name="Freeform: Shape 5">
              <a:extLst>
                <a:ext uri="{FF2B5EF4-FFF2-40B4-BE49-F238E27FC236}">
                  <a16:creationId xmlns:a16="http://schemas.microsoft.com/office/drawing/2014/main" id="{337C476E-7A4D-09CB-D097-633D37B1D960}"/>
                </a:ext>
              </a:extLst>
            </p:cNvPr>
            <p:cNvSpPr/>
            <p:nvPr userDrawn="1"/>
          </p:nvSpPr>
          <p:spPr>
            <a:xfrm rot="5400000">
              <a:off x="10396831" y="5075244"/>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a:p>
          </p:txBody>
        </p:sp>
        <p:sp>
          <p:nvSpPr>
            <p:cNvPr id="52" name="Freeform: Shape 6">
              <a:extLst>
                <a:ext uri="{FF2B5EF4-FFF2-40B4-BE49-F238E27FC236}">
                  <a16:creationId xmlns:a16="http://schemas.microsoft.com/office/drawing/2014/main" id="{4C7791F5-5DD8-7B3D-8813-46B38186BD6F}"/>
                </a:ext>
              </a:extLst>
            </p:cNvPr>
            <p:cNvSpPr/>
            <p:nvPr userDrawn="1"/>
          </p:nvSpPr>
          <p:spPr>
            <a:xfrm rot="5400000">
              <a:off x="9672149" y="5075245"/>
              <a:ext cx="724693" cy="724683"/>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388070"/>
            </a:solidFill>
            <a:ln w="6340" cap="flat">
              <a:noFill/>
              <a:prstDash val="solid"/>
              <a:miter/>
            </a:ln>
          </p:spPr>
          <p:txBody>
            <a:bodyPr rtlCol="0" anchor="ctr"/>
            <a:lstStyle/>
            <a:p>
              <a:endParaRPr lang="nb-NO"/>
            </a:p>
          </p:txBody>
        </p:sp>
        <p:sp>
          <p:nvSpPr>
            <p:cNvPr id="53" name="Freeform: Shape 7">
              <a:extLst>
                <a:ext uri="{FF2B5EF4-FFF2-40B4-BE49-F238E27FC236}">
                  <a16:creationId xmlns:a16="http://schemas.microsoft.com/office/drawing/2014/main" id="{03903580-0A10-B313-203A-638641D9D898}"/>
                </a:ext>
              </a:extLst>
            </p:cNvPr>
            <p:cNvSpPr/>
            <p:nvPr userDrawn="1"/>
          </p:nvSpPr>
          <p:spPr>
            <a:xfrm rot="5400000">
              <a:off x="11121514" y="3625858"/>
              <a:ext cx="724693" cy="724683"/>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388070"/>
            </a:solidFill>
            <a:ln w="6340" cap="flat">
              <a:noFill/>
              <a:prstDash val="solid"/>
              <a:miter/>
            </a:ln>
          </p:spPr>
          <p:txBody>
            <a:bodyPr rtlCol="0" anchor="ctr"/>
            <a:lstStyle/>
            <a:p>
              <a:endParaRPr lang="nb-NO"/>
            </a:p>
          </p:txBody>
        </p:sp>
        <p:sp>
          <p:nvSpPr>
            <p:cNvPr id="54" name="Freeform: Shape 8">
              <a:extLst>
                <a:ext uri="{FF2B5EF4-FFF2-40B4-BE49-F238E27FC236}">
                  <a16:creationId xmlns:a16="http://schemas.microsoft.com/office/drawing/2014/main" id="{407664E4-57AA-A5AC-600E-D90435BE8CB7}"/>
                </a:ext>
              </a:extLst>
            </p:cNvPr>
            <p:cNvSpPr/>
            <p:nvPr userDrawn="1"/>
          </p:nvSpPr>
          <p:spPr>
            <a:xfrm rot="5400000">
              <a:off x="9672149" y="5799938"/>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5" name="Freeform: Shape 9">
              <a:extLst>
                <a:ext uri="{FF2B5EF4-FFF2-40B4-BE49-F238E27FC236}">
                  <a16:creationId xmlns:a16="http://schemas.microsoft.com/office/drawing/2014/main" id="{903BCDB7-03BC-D3F5-F8C0-1E885F5BD958}"/>
                </a:ext>
              </a:extLst>
            </p:cNvPr>
            <p:cNvSpPr/>
            <p:nvPr userDrawn="1"/>
          </p:nvSpPr>
          <p:spPr>
            <a:xfrm rot="5400000">
              <a:off x="8947466" y="5075245"/>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6" name="Freeform: Shape 10">
              <a:extLst>
                <a:ext uri="{FF2B5EF4-FFF2-40B4-BE49-F238E27FC236}">
                  <a16:creationId xmlns:a16="http://schemas.microsoft.com/office/drawing/2014/main" id="{24642B1B-685E-E085-8133-4A7D5268E050}"/>
                </a:ext>
              </a:extLst>
            </p:cNvPr>
            <p:cNvSpPr/>
            <p:nvPr userDrawn="1"/>
          </p:nvSpPr>
          <p:spPr>
            <a:xfrm rot="5400000">
              <a:off x="10759173" y="3988210"/>
              <a:ext cx="724693" cy="1449366"/>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5"/>
            </a:solidFill>
            <a:ln w="6340" cap="flat">
              <a:noFill/>
              <a:prstDash val="solid"/>
              <a:miter/>
            </a:ln>
          </p:spPr>
          <p:txBody>
            <a:bodyPr rtlCol="0" anchor="ctr"/>
            <a:lstStyle/>
            <a:p>
              <a:endParaRPr lang="nb-NO"/>
            </a:p>
          </p:txBody>
        </p:sp>
        <p:sp>
          <p:nvSpPr>
            <p:cNvPr id="57" name="Freeform: Shape 12">
              <a:extLst>
                <a:ext uri="{FF2B5EF4-FFF2-40B4-BE49-F238E27FC236}">
                  <a16:creationId xmlns:a16="http://schemas.microsoft.com/office/drawing/2014/main" id="{89A02ED7-82DA-1564-37D8-F059250269EC}"/>
                </a:ext>
              </a:extLst>
            </p:cNvPr>
            <p:cNvSpPr/>
            <p:nvPr userDrawn="1"/>
          </p:nvSpPr>
          <p:spPr>
            <a:xfrm rot="5400000">
              <a:off x="10034490" y="3988210"/>
              <a:ext cx="724693" cy="1449366"/>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8" name="Freeform: Shape 13">
              <a:extLst>
                <a:ext uri="{FF2B5EF4-FFF2-40B4-BE49-F238E27FC236}">
                  <a16:creationId xmlns:a16="http://schemas.microsoft.com/office/drawing/2014/main" id="{4A88D015-370B-37DD-9EFF-392D3B1772D9}"/>
                </a:ext>
              </a:extLst>
            </p:cNvPr>
            <p:cNvSpPr/>
            <p:nvPr userDrawn="1"/>
          </p:nvSpPr>
          <p:spPr>
            <a:xfrm rot="5400000">
              <a:off x="10396831" y="4350552"/>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a:p>
          </p:txBody>
        </p:sp>
      </p:gr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1" name="Grønn 6">
            <a:extLst>
              <a:ext uri="{FF2B5EF4-FFF2-40B4-BE49-F238E27FC236}">
                <a16:creationId xmlns:a16="http://schemas.microsoft.com/office/drawing/2014/main" id="{6BD197D3-D03C-AC7A-6BCB-638E98BAC27F}"/>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12" name="Grønn 2">
            <a:extLst>
              <a:ext uri="{FF2B5EF4-FFF2-40B4-BE49-F238E27FC236}">
                <a16:creationId xmlns:a16="http://schemas.microsoft.com/office/drawing/2014/main" id="{6B895155-5E4F-B273-B8F6-7DEEE5114CBE}"/>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13" name="TextBox 12">
            <a:extLst>
              <a:ext uri="{FF2B5EF4-FFF2-40B4-BE49-F238E27FC236}">
                <a16:creationId xmlns:a16="http://schemas.microsoft.com/office/drawing/2014/main" id="{07FBFD92-B4D7-F70C-EEB3-90D4CDDB2475}"/>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a:solidFill>
                  <a:schemeClr val="tx1">
                    <a:lumMod val="65000"/>
                    <a:lumOff val="35000"/>
                  </a:schemeClr>
                </a:solidFill>
              </a:rPr>
              <a:t>Tips</a:t>
            </a:r>
          </a:p>
          <a:p>
            <a:pPr algn="l"/>
            <a:endParaRPr lang="en-NO" sz="1200">
              <a:solidFill>
                <a:schemeClr val="tx1">
                  <a:lumMod val="65000"/>
                  <a:lumOff val="35000"/>
                </a:schemeClr>
              </a:solidFill>
            </a:endParaRPr>
          </a:p>
          <a:p>
            <a:pPr algn="l"/>
            <a:r>
              <a:rPr lang="en-NO" sz="1200">
                <a:solidFill>
                  <a:schemeClr val="tx1">
                    <a:lumMod val="65000"/>
                    <a:lumOff val="35000"/>
                  </a:schemeClr>
                </a:solidFill>
              </a:rPr>
              <a:t>Tema-lysbilde-mal.</a:t>
            </a:r>
          </a:p>
          <a:p>
            <a:pPr algn="l"/>
            <a:endParaRPr lang="en-NO" sz="1200">
              <a:solidFill>
                <a:schemeClr val="tx1">
                  <a:lumMod val="65000"/>
                  <a:lumOff val="35000"/>
                </a:schemeClr>
              </a:solidFill>
            </a:endParaRPr>
          </a:p>
          <a:p>
            <a:pPr algn="l"/>
            <a:r>
              <a:rPr lang="en-NO" sz="1200">
                <a:solidFill>
                  <a:schemeClr val="tx1">
                    <a:lumMod val="65000"/>
                    <a:lumOff val="35000"/>
                  </a:schemeClr>
                </a:solidFill>
              </a:rPr>
              <a:t>Det kan være effektfullt å utheve ett eller flere ord</a:t>
            </a:r>
            <a:r>
              <a:rPr lang="nb-NO" sz="1200">
                <a:solidFill>
                  <a:schemeClr val="tx1">
                    <a:lumMod val="65000"/>
                    <a:lumOff val="35000"/>
                  </a:schemeClr>
                </a:solidFill>
              </a:rPr>
              <a:t> med en farge.</a:t>
            </a:r>
            <a:endParaRPr lang="en-NO" sz="1200">
              <a:solidFill>
                <a:schemeClr val="tx1">
                  <a:lumMod val="65000"/>
                  <a:lumOff val="35000"/>
                </a:schemeClr>
              </a:solidFill>
            </a:endParaRPr>
          </a:p>
          <a:p>
            <a:pPr algn="l"/>
            <a:endParaRPr lang="en-NO" sz="120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a:solidFill>
                  <a:schemeClr val="tx1">
                    <a:lumMod val="65000"/>
                    <a:lumOff val="35000"/>
                  </a:schemeClr>
                </a:solidFill>
              </a:rPr>
              <a:t>Fargene </a:t>
            </a:r>
            <a:r>
              <a:rPr lang="en-GB" sz="1200" i="1">
                <a:solidFill>
                  <a:schemeClr val="tx1">
                    <a:lumMod val="65000"/>
                    <a:lumOff val="35000"/>
                  </a:schemeClr>
                </a:solidFill>
              </a:rPr>
              <a:t>Lys </a:t>
            </a:r>
            <a:r>
              <a:rPr lang="en-GB" sz="1200" i="1" err="1">
                <a:solidFill>
                  <a:schemeClr val="tx1">
                    <a:lumMod val="65000"/>
                    <a:lumOff val="35000"/>
                  </a:schemeClr>
                </a:solidFill>
              </a:rPr>
              <a:t>grønn</a:t>
            </a:r>
            <a:r>
              <a:rPr lang="en-GB" sz="1200" i="1">
                <a:solidFill>
                  <a:schemeClr val="tx1">
                    <a:lumMod val="65000"/>
                    <a:lumOff val="35000"/>
                  </a:schemeClr>
                </a:solidFill>
              </a:rPr>
              <a:t> </a:t>
            </a:r>
            <a:r>
              <a:rPr lang="en-GB" sz="1200" i="1" err="1">
                <a:solidFill>
                  <a:schemeClr val="tx1">
                    <a:lumMod val="65000"/>
                    <a:lumOff val="35000"/>
                  </a:schemeClr>
                </a:solidFill>
              </a:rPr>
              <a:t>Primær</a:t>
            </a:r>
            <a:r>
              <a:rPr lang="en-GB" sz="1200" i="1">
                <a:solidFill>
                  <a:schemeClr val="tx1">
                    <a:lumMod val="65000"/>
                    <a:lumOff val="35000"/>
                  </a:schemeClr>
                </a:solidFill>
              </a:rPr>
              <a:t> </a:t>
            </a:r>
            <a:r>
              <a:rPr lang="en-GB" sz="1200" i="0" err="1">
                <a:solidFill>
                  <a:schemeClr val="tx1">
                    <a:lumMod val="65000"/>
                    <a:lumOff val="35000"/>
                  </a:schemeClr>
                </a:solidFill>
              </a:rPr>
              <a:t>og</a:t>
            </a:r>
            <a:r>
              <a:rPr lang="en-GB" sz="1200" i="1">
                <a:solidFill>
                  <a:schemeClr val="tx1">
                    <a:lumMod val="65000"/>
                    <a:lumOff val="35000"/>
                  </a:schemeClr>
                </a:solidFill>
              </a:rPr>
              <a:t> </a:t>
            </a:r>
            <a:r>
              <a:rPr lang="en-GB" sz="1200" i="1" err="1">
                <a:solidFill>
                  <a:schemeClr val="tx1">
                    <a:lumMod val="65000"/>
                    <a:lumOff val="35000"/>
                  </a:schemeClr>
                </a:solidFill>
              </a:rPr>
              <a:t>Grønn</a:t>
            </a:r>
            <a:r>
              <a:rPr lang="en-GB" sz="1200" i="1">
                <a:solidFill>
                  <a:schemeClr val="tx1">
                    <a:lumMod val="65000"/>
                    <a:lumOff val="35000"/>
                  </a:schemeClr>
                </a:solidFill>
              </a:rPr>
              <a:t> </a:t>
            </a:r>
            <a:r>
              <a:rPr lang="en-GB" sz="1200" i="1" err="1">
                <a:solidFill>
                  <a:schemeClr val="tx1">
                    <a:lumMod val="65000"/>
                    <a:lumOff val="35000"/>
                  </a:schemeClr>
                </a:solidFill>
              </a:rPr>
              <a:t>nyanse</a:t>
            </a:r>
            <a:r>
              <a:rPr lang="en-GB" sz="1200" i="1">
                <a:solidFill>
                  <a:schemeClr val="tx1">
                    <a:lumMod val="65000"/>
                    <a:lumOff val="35000"/>
                  </a:schemeClr>
                </a:solidFill>
              </a:rPr>
              <a:t> 4 </a:t>
            </a:r>
            <a:r>
              <a:rPr lang="en-GB" sz="1200" i="0">
                <a:solidFill>
                  <a:schemeClr val="tx1">
                    <a:lumMod val="65000"/>
                    <a:lumOff val="35000"/>
                  </a:schemeClr>
                </a:solidFill>
              </a:rPr>
              <a:t>er </a:t>
            </a:r>
            <a:r>
              <a:rPr lang="en-GB" sz="1200" i="0" err="1">
                <a:solidFill>
                  <a:schemeClr val="tx1">
                    <a:lumMod val="65000"/>
                    <a:lumOff val="35000"/>
                  </a:schemeClr>
                </a:solidFill>
              </a:rPr>
              <a:t>godt</a:t>
            </a:r>
            <a:r>
              <a:rPr lang="en-GB" sz="1200" i="0" baseline="0">
                <a:solidFill>
                  <a:schemeClr val="tx1">
                    <a:lumMod val="65000"/>
                    <a:lumOff val="35000"/>
                  </a:schemeClr>
                </a:solidFill>
              </a:rPr>
              <a:t> </a:t>
            </a:r>
            <a:r>
              <a:rPr lang="en-GB" sz="1200" i="0" baseline="0" err="1">
                <a:solidFill>
                  <a:schemeClr val="tx1">
                    <a:lumMod val="65000"/>
                    <a:lumOff val="35000"/>
                  </a:schemeClr>
                </a:solidFill>
              </a:rPr>
              <a:t>egnet</a:t>
            </a:r>
            <a:endParaRPr lang="en-GB" sz="1200" i="0" baseline="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err="1">
                <a:solidFill>
                  <a:schemeClr val="tx1">
                    <a:lumMod val="65000"/>
                    <a:lumOff val="35000"/>
                  </a:schemeClr>
                </a:solidFill>
              </a:rPr>
              <a:t>Designelementene</a:t>
            </a:r>
            <a:r>
              <a:rPr lang="en-GB" sz="1200" i="0" baseline="0">
                <a:solidFill>
                  <a:schemeClr val="tx1">
                    <a:lumMod val="65000"/>
                    <a:lumOff val="35000"/>
                  </a:schemeClr>
                </a:solidFill>
              </a:rPr>
              <a:t> </a:t>
            </a:r>
            <a:r>
              <a:rPr lang="en-GB" sz="1200" i="0" baseline="0" err="1">
                <a:solidFill>
                  <a:schemeClr val="tx1">
                    <a:lumMod val="65000"/>
                    <a:lumOff val="35000"/>
                  </a:schemeClr>
                </a:solidFill>
              </a:rPr>
              <a:t>nederst</a:t>
            </a:r>
            <a:r>
              <a:rPr lang="en-GB" sz="1200" i="0" baseline="0">
                <a:solidFill>
                  <a:schemeClr val="tx1">
                    <a:lumMod val="65000"/>
                    <a:lumOff val="35000"/>
                  </a:schemeClr>
                </a:solidFill>
              </a:rPr>
              <a:t> </a:t>
            </a:r>
            <a:r>
              <a:rPr lang="en-GB" sz="1200" i="0" baseline="0" err="1">
                <a:solidFill>
                  <a:schemeClr val="tx1">
                    <a:lumMod val="65000"/>
                    <a:lumOff val="35000"/>
                  </a:schemeClr>
                </a:solidFill>
              </a:rPr>
              <a:t>til</a:t>
            </a:r>
            <a:r>
              <a:rPr lang="en-GB" sz="1200" i="0" baseline="0">
                <a:solidFill>
                  <a:schemeClr val="tx1">
                    <a:lumMod val="65000"/>
                    <a:lumOff val="35000"/>
                  </a:schemeClr>
                </a:solidFill>
              </a:rPr>
              <a:t> </a:t>
            </a:r>
            <a:r>
              <a:rPr lang="en-GB" sz="1200" i="0" baseline="0" err="1">
                <a:solidFill>
                  <a:schemeClr val="tx1">
                    <a:lumMod val="65000"/>
                    <a:lumOff val="35000"/>
                  </a:schemeClr>
                </a:solidFill>
              </a:rPr>
              <a:t>høyre</a:t>
            </a:r>
            <a:r>
              <a:rPr lang="en-GB" sz="1200" i="0" baseline="0">
                <a:solidFill>
                  <a:schemeClr val="tx1">
                    <a:lumMod val="65000"/>
                    <a:lumOff val="35000"/>
                  </a:schemeClr>
                </a:solidFill>
              </a:rPr>
              <a:t> er </a:t>
            </a:r>
            <a:r>
              <a:rPr lang="en-GB" sz="1200" i="1" baseline="0" err="1">
                <a:solidFill>
                  <a:schemeClr val="tx1">
                    <a:lumMod val="65000"/>
                    <a:lumOff val="35000"/>
                  </a:schemeClr>
                </a:solidFill>
              </a:rPr>
              <a:t>statiske</a:t>
            </a:r>
            <a:r>
              <a:rPr lang="en-GB" sz="1200" i="0" baseline="0">
                <a:solidFill>
                  <a:schemeClr val="tx1">
                    <a:lumMod val="65000"/>
                    <a:lumOff val="35000"/>
                  </a:schemeClr>
                </a:solidFill>
              </a:rPr>
              <a:t> </a:t>
            </a:r>
            <a:r>
              <a:rPr lang="en-GB" sz="1200" i="0" baseline="0" err="1">
                <a:solidFill>
                  <a:schemeClr val="tx1">
                    <a:lumMod val="65000"/>
                    <a:lumOff val="35000"/>
                  </a:schemeClr>
                </a:solidFill>
              </a:rPr>
              <a:t>og</a:t>
            </a:r>
            <a:r>
              <a:rPr lang="en-GB" sz="1200" i="0" baseline="0">
                <a:solidFill>
                  <a:schemeClr val="tx1">
                    <a:lumMod val="65000"/>
                    <a:lumOff val="35000"/>
                  </a:schemeClr>
                </a:solidFill>
              </a:rPr>
              <a:t> </a:t>
            </a:r>
            <a:r>
              <a:rPr lang="en-GB" sz="1200" i="0" baseline="0" err="1">
                <a:solidFill>
                  <a:schemeClr val="tx1">
                    <a:lumMod val="65000"/>
                    <a:lumOff val="35000"/>
                  </a:schemeClr>
                </a:solidFill>
              </a:rPr>
              <a:t>kan</a:t>
            </a:r>
            <a:r>
              <a:rPr lang="en-GB" sz="1200" i="0" baseline="0">
                <a:solidFill>
                  <a:schemeClr val="tx1">
                    <a:lumMod val="65000"/>
                    <a:lumOff val="35000"/>
                  </a:schemeClr>
                </a:solidFill>
              </a:rPr>
              <a:t> </a:t>
            </a:r>
            <a:r>
              <a:rPr lang="en-GB" sz="1200" i="0" baseline="0" err="1">
                <a:solidFill>
                  <a:schemeClr val="tx1">
                    <a:lumMod val="65000"/>
                    <a:lumOff val="35000"/>
                  </a:schemeClr>
                </a:solidFill>
              </a:rPr>
              <a:t>ikke</a:t>
            </a:r>
            <a:r>
              <a:rPr lang="en-GB" sz="1200" i="0" baseline="0">
                <a:solidFill>
                  <a:schemeClr val="tx1">
                    <a:lumMod val="65000"/>
                    <a:lumOff val="35000"/>
                  </a:schemeClr>
                </a:solidFill>
              </a:rPr>
              <a:t> </a:t>
            </a:r>
            <a:r>
              <a:rPr lang="en-GB" sz="1200" i="0" baseline="0" err="1">
                <a:solidFill>
                  <a:schemeClr val="tx1">
                    <a:lumMod val="65000"/>
                    <a:lumOff val="35000"/>
                  </a:schemeClr>
                </a:solidFill>
              </a:rPr>
              <a:t>endres</a:t>
            </a:r>
            <a:endParaRPr lang="en-NO" sz="1200">
              <a:solidFill>
                <a:schemeClr val="tx1">
                  <a:lumMod val="65000"/>
                  <a:lumOff val="35000"/>
                </a:schemeClr>
              </a:solidFill>
            </a:endParaRPr>
          </a:p>
        </p:txBody>
      </p:sp>
      <p:grpSp>
        <p:nvGrpSpPr>
          <p:cNvPr id="14" name="Group 13">
            <a:extLst>
              <a:ext uri="{FF2B5EF4-FFF2-40B4-BE49-F238E27FC236}">
                <a16:creationId xmlns:a16="http://schemas.microsoft.com/office/drawing/2014/main" id="{FCAB71C0-7EC8-D967-87C7-26F4C37F2DD8}"/>
              </a:ext>
            </a:extLst>
          </p:cNvPr>
          <p:cNvGrpSpPr/>
          <p:nvPr userDrawn="1"/>
        </p:nvGrpSpPr>
        <p:grpSpPr>
          <a:xfrm>
            <a:off x="12598473" y="2327192"/>
            <a:ext cx="473272" cy="180000"/>
            <a:chOff x="12598473" y="1954356"/>
            <a:chExt cx="473272" cy="180000"/>
          </a:xfrm>
        </p:grpSpPr>
        <p:sp>
          <p:nvSpPr>
            <p:cNvPr id="15" name="Grønn 6">
              <a:extLst>
                <a:ext uri="{FF2B5EF4-FFF2-40B4-BE49-F238E27FC236}">
                  <a16:creationId xmlns:a16="http://schemas.microsoft.com/office/drawing/2014/main" id="{3257B4EA-5184-50DE-719C-7A197DBF6DA8}"/>
                </a:ext>
              </a:extLst>
            </p:cNvPr>
            <p:cNvSpPr/>
            <p:nvPr userDrawn="1"/>
          </p:nvSpPr>
          <p:spPr>
            <a:xfrm rot="5400000">
              <a:off x="12598473" y="1954356"/>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latin typeface="Arial" panose="020B0604020202020204" pitchFamily="34" charset="0"/>
              </a:endParaRPr>
            </a:p>
          </p:txBody>
        </p:sp>
        <p:sp>
          <p:nvSpPr>
            <p:cNvPr id="16" name="Grønn 2">
              <a:extLst>
                <a:ext uri="{FF2B5EF4-FFF2-40B4-BE49-F238E27FC236}">
                  <a16:creationId xmlns:a16="http://schemas.microsoft.com/office/drawing/2014/main" id="{6BA23CF5-F5CF-D848-4AFC-D014DBA54524}"/>
                </a:ext>
              </a:extLst>
            </p:cNvPr>
            <p:cNvSpPr/>
            <p:nvPr userDrawn="1"/>
          </p:nvSpPr>
          <p:spPr>
            <a:xfrm rot="5400000">
              <a:off x="12891745" y="1954356"/>
              <a:ext cx="180000" cy="180000"/>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solidFill>
                  <a:schemeClr val="bg2"/>
                </a:solidFill>
                <a:latin typeface="Arial" panose="020B0604020202020204" pitchFamily="34" charset="0"/>
              </a:endParaRPr>
            </a:p>
          </p:txBody>
        </p:sp>
      </p:grpSp>
    </p:spTree>
    <p:extLst>
      <p:ext uri="{BB962C8B-B14F-4D97-AF65-F5344CB8AC3E}">
        <p14:creationId xmlns:p14="http://schemas.microsoft.com/office/powerpoint/2010/main" val="2075468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2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Forsi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AD19FAA-92B9-A2D7-7A50-DA206543648C}"/>
              </a:ext>
            </a:extLst>
          </p:cNvPr>
          <p:cNvSpPr/>
          <p:nvPr userDrawn="1"/>
        </p:nvSpPr>
        <p:spPr>
          <a:xfrm>
            <a:off x="0" y="0"/>
            <a:ext cx="12192000" cy="6858000"/>
          </a:xfrm>
          <a:prstGeom prst="rect">
            <a:avLst/>
          </a:prstGeom>
          <a:solidFill>
            <a:srgbClr val="F8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C78EDEA2-331B-C71C-947B-2D389AED24A5}"/>
              </a:ext>
            </a:extLst>
          </p:cNvPr>
          <p:cNvSpPr>
            <a:spLocks noGrp="1"/>
          </p:cNvSpPr>
          <p:nvPr>
            <p:ph type="ctrTitle"/>
          </p:nvPr>
        </p:nvSpPr>
        <p:spPr>
          <a:xfrm>
            <a:off x="557841" y="1052422"/>
            <a:ext cx="6464061" cy="1724295"/>
          </a:xfrm>
        </p:spPr>
        <p:txBody>
          <a:bodyPr anchor="b">
            <a:normAutofit/>
          </a:bodyPr>
          <a:lstStyle>
            <a:lvl1pPr algn="l">
              <a:defRPr sz="4000"/>
            </a:lvl1pPr>
          </a:lstStyle>
          <a:p>
            <a:r>
              <a:rPr lang="nb-NO"/>
              <a:t>Klikk for å redigere tittelstil</a:t>
            </a:r>
          </a:p>
        </p:txBody>
      </p:sp>
      <p:sp>
        <p:nvSpPr>
          <p:cNvPr id="3" name="Undertittel 2">
            <a:extLst>
              <a:ext uri="{FF2B5EF4-FFF2-40B4-BE49-F238E27FC236}">
                <a16:creationId xmlns:a16="http://schemas.microsoft.com/office/drawing/2014/main" id="{5ED851DB-9434-9A9C-5DAE-B606A3859EC9}"/>
              </a:ext>
            </a:extLst>
          </p:cNvPr>
          <p:cNvSpPr>
            <a:spLocks noGrp="1"/>
          </p:cNvSpPr>
          <p:nvPr>
            <p:ph type="subTitle" idx="1"/>
          </p:nvPr>
        </p:nvSpPr>
        <p:spPr>
          <a:xfrm>
            <a:off x="557841" y="2854355"/>
            <a:ext cx="6464061" cy="1655762"/>
          </a:xfrm>
        </p:spPr>
        <p:txBody>
          <a:bodyPr>
            <a:normAutofit/>
          </a:bodyPr>
          <a:lstStyle>
            <a:lvl1pPr marL="0" indent="0" algn="l">
              <a:buNone/>
              <a:defRPr sz="2000">
                <a:solidFill>
                  <a:srgbClr val="0030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Grafikk 5" descr="En økologisk hjørne figur">
            <a:extLst>
              <a:ext uri="{FF2B5EF4-FFF2-40B4-BE49-F238E27FC236}">
                <a16:creationId xmlns:a16="http://schemas.microsoft.com/office/drawing/2014/main" id="{C061C276-24C3-8895-621A-995C6AB78E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6432697" y="1098697"/>
            <a:ext cx="5759302" cy="5759302"/>
          </a:xfrm>
          <a:prstGeom prst="rect">
            <a:avLst/>
          </a:prstGeom>
        </p:spPr>
      </p:pic>
      <p:pic>
        <p:nvPicPr>
          <p:cNvPr id="9" name="Grafikk 8" descr="En økologisk hjørne figur">
            <a:extLst>
              <a:ext uri="{FF2B5EF4-FFF2-40B4-BE49-F238E27FC236}">
                <a16:creationId xmlns:a16="http://schemas.microsoft.com/office/drawing/2014/main" id="{7F66280A-C9D2-AFD8-CC55-61B435486BDA}"/>
              </a:ext>
            </a:extLst>
          </p:cNvPr>
          <p:cNvPicPr>
            <a:picLocks noChangeAspect="1"/>
          </p:cNvPicPr>
          <p:nvPr userDrawn="1"/>
        </p:nvPicPr>
        <p:blipFill>
          <a:blip r:embed="rId4">
            <a:extLst>
              <a:ext uri="{96DAC541-7B7A-43D3-8B79-37D633B846F1}">
                <asvg:svgBlip xmlns:asvg="http://schemas.microsoft.com/office/drawing/2016/SVG/main" r:embed="rId5"/>
              </a:ext>
            </a:extLst>
          </a:blip>
          <a:srcRect t="48281" r="10344"/>
          <a:stretch/>
        </p:blipFill>
        <p:spPr>
          <a:xfrm flipH="1">
            <a:off x="6432696" y="3514724"/>
            <a:ext cx="5795613" cy="3343277"/>
          </a:xfrm>
          <a:prstGeom prst="rect">
            <a:avLst/>
          </a:prstGeom>
        </p:spPr>
      </p:pic>
      <p:sp>
        <p:nvSpPr>
          <p:cNvPr id="7" name="Frihåndsform: figur 6">
            <a:extLst>
              <a:ext uri="{FF2B5EF4-FFF2-40B4-BE49-F238E27FC236}">
                <a16:creationId xmlns:a16="http://schemas.microsoft.com/office/drawing/2014/main" id="{EBA100F6-5FAF-7F74-74AC-3C1BECB162AB}"/>
              </a:ext>
            </a:extLst>
          </p:cNvPr>
          <p:cNvSpPr/>
          <p:nvPr userDrawn="1"/>
        </p:nvSpPr>
        <p:spPr>
          <a:xfrm>
            <a:off x="6619876" y="5340773"/>
            <a:ext cx="5608434" cy="1257300"/>
          </a:xfrm>
          <a:custGeom>
            <a:avLst/>
            <a:gdLst>
              <a:gd name="csX0" fmla="*/ 0 w 5608434"/>
              <a:gd name="csY0" fmla="*/ 1257300 h 1257300"/>
              <a:gd name="csX1" fmla="*/ 704830 w 5608434"/>
              <a:gd name="csY1" fmla="*/ 1009650 h 1257300"/>
              <a:gd name="csX2" fmla="*/ 1701661 w 5608434"/>
              <a:gd name="csY2" fmla="*/ 1104900 h 1257300"/>
              <a:gd name="csX3" fmla="*/ 2708561 w 5608434"/>
              <a:gd name="csY3" fmla="*/ 790575 h 1257300"/>
              <a:gd name="csX4" fmla="*/ 3393253 w 5608434"/>
              <a:gd name="csY4" fmla="*/ 847725 h 1257300"/>
              <a:gd name="csX5" fmla="*/ 4218911 w 5608434"/>
              <a:gd name="csY5" fmla="*/ 600075 h 1257300"/>
              <a:gd name="csX6" fmla="*/ 5004293 w 5608434"/>
              <a:gd name="csY6" fmla="*/ 771525 h 1257300"/>
              <a:gd name="csX7" fmla="*/ 5608434 w 5608434"/>
              <a:gd name="csY7" fmla="*/ 0 h 1257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608434" h="1257300" extrusionOk="0">
                <a:moveTo>
                  <a:pt x="0" y="1257300"/>
                </a:moveTo>
                <a:cubicBezTo>
                  <a:pt x="195504" y="1133519"/>
                  <a:pt x="451694" y="1021550"/>
                  <a:pt x="704830" y="1009650"/>
                </a:cubicBezTo>
                <a:cubicBezTo>
                  <a:pt x="975408" y="990997"/>
                  <a:pt x="1378839" y="1140470"/>
                  <a:pt x="1701661" y="1104900"/>
                </a:cubicBezTo>
                <a:cubicBezTo>
                  <a:pt x="2066740" y="1043598"/>
                  <a:pt x="2456289" y="831161"/>
                  <a:pt x="2708561" y="790575"/>
                </a:cubicBezTo>
                <a:cubicBezTo>
                  <a:pt x="2987688" y="740819"/>
                  <a:pt x="3155936" y="893640"/>
                  <a:pt x="3393253" y="847725"/>
                </a:cubicBezTo>
                <a:cubicBezTo>
                  <a:pt x="3634034" y="842224"/>
                  <a:pt x="3968991" y="650106"/>
                  <a:pt x="4218911" y="600075"/>
                </a:cubicBezTo>
                <a:cubicBezTo>
                  <a:pt x="4496409" y="541471"/>
                  <a:pt x="4808628" y="895189"/>
                  <a:pt x="5004293" y="771525"/>
                </a:cubicBezTo>
                <a:cubicBezTo>
                  <a:pt x="5237848" y="660842"/>
                  <a:pt x="5487985" y="122259"/>
                  <a:pt x="5608434" y="0"/>
                </a:cubicBezTo>
              </a:path>
            </a:pathLst>
          </a:custGeom>
          <a:noFill/>
          <a:ln>
            <a:solidFill>
              <a:schemeClr val="accent1">
                <a:lumMod val="60000"/>
                <a:lumOff val="40000"/>
              </a:schemeClr>
            </a:solidFill>
            <a:prstDash val="dash"/>
            <a:extLst>
              <a:ext uri="{C807C97D-BFC1-408E-A445-0C87EB9F89A2}">
                <ask:lineSketchStyleProps xmlns:ask="http://schemas.microsoft.com/office/drawing/2018/sketchyshapes" sd="1545560482">
                  <a:custGeom>
                    <a:avLst/>
                    <a:gdLst>
                      <a:gd name="connsiteX0" fmla="*/ 0 w 5305425"/>
                      <a:gd name="connsiteY0" fmla="*/ 1257300 h 1257300"/>
                      <a:gd name="connsiteX1" fmla="*/ 666750 w 5305425"/>
                      <a:gd name="connsiteY1" fmla="*/ 1009650 h 1257300"/>
                      <a:gd name="connsiteX2" fmla="*/ 1609725 w 5305425"/>
                      <a:gd name="connsiteY2" fmla="*/ 1104900 h 1257300"/>
                      <a:gd name="connsiteX3" fmla="*/ 2562225 w 5305425"/>
                      <a:gd name="connsiteY3" fmla="*/ 790575 h 1257300"/>
                      <a:gd name="connsiteX4" fmla="*/ 3209925 w 5305425"/>
                      <a:gd name="connsiteY4" fmla="*/ 847725 h 1257300"/>
                      <a:gd name="connsiteX5" fmla="*/ 3990975 w 5305425"/>
                      <a:gd name="connsiteY5" fmla="*/ 600075 h 1257300"/>
                      <a:gd name="connsiteX6" fmla="*/ 4733925 w 5305425"/>
                      <a:gd name="connsiteY6" fmla="*/ 771525 h 1257300"/>
                      <a:gd name="connsiteX7" fmla="*/ 5305425 w 5305425"/>
                      <a:gd name="connsiteY7"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5425" h="1257300">
                        <a:moveTo>
                          <a:pt x="0" y="1257300"/>
                        </a:moveTo>
                        <a:cubicBezTo>
                          <a:pt x="199231" y="1146175"/>
                          <a:pt x="398463" y="1035050"/>
                          <a:pt x="666750" y="1009650"/>
                        </a:cubicBezTo>
                        <a:cubicBezTo>
                          <a:pt x="935038" y="984250"/>
                          <a:pt x="1293813" y="1141412"/>
                          <a:pt x="1609725" y="1104900"/>
                        </a:cubicBezTo>
                        <a:cubicBezTo>
                          <a:pt x="1925638" y="1068387"/>
                          <a:pt x="2295525" y="833437"/>
                          <a:pt x="2562225" y="790575"/>
                        </a:cubicBezTo>
                        <a:cubicBezTo>
                          <a:pt x="2828925" y="747713"/>
                          <a:pt x="2971800" y="879475"/>
                          <a:pt x="3209925" y="847725"/>
                        </a:cubicBezTo>
                        <a:cubicBezTo>
                          <a:pt x="3448050" y="815975"/>
                          <a:pt x="3736975" y="612775"/>
                          <a:pt x="3990975" y="600075"/>
                        </a:cubicBezTo>
                        <a:cubicBezTo>
                          <a:pt x="4244975" y="587375"/>
                          <a:pt x="4514850" y="871537"/>
                          <a:pt x="4733925" y="771525"/>
                        </a:cubicBezTo>
                        <a:cubicBezTo>
                          <a:pt x="4953000" y="671513"/>
                          <a:pt x="5189538" y="131762"/>
                          <a:pt x="53054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Et bilde som inneholder Font, Grafikk, skjermbilde, grafisk design&#10;&#10;KI-generert innhold kan være feil.">
            <a:extLst>
              <a:ext uri="{FF2B5EF4-FFF2-40B4-BE49-F238E27FC236}">
                <a16:creationId xmlns:a16="http://schemas.microsoft.com/office/drawing/2014/main" id="{A28D2323-19D9-9030-D126-B91C04D1CD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7841" y="6054502"/>
            <a:ext cx="2358398" cy="502717"/>
          </a:xfrm>
          <a:prstGeom prst="rect">
            <a:avLst/>
          </a:prstGeom>
        </p:spPr>
      </p:pic>
    </p:spTree>
    <p:extLst>
      <p:ext uri="{BB962C8B-B14F-4D97-AF65-F5344CB8AC3E}">
        <p14:creationId xmlns:p14="http://schemas.microsoft.com/office/powerpoint/2010/main" val="2891171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rside med bilde">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124384C-B112-32F6-A58A-10E3CE449D61}"/>
              </a:ext>
            </a:extLst>
          </p:cNvPr>
          <p:cNvSpPr/>
          <p:nvPr userDrawn="1"/>
        </p:nvSpPr>
        <p:spPr>
          <a:xfrm>
            <a:off x="0" y="0"/>
            <a:ext cx="12192000" cy="6858000"/>
          </a:xfrm>
          <a:prstGeom prst="rect">
            <a:avLst/>
          </a:prstGeom>
          <a:solidFill>
            <a:srgbClr val="F8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A539974D-6534-CEA6-14A8-179B896C2BC8}"/>
              </a:ext>
            </a:extLst>
          </p:cNvPr>
          <p:cNvSpPr/>
          <p:nvPr userDrawn="1"/>
        </p:nvSpPr>
        <p:spPr>
          <a:xfrm>
            <a:off x="11296650" y="5867400"/>
            <a:ext cx="704850" cy="847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C78EDEA2-331B-C71C-947B-2D389AED24A5}"/>
              </a:ext>
            </a:extLst>
          </p:cNvPr>
          <p:cNvSpPr>
            <a:spLocks noGrp="1"/>
          </p:cNvSpPr>
          <p:nvPr>
            <p:ph type="ctrTitle"/>
          </p:nvPr>
        </p:nvSpPr>
        <p:spPr>
          <a:xfrm>
            <a:off x="557841" y="1052422"/>
            <a:ext cx="5264989" cy="1724295"/>
          </a:xfrm>
        </p:spPr>
        <p:txBody>
          <a:bodyPr anchor="b">
            <a:normAutofit/>
          </a:bodyPr>
          <a:lstStyle>
            <a:lvl1pPr algn="l">
              <a:defRPr sz="4000"/>
            </a:lvl1pPr>
          </a:lstStyle>
          <a:p>
            <a:r>
              <a:rPr lang="nb-NO"/>
              <a:t>Klikk for å redigere tittelstil</a:t>
            </a:r>
          </a:p>
        </p:txBody>
      </p:sp>
      <p:sp>
        <p:nvSpPr>
          <p:cNvPr id="3" name="Undertittel 2">
            <a:extLst>
              <a:ext uri="{FF2B5EF4-FFF2-40B4-BE49-F238E27FC236}">
                <a16:creationId xmlns:a16="http://schemas.microsoft.com/office/drawing/2014/main" id="{5ED851DB-9434-9A9C-5DAE-B606A3859EC9}"/>
              </a:ext>
            </a:extLst>
          </p:cNvPr>
          <p:cNvSpPr>
            <a:spLocks noGrp="1"/>
          </p:cNvSpPr>
          <p:nvPr>
            <p:ph type="subTitle" idx="1"/>
          </p:nvPr>
        </p:nvSpPr>
        <p:spPr>
          <a:xfrm>
            <a:off x="557841" y="2854355"/>
            <a:ext cx="5264989" cy="1655762"/>
          </a:xfrm>
        </p:spPr>
        <p:txBody>
          <a:bodyPr>
            <a:normAutofit/>
          </a:bodyPr>
          <a:lstStyle>
            <a:lvl1pPr marL="0" indent="0" algn="l">
              <a:buNone/>
              <a:defRPr sz="2000">
                <a:solidFill>
                  <a:srgbClr val="0030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4" name="Bilde 3" descr="Et bilde som inneholder Font, Grafikk, skjermbilde, grafisk design&#10;&#10;KI-generert innhold kan være feil.">
            <a:extLst>
              <a:ext uri="{FF2B5EF4-FFF2-40B4-BE49-F238E27FC236}">
                <a16:creationId xmlns:a16="http://schemas.microsoft.com/office/drawing/2014/main" id="{4A3B2EDA-6C11-7E8D-29ED-6C82732B0B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816" y="6054502"/>
            <a:ext cx="2358398" cy="502717"/>
          </a:xfrm>
          <a:prstGeom prst="rect">
            <a:avLst/>
          </a:prstGeom>
        </p:spPr>
      </p:pic>
      <p:pic>
        <p:nvPicPr>
          <p:cNvPr id="5" name="Grafikk 4" descr="En økologisk hjørne figur">
            <a:extLst>
              <a:ext uri="{FF2B5EF4-FFF2-40B4-BE49-F238E27FC236}">
                <a16:creationId xmlns:a16="http://schemas.microsoft.com/office/drawing/2014/main" id="{7023C88A-178D-5421-9109-F09462FDE53E}"/>
              </a:ext>
            </a:extLst>
          </p:cNvPr>
          <p:cNvPicPr>
            <a:picLocks noChangeAspect="1"/>
          </p:cNvPicPr>
          <p:nvPr userDrawn="1"/>
        </p:nvPicPr>
        <p:blipFill>
          <a:blip r:embed="rId3">
            <a:extLst>
              <a:ext uri="{96DAC541-7B7A-43D3-8B79-37D633B846F1}">
                <asvg:svgBlip xmlns:asvg="http://schemas.microsoft.com/office/drawing/2016/SVG/main" r:embed="rId4"/>
              </a:ext>
            </a:extLst>
          </a:blip>
          <a:srcRect t="48281" r="10344"/>
          <a:stretch/>
        </p:blipFill>
        <p:spPr>
          <a:xfrm flipH="1">
            <a:off x="6432696" y="3514724"/>
            <a:ext cx="5795613" cy="3343277"/>
          </a:xfrm>
          <a:prstGeom prst="rect">
            <a:avLst/>
          </a:prstGeom>
        </p:spPr>
      </p:pic>
      <p:sp>
        <p:nvSpPr>
          <p:cNvPr id="8" name="Plassholder for bilde 7">
            <a:extLst>
              <a:ext uri="{FF2B5EF4-FFF2-40B4-BE49-F238E27FC236}">
                <a16:creationId xmlns:a16="http://schemas.microsoft.com/office/drawing/2014/main" id="{30AE7A10-9042-DDFC-F701-F3726180AF3E}"/>
              </a:ext>
            </a:extLst>
          </p:cNvPr>
          <p:cNvSpPr>
            <a:spLocks noGrp="1"/>
          </p:cNvSpPr>
          <p:nvPr>
            <p:ph type="pic" sz="quarter" idx="10"/>
          </p:nvPr>
        </p:nvSpPr>
        <p:spPr>
          <a:xfrm>
            <a:off x="6571422" y="-9938"/>
            <a:ext cx="5650397" cy="6867938"/>
          </a:xfrm>
          <a:custGeom>
            <a:avLst/>
            <a:gdLst>
              <a:gd name="connsiteX0" fmla="*/ 0 w 5612296"/>
              <a:gd name="connsiteY0" fmla="*/ 6858000 h 6858000"/>
              <a:gd name="connsiteX1" fmla="*/ 1403074 w 5612296"/>
              <a:gd name="connsiteY1" fmla="*/ 0 h 6858000"/>
              <a:gd name="connsiteX2" fmla="*/ 5612296 w 5612296"/>
              <a:gd name="connsiteY2" fmla="*/ 0 h 6858000"/>
              <a:gd name="connsiteX3" fmla="*/ 4209222 w 5612296"/>
              <a:gd name="connsiteY3" fmla="*/ 6858000 h 6858000"/>
              <a:gd name="connsiteX4" fmla="*/ 0 w 5612296"/>
              <a:gd name="connsiteY4"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4227444 w 5630518"/>
              <a:gd name="connsiteY3" fmla="*/ 6858000 h 6858000"/>
              <a:gd name="connsiteX4" fmla="*/ 18222 w 5630518"/>
              <a:gd name="connsiteY4"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07296 h 6858000"/>
              <a:gd name="connsiteX4" fmla="*/ 18222 w 5630518"/>
              <a:gd name="connsiteY4"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18222 w 5630518"/>
              <a:gd name="connsiteY4"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1041953 w 5630518"/>
              <a:gd name="connsiteY4" fmla="*/ 6281530 h 6858000"/>
              <a:gd name="connsiteX5" fmla="*/ 18222 w 5630518"/>
              <a:gd name="connsiteY5"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594692 w 5630518"/>
              <a:gd name="connsiteY4" fmla="*/ 5903843 h 6858000"/>
              <a:gd name="connsiteX5" fmla="*/ 18222 w 5630518"/>
              <a:gd name="connsiteY5"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1926535 w 5630518"/>
              <a:gd name="connsiteY4" fmla="*/ 5357191 h 6858000"/>
              <a:gd name="connsiteX5" fmla="*/ 594692 w 5630518"/>
              <a:gd name="connsiteY5" fmla="*/ 5903843 h 6858000"/>
              <a:gd name="connsiteX6" fmla="*/ 18222 w 5630518"/>
              <a:gd name="connsiteY6"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1847022 w 5630518"/>
              <a:gd name="connsiteY4" fmla="*/ 5854148 h 6858000"/>
              <a:gd name="connsiteX5" fmla="*/ 594692 w 5630518"/>
              <a:gd name="connsiteY5" fmla="*/ 5903843 h 6858000"/>
              <a:gd name="connsiteX6" fmla="*/ 18222 w 5630518"/>
              <a:gd name="connsiteY6"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2572579 w 5630518"/>
              <a:gd name="connsiteY4" fmla="*/ 5476461 h 6858000"/>
              <a:gd name="connsiteX5" fmla="*/ 1847022 w 5630518"/>
              <a:gd name="connsiteY5" fmla="*/ 5854148 h 6858000"/>
              <a:gd name="connsiteX6" fmla="*/ 594692 w 5630518"/>
              <a:gd name="connsiteY6" fmla="*/ 5903843 h 6858000"/>
              <a:gd name="connsiteX7" fmla="*/ 18222 w 5630518"/>
              <a:gd name="connsiteY7"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2493066 w 5630518"/>
              <a:gd name="connsiteY4" fmla="*/ 5416826 h 6858000"/>
              <a:gd name="connsiteX5" fmla="*/ 1847022 w 5630518"/>
              <a:gd name="connsiteY5" fmla="*/ 5854148 h 6858000"/>
              <a:gd name="connsiteX6" fmla="*/ 594692 w 5630518"/>
              <a:gd name="connsiteY6" fmla="*/ 5903843 h 6858000"/>
              <a:gd name="connsiteX7" fmla="*/ 18222 w 5630518"/>
              <a:gd name="connsiteY7"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3397527 w 5630518"/>
              <a:gd name="connsiteY4" fmla="*/ 4909930 h 6858000"/>
              <a:gd name="connsiteX5" fmla="*/ 2493066 w 5630518"/>
              <a:gd name="connsiteY5" fmla="*/ 5416826 h 6858000"/>
              <a:gd name="connsiteX6" fmla="*/ 1847022 w 5630518"/>
              <a:gd name="connsiteY6" fmla="*/ 5854148 h 6858000"/>
              <a:gd name="connsiteX7" fmla="*/ 594692 w 5630518"/>
              <a:gd name="connsiteY7" fmla="*/ 5903843 h 6858000"/>
              <a:gd name="connsiteX8" fmla="*/ 18222 w 5630518"/>
              <a:gd name="connsiteY8"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3586371 w 5630518"/>
              <a:gd name="connsiteY4" fmla="*/ 5575852 h 6858000"/>
              <a:gd name="connsiteX5" fmla="*/ 2493066 w 5630518"/>
              <a:gd name="connsiteY5" fmla="*/ 5416826 h 6858000"/>
              <a:gd name="connsiteX6" fmla="*/ 1847022 w 5630518"/>
              <a:gd name="connsiteY6" fmla="*/ 5854148 h 6858000"/>
              <a:gd name="connsiteX7" fmla="*/ 594692 w 5630518"/>
              <a:gd name="connsiteY7" fmla="*/ 5903843 h 6858000"/>
              <a:gd name="connsiteX8" fmla="*/ 18222 w 5630518"/>
              <a:gd name="connsiteY8"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828761 w 5630518"/>
              <a:gd name="connsiteY4" fmla="*/ 4492487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7153297"/>
              <a:gd name="connsiteX1" fmla="*/ 0 w 5630518"/>
              <a:gd name="connsiteY1" fmla="*/ 9940 h 7153297"/>
              <a:gd name="connsiteX2" fmla="*/ 5630518 w 5630518"/>
              <a:gd name="connsiteY2" fmla="*/ 0 h 7153297"/>
              <a:gd name="connsiteX3" fmla="*/ 5618922 w 5630518"/>
              <a:gd name="connsiteY3" fmla="*/ 3776870 h 7153297"/>
              <a:gd name="connsiteX4" fmla="*/ 4520648 w 5630518"/>
              <a:gd name="connsiteY4" fmla="*/ 3945835 h 7153297"/>
              <a:gd name="connsiteX5" fmla="*/ 3586371 w 5630518"/>
              <a:gd name="connsiteY5" fmla="*/ 5575852 h 7153297"/>
              <a:gd name="connsiteX6" fmla="*/ 2493066 w 5630518"/>
              <a:gd name="connsiteY6" fmla="*/ 5416826 h 7153297"/>
              <a:gd name="connsiteX7" fmla="*/ 1847022 w 5630518"/>
              <a:gd name="connsiteY7" fmla="*/ 5854148 h 7153297"/>
              <a:gd name="connsiteX8" fmla="*/ 594692 w 5630518"/>
              <a:gd name="connsiteY8" fmla="*/ 5903843 h 7153297"/>
              <a:gd name="connsiteX9" fmla="*/ 18222 w 5630518"/>
              <a:gd name="connsiteY9" fmla="*/ 6858000 h 7153297"/>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5630518"/>
              <a:gd name="connsiteY0" fmla="*/ 6858000 h 6858000"/>
              <a:gd name="connsiteX1" fmla="*/ 0 w 5630518"/>
              <a:gd name="connsiteY1" fmla="*/ 9940 h 6858000"/>
              <a:gd name="connsiteX2" fmla="*/ 5630518 w 5630518"/>
              <a:gd name="connsiteY2" fmla="*/ 0 h 6858000"/>
              <a:gd name="connsiteX3" fmla="*/ 5618922 w 5630518"/>
              <a:gd name="connsiteY3" fmla="*/ 3776870 h 6858000"/>
              <a:gd name="connsiteX4" fmla="*/ 4520648 w 5630518"/>
              <a:gd name="connsiteY4" fmla="*/ 3945835 h 6858000"/>
              <a:gd name="connsiteX5" fmla="*/ 3586371 w 5630518"/>
              <a:gd name="connsiteY5" fmla="*/ 5575852 h 6858000"/>
              <a:gd name="connsiteX6" fmla="*/ 2493066 w 5630518"/>
              <a:gd name="connsiteY6" fmla="*/ 5416826 h 6858000"/>
              <a:gd name="connsiteX7" fmla="*/ 1847022 w 5630518"/>
              <a:gd name="connsiteY7" fmla="*/ 5854148 h 6858000"/>
              <a:gd name="connsiteX8" fmla="*/ 594692 w 5630518"/>
              <a:gd name="connsiteY8" fmla="*/ 5903843 h 6858000"/>
              <a:gd name="connsiteX9" fmla="*/ 18222 w 5630518"/>
              <a:gd name="connsiteY9" fmla="*/ 6858000 h 6858000"/>
              <a:gd name="connsiteX0" fmla="*/ 18222 w 6136433"/>
              <a:gd name="connsiteY0" fmla="*/ 6858000 h 6858000"/>
              <a:gd name="connsiteX1" fmla="*/ 0 w 6136433"/>
              <a:gd name="connsiteY1" fmla="*/ 9940 h 6858000"/>
              <a:gd name="connsiteX2" fmla="*/ 5630518 w 6136433"/>
              <a:gd name="connsiteY2" fmla="*/ 0 h 6858000"/>
              <a:gd name="connsiteX3" fmla="*/ 5618922 w 6136433"/>
              <a:gd name="connsiteY3" fmla="*/ 3776870 h 6858000"/>
              <a:gd name="connsiteX4" fmla="*/ 4520648 w 6136433"/>
              <a:gd name="connsiteY4" fmla="*/ 3945835 h 6858000"/>
              <a:gd name="connsiteX5" fmla="*/ 3586371 w 6136433"/>
              <a:gd name="connsiteY5" fmla="*/ 5575852 h 6858000"/>
              <a:gd name="connsiteX6" fmla="*/ 2493066 w 6136433"/>
              <a:gd name="connsiteY6" fmla="*/ 5416826 h 6858000"/>
              <a:gd name="connsiteX7" fmla="*/ 1847022 w 6136433"/>
              <a:gd name="connsiteY7" fmla="*/ 5854148 h 6858000"/>
              <a:gd name="connsiteX8" fmla="*/ 594692 w 6136433"/>
              <a:gd name="connsiteY8" fmla="*/ 5903843 h 6858000"/>
              <a:gd name="connsiteX9" fmla="*/ 18222 w 6136433"/>
              <a:gd name="connsiteY9" fmla="*/ 6858000 h 6858000"/>
              <a:gd name="connsiteX0" fmla="*/ 18222 w 6045573"/>
              <a:gd name="connsiteY0" fmla="*/ 6858000 h 6858000"/>
              <a:gd name="connsiteX1" fmla="*/ 0 w 6045573"/>
              <a:gd name="connsiteY1" fmla="*/ 9940 h 6858000"/>
              <a:gd name="connsiteX2" fmla="*/ 5630518 w 6045573"/>
              <a:gd name="connsiteY2" fmla="*/ 0 h 6858000"/>
              <a:gd name="connsiteX3" fmla="*/ 5618922 w 6045573"/>
              <a:gd name="connsiteY3" fmla="*/ 3776870 h 6858000"/>
              <a:gd name="connsiteX4" fmla="*/ 4520648 w 6045573"/>
              <a:gd name="connsiteY4" fmla="*/ 3945835 h 6858000"/>
              <a:gd name="connsiteX5" fmla="*/ 3586371 w 6045573"/>
              <a:gd name="connsiteY5" fmla="*/ 5575852 h 6858000"/>
              <a:gd name="connsiteX6" fmla="*/ 2493066 w 6045573"/>
              <a:gd name="connsiteY6" fmla="*/ 5416826 h 6858000"/>
              <a:gd name="connsiteX7" fmla="*/ 1847022 w 6045573"/>
              <a:gd name="connsiteY7" fmla="*/ 5854148 h 6858000"/>
              <a:gd name="connsiteX8" fmla="*/ 594692 w 6045573"/>
              <a:gd name="connsiteY8" fmla="*/ 5903843 h 6858000"/>
              <a:gd name="connsiteX9" fmla="*/ 18222 w 6045573"/>
              <a:gd name="connsiteY9" fmla="*/ 6858000 h 6858000"/>
              <a:gd name="connsiteX0" fmla="*/ 18222 w 5639328"/>
              <a:gd name="connsiteY0" fmla="*/ 6858000 h 6858000"/>
              <a:gd name="connsiteX1" fmla="*/ 0 w 5639328"/>
              <a:gd name="connsiteY1" fmla="*/ 9940 h 6858000"/>
              <a:gd name="connsiteX2" fmla="*/ 5630518 w 5639328"/>
              <a:gd name="connsiteY2" fmla="*/ 0 h 6858000"/>
              <a:gd name="connsiteX3" fmla="*/ 5618922 w 5639328"/>
              <a:gd name="connsiteY3" fmla="*/ 3776870 h 6858000"/>
              <a:gd name="connsiteX4" fmla="*/ 4520648 w 5639328"/>
              <a:gd name="connsiteY4" fmla="*/ 3945835 h 6858000"/>
              <a:gd name="connsiteX5" fmla="*/ 3586371 w 5639328"/>
              <a:gd name="connsiteY5" fmla="*/ 5575852 h 6858000"/>
              <a:gd name="connsiteX6" fmla="*/ 2493066 w 5639328"/>
              <a:gd name="connsiteY6" fmla="*/ 5416826 h 6858000"/>
              <a:gd name="connsiteX7" fmla="*/ 1847022 w 5639328"/>
              <a:gd name="connsiteY7" fmla="*/ 5854148 h 6858000"/>
              <a:gd name="connsiteX8" fmla="*/ 594692 w 5639328"/>
              <a:gd name="connsiteY8" fmla="*/ 5903843 h 6858000"/>
              <a:gd name="connsiteX9" fmla="*/ 18222 w 5639328"/>
              <a:gd name="connsiteY9" fmla="*/ 6858000 h 6858000"/>
              <a:gd name="connsiteX0" fmla="*/ 18222 w 5639328"/>
              <a:gd name="connsiteY0" fmla="*/ 6858000 h 6858000"/>
              <a:gd name="connsiteX1" fmla="*/ 0 w 5639328"/>
              <a:gd name="connsiteY1" fmla="*/ 9940 h 6858000"/>
              <a:gd name="connsiteX2" fmla="*/ 5630518 w 5639328"/>
              <a:gd name="connsiteY2" fmla="*/ 0 h 6858000"/>
              <a:gd name="connsiteX3" fmla="*/ 5618922 w 5639328"/>
              <a:gd name="connsiteY3" fmla="*/ 3776870 h 6858000"/>
              <a:gd name="connsiteX4" fmla="*/ 4520648 w 5639328"/>
              <a:gd name="connsiteY4" fmla="*/ 3945835 h 6858000"/>
              <a:gd name="connsiteX5" fmla="*/ 3586371 w 5639328"/>
              <a:gd name="connsiteY5" fmla="*/ 5575852 h 6858000"/>
              <a:gd name="connsiteX6" fmla="*/ 2493066 w 5639328"/>
              <a:gd name="connsiteY6" fmla="*/ 5416826 h 6858000"/>
              <a:gd name="connsiteX7" fmla="*/ 1847022 w 5639328"/>
              <a:gd name="connsiteY7" fmla="*/ 5854148 h 6858000"/>
              <a:gd name="connsiteX8" fmla="*/ 594692 w 5639328"/>
              <a:gd name="connsiteY8" fmla="*/ 5903843 h 6858000"/>
              <a:gd name="connsiteX9" fmla="*/ 18222 w 5639328"/>
              <a:gd name="connsiteY9" fmla="*/ 6858000 h 6858000"/>
              <a:gd name="connsiteX0" fmla="*/ 18222 w 5909001"/>
              <a:gd name="connsiteY0" fmla="*/ 6858000 h 6858000"/>
              <a:gd name="connsiteX1" fmla="*/ 0 w 5909001"/>
              <a:gd name="connsiteY1" fmla="*/ 9940 h 6858000"/>
              <a:gd name="connsiteX2" fmla="*/ 5630518 w 5909001"/>
              <a:gd name="connsiteY2" fmla="*/ 0 h 6858000"/>
              <a:gd name="connsiteX3" fmla="*/ 5618922 w 5909001"/>
              <a:gd name="connsiteY3" fmla="*/ 3776870 h 6858000"/>
              <a:gd name="connsiteX4" fmla="*/ 4520648 w 5909001"/>
              <a:gd name="connsiteY4" fmla="*/ 3945835 h 6858000"/>
              <a:gd name="connsiteX5" fmla="*/ 3586371 w 5909001"/>
              <a:gd name="connsiteY5" fmla="*/ 5575852 h 6858000"/>
              <a:gd name="connsiteX6" fmla="*/ 2493066 w 5909001"/>
              <a:gd name="connsiteY6" fmla="*/ 5416826 h 6858000"/>
              <a:gd name="connsiteX7" fmla="*/ 1847022 w 5909001"/>
              <a:gd name="connsiteY7" fmla="*/ 5854148 h 6858000"/>
              <a:gd name="connsiteX8" fmla="*/ 594692 w 5909001"/>
              <a:gd name="connsiteY8" fmla="*/ 5903843 h 6858000"/>
              <a:gd name="connsiteX9" fmla="*/ 18222 w 5909001"/>
              <a:gd name="connsiteY9" fmla="*/ 6858000 h 6858000"/>
              <a:gd name="connsiteX0" fmla="*/ 18222 w 5638901"/>
              <a:gd name="connsiteY0" fmla="*/ 6858000 h 6858000"/>
              <a:gd name="connsiteX1" fmla="*/ 0 w 5638901"/>
              <a:gd name="connsiteY1" fmla="*/ 9940 h 6858000"/>
              <a:gd name="connsiteX2" fmla="*/ 5630518 w 5638901"/>
              <a:gd name="connsiteY2" fmla="*/ 0 h 6858000"/>
              <a:gd name="connsiteX3" fmla="*/ 5618922 w 5638901"/>
              <a:gd name="connsiteY3" fmla="*/ 3776870 h 6858000"/>
              <a:gd name="connsiteX4" fmla="*/ 4520648 w 5638901"/>
              <a:gd name="connsiteY4" fmla="*/ 3945835 h 6858000"/>
              <a:gd name="connsiteX5" fmla="*/ 3586371 w 5638901"/>
              <a:gd name="connsiteY5" fmla="*/ 5575852 h 6858000"/>
              <a:gd name="connsiteX6" fmla="*/ 2493066 w 5638901"/>
              <a:gd name="connsiteY6" fmla="*/ 5416826 h 6858000"/>
              <a:gd name="connsiteX7" fmla="*/ 1847022 w 5638901"/>
              <a:gd name="connsiteY7" fmla="*/ 5854148 h 6858000"/>
              <a:gd name="connsiteX8" fmla="*/ 594692 w 5638901"/>
              <a:gd name="connsiteY8" fmla="*/ 5903843 h 6858000"/>
              <a:gd name="connsiteX9" fmla="*/ 18222 w 5638901"/>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520648 w 5651534"/>
              <a:gd name="connsiteY4" fmla="*/ 3945835 h 6858000"/>
              <a:gd name="connsiteX5" fmla="*/ 3586371 w 5651534"/>
              <a:gd name="connsiteY5" fmla="*/ 5575852 h 6858000"/>
              <a:gd name="connsiteX6" fmla="*/ 2493066 w 5651534"/>
              <a:gd name="connsiteY6" fmla="*/ 5416826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586371 w 5651534"/>
              <a:gd name="connsiteY5" fmla="*/ 5575852 h 6858000"/>
              <a:gd name="connsiteX6" fmla="*/ 2493066 w 5651534"/>
              <a:gd name="connsiteY6" fmla="*/ 5416826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34849 w 5651534"/>
              <a:gd name="connsiteY5" fmla="*/ 5496339 h 6858000"/>
              <a:gd name="connsiteX6" fmla="*/ 2493066 w 5651534"/>
              <a:gd name="connsiteY6" fmla="*/ 5416826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34849 w 5651534"/>
              <a:gd name="connsiteY5" fmla="*/ 5496339 h 6858000"/>
              <a:gd name="connsiteX6" fmla="*/ 2493066 w 5651534"/>
              <a:gd name="connsiteY6" fmla="*/ 5416826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34849 w 5651534"/>
              <a:gd name="connsiteY5" fmla="*/ 5496339 h 6858000"/>
              <a:gd name="connsiteX6" fmla="*/ 2493066 w 5651534"/>
              <a:gd name="connsiteY6" fmla="*/ 5416826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34849 w 5651534"/>
              <a:gd name="connsiteY5" fmla="*/ 5496339 h 6858000"/>
              <a:gd name="connsiteX6" fmla="*/ 2493066 w 5651534"/>
              <a:gd name="connsiteY6" fmla="*/ 5575853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14971 w 5651534"/>
              <a:gd name="connsiteY5" fmla="*/ 5536096 h 6858000"/>
              <a:gd name="connsiteX6" fmla="*/ 2493066 w 5651534"/>
              <a:gd name="connsiteY6" fmla="*/ 5575853 h 6858000"/>
              <a:gd name="connsiteX7" fmla="*/ 1847022 w 5651534"/>
              <a:gd name="connsiteY7" fmla="*/ 5854148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14971 w 5651534"/>
              <a:gd name="connsiteY5" fmla="*/ 5536096 h 6858000"/>
              <a:gd name="connsiteX6" fmla="*/ 2493066 w 5651534"/>
              <a:gd name="connsiteY6" fmla="*/ 5575853 h 6858000"/>
              <a:gd name="connsiteX7" fmla="*/ 1866900 w 5651534"/>
              <a:gd name="connsiteY7" fmla="*/ 5903844 h 6858000"/>
              <a:gd name="connsiteX8" fmla="*/ 594692 w 5651534"/>
              <a:gd name="connsiteY8" fmla="*/ 5903843 h 6858000"/>
              <a:gd name="connsiteX9" fmla="*/ 18222 w 5651534"/>
              <a:gd name="connsiteY9" fmla="*/ 6858000 h 6858000"/>
              <a:gd name="connsiteX0" fmla="*/ 18222 w 5651534"/>
              <a:gd name="connsiteY0" fmla="*/ 6858000 h 6858000"/>
              <a:gd name="connsiteX1" fmla="*/ 0 w 5651534"/>
              <a:gd name="connsiteY1" fmla="*/ 9940 h 6858000"/>
              <a:gd name="connsiteX2" fmla="*/ 5630518 w 5651534"/>
              <a:gd name="connsiteY2" fmla="*/ 0 h 6858000"/>
              <a:gd name="connsiteX3" fmla="*/ 5648739 w 5651534"/>
              <a:gd name="connsiteY3" fmla="*/ 3766931 h 6858000"/>
              <a:gd name="connsiteX4" fmla="*/ 4480892 w 5651534"/>
              <a:gd name="connsiteY4" fmla="*/ 4075043 h 6858000"/>
              <a:gd name="connsiteX5" fmla="*/ 3814971 w 5651534"/>
              <a:gd name="connsiteY5" fmla="*/ 5536096 h 6858000"/>
              <a:gd name="connsiteX6" fmla="*/ 2493066 w 5651534"/>
              <a:gd name="connsiteY6" fmla="*/ 5575853 h 6858000"/>
              <a:gd name="connsiteX7" fmla="*/ 1866900 w 5651534"/>
              <a:gd name="connsiteY7" fmla="*/ 5903844 h 6858000"/>
              <a:gd name="connsiteX8" fmla="*/ 614571 w 5651534"/>
              <a:gd name="connsiteY8" fmla="*/ 5973417 h 6858000"/>
              <a:gd name="connsiteX9" fmla="*/ 18222 w 5651534"/>
              <a:gd name="connsiteY9" fmla="*/ 6858000 h 6858000"/>
              <a:gd name="connsiteX0" fmla="*/ 18222 w 5668718"/>
              <a:gd name="connsiteY0" fmla="*/ 6858000 h 6858000"/>
              <a:gd name="connsiteX1" fmla="*/ 0 w 5668718"/>
              <a:gd name="connsiteY1" fmla="*/ 9940 h 6858000"/>
              <a:gd name="connsiteX2" fmla="*/ 5660336 w 5668718"/>
              <a:gd name="connsiteY2" fmla="*/ 0 h 6858000"/>
              <a:gd name="connsiteX3" fmla="*/ 5648739 w 5668718"/>
              <a:gd name="connsiteY3" fmla="*/ 3766931 h 6858000"/>
              <a:gd name="connsiteX4" fmla="*/ 4480892 w 5668718"/>
              <a:gd name="connsiteY4" fmla="*/ 4075043 h 6858000"/>
              <a:gd name="connsiteX5" fmla="*/ 3814971 w 5668718"/>
              <a:gd name="connsiteY5" fmla="*/ 5536096 h 6858000"/>
              <a:gd name="connsiteX6" fmla="*/ 2493066 w 5668718"/>
              <a:gd name="connsiteY6" fmla="*/ 5575853 h 6858000"/>
              <a:gd name="connsiteX7" fmla="*/ 1866900 w 5668718"/>
              <a:gd name="connsiteY7" fmla="*/ 5903844 h 6858000"/>
              <a:gd name="connsiteX8" fmla="*/ 614571 w 5668718"/>
              <a:gd name="connsiteY8" fmla="*/ 5973417 h 6858000"/>
              <a:gd name="connsiteX9" fmla="*/ 18222 w 5668718"/>
              <a:gd name="connsiteY9" fmla="*/ 6858000 h 6858000"/>
              <a:gd name="connsiteX0" fmla="*/ 18222 w 5660336"/>
              <a:gd name="connsiteY0" fmla="*/ 6858000 h 6858000"/>
              <a:gd name="connsiteX1" fmla="*/ 0 w 5660336"/>
              <a:gd name="connsiteY1" fmla="*/ 9940 h 6858000"/>
              <a:gd name="connsiteX2" fmla="*/ 5660336 w 5660336"/>
              <a:gd name="connsiteY2" fmla="*/ 0 h 6858000"/>
              <a:gd name="connsiteX3" fmla="*/ 5648739 w 5660336"/>
              <a:gd name="connsiteY3" fmla="*/ 3766931 h 6858000"/>
              <a:gd name="connsiteX4" fmla="*/ 4480892 w 5660336"/>
              <a:gd name="connsiteY4" fmla="*/ 4075043 h 6858000"/>
              <a:gd name="connsiteX5" fmla="*/ 3814971 w 5660336"/>
              <a:gd name="connsiteY5" fmla="*/ 5536096 h 6858000"/>
              <a:gd name="connsiteX6" fmla="*/ 2493066 w 5660336"/>
              <a:gd name="connsiteY6" fmla="*/ 5575853 h 6858000"/>
              <a:gd name="connsiteX7" fmla="*/ 1866900 w 5660336"/>
              <a:gd name="connsiteY7" fmla="*/ 5903844 h 6858000"/>
              <a:gd name="connsiteX8" fmla="*/ 614571 w 5660336"/>
              <a:gd name="connsiteY8" fmla="*/ 5973417 h 6858000"/>
              <a:gd name="connsiteX9" fmla="*/ 18222 w 5660336"/>
              <a:gd name="connsiteY9" fmla="*/ 6858000 h 6858000"/>
              <a:gd name="connsiteX0" fmla="*/ 8283 w 5650397"/>
              <a:gd name="connsiteY0" fmla="*/ 6867938 h 6867938"/>
              <a:gd name="connsiteX1" fmla="*/ 0 w 5650397"/>
              <a:gd name="connsiteY1" fmla="*/ 0 h 6867938"/>
              <a:gd name="connsiteX2" fmla="*/ 5650397 w 5650397"/>
              <a:gd name="connsiteY2" fmla="*/ 9938 h 6867938"/>
              <a:gd name="connsiteX3" fmla="*/ 5638800 w 5650397"/>
              <a:gd name="connsiteY3" fmla="*/ 3776869 h 6867938"/>
              <a:gd name="connsiteX4" fmla="*/ 4470953 w 5650397"/>
              <a:gd name="connsiteY4" fmla="*/ 4084981 h 6867938"/>
              <a:gd name="connsiteX5" fmla="*/ 3805032 w 5650397"/>
              <a:gd name="connsiteY5" fmla="*/ 5546034 h 6867938"/>
              <a:gd name="connsiteX6" fmla="*/ 2483127 w 5650397"/>
              <a:gd name="connsiteY6" fmla="*/ 5585791 h 6867938"/>
              <a:gd name="connsiteX7" fmla="*/ 1856961 w 5650397"/>
              <a:gd name="connsiteY7" fmla="*/ 5913782 h 6867938"/>
              <a:gd name="connsiteX8" fmla="*/ 604632 w 5650397"/>
              <a:gd name="connsiteY8" fmla="*/ 5983355 h 6867938"/>
              <a:gd name="connsiteX9" fmla="*/ 8283 w 5650397"/>
              <a:gd name="connsiteY9" fmla="*/ 6867938 h 686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0397" h="6867938">
                <a:moveTo>
                  <a:pt x="8283" y="6867938"/>
                </a:moveTo>
                <a:lnTo>
                  <a:pt x="0" y="0"/>
                </a:lnTo>
                <a:lnTo>
                  <a:pt x="5650397" y="9938"/>
                </a:lnTo>
                <a:cubicBezTo>
                  <a:pt x="5632728" y="1601856"/>
                  <a:pt x="5644598" y="1888434"/>
                  <a:pt x="5638800" y="3776869"/>
                </a:cubicBezTo>
                <a:cubicBezTo>
                  <a:pt x="5004352" y="3694044"/>
                  <a:pt x="4776581" y="3790120"/>
                  <a:pt x="4470953" y="4084981"/>
                </a:cubicBezTo>
                <a:cubicBezTo>
                  <a:pt x="4165325" y="4379842"/>
                  <a:pt x="4136336" y="5295899"/>
                  <a:pt x="3805032" y="5546034"/>
                </a:cubicBezTo>
                <a:cubicBezTo>
                  <a:pt x="3473728" y="5796169"/>
                  <a:pt x="2807805" y="5524500"/>
                  <a:pt x="2483127" y="5585791"/>
                </a:cubicBezTo>
                <a:cubicBezTo>
                  <a:pt x="2158449" y="5647082"/>
                  <a:pt x="2170044" y="5847521"/>
                  <a:pt x="1856961" y="5913782"/>
                </a:cubicBezTo>
                <a:cubicBezTo>
                  <a:pt x="1543879" y="5980043"/>
                  <a:pt x="912745" y="5824329"/>
                  <a:pt x="604632" y="5983355"/>
                </a:cubicBezTo>
                <a:cubicBezTo>
                  <a:pt x="296519" y="6142381"/>
                  <a:pt x="186911" y="6359386"/>
                  <a:pt x="8283" y="6867938"/>
                </a:cubicBezTo>
                <a:close/>
              </a:path>
            </a:pathLst>
          </a:custGeom>
        </p:spPr>
        <p:txBody>
          <a:bodyPr/>
          <a:lstStyle/>
          <a:p>
            <a:r>
              <a:rPr lang="nb-NO"/>
              <a:t>Klikk på ikonet for å legge til et bilde</a:t>
            </a:r>
          </a:p>
        </p:txBody>
      </p:sp>
      <p:pic>
        <p:nvPicPr>
          <p:cNvPr id="10" name="Bilde 9" descr="Et bilde som inneholder Font, Grafikk, skjermbilde, grafisk design&#10;&#10;KI-generert innhold kan være feil.">
            <a:extLst>
              <a:ext uri="{FF2B5EF4-FFF2-40B4-BE49-F238E27FC236}">
                <a16:creationId xmlns:a16="http://schemas.microsoft.com/office/drawing/2014/main" id="{536D485D-A1E0-1ACF-2F91-5FCC72305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4216" y="6206902"/>
            <a:ext cx="2358398" cy="502717"/>
          </a:xfrm>
          <a:prstGeom prst="rect">
            <a:avLst/>
          </a:prstGeom>
        </p:spPr>
      </p:pic>
    </p:spTree>
    <p:extLst>
      <p:ext uri="{BB962C8B-B14F-4D97-AF65-F5344CB8AC3E}">
        <p14:creationId xmlns:p14="http://schemas.microsoft.com/office/powerpoint/2010/main" val="21073448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rside med heldekkende bilde">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9DEA352B-1AC5-909E-6B7B-FC8738313612}"/>
              </a:ext>
            </a:extLst>
          </p:cNvPr>
          <p:cNvSpPr>
            <a:spLocks noGrp="1" noRot="1" noMove="1" noResize="1" noEditPoints="1" noAdjustHandles="1" noChangeArrowheads="1" noChangeShapeType="1"/>
          </p:cNvSpPr>
          <p:nvPr>
            <p:ph type="pic" sz="quarter" idx="10"/>
          </p:nvPr>
        </p:nvSpPr>
        <p:spPr>
          <a:xfrm>
            <a:off x="0" y="0"/>
            <a:ext cx="12192000" cy="6858000"/>
          </a:xfrm>
        </p:spPr>
        <p:txBody>
          <a:bodyPr/>
          <a:lstStyle/>
          <a:p>
            <a:r>
              <a:rPr lang="nb-NO"/>
              <a:t>Klikk på ikonet for å legge til et bilde</a:t>
            </a:r>
          </a:p>
        </p:txBody>
      </p:sp>
      <p:sp>
        <p:nvSpPr>
          <p:cNvPr id="9" name="Rektangel 8">
            <a:extLst>
              <a:ext uri="{FF2B5EF4-FFF2-40B4-BE49-F238E27FC236}">
                <a16:creationId xmlns:a16="http://schemas.microsoft.com/office/drawing/2014/main" id="{A539974D-6534-CEA6-14A8-179B896C2BC8}"/>
              </a:ext>
            </a:extLst>
          </p:cNvPr>
          <p:cNvSpPr/>
          <p:nvPr userDrawn="1"/>
        </p:nvSpPr>
        <p:spPr>
          <a:xfrm>
            <a:off x="11296650" y="5867400"/>
            <a:ext cx="704850" cy="847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C78EDEA2-331B-C71C-947B-2D389AED24A5}"/>
              </a:ext>
            </a:extLst>
          </p:cNvPr>
          <p:cNvSpPr>
            <a:spLocks noGrp="1"/>
          </p:cNvSpPr>
          <p:nvPr>
            <p:ph type="ctrTitle"/>
          </p:nvPr>
        </p:nvSpPr>
        <p:spPr>
          <a:xfrm>
            <a:off x="557841" y="1052422"/>
            <a:ext cx="6464061" cy="1724295"/>
          </a:xfrm>
        </p:spPr>
        <p:txBody>
          <a:bodyPr anchor="b">
            <a:normAutofit/>
          </a:bodyPr>
          <a:lstStyle>
            <a:lvl1pPr algn="l">
              <a:defRPr sz="4000"/>
            </a:lvl1pPr>
          </a:lstStyle>
          <a:p>
            <a:r>
              <a:rPr lang="nb-NO"/>
              <a:t>Klikk for å redigere tittelstil</a:t>
            </a:r>
          </a:p>
        </p:txBody>
      </p:sp>
      <p:sp>
        <p:nvSpPr>
          <p:cNvPr id="3" name="Undertittel 2">
            <a:extLst>
              <a:ext uri="{FF2B5EF4-FFF2-40B4-BE49-F238E27FC236}">
                <a16:creationId xmlns:a16="http://schemas.microsoft.com/office/drawing/2014/main" id="{5ED851DB-9434-9A9C-5DAE-B606A3859EC9}"/>
              </a:ext>
            </a:extLst>
          </p:cNvPr>
          <p:cNvSpPr>
            <a:spLocks noGrp="1"/>
          </p:cNvSpPr>
          <p:nvPr>
            <p:ph type="subTitle" idx="1"/>
          </p:nvPr>
        </p:nvSpPr>
        <p:spPr>
          <a:xfrm>
            <a:off x="557841" y="2854355"/>
            <a:ext cx="5264989" cy="1655762"/>
          </a:xfrm>
        </p:spPr>
        <p:txBody>
          <a:bodyPr>
            <a:normAutofit/>
          </a:bodyPr>
          <a:lstStyle>
            <a:lvl1pPr marL="0" indent="0" algn="l">
              <a:buNone/>
              <a:defRPr sz="2000">
                <a:solidFill>
                  <a:srgbClr val="0030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4" name="Bilde 3" descr="Et bilde som inneholder Font, Grafikk, skjermbilde, grafisk design&#10;&#10;KI-generert innhold kan være feil.">
            <a:extLst>
              <a:ext uri="{FF2B5EF4-FFF2-40B4-BE49-F238E27FC236}">
                <a16:creationId xmlns:a16="http://schemas.microsoft.com/office/drawing/2014/main" id="{4A3B2EDA-6C11-7E8D-29ED-6C82732B0B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816" y="6054502"/>
            <a:ext cx="2358398" cy="502717"/>
          </a:xfrm>
          <a:prstGeom prst="rect">
            <a:avLst/>
          </a:prstGeom>
        </p:spPr>
      </p:pic>
    </p:spTree>
    <p:extLst>
      <p:ext uri="{BB962C8B-B14F-4D97-AF65-F5344CB8AC3E}">
        <p14:creationId xmlns:p14="http://schemas.microsoft.com/office/powerpoint/2010/main" val="3779379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8" name="Grafikk 4" descr="En økologisk hjørne figur">
            <a:extLst>
              <a:ext uri="{FF2B5EF4-FFF2-40B4-BE49-F238E27FC236}">
                <a16:creationId xmlns:a16="http://schemas.microsoft.com/office/drawing/2014/main" id="{C452E9C0-98DF-0E1D-6C39-BA7DB123B462}"/>
              </a:ext>
            </a:extLst>
          </p:cNvPr>
          <p:cNvSpPr/>
          <p:nvPr userDrawn="1"/>
        </p:nvSpPr>
        <p:spPr>
          <a:xfrm flipH="1" flipV="1">
            <a:off x="6867525" y="2404727"/>
            <a:ext cx="5334000" cy="4457700"/>
          </a:xfrm>
          <a:custGeom>
            <a:avLst/>
            <a:gdLst>
              <a:gd name="connsiteX0" fmla="*/ 0 w 5334098"/>
              <a:gd name="connsiteY0" fmla="*/ 0 h 5334000"/>
              <a:gd name="connsiteX1" fmla="*/ 5334000 w 5334098"/>
              <a:gd name="connsiteY1" fmla="*/ 0 h 5334000"/>
              <a:gd name="connsiteX2" fmla="*/ 4959122 w 5334098"/>
              <a:gd name="connsiteY2" fmla="*/ 1447800 h 5334000"/>
              <a:gd name="connsiteX3" fmla="*/ 3333521 w 5334098"/>
              <a:gd name="connsiteY3" fmla="*/ 1193800 h 5334000"/>
              <a:gd name="connsiteX4" fmla="*/ 1879600 w 5334098"/>
              <a:gd name="connsiteY4" fmla="*/ 4000500 h 5334000"/>
              <a:gd name="connsiteX5" fmla="*/ 0 w 5334098"/>
              <a:gd name="connsiteY5" fmla="*/ 5334000 h 5334000"/>
              <a:gd name="connsiteX6" fmla="*/ 0 w 5334098"/>
              <a:gd name="connsiteY6" fmla="*/ 0 h 5334000"/>
              <a:gd name="connsiteX0" fmla="*/ 0 w 5334098"/>
              <a:gd name="connsiteY0" fmla="*/ 0 h 4601110"/>
              <a:gd name="connsiteX1" fmla="*/ 5334000 w 5334098"/>
              <a:gd name="connsiteY1" fmla="*/ 0 h 4601110"/>
              <a:gd name="connsiteX2" fmla="*/ 4959122 w 5334098"/>
              <a:gd name="connsiteY2" fmla="*/ 1447800 h 4601110"/>
              <a:gd name="connsiteX3" fmla="*/ 3333521 w 5334098"/>
              <a:gd name="connsiteY3" fmla="*/ 1193800 h 4601110"/>
              <a:gd name="connsiteX4" fmla="*/ 1879600 w 5334098"/>
              <a:gd name="connsiteY4" fmla="*/ 4000500 h 4601110"/>
              <a:gd name="connsiteX5" fmla="*/ 9525 w 5334098"/>
              <a:gd name="connsiteY5" fmla="*/ 4457700 h 4601110"/>
              <a:gd name="connsiteX6" fmla="*/ 0 w 5334098"/>
              <a:gd name="connsiteY6" fmla="*/ 0 h 4601110"/>
              <a:gd name="connsiteX0" fmla="*/ 0 w 5334098"/>
              <a:gd name="connsiteY0" fmla="*/ 0 h 4457700"/>
              <a:gd name="connsiteX1" fmla="*/ 5334000 w 5334098"/>
              <a:gd name="connsiteY1" fmla="*/ 0 h 4457700"/>
              <a:gd name="connsiteX2" fmla="*/ 4959122 w 5334098"/>
              <a:gd name="connsiteY2" fmla="*/ 1447800 h 4457700"/>
              <a:gd name="connsiteX3" fmla="*/ 3333521 w 5334098"/>
              <a:gd name="connsiteY3" fmla="*/ 1193800 h 4457700"/>
              <a:gd name="connsiteX4" fmla="*/ 1803400 w 5334098"/>
              <a:gd name="connsiteY4" fmla="*/ 3228975 h 4457700"/>
              <a:gd name="connsiteX5" fmla="*/ 9525 w 5334098"/>
              <a:gd name="connsiteY5" fmla="*/ 4457700 h 4457700"/>
              <a:gd name="connsiteX6" fmla="*/ 0 w 5334098"/>
              <a:gd name="connsiteY6" fmla="*/ 0 h 4457700"/>
              <a:gd name="connsiteX0" fmla="*/ 0 w 5334000"/>
              <a:gd name="connsiteY0" fmla="*/ 0 h 4457700"/>
              <a:gd name="connsiteX1" fmla="*/ 5334000 w 5334000"/>
              <a:gd name="connsiteY1" fmla="*/ 0 h 4457700"/>
              <a:gd name="connsiteX2" fmla="*/ 4930547 w 5334000"/>
              <a:gd name="connsiteY2" fmla="*/ 1238250 h 4457700"/>
              <a:gd name="connsiteX3" fmla="*/ 3333521 w 5334000"/>
              <a:gd name="connsiteY3" fmla="*/ 1193800 h 4457700"/>
              <a:gd name="connsiteX4" fmla="*/ 1803400 w 5334000"/>
              <a:gd name="connsiteY4" fmla="*/ 3228975 h 4457700"/>
              <a:gd name="connsiteX5" fmla="*/ 9525 w 5334000"/>
              <a:gd name="connsiteY5" fmla="*/ 4457700 h 4457700"/>
              <a:gd name="connsiteX6" fmla="*/ 0 w 533400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4457700">
                <a:moveTo>
                  <a:pt x="0" y="0"/>
                </a:moveTo>
                <a:lnTo>
                  <a:pt x="5334000" y="0"/>
                </a:lnTo>
                <a:cubicBezTo>
                  <a:pt x="5334000" y="0"/>
                  <a:pt x="5321846" y="1024014"/>
                  <a:pt x="4930547" y="1238250"/>
                </a:cubicBezTo>
                <a:cubicBezTo>
                  <a:pt x="4454259" y="1499019"/>
                  <a:pt x="3854712" y="862012"/>
                  <a:pt x="3333521" y="1193800"/>
                </a:cubicBezTo>
                <a:cubicBezTo>
                  <a:pt x="2812330" y="1525588"/>
                  <a:pt x="2617711" y="2018729"/>
                  <a:pt x="1803400" y="3228975"/>
                </a:cubicBezTo>
                <a:cubicBezTo>
                  <a:pt x="1136879" y="4219575"/>
                  <a:pt x="9525" y="4457700"/>
                  <a:pt x="9525" y="4457700"/>
                </a:cubicBezTo>
                <a:lnTo>
                  <a:pt x="0" y="0"/>
                </a:lnTo>
                <a:close/>
              </a:path>
            </a:pathLst>
          </a:custGeom>
          <a:solidFill>
            <a:schemeClr val="accent1">
              <a:lumMod val="20000"/>
              <a:lumOff val="80000"/>
            </a:schemeClr>
          </a:solidFill>
          <a:ln w="12700" cap="flat">
            <a:noFill/>
            <a:prstDash val="solid"/>
            <a:miter/>
          </a:ln>
          <a:effectLst/>
        </p:spPr>
        <p:txBody>
          <a:bodyPr rtlCol="0" anchor="ctr"/>
          <a:lstStyle/>
          <a:p>
            <a:endParaRPr lang="nb-NO"/>
          </a:p>
        </p:txBody>
      </p:sp>
      <p:pic>
        <p:nvPicPr>
          <p:cNvPr id="10" name="Grafikk 9" descr="En økologisk hjørne figur">
            <a:extLst>
              <a:ext uri="{FF2B5EF4-FFF2-40B4-BE49-F238E27FC236}">
                <a16:creationId xmlns:a16="http://schemas.microsoft.com/office/drawing/2014/main" id="{05B78A61-9CA7-5EEC-3353-8ED9C9B82E65}"/>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240" t="52439"/>
          <a:stretch/>
        </p:blipFill>
        <p:spPr>
          <a:xfrm flipH="1">
            <a:off x="6448425" y="3514786"/>
            <a:ext cx="5743574" cy="3341109"/>
          </a:xfrm>
          <a:prstGeom prst="rect">
            <a:avLst/>
          </a:prstGeom>
          <a:effectLst/>
        </p:spPr>
      </p:pic>
      <p:sp>
        <p:nvSpPr>
          <p:cNvPr id="2" name="Plassholder for tekst 7">
            <a:extLst>
              <a:ext uri="{FF2B5EF4-FFF2-40B4-BE49-F238E27FC236}">
                <a16:creationId xmlns:a16="http://schemas.microsoft.com/office/drawing/2014/main" id="{EB35C4E0-64A0-C1CD-59A9-B3DB1784DF1E}"/>
              </a:ext>
            </a:extLst>
          </p:cNvPr>
          <p:cNvSpPr>
            <a:spLocks noGrp="1"/>
          </p:cNvSpPr>
          <p:nvPr>
            <p:ph type="body" sz="quarter" idx="10"/>
          </p:nvPr>
        </p:nvSpPr>
        <p:spPr>
          <a:xfrm>
            <a:off x="707600" y="1684427"/>
            <a:ext cx="4771976" cy="3292592"/>
          </a:xfrm>
        </p:spPr>
        <p:txBody>
          <a:bodyPr>
            <a:normAutofit/>
          </a:bodyPr>
          <a:lstStyle>
            <a:lvl1pPr marL="285750" indent="-285750">
              <a:buFont typeface="Arial" panose="020B0604020202020204" pitchFamily="34" charset="0"/>
              <a:buChar char="•"/>
              <a:defRPr sz="1600">
                <a:solidFill>
                  <a:schemeClr val="tx1"/>
                </a:solidFill>
              </a:defRPr>
            </a:lvl1pPr>
            <a:lvl2pPr marL="742950" indent="-285750">
              <a:buFont typeface="Arial" panose="020B0604020202020204" pitchFamily="34" charset="0"/>
              <a:buChar char="•"/>
              <a:defRPr sz="1400">
                <a:solidFill>
                  <a:schemeClr val="tx1"/>
                </a:solidFill>
              </a:defRPr>
            </a:lvl2pPr>
            <a:lvl3pPr marL="1200150" indent="-285750">
              <a:buFont typeface="Arial" panose="020B0604020202020204" pitchFamily="34" charset="0"/>
              <a:buChar char="•"/>
              <a:defRPr sz="1200">
                <a:solidFill>
                  <a:schemeClr val="tx1"/>
                </a:solidFill>
              </a:defRPr>
            </a:lvl3pPr>
            <a:lvl4pPr marL="1543050" indent="-171450">
              <a:buFont typeface="Arial" panose="020B0604020202020204" pitchFamily="34" charset="0"/>
              <a:buChar char="•"/>
              <a:defRPr sz="1100">
                <a:solidFill>
                  <a:schemeClr val="tx1"/>
                </a:solidFill>
              </a:defRPr>
            </a:lvl4pPr>
            <a:lvl5pPr marL="2000250" indent="-171450">
              <a:buFont typeface="Arial" panose="020B0604020202020204" pitchFamily="34" charset="0"/>
              <a:buChar char="•"/>
              <a:defRPr sz="11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Frihåndsform: figur 5">
            <a:extLst>
              <a:ext uri="{FF2B5EF4-FFF2-40B4-BE49-F238E27FC236}">
                <a16:creationId xmlns:a16="http://schemas.microsoft.com/office/drawing/2014/main" id="{099B8D86-2C88-5BF6-C316-29457FD73C3A}"/>
              </a:ext>
            </a:extLst>
          </p:cNvPr>
          <p:cNvSpPr/>
          <p:nvPr userDrawn="1"/>
        </p:nvSpPr>
        <p:spPr>
          <a:xfrm>
            <a:off x="0" y="0"/>
            <a:ext cx="12201525" cy="1144413"/>
          </a:xfrm>
          <a:custGeom>
            <a:avLst/>
            <a:gdLst>
              <a:gd name="csX0" fmla="*/ 0 w 12201525"/>
              <a:gd name="csY0" fmla="*/ 904177 h 1144413"/>
              <a:gd name="csX1" fmla="*/ 3190875 w 12201525"/>
              <a:gd name="csY1" fmla="*/ 502320 h 1144413"/>
              <a:gd name="csX2" fmla="*/ 6353175 w 12201525"/>
              <a:gd name="csY2" fmla="*/ 1143745 h 1144413"/>
              <a:gd name="csX3" fmla="*/ 8829675 w 12201525"/>
              <a:gd name="csY3" fmla="*/ 625968 h 1144413"/>
              <a:gd name="csX4" fmla="*/ 10953750 w 12201525"/>
              <a:gd name="csY4" fmla="*/ 687792 h 1144413"/>
              <a:gd name="csX5" fmla="*/ 12201525 w 12201525"/>
              <a:gd name="csY5" fmla="*/ 0 h 1144413"/>
            </a:gdLst>
            <a:ahLst/>
            <a:cxnLst>
              <a:cxn ang="0">
                <a:pos x="csX0" y="csY0"/>
              </a:cxn>
              <a:cxn ang="0">
                <a:pos x="csX1" y="csY1"/>
              </a:cxn>
              <a:cxn ang="0">
                <a:pos x="csX2" y="csY2"/>
              </a:cxn>
              <a:cxn ang="0">
                <a:pos x="csX3" y="csY3"/>
              </a:cxn>
              <a:cxn ang="0">
                <a:pos x="csX4" y="csY4"/>
              </a:cxn>
              <a:cxn ang="0">
                <a:pos x="csX5" y="csY5"/>
              </a:cxn>
            </a:cxnLst>
            <a:rect l="l" t="t" r="r" b="b"/>
            <a:pathLst>
              <a:path w="12201525" h="1144413" extrusionOk="0">
                <a:moveTo>
                  <a:pt x="0" y="904177"/>
                </a:moveTo>
                <a:cubicBezTo>
                  <a:pt x="1107896" y="814760"/>
                  <a:pt x="1931945" y="476512"/>
                  <a:pt x="3190875" y="502320"/>
                </a:cubicBezTo>
                <a:cubicBezTo>
                  <a:pt x="4255723" y="448465"/>
                  <a:pt x="5445312" y="1064511"/>
                  <a:pt x="6353175" y="1143745"/>
                </a:cubicBezTo>
                <a:cubicBezTo>
                  <a:pt x="7399853" y="1089111"/>
                  <a:pt x="8000577" y="808769"/>
                  <a:pt x="8829675" y="625968"/>
                </a:cubicBezTo>
                <a:cubicBezTo>
                  <a:pt x="9576935" y="466535"/>
                  <a:pt x="10382820" y="840794"/>
                  <a:pt x="10953750" y="687792"/>
                </a:cubicBezTo>
                <a:cubicBezTo>
                  <a:pt x="11458932" y="619550"/>
                  <a:pt x="11912319" y="104655"/>
                  <a:pt x="12201525" y="0"/>
                </a:cubicBezTo>
              </a:path>
            </a:pathLst>
          </a:custGeom>
          <a:noFill/>
          <a:ln>
            <a:solidFill>
              <a:schemeClr val="bg2">
                <a:lumMod val="90000"/>
              </a:schemeClr>
            </a:solidFill>
            <a:prstDash val="dash"/>
            <a:extLst>
              <a:ext uri="{C807C97D-BFC1-408E-A445-0C87EB9F89A2}">
                <ask:lineSketchStyleProps xmlns:ask="http://schemas.microsoft.com/office/drawing/2018/sketchyshapes" sd="3301086107">
                  <a:custGeom>
                    <a:avLst/>
                    <a:gdLst>
                      <a:gd name="connsiteX0" fmla="*/ 0 w 12201525"/>
                      <a:gd name="connsiteY0" fmla="*/ 1114425 h 1410523"/>
                      <a:gd name="connsiteX1" fmla="*/ 3190875 w 12201525"/>
                      <a:gd name="connsiteY1" fmla="*/ 619125 h 1410523"/>
                      <a:gd name="connsiteX2" fmla="*/ 6353175 w 12201525"/>
                      <a:gd name="connsiteY2" fmla="*/ 1409700 h 1410523"/>
                      <a:gd name="connsiteX3" fmla="*/ 8829675 w 12201525"/>
                      <a:gd name="connsiteY3" fmla="*/ 771525 h 1410523"/>
                      <a:gd name="connsiteX4" fmla="*/ 10953750 w 12201525"/>
                      <a:gd name="connsiteY4" fmla="*/ 847725 h 1410523"/>
                      <a:gd name="connsiteX5" fmla="*/ 12201525 w 12201525"/>
                      <a:gd name="connsiteY5" fmla="*/ 0 h 14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1410523">
                        <a:moveTo>
                          <a:pt x="0" y="1114425"/>
                        </a:moveTo>
                        <a:cubicBezTo>
                          <a:pt x="1066006" y="842169"/>
                          <a:pt x="2132013" y="569913"/>
                          <a:pt x="3190875" y="619125"/>
                        </a:cubicBezTo>
                        <a:cubicBezTo>
                          <a:pt x="4249737" y="668337"/>
                          <a:pt x="5413375" y="1384300"/>
                          <a:pt x="6353175" y="1409700"/>
                        </a:cubicBezTo>
                        <a:cubicBezTo>
                          <a:pt x="7292975" y="1435100"/>
                          <a:pt x="8062913" y="865187"/>
                          <a:pt x="8829675" y="771525"/>
                        </a:cubicBezTo>
                        <a:cubicBezTo>
                          <a:pt x="9596437" y="677863"/>
                          <a:pt x="10391775" y="976312"/>
                          <a:pt x="10953750" y="847725"/>
                        </a:cubicBezTo>
                        <a:cubicBezTo>
                          <a:pt x="11515725" y="719138"/>
                          <a:pt x="11885613" y="144462"/>
                          <a:pt x="122015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a:extLst>
              <a:ext uri="{FF2B5EF4-FFF2-40B4-BE49-F238E27FC236}">
                <a16:creationId xmlns:a16="http://schemas.microsoft.com/office/drawing/2014/main" id="{9A4C87C8-BC2A-312A-6D06-B65191DB03A0}"/>
              </a:ext>
            </a:extLst>
          </p:cNvPr>
          <p:cNvSpPr txBox="1"/>
          <p:nvPr userDrawn="1"/>
        </p:nvSpPr>
        <p:spPr>
          <a:xfrm>
            <a:off x="707600" y="870081"/>
            <a:ext cx="3171825" cy="584775"/>
          </a:xfrm>
          <a:prstGeom prst="rect">
            <a:avLst/>
          </a:prstGeom>
          <a:noFill/>
        </p:spPr>
        <p:txBody>
          <a:bodyPr wrap="square" rtlCol="0">
            <a:spAutoFit/>
          </a:bodyPr>
          <a:lstStyle/>
          <a:p>
            <a:pPr algn="l"/>
            <a:r>
              <a:rPr lang="nb-NO" sz="3200" b="1">
                <a:solidFill>
                  <a:schemeClr val="tx1"/>
                </a:solidFill>
                <a:latin typeface="Calibri" panose="020F0502020204030204" pitchFamily="34" charset="0"/>
                <a:ea typeface="Calibri" panose="020F0502020204030204" pitchFamily="34" charset="0"/>
                <a:cs typeface="Calibri" panose="020F0502020204030204" pitchFamily="34" charset="0"/>
              </a:rPr>
              <a:t>Agenda</a:t>
            </a:r>
          </a:p>
        </p:txBody>
      </p:sp>
      <p:pic>
        <p:nvPicPr>
          <p:cNvPr id="13" name="Bilde 12" descr="Et bilde som inneholder Font, Grafikk, grafisk design, hvit&#10;&#10;KI-generert innhold kan være feil.">
            <a:extLst>
              <a:ext uri="{FF2B5EF4-FFF2-40B4-BE49-F238E27FC236}">
                <a16:creationId xmlns:a16="http://schemas.microsoft.com/office/drawing/2014/main" id="{4066F424-3E06-2928-6CB9-9FF89C7CF9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05809" y="6093257"/>
            <a:ext cx="2301624" cy="490615"/>
          </a:xfrm>
          <a:prstGeom prst="rect">
            <a:avLst/>
          </a:prstGeom>
        </p:spPr>
      </p:pic>
    </p:spTree>
    <p:extLst>
      <p:ext uri="{BB962C8B-B14F-4D97-AF65-F5344CB8AC3E}">
        <p14:creationId xmlns:p14="http://schemas.microsoft.com/office/powerpoint/2010/main" val="803607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DF07B2C6-C84E-F506-A339-157AAEF5C9C2}"/>
              </a:ext>
            </a:extLst>
          </p:cNvPr>
          <p:cNvSpPr>
            <a:spLocks/>
          </p:cNvSpPr>
          <p:nvPr userDrawn="1"/>
        </p:nvSpPr>
        <p:spPr>
          <a:xfrm>
            <a:off x="0" y="-21876"/>
            <a:ext cx="12192000"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descr="En økologisk hjørne figur">
            <a:extLst>
              <a:ext uri="{FF2B5EF4-FFF2-40B4-BE49-F238E27FC236}">
                <a16:creationId xmlns:a16="http://schemas.microsoft.com/office/drawing/2014/main" id="{9CD24E8B-4120-D93A-2E11-72DC7E8C0713}"/>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685"/>
          <a:stretch/>
        </p:blipFill>
        <p:spPr>
          <a:xfrm>
            <a:off x="-9525" y="-275190"/>
            <a:ext cx="5170235" cy="7037178"/>
          </a:xfrm>
          <a:prstGeom prst="rect">
            <a:avLst/>
          </a:prstGeom>
          <a:effectLst>
            <a:outerShdw blurRad="50800" dist="38100" dir="18900000" algn="bl" rotWithShape="0">
              <a:prstClr val="black">
                <a:alpha val="40000"/>
              </a:prstClr>
            </a:outerShdw>
          </a:effectLst>
        </p:spPr>
      </p:pic>
      <p:pic>
        <p:nvPicPr>
          <p:cNvPr id="9" name="Grafikk 63" descr="En økologisk hjørne figur">
            <a:extLst>
              <a:ext uri="{FF2B5EF4-FFF2-40B4-BE49-F238E27FC236}">
                <a16:creationId xmlns:a16="http://schemas.microsoft.com/office/drawing/2014/main" id="{B8D8BE1D-5CC2-6D4B-AD6B-C0E17AFFB6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50" y="4537442"/>
            <a:ext cx="6405273" cy="2320558"/>
          </a:xfrm>
          <a:prstGeom prst="rect">
            <a:avLst/>
          </a:prstGeom>
          <a:effectLst>
            <a:outerShdw blurRad="50800" dist="38100" dir="18900000" algn="bl" rotWithShape="0">
              <a:prstClr val="black">
                <a:alpha val="40000"/>
              </a:prstClr>
            </a:outerShdw>
          </a:effectLst>
        </p:spPr>
      </p:pic>
      <p:sp>
        <p:nvSpPr>
          <p:cNvPr id="13" name="Frihåndsform: figur 12">
            <a:extLst>
              <a:ext uri="{FF2B5EF4-FFF2-40B4-BE49-F238E27FC236}">
                <a16:creationId xmlns:a16="http://schemas.microsoft.com/office/drawing/2014/main" id="{629F8941-79BD-96D5-95C4-C02F2926EEF8}"/>
              </a:ext>
            </a:extLst>
          </p:cNvPr>
          <p:cNvSpPr/>
          <p:nvPr userDrawn="1"/>
        </p:nvSpPr>
        <p:spPr>
          <a:xfrm>
            <a:off x="5246857" y="6340597"/>
            <a:ext cx="2562229" cy="531632"/>
          </a:xfrm>
          <a:custGeom>
            <a:avLst/>
            <a:gdLst>
              <a:gd name="connsiteX0" fmla="*/ 115904 w 1781180"/>
              <a:gd name="connsiteY0" fmla="*/ 60939 h 608931"/>
              <a:gd name="connsiteX1" fmla="*/ 934051 w 1781180"/>
              <a:gd name="connsiteY1" fmla="*/ 24844 h 608931"/>
              <a:gd name="connsiteX2" fmla="*/ 1667978 w 1781180"/>
              <a:gd name="connsiteY2" fmla="*/ 205318 h 608931"/>
              <a:gd name="connsiteX3" fmla="*/ 1619851 w 1781180"/>
              <a:gd name="connsiteY3" fmla="*/ 542202 h 608931"/>
              <a:gd name="connsiteX4" fmla="*/ 164030 w 1781180"/>
              <a:gd name="connsiteY4" fmla="*/ 566265 h 608931"/>
              <a:gd name="connsiteX5" fmla="*/ 115904 w 1781180"/>
              <a:gd name="connsiteY5" fmla="*/ 60939 h 608931"/>
              <a:gd name="connsiteX0" fmla="*/ 115904 w 1765029"/>
              <a:gd name="connsiteY0" fmla="*/ 60939 h 608931"/>
              <a:gd name="connsiteX1" fmla="*/ 934051 w 1765029"/>
              <a:gd name="connsiteY1" fmla="*/ 24844 h 608931"/>
              <a:gd name="connsiteX2" fmla="*/ 1667978 w 1765029"/>
              <a:gd name="connsiteY2" fmla="*/ 205318 h 608931"/>
              <a:gd name="connsiteX3" fmla="*/ 1619851 w 1765029"/>
              <a:gd name="connsiteY3" fmla="*/ 542202 h 608931"/>
              <a:gd name="connsiteX4" fmla="*/ 164030 w 1765029"/>
              <a:gd name="connsiteY4" fmla="*/ 566265 h 608931"/>
              <a:gd name="connsiteX5" fmla="*/ 115904 w 1765029"/>
              <a:gd name="connsiteY5" fmla="*/ 60939 h 608931"/>
              <a:gd name="connsiteX0" fmla="*/ 118997 w 1791533"/>
              <a:gd name="connsiteY0" fmla="*/ 60939 h 608214"/>
              <a:gd name="connsiteX1" fmla="*/ 937144 w 1791533"/>
              <a:gd name="connsiteY1" fmla="*/ 24844 h 608214"/>
              <a:gd name="connsiteX2" fmla="*/ 1671071 w 1791533"/>
              <a:gd name="connsiteY2" fmla="*/ 205318 h 608214"/>
              <a:gd name="connsiteX3" fmla="*/ 1634871 w 1791533"/>
              <a:gd name="connsiteY3" fmla="*/ 538227 h 608214"/>
              <a:gd name="connsiteX4" fmla="*/ 167123 w 1791533"/>
              <a:gd name="connsiteY4" fmla="*/ 566265 h 608214"/>
              <a:gd name="connsiteX5" fmla="*/ 118997 w 1791533"/>
              <a:gd name="connsiteY5" fmla="*/ 60939 h 608214"/>
              <a:gd name="connsiteX0" fmla="*/ 118997 w 1719083"/>
              <a:gd name="connsiteY0" fmla="*/ 60939 h 608214"/>
              <a:gd name="connsiteX1" fmla="*/ 937144 w 1719083"/>
              <a:gd name="connsiteY1" fmla="*/ 24844 h 608214"/>
              <a:gd name="connsiteX2" fmla="*/ 1671071 w 1719083"/>
              <a:gd name="connsiteY2" fmla="*/ 205318 h 608214"/>
              <a:gd name="connsiteX3" fmla="*/ 1634871 w 1719083"/>
              <a:gd name="connsiteY3" fmla="*/ 538227 h 608214"/>
              <a:gd name="connsiteX4" fmla="*/ 167123 w 1719083"/>
              <a:gd name="connsiteY4" fmla="*/ 566265 h 608214"/>
              <a:gd name="connsiteX5" fmla="*/ 118997 w 1719083"/>
              <a:gd name="connsiteY5" fmla="*/ 60939 h 608214"/>
              <a:gd name="connsiteX0" fmla="*/ 118997 w 1728517"/>
              <a:gd name="connsiteY0" fmla="*/ 60939 h 608214"/>
              <a:gd name="connsiteX1" fmla="*/ 937144 w 1728517"/>
              <a:gd name="connsiteY1" fmla="*/ 24844 h 608214"/>
              <a:gd name="connsiteX2" fmla="*/ 1682998 w 1728517"/>
              <a:gd name="connsiteY2" fmla="*/ 205318 h 608214"/>
              <a:gd name="connsiteX3" fmla="*/ 1634871 w 1728517"/>
              <a:gd name="connsiteY3" fmla="*/ 538227 h 608214"/>
              <a:gd name="connsiteX4" fmla="*/ 167123 w 1728517"/>
              <a:gd name="connsiteY4" fmla="*/ 566265 h 608214"/>
              <a:gd name="connsiteX5" fmla="*/ 118997 w 1728517"/>
              <a:gd name="connsiteY5" fmla="*/ 60939 h 608214"/>
              <a:gd name="connsiteX0" fmla="*/ 118997 w 1683744"/>
              <a:gd name="connsiteY0" fmla="*/ 60939 h 608214"/>
              <a:gd name="connsiteX1" fmla="*/ 937144 w 1683744"/>
              <a:gd name="connsiteY1" fmla="*/ 24844 h 608214"/>
              <a:gd name="connsiteX2" fmla="*/ 1682998 w 1683744"/>
              <a:gd name="connsiteY2" fmla="*/ 205318 h 608214"/>
              <a:gd name="connsiteX3" fmla="*/ 1634871 w 1683744"/>
              <a:gd name="connsiteY3" fmla="*/ 538227 h 608214"/>
              <a:gd name="connsiteX4" fmla="*/ 167123 w 1683744"/>
              <a:gd name="connsiteY4" fmla="*/ 566265 h 608214"/>
              <a:gd name="connsiteX5" fmla="*/ 118997 w 1683744"/>
              <a:gd name="connsiteY5" fmla="*/ 60939 h 608214"/>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55472"/>
              <a:gd name="connsiteX1" fmla="*/ 944261 w 1690861"/>
              <a:gd name="connsiteY1" fmla="*/ 23885 h 555472"/>
              <a:gd name="connsiteX2" fmla="*/ 1690115 w 1690861"/>
              <a:gd name="connsiteY2" fmla="*/ 204359 h 555472"/>
              <a:gd name="connsiteX3" fmla="*/ 1641988 w 1690861"/>
              <a:gd name="connsiteY3" fmla="*/ 537268 h 555472"/>
              <a:gd name="connsiteX4" fmla="*/ 162313 w 1690861"/>
              <a:gd name="connsiteY4" fmla="*/ 549403 h 555472"/>
              <a:gd name="connsiteX5" fmla="*/ 126114 w 1690861"/>
              <a:gd name="connsiteY5" fmla="*/ 59980 h 555472"/>
              <a:gd name="connsiteX0" fmla="*/ 48209 w 1612956"/>
              <a:gd name="connsiteY0" fmla="*/ 59980 h 555472"/>
              <a:gd name="connsiteX1" fmla="*/ 866356 w 1612956"/>
              <a:gd name="connsiteY1" fmla="*/ 23885 h 555472"/>
              <a:gd name="connsiteX2" fmla="*/ 1612210 w 1612956"/>
              <a:gd name="connsiteY2" fmla="*/ 204359 h 555472"/>
              <a:gd name="connsiteX3" fmla="*/ 1564083 w 1612956"/>
              <a:gd name="connsiteY3" fmla="*/ 537268 h 555472"/>
              <a:gd name="connsiteX4" fmla="*/ 84408 w 1612956"/>
              <a:gd name="connsiteY4" fmla="*/ 549403 h 555472"/>
              <a:gd name="connsiteX5" fmla="*/ 48209 w 1612956"/>
              <a:gd name="connsiteY5" fmla="*/ 59980 h 555472"/>
              <a:gd name="connsiteX0" fmla="*/ 3655 w 1568402"/>
              <a:gd name="connsiteY0" fmla="*/ 105568 h 601060"/>
              <a:gd name="connsiteX1" fmla="*/ 821802 w 1568402"/>
              <a:gd name="connsiteY1" fmla="*/ 69473 h 601060"/>
              <a:gd name="connsiteX2" fmla="*/ 1567656 w 1568402"/>
              <a:gd name="connsiteY2" fmla="*/ 249947 h 601060"/>
              <a:gd name="connsiteX3" fmla="*/ 1519529 w 1568402"/>
              <a:gd name="connsiteY3" fmla="*/ 582856 h 601060"/>
              <a:gd name="connsiteX4" fmla="*/ 39854 w 1568402"/>
              <a:gd name="connsiteY4" fmla="*/ 594991 h 601060"/>
              <a:gd name="connsiteX5" fmla="*/ 3655 w 1568402"/>
              <a:gd name="connsiteY5" fmla="*/ 105568 h 601060"/>
              <a:gd name="connsiteX0" fmla="*/ 3665 w 1580325"/>
              <a:gd name="connsiteY0" fmla="*/ 105762 h 601254"/>
              <a:gd name="connsiteX1" fmla="*/ 821812 w 1580325"/>
              <a:gd name="connsiteY1" fmla="*/ 69667 h 601254"/>
              <a:gd name="connsiteX2" fmla="*/ 1579593 w 1580325"/>
              <a:gd name="connsiteY2" fmla="*/ 254117 h 601254"/>
              <a:gd name="connsiteX3" fmla="*/ 1519539 w 1580325"/>
              <a:gd name="connsiteY3" fmla="*/ 583050 h 601254"/>
              <a:gd name="connsiteX4" fmla="*/ 39864 w 1580325"/>
              <a:gd name="connsiteY4" fmla="*/ 595185 h 601254"/>
              <a:gd name="connsiteX5" fmla="*/ 3665 w 1580325"/>
              <a:gd name="connsiteY5" fmla="*/ 105762 h 601254"/>
              <a:gd name="connsiteX0" fmla="*/ 11067 w 1587727"/>
              <a:gd name="connsiteY0" fmla="*/ 114344 h 609836"/>
              <a:gd name="connsiteX1" fmla="*/ 829214 w 1587727"/>
              <a:gd name="connsiteY1" fmla="*/ 78249 h 609836"/>
              <a:gd name="connsiteX2" fmla="*/ 1586995 w 1587727"/>
              <a:gd name="connsiteY2" fmla="*/ 262699 h 609836"/>
              <a:gd name="connsiteX3" fmla="*/ 1526941 w 1587727"/>
              <a:gd name="connsiteY3" fmla="*/ 591632 h 609836"/>
              <a:gd name="connsiteX4" fmla="*/ 47266 w 1587727"/>
              <a:gd name="connsiteY4" fmla="*/ 603767 h 609836"/>
              <a:gd name="connsiteX5" fmla="*/ 11067 w 1587727"/>
              <a:gd name="connsiteY5" fmla="*/ 114344 h 609836"/>
              <a:gd name="connsiteX0" fmla="*/ 6363 w 1583023"/>
              <a:gd name="connsiteY0" fmla="*/ 135109 h 630601"/>
              <a:gd name="connsiteX1" fmla="*/ 824510 w 1583023"/>
              <a:gd name="connsiteY1" fmla="*/ 99014 h 630601"/>
              <a:gd name="connsiteX2" fmla="*/ 1582291 w 1583023"/>
              <a:gd name="connsiteY2" fmla="*/ 283464 h 630601"/>
              <a:gd name="connsiteX3" fmla="*/ 1522237 w 1583023"/>
              <a:gd name="connsiteY3" fmla="*/ 612397 h 630601"/>
              <a:gd name="connsiteX4" fmla="*/ 42562 w 1583023"/>
              <a:gd name="connsiteY4" fmla="*/ 624532 h 630601"/>
              <a:gd name="connsiteX5" fmla="*/ 6363 w 1583023"/>
              <a:gd name="connsiteY5" fmla="*/ 135109 h 630601"/>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198 w 1767455"/>
              <a:gd name="connsiteY0" fmla="*/ 206128 h 537848"/>
              <a:gd name="connsiteX1" fmla="*/ 1008898 w 1767455"/>
              <a:gd name="connsiteY1" fmla="*/ 6261 h 537848"/>
              <a:gd name="connsiteX2" fmla="*/ 1766679 w 1767455"/>
              <a:gd name="connsiteY2" fmla="*/ 190711 h 537848"/>
              <a:gd name="connsiteX3" fmla="*/ 1706625 w 1767455"/>
              <a:gd name="connsiteY3" fmla="*/ 519644 h 537848"/>
              <a:gd name="connsiteX4" fmla="*/ 226950 w 1767455"/>
              <a:gd name="connsiteY4" fmla="*/ 531779 h 537848"/>
              <a:gd name="connsiteX5" fmla="*/ 5198 w 1767455"/>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7" h="531632">
                <a:moveTo>
                  <a:pt x="9903" y="199912"/>
                </a:moveTo>
                <a:cubicBezTo>
                  <a:pt x="-99809" y="-11987"/>
                  <a:pt x="731917" y="2614"/>
                  <a:pt x="1027876" y="45"/>
                </a:cubicBezTo>
                <a:cubicBezTo>
                  <a:pt x="1323835" y="-2524"/>
                  <a:pt x="1808517" y="106883"/>
                  <a:pt x="1785657" y="184495"/>
                </a:cubicBezTo>
                <a:cubicBezTo>
                  <a:pt x="1762797" y="262107"/>
                  <a:pt x="1749649" y="250512"/>
                  <a:pt x="1725603" y="513428"/>
                </a:cubicBezTo>
                <a:cubicBezTo>
                  <a:pt x="890525" y="541781"/>
                  <a:pt x="534355" y="529574"/>
                  <a:pt x="245928" y="525563"/>
                </a:cubicBezTo>
                <a:cubicBezTo>
                  <a:pt x="165279" y="531523"/>
                  <a:pt x="171950" y="500521"/>
                  <a:pt x="9903" y="199912"/>
                </a:cubicBezTo>
                <a:close/>
              </a:path>
            </a:pathLst>
          </a:custGeom>
          <a:solidFill>
            <a:schemeClr val="tx2">
              <a:lumMod val="25000"/>
              <a:lumOff val="7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Grafikk 4" descr="En økologisk hjørne figur">
            <a:extLst>
              <a:ext uri="{FF2B5EF4-FFF2-40B4-BE49-F238E27FC236}">
                <a16:creationId xmlns:a16="http://schemas.microsoft.com/office/drawing/2014/main" id="{77C0CBD7-093C-8D62-E6DD-B629DDDC198E}"/>
              </a:ext>
            </a:extLst>
          </p:cNvPr>
          <p:cNvSpPr/>
          <p:nvPr/>
        </p:nvSpPr>
        <p:spPr>
          <a:xfrm flipH="1" flipV="1">
            <a:off x="6867525" y="2404727"/>
            <a:ext cx="5334000" cy="4457700"/>
          </a:xfrm>
          <a:custGeom>
            <a:avLst/>
            <a:gdLst>
              <a:gd name="connsiteX0" fmla="*/ 0 w 5334098"/>
              <a:gd name="connsiteY0" fmla="*/ 0 h 5334000"/>
              <a:gd name="connsiteX1" fmla="*/ 5334000 w 5334098"/>
              <a:gd name="connsiteY1" fmla="*/ 0 h 5334000"/>
              <a:gd name="connsiteX2" fmla="*/ 4959122 w 5334098"/>
              <a:gd name="connsiteY2" fmla="*/ 1447800 h 5334000"/>
              <a:gd name="connsiteX3" fmla="*/ 3333521 w 5334098"/>
              <a:gd name="connsiteY3" fmla="*/ 1193800 h 5334000"/>
              <a:gd name="connsiteX4" fmla="*/ 1879600 w 5334098"/>
              <a:gd name="connsiteY4" fmla="*/ 4000500 h 5334000"/>
              <a:gd name="connsiteX5" fmla="*/ 0 w 5334098"/>
              <a:gd name="connsiteY5" fmla="*/ 5334000 h 5334000"/>
              <a:gd name="connsiteX6" fmla="*/ 0 w 5334098"/>
              <a:gd name="connsiteY6" fmla="*/ 0 h 5334000"/>
              <a:gd name="connsiteX0" fmla="*/ 0 w 5334098"/>
              <a:gd name="connsiteY0" fmla="*/ 0 h 4601110"/>
              <a:gd name="connsiteX1" fmla="*/ 5334000 w 5334098"/>
              <a:gd name="connsiteY1" fmla="*/ 0 h 4601110"/>
              <a:gd name="connsiteX2" fmla="*/ 4959122 w 5334098"/>
              <a:gd name="connsiteY2" fmla="*/ 1447800 h 4601110"/>
              <a:gd name="connsiteX3" fmla="*/ 3333521 w 5334098"/>
              <a:gd name="connsiteY3" fmla="*/ 1193800 h 4601110"/>
              <a:gd name="connsiteX4" fmla="*/ 1879600 w 5334098"/>
              <a:gd name="connsiteY4" fmla="*/ 4000500 h 4601110"/>
              <a:gd name="connsiteX5" fmla="*/ 9525 w 5334098"/>
              <a:gd name="connsiteY5" fmla="*/ 4457700 h 4601110"/>
              <a:gd name="connsiteX6" fmla="*/ 0 w 5334098"/>
              <a:gd name="connsiteY6" fmla="*/ 0 h 4601110"/>
              <a:gd name="connsiteX0" fmla="*/ 0 w 5334098"/>
              <a:gd name="connsiteY0" fmla="*/ 0 h 4457700"/>
              <a:gd name="connsiteX1" fmla="*/ 5334000 w 5334098"/>
              <a:gd name="connsiteY1" fmla="*/ 0 h 4457700"/>
              <a:gd name="connsiteX2" fmla="*/ 4959122 w 5334098"/>
              <a:gd name="connsiteY2" fmla="*/ 1447800 h 4457700"/>
              <a:gd name="connsiteX3" fmla="*/ 3333521 w 5334098"/>
              <a:gd name="connsiteY3" fmla="*/ 1193800 h 4457700"/>
              <a:gd name="connsiteX4" fmla="*/ 1803400 w 5334098"/>
              <a:gd name="connsiteY4" fmla="*/ 3228975 h 4457700"/>
              <a:gd name="connsiteX5" fmla="*/ 9525 w 5334098"/>
              <a:gd name="connsiteY5" fmla="*/ 4457700 h 4457700"/>
              <a:gd name="connsiteX6" fmla="*/ 0 w 5334098"/>
              <a:gd name="connsiteY6" fmla="*/ 0 h 4457700"/>
              <a:gd name="connsiteX0" fmla="*/ 0 w 5334000"/>
              <a:gd name="connsiteY0" fmla="*/ 0 h 4457700"/>
              <a:gd name="connsiteX1" fmla="*/ 5334000 w 5334000"/>
              <a:gd name="connsiteY1" fmla="*/ 0 h 4457700"/>
              <a:gd name="connsiteX2" fmla="*/ 4930547 w 5334000"/>
              <a:gd name="connsiteY2" fmla="*/ 1238250 h 4457700"/>
              <a:gd name="connsiteX3" fmla="*/ 3333521 w 5334000"/>
              <a:gd name="connsiteY3" fmla="*/ 1193800 h 4457700"/>
              <a:gd name="connsiteX4" fmla="*/ 1803400 w 5334000"/>
              <a:gd name="connsiteY4" fmla="*/ 3228975 h 4457700"/>
              <a:gd name="connsiteX5" fmla="*/ 9525 w 5334000"/>
              <a:gd name="connsiteY5" fmla="*/ 4457700 h 4457700"/>
              <a:gd name="connsiteX6" fmla="*/ 0 w 533400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4457700">
                <a:moveTo>
                  <a:pt x="0" y="0"/>
                </a:moveTo>
                <a:lnTo>
                  <a:pt x="5334000" y="0"/>
                </a:lnTo>
                <a:cubicBezTo>
                  <a:pt x="5334000" y="0"/>
                  <a:pt x="5321846" y="1024014"/>
                  <a:pt x="4930547" y="1238250"/>
                </a:cubicBezTo>
                <a:cubicBezTo>
                  <a:pt x="4454259" y="1499019"/>
                  <a:pt x="3854712" y="862012"/>
                  <a:pt x="3333521" y="1193800"/>
                </a:cubicBezTo>
                <a:cubicBezTo>
                  <a:pt x="2812330" y="1525588"/>
                  <a:pt x="2617711" y="2018729"/>
                  <a:pt x="1803400" y="3228975"/>
                </a:cubicBezTo>
                <a:cubicBezTo>
                  <a:pt x="1136879" y="4219575"/>
                  <a:pt x="9525" y="4457700"/>
                  <a:pt x="9525" y="4457700"/>
                </a:cubicBezTo>
                <a:lnTo>
                  <a:pt x="0" y="0"/>
                </a:lnTo>
                <a:close/>
              </a:path>
            </a:pathLst>
          </a:custGeom>
          <a:solidFill>
            <a:schemeClr val="accent1">
              <a:lumMod val="60000"/>
              <a:lumOff val="40000"/>
            </a:schemeClr>
          </a:solidFill>
          <a:ln w="12700" cap="flat">
            <a:noFill/>
            <a:prstDash val="solid"/>
            <a:miter/>
          </a:ln>
          <a:effectLst>
            <a:outerShdw blurRad="50800" dist="38100" dir="18900000" algn="bl" rotWithShape="0">
              <a:prstClr val="black">
                <a:alpha val="40000"/>
              </a:prstClr>
            </a:outerShdw>
          </a:effectLst>
        </p:spPr>
        <p:txBody>
          <a:bodyPr rtlCol="0" anchor="ctr"/>
          <a:lstStyle/>
          <a:p>
            <a:endParaRPr lang="nb-NO"/>
          </a:p>
        </p:txBody>
      </p:sp>
      <p:pic>
        <p:nvPicPr>
          <p:cNvPr id="6" name="Grafikk 5" descr="En økologisk hjørne figur">
            <a:extLst>
              <a:ext uri="{FF2B5EF4-FFF2-40B4-BE49-F238E27FC236}">
                <a16:creationId xmlns:a16="http://schemas.microsoft.com/office/drawing/2014/main" id="{980E5E0F-A194-8225-6BB4-F6AC3038D9E8}"/>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240"/>
          <a:stretch/>
        </p:blipFill>
        <p:spPr>
          <a:xfrm flipH="1">
            <a:off x="6906793" y="391594"/>
            <a:ext cx="5285207" cy="6464302"/>
          </a:xfrm>
          <a:prstGeom prst="rect">
            <a:avLst/>
          </a:prstGeom>
          <a:effectLst>
            <a:outerShdw blurRad="50800" dist="38100" dir="13500000" algn="br" rotWithShape="0">
              <a:prstClr val="black">
                <a:alpha val="40000"/>
              </a:prstClr>
            </a:outerShdw>
          </a:effectLst>
        </p:spPr>
      </p:pic>
      <p:pic>
        <p:nvPicPr>
          <p:cNvPr id="4" name="Grafikk 63" descr="En økologisk hjørne figur">
            <a:extLst>
              <a:ext uri="{FF2B5EF4-FFF2-40B4-BE49-F238E27FC236}">
                <a16:creationId xmlns:a16="http://schemas.microsoft.com/office/drawing/2014/main" id="{C4A545B9-3433-CEF9-D9F3-5303912F0FBD}"/>
              </a:ext>
            </a:extLst>
          </p:cNvPr>
          <p:cNvPicPr>
            <a:picLocks noChangeAspect="1"/>
          </p:cNvPicPr>
          <p:nvPr userDrawn="1"/>
        </p:nvPicPr>
        <p:blipFill>
          <a:blip r:embed="rId6">
            <a:extLst>
              <a:ext uri="{96DAC541-7B7A-43D3-8B79-37D633B846F1}">
                <asvg:svgBlip xmlns:asvg="http://schemas.microsoft.com/office/drawing/2016/SVG/main" r:embed="rId7"/>
              </a:ext>
            </a:extLst>
          </a:blip>
          <a:srcRect l="21417"/>
          <a:stretch/>
        </p:blipFill>
        <p:spPr>
          <a:xfrm flipH="1">
            <a:off x="7865729" y="4036826"/>
            <a:ext cx="4326271" cy="2825601"/>
          </a:xfrm>
          <a:prstGeom prst="rect">
            <a:avLst/>
          </a:prstGeom>
          <a:effectLst>
            <a:outerShdw blurRad="50800" dist="38100" dir="18900000" algn="bl" rotWithShape="0">
              <a:prstClr val="black">
                <a:alpha val="40000"/>
              </a:prstClr>
            </a:outerShdw>
          </a:effectLst>
        </p:spPr>
      </p:pic>
      <p:sp>
        <p:nvSpPr>
          <p:cNvPr id="23" name="Frihåndsform: figur 22">
            <a:extLst>
              <a:ext uri="{FF2B5EF4-FFF2-40B4-BE49-F238E27FC236}">
                <a16:creationId xmlns:a16="http://schemas.microsoft.com/office/drawing/2014/main" id="{42D98593-E8CC-BA1E-BC99-76431BE30B1D}"/>
              </a:ext>
            </a:extLst>
          </p:cNvPr>
          <p:cNvSpPr/>
          <p:nvPr userDrawn="1"/>
        </p:nvSpPr>
        <p:spPr>
          <a:xfrm>
            <a:off x="5229224" y="6511120"/>
            <a:ext cx="1647825" cy="167088"/>
          </a:xfrm>
          <a:custGeom>
            <a:avLst/>
            <a:gdLst>
              <a:gd name="csX0" fmla="*/ 0 w 1647825"/>
              <a:gd name="csY0" fmla="*/ 0 h 167088"/>
              <a:gd name="csX1" fmla="*/ 847725 w 1647825"/>
              <a:gd name="csY1" fmla="*/ 32555 h 167088"/>
              <a:gd name="csX2" fmla="*/ 1276350 w 1647825"/>
              <a:gd name="csY2" fmla="*/ 165905 h 167088"/>
              <a:gd name="csX3" fmla="*/ 1647825 w 1647825"/>
              <a:gd name="csY3" fmla="*/ 156380 h 167088"/>
            </a:gdLst>
            <a:ahLst/>
            <a:cxnLst>
              <a:cxn ang="0">
                <a:pos x="csX0" y="csY0"/>
              </a:cxn>
              <a:cxn ang="0">
                <a:pos x="csX1" y="csY1"/>
              </a:cxn>
              <a:cxn ang="0">
                <a:pos x="csX2" y="csY2"/>
              </a:cxn>
              <a:cxn ang="0">
                <a:pos x="csX3" y="csY3"/>
              </a:cxn>
            </a:cxnLst>
            <a:rect l="l" t="t" r="r" b="b"/>
            <a:pathLst>
              <a:path w="1647825" h="167088" extrusionOk="0">
                <a:moveTo>
                  <a:pt x="0" y="0"/>
                </a:moveTo>
                <a:cubicBezTo>
                  <a:pt x="281940" y="109030"/>
                  <a:pt x="512269" y="17886"/>
                  <a:pt x="847725" y="32555"/>
                </a:cubicBezTo>
                <a:cubicBezTo>
                  <a:pt x="1094701" y="5949"/>
                  <a:pt x="1137806" y="203645"/>
                  <a:pt x="1276350" y="165905"/>
                </a:cubicBezTo>
                <a:cubicBezTo>
                  <a:pt x="1396956" y="151840"/>
                  <a:pt x="1517376" y="114316"/>
                  <a:pt x="1647825" y="156380"/>
                </a:cubicBezTo>
              </a:path>
            </a:pathLst>
          </a:custGeom>
          <a:noFill/>
          <a:ln>
            <a:solidFill>
              <a:schemeClr val="tx1">
                <a:lumMod val="75000"/>
              </a:schemeClr>
            </a:solidFill>
            <a:prstDash val="dash"/>
            <a:extLst>
              <a:ext uri="{C807C97D-BFC1-408E-A445-0C87EB9F89A2}">
                <ask:lineSketchStyleProps xmlns:ask="http://schemas.microsoft.com/office/drawing/2018/sketchyshapes" sd="2526786510">
                  <a:custGeom>
                    <a:avLst/>
                    <a:gdLst>
                      <a:gd name="connsiteX0" fmla="*/ 0 w 1647825"/>
                      <a:gd name="connsiteY0" fmla="*/ 0 h 201724"/>
                      <a:gd name="connsiteX1" fmla="*/ 847725 w 1647825"/>
                      <a:gd name="connsiteY1" fmla="*/ 66675 h 201724"/>
                      <a:gd name="connsiteX2" fmla="*/ 1276350 w 1647825"/>
                      <a:gd name="connsiteY2" fmla="*/ 200025 h 201724"/>
                      <a:gd name="connsiteX3" fmla="*/ 1647825 w 1647825"/>
                      <a:gd name="connsiteY3" fmla="*/ 190500 h 201724"/>
                      <a:gd name="connsiteX0" fmla="*/ 0 w 1647825"/>
                      <a:gd name="connsiteY0" fmla="*/ 0 h 167088"/>
                      <a:gd name="connsiteX1" fmla="*/ 847725 w 1647825"/>
                      <a:gd name="connsiteY1" fmla="*/ 32555 h 167088"/>
                      <a:gd name="connsiteX2" fmla="*/ 1276350 w 1647825"/>
                      <a:gd name="connsiteY2" fmla="*/ 165905 h 167088"/>
                      <a:gd name="connsiteX3" fmla="*/ 1647825 w 1647825"/>
                      <a:gd name="connsiteY3" fmla="*/ 156380 h 167088"/>
                    </a:gdLst>
                    <a:ahLst/>
                    <a:cxnLst>
                      <a:cxn ang="0">
                        <a:pos x="connsiteX0" y="connsiteY0"/>
                      </a:cxn>
                      <a:cxn ang="0">
                        <a:pos x="connsiteX1" y="connsiteY1"/>
                      </a:cxn>
                      <a:cxn ang="0">
                        <a:pos x="connsiteX2" y="connsiteY2"/>
                      </a:cxn>
                      <a:cxn ang="0">
                        <a:pos x="connsiteX3" y="connsiteY3"/>
                      </a:cxn>
                    </a:cxnLst>
                    <a:rect l="l" t="t" r="r" b="b"/>
                    <a:pathLst>
                      <a:path w="1647825" h="167088" extrusionOk="0">
                        <a:moveTo>
                          <a:pt x="0" y="0"/>
                        </a:moveTo>
                        <a:cubicBezTo>
                          <a:pt x="285521" y="73816"/>
                          <a:pt x="543233" y="12098"/>
                          <a:pt x="847725" y="32555"/>
                        </a:cubicBezTo>
                        <a:cubicBezTo>
                          <a:pt x="1086387" y="18099"/>
                          <a:pt x="1139684" y="182541"/>
                          <a:pt x="1276350" y="165905"/>
                        </a:cubicBezTo>
                        <a:cubicBezTo>
                          <a:pt x="1399693" y="159292"/>
                          <a:pt x="1523632" y="106939"/>
                          <a:pt x="1647825" y="15638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Frihåndsform: figur 4">
            <a:extLst>
              <a:ext uri="{FF2B5EF4-FFF2-40B4-BE49-F238E27FC236}">
                <a16:creationId xmlns:a16="http://schemas.microsoft.com/office/drawing/2014/main" id="{F308693E-94FB-7526-D1F6-D1C82C1A41D4}"/>
              </a:ext>
            </a:extLst>
          </p:cNvPr>
          <p:cNvSpPr/>
          <p:nvPr userDrawn="1"/>
        </p:nvSpPr>
        <p:spPr>
          <a:xfrm>
            <a:off x="0" y="-96371"/>
            <a:ext cx="12201525" cy="1410523"/>
          </a:xfrm>
          <a:custGeom>
            <a:avLst/>
            <a:gdLst>
              <a:gd name="csX0" fmla="*/ 0 w 12201525"/>
              <a:gd name="csY0" fmla="*/ 1114425 h 1410523"/>
              <a:gd name="csX1" fmla="*/ 3190875 w 12201525"/>
              <a:gd name="csY1" fmla="*/ 619125 h 1410523"/>
              <a:gd name="csX2" fmla="*/ 6353175 w 12201525"/>
              <a:gd name="csY2" fmla="*/ 1409700 h 1410523"/>
              <a:gd name="csX3" fmla="*/ 8829675 w 12201525"/>
              <a:gd name="csY3" fmla="*/ 771525 h 1410523"/>
              <a:gd name="csX4" fmla="*/ 10953750 w 12201525"/>
              <a:gd name="csY4" fmla="*/ 847725 h 1410523"/>
              <a:gd name="csX5" fmla="*/ 12201525 w 12201525"/>
              <a:gd name="csY5" fmla="*/ 0 h 1410523"/>
            </a:gdLst>
            <a:ahLst/>
            <a:cxnLst>
              <a:cxn ang="0">
                <a:pos x="csX0" y="csY0"/>
              </a:cxn>
              <a:cxn ang="0">
                <a:pos x="csX1" y="csY1"/>
              </a:cxn>
              <a:cxn ang="0">
                <a:pos x="csX2" y="csY2"/>
              </a:cxn>
              <a:cxn ang="0">
                <a:pos x="csX3" y="csY3"/>
              </a:cxn>
              <a:cxn ang="0">
                <a:pos x="csX4" y="csY4"/>
              </a:cxn>
              <a:cxn ang="0">
                <a:pos x="csX5" y="csY5"/>
              </a:cxn>
            </a:cxnLst>
            <a:rect l="l" t="t" r="r" b="b"/>
            <a:pathLst>
              <a:path w="12201525" h="1410523" extrusionOk="0">
                <a:moveTo>
                  <a:pt x="0" y="1114425"/>
                </a:moveTo>
                <a:cubicBezTo>
                  <a:pt x="1086390" y="906147"/>
                  <a:pt x="2069021" y="574359"/>
                  <a:pt x="3190875" y="619125"/>
                </a:cubicBezTo>
                <a:cubicBezTo>
                  <a:pt x="4255197" y="582800"/>
                  <a:pt x="5499400" y="1226386"/>
                  <a:pt x="6353175" y="1409700"/>
                </a:cubicBezTo>
                <a:cubicBezTo>
                  <a:pt x="7392211" y="1365237"/>
                  <a:pt x="8050795" y="885951"/>
                  <a:pt x="8829675" y="771525"/>
                </a:cubicBezTo>
                <a:cubicBezTo>
                  <a:pt x="9590735" y="653465"/>
                  <a:pt x="10381764" y="1030728"/>
                  <a:pt x="10953750" y="847725"/>
                </a:cubicBezTo>
                <a:cubicBezTo>
                  <a:pt x="11458843" y="755280"/>
                  <a:pt x="11908478" y="133715"/>
                  <a:pt x="12201525" y="0"/>
                </a:cubicBezTo>
              </a:path>
            </a:pathLst>
          </a:custGeom>
          <a:noFill/>
          <a:ln>
            <a:solidFill>
              <a:schemeClr val="bg1"/>
            </a:solidFill>
            <a:prstDash val="dash"/>
            <a:extLst>
              <a:ext uri="{C807C97D-BFC1-408E-A445-0C87EB9F89A2}">
                <ask:lineSketchStyleProps xmlns:ask="http://schemas.microsoft.com/office/drawing/2018/sketchyshapes" sd="3301086107">
                  <a:custGeom>
                    <a:avLst/>
                    <a:gdLst>
                      <a:gd name="connsiteX0" fmla="*/ 0 w 12201525"/>
                      <a:gd name="connsiteY0" fmla="*/ 1114425 h 1410523"/>
                      <a:gd name="connsiteX1" fmla="*/ 3190875 w 12201525"/>
                      <a:gd name="connsiteY1" fmla="*/ 619125 h 1410523"/>
                      <a:gd name="connsiteX2" fmla="*/ 6353175 w 12201525"/>
                      <a:gd name="connsiteY2" fmla="*/ 1409700 h 1410523"/>
                      <a:gd name="connsiteX3" fmla="*/ 8829675 w 12201525"/>
                      <a:gd name="connsiteY3" fmla="*/ 771525 h 1410523"/>
                      <a:gd name="connsiteX4" fmla="*/ 10953750 w 12201525"/>
                      <a:gd name="connsiteY4" fmla="*/ 847725 h 1410523"/>
                      <a:gd name="connsiteX5" fmla="*/ 12201525 w 12201525"/>
                      <a:gd name="connsiteY5" fmla="*/ 0 h 14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1410523">
                        <a:moveTo>
                          <a:pt x="0" y="1114425"/>
                        </a:moveTo>
                        <a:cubicBezTo>
                          <a:pt x="1066006" y="842169"/>
                          <a:pt x="2132013" y="569913"/>
                          <a:pt x="3190875" y="619125"/>
                        </a:cubicBezTo>
                        <a:cubicBezTo>
                          <a:pt x="4249737" y="668337"/>
                          <a:pt x="5413375" y="1384300"/>
                          <a:pt x="6353175" y="1409700"/>
                        </a:cubicBezTo>
                        <a:cubicBezTo>
                          <a:pt x="7292975" y="1435100"/>
                          <a:pt x="8062913" y="865187"/>
                          <a:pt x="8829675" y="771525"/>
                        </a:cubicBezTo>
                        <a:cubicBezTo>
                          <a:pt x="9596437" y="677863"/>
                          <a:pt x="10391775" y="976312"/>
                          <a:pt x="10953750" y="847725"/>
                        </a:cubicBezTo>
                        <a:cubicBezTo>
                          <a:pt x="11515725" y="719138"/>
                          <a:pt x="11885613" y="144462"/>
                          <a:pt x="122015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45114AEB-8877-5B6D-1E23-4D9F6BDD6432}"/>
              </a:ext>
            </a:extLst>
          </p:cNvPr>
          <p:cNvSpPr/>
          <p:nvPr userDrawn="1"/>
        </p:nvSpPr>
        <p:spPr>
          <a:xfrm>
            <a:off x="1238250" y="5362575"/>
            <a:ext cx="3981450" cy="1133475"/>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450" h="1133475">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518693" y="957262"/>
                  <a:pt x="3981450" y="1133475"/>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a:extLst>
              <a:ext uri="{FF2B5EF4-FFF2-40B4-BE49-F238E27FC236}">
                <a16:creationId xmlns:a16="http://schemas.microsoft.com/office/drawing/2014/main" id="{B572A5FC-7663-2769-DCA3-5C41A64BD516}"/>
              </a:ext>
            </a:extLst>
          </p:cNvPr>
          <p:cNvSpPr/>
          <p:nvPr userDrawn="1"/>
        </p:nvSpPr>
        <p:spPr>
          <a:xfrm>
            <a:off x="-9525" y="-25756"/>
            <a:ext cx="12220575" cy="6884809"/>
          </a:xfrm>
          <a:prstGeom prst="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93B62C11-89EF-C8CA-0921-C971FCA3D0AA}"/>
              </a:ext>
            </a:extLst>
          </p:cNvPr>
          <p:cNvSpPr txBox="1"/>
          <p:nvPr userDrawn="1"/>
        </p:nvSpPr>
        <p:spPr>
          <a:xfrm>
            <a:off x="702449" y="873875"/>
            <a:ext cx="3171825" cy="584775"/>
          </a:xfrm>
          <a:prstGeom prst="rect">
            <a:avLst/>
          </a:prstGeom>
          <a:noFill/>
        </p:spPr>
        <p:txBody>
          <a:bodyPr wrap="square" rtlCol="0">
            <a:spAutoFit/>
          </a:bodyPr>
          <a:lstStyle/>
          <a:p>
            <a:pPr algn="l"/>
            <a:r>
              <a:rPr lang="nb-NO" sz="3200" b="1">
                <a:solidFill>
                  <a:schemeClr val="tx1"/>
                </a:solidFill>
                <a:latin typeface="Calibri" panose="020F0502020204030204" pitchFamily="34" charset="0"/>
                <a:ea typeface="Calibri" panose="020F0502020204030204" pitchFamily="34" charset="0"/>
                <a:cs typeface="Calibri" panose="020F0502020204030204" pitchFamily="34" charset="0"/>
              </a:rPr>
              <a:t>Agenda</a:t>
            </a:r>
          </a:p>
        </p:txBody>
      </p:sp>
      <p:sp>
        <p:nvSpPr>
          <p:cNvPr id="11" name="Plassholder for tekst 7">
            <a:extLst>
              <a:ext uri="{FF2B5EF4-FFF2-40B4-BE49-F238E27FC236}">
                <a16:creationId xmlns:a16="http://schemas.microsoft.com/office/drawing/2014/main" id="{F8B28CA4-40AA-1CBE-6C5F-C6D15070821A}"/>
              </a:ext>
            </a:extLst>
          </p:cNvPr>
          <p:cNvSpPr>
            <a:spLocks noGrp="1"/>
          </p:cNvSpPr>
          <p:nvPr>
            <p:ph type="body" sz="quarter" idx="10"/>
          </p:nvPr>
        </p:nvSpPr>
        <p:spPr>
          <a:xfrm>
            <a:off x="702449" y="1688221"/>
            <a:ext cx="4771976" cy="3292592"/>
          </a:xfrm>
        </p:spPr>
        <p:txBody>
          <a:bodyPr>
            <a:normAutofit/>
          </a:bodyPr>
          <a:lstStyle>
            <a:lvl1pPr marL="285750" indent="-285750">
              <a:buFont typeface="Arial" panose="020B0604020202020204" pitchFamily="34" charset="0"/>
              <a:buChar char="•"/>
              <a:defRPr sz="1600">
                <a:solidFill>
                  <a:schemeClr val="tx1"/>
                </a:solidFill>
              </a:defRPr>
            </a:lvl1pPr>
            <a:lvl2pPr marL="742950" indent="-285750">
              <a:buFont typeface="Arial" panose="020B0604020202020204" pitchFamily="34" charset="0"/>
              <a:buChar char="•"/>
              <a:defRPr sz="1400">
                <a:solidFill>
                  <a:schemeClr val="tx1"/>
                </a:solidFill>
              </a:defRPr>
            </a:lvl2pPr>
            <a:lvl3pPr marL="1200150" indent="-285750">
              <a:buFont typeface="Arial" panose="020B0604020202020204" pitchFamily="34" charset="0"/>
              <a:buChar char="•"/>
              <a:defRPr sz="1200">
                <a:solidFill>
                  <a:schemeClr val="tx1"/>
                </a:solidFill>
              </a:defRPr>
            </a:lvl3pPr>
            <a:lvl4pPr marL="1543050" indent="-171450">
              <a:buFont typeface="Arial" panose="020B0604020202020204" pitchFamily="34" charset="0"/>
              <a:buChar char="•"/>
              <a:defRPr sz="1100">
                <a:solidFill>
                  <a:schemeClr val="tx1"/>
                </a:solidFill>
              </a:defRPr>
            </a:lvl4pPr>
            <a:lvl5pPr marL="2000250" indent="-171450">
              <a:buFont typeface="Arial" panose="020B0604020202020204" pitchFamily="34" charset="0"/>
              <a:buChar char="•"/>
              <a:defRPr sz="11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Frihåndsform: figur 11">
            <a:extLst>
              <a:ext uri="{FF2B5EF4-FFF2-40B4-BE49-F238E27FC236}">
                <a16:creationId xmlns:a16="http://schemas.microsoft.com/office/drawing/2014/main" id="{1CE904AF-B945-EB29-91B5-30BF48BF6BBB}"/>
              </a:ext>
            </a:extLst>
          </p:cNvPr>
          <p:cNvSpPr/>
          <p:nvPr userDrawn="1"/>
        </p:nvSpPr>
        <p:spPr>
          <a:xfrm>
            <a:off x="6886575" y="5410200"/>
            <a:ext cx="5305425" cy="1264159"/>
          </a:xfrm>
          <a:custGeom>
            <a:avLst/>
            <a:gdLst>
              <a:gd name="csX0" fmla="*/ 0 w 5305425"/>
              <a:gd name="csY0" fmla="*/ 1257300 h 1264159"/>
              <a:gd name="csX1" fmla="*/ 666750 w 5305425"/>
              <a:gd name="csY1" fmla="*/ 1009650 h 1264159"/>
              <a:gd name="csX2" fmla="*/ 1609725 w 5305425"/>
              <a:gd name="csY2" fmla="*/ 1104900 h 1264159"/>
              <a:gd name="csX3" fmla="*/ 2562225 w 5305425"/>
              <a:gd name="csY3" fmla="*/ 790575 h 1264159"/>
              <a:gd name="csX4" fmla="*/ 3209925 w 5305425"/>
              <a:gd name="csY4" fmla="*/ 847725 h 1264159"/>
              <a:gd name="csX5" fmla="*/ 3990975 w 5305425"/>
              <a:gd name="csY5" fmla="*/ 600075 h 1264159"/>
              <a:gd name="csX6" fmla="*/ 4733925 w 5305425"/>
              <a:gd name="csY6" fmla="*/ 771525 h 1264159"/>
              <a:gd name="csX7" fmla="*/ 5305425 w 5305425"/>
              <a:gd name="csY7" fmla="*/ 0 h 1264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305425" h="1264159" extrusionOk="0">
                <a:moveTo>
                  <a:pt x="0" y="1257300"/>
                </a:moveTo>
                <a:cubicBezTo>
                  <a:pt x="248546" y="1278480"/>
                  <a:pt x="432940" y="1019777"/>
                  <a:pt x="666750" y="1009650"/>
                </a:cubicBezTo>
                <a:cubicBezTo>
                  <a:pt x="835022" y="1036030"/>
                  <a:pt x="1402793" y="1132193"/>
                  <a:pt x="1609725" y="1104900"/>
                </a:cubicBezTo>
                <a:cubicBezTo>
                  <a:pt x="1973423" y="1030327"/>
                  <a:pt x="2353372" y="828998"/>
                  <a:pt x="2562225" y="790575"/>
                </a:cubicBezTo>
                <a:cubicBezTo>
                  <a:pt x="2803591" y="685455"/>
                  <a:pt x="3005474" y="912580"/>
                  <a:pt x="3209925" y="847725"/>
                </a:cubicBezTo>
                <a:cubicBezTo>
                  <a:pt x="3419213" y="885143"/>
                  <a:pt x="3749052" y="637032"/>
                  <a:pt x="3990975" y="600075"/>
                </a:cubicBezTo>
                <a:cubicBezTo>
                  <a:pt x="4254467" y="538912"/>
                  <a:pt x="4578087" y="913173"/>
                  <a:pt x="4733925" y="771525"/>
                </a:cubicBezTo>
                <a:cubicBezTo>
                  <a:pt x="4957775" y="645616"/>
                  <a:pt x="5197729" y="93913"/>
                  <a:pt x="5305425" y="0"/>
                </a:cubicBezTo>
              </a:path>
            </a:pathLst>
          </a:custGeom>
          <a:noFill/>
          <a:ln>
            <a:solidFill>
              <a:schemeClr val="bg1"/>
            </a:solidFill>
            <a:prstDash val="dash"/>
            <a:extLst>
              <a:ext uri="{C807C97D-BFC1-408E-A445-0C87EB9F89A2}">
                <ask:lineSketchStyleProps xmlns:ask="http://schemas.microsoft.com/office/drawing/2018/sketchyshapes" sd="1545560482">
                  <a:custGeom>
                    <a:avLst/>
                    <a:gdLst>
                      <a:gd name="connsiteX0" fmla="*/ 0 w 5305425"/>
                      <a:gd name="connsiteY0" fmla="*/ 1257300 h 1257300"/>
                      <a:gd name="connsiteX1" fmla="*/ 666750 w 5305425"/>
                      <a:gd name="connsiteY1" fmla="*/ 1009650 h 1257300"/>
                      <a:gd name="connsiteX2" fmla="*/ 1609725 w 5305425"/>
                      <a:gd name="connsiteY2" fmla="*/ 1104900 h 1257300"/>
                      <a:gd name="connsiteX3" fmla="*/ 2562225 w 5305425"/>
                      <a:gd name="connsiteY3" fmla="*/ 790575 h 1257300"/>
                      <a:gd name="connsiteX4" fmla="*/ 3209925 w 5305425"/>
                      <a:gd name="connsiteY4" fmla="*/ 847725 h 1257300"/>
                      <a:gd name="connsiteX5" fmla="*/ 3990975 w 5305425"/>
                      <a:gd name="connsiteY5" fmla="*/ 600075 h 1257300"/>
                      <a:gd name="connsiteX6" fmla="*/ 4733925 w 5305425"/>
                      <a:gd name="connsiteY6" fmla="*/ 771525 h 1257300"/>
                      <a:gd name="connsiteX7" fmla="*/ 5305425 w 5305425"/>
                      <a:gd name="connsiteY7" fmla="*/ 0 h 1257300"/>
                      <a:gd name="connsiteX0" fmla="*/ 0 w 5305425"/>
                      <a:gd name="connsiteY0" fmla="*/ 1257300 h 1264159"/>
                      <a:gd name="connsiteX1" fmla="*/ 666750 w 5305425"/>
                      <a:gd name="connsiteY1" fmla="*/ 1009650 h 1264159"/>
                      <a:gd name="connsiteX2" fmla="*/ 1609725 w 5305425"/>
                      <a:gd name="connsiteY2" fmla="*/ 1104900 h 1264159"/>
                      <a:gd name="connsiteX3" fmla="*/ 2562225 w 5305425"/>
                      <a:gd name="connsiteY3" fmla="*/ 790575 h 1264159"/>
                      <a:gd name="connsiteX4" fmla="*/ 3209925 w 5305425"/>
                      <a:gd name="connsiteY4" fmla="*/ 847725 h 1264159"/>
                      <a:gd name="connsiteX5" fmla="*/ 3990975 w 5305425"/>
                      <a:gd name="connsiteY5" fmla="*/ 600075 h 1264159"/>
                      <a:gd name="connsiteX6" fmla="*/ 4733925 w 5305425"/>
                      <a:gd name="connsiteY6" fmla="*/ 771525 h 1264159"/>
                      <a:gd name="connsiteX7" fmla="*/ 5305425 w 5305425"/>
                      <a:gd name="connsiteY7" fmla="*/ 0 h 126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5425" h="1264159" extrusionOk="0">
                        <a:moveTo>
                          <a:pt x="0" y="1257300"/>
                        </a:moveTo>
                        <a:cubicBezTo>
                          <a:pt x="287335" y="1310981"/>
                          <a:pt x="403845" y="1032666"/>
                          <a:pt x="666750" y="1009650"/>
                        </a:cubicBezTo>
                        <a:cubicBezTo>
                          <a:pt x="878608" y="1013465"/>
                          <a:pt x="1356856" y="1136079"/>
                          <a:pt x="1609725" y="1104900"/>
                        </a:cubicBezTo>
                        <a:cubicBezTo>
                          <a:pt x="1941125" y="1056052"/>
                          <a:pt x="2338340" y="830152"/>
                          <a:pt x="2562225" y="790575"/>
                        </a:cubicBezTo>
                        <a:cubicBezTo>
                          <a:pt x="2817664" y="720040"/>
                          <a:pt x="2988620" y="896011"/>
                          <a:pt x="3209925" y="847725"/>
                        </a:cubicBezTo>
                        <a:cubicBezTo>
                          <a:pt x="3434589" y="848263"/>
                          <a:pt x="3746992" y="632895"/>
                          <a:pt x="3990975" y="600075"/>
                        </a:cubicBezTo>
                        <a:cubicBezTo>
                          <a:pt x="4251413" y="554505"/>
                          <a:pt x="4546135" y="892135"/>
                          <a:pt x="4733925" y="771525"/>
                        </a:cubicBezTo>
                        <a:cubicBezTo>
                          <a:pt x="4954612" y="662769"/>
                          <a:pt x="5191645" y="122026"/>
                          <a:pt x="53054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54552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8" name="Grafikk 4" descr="En økologisk hjørne figur">
            <a:extLst>
              <a:ext uri="{FF2B5EF4-FFF2-40B4-BE49-F238E27FC236}">
                <a16:creationId xmlns:a16="http://schemas.microsoft.com/office/drawing/2014/main" id="{C452E9C0-98DF-0E1D-6C39-BA7DB123B462}"/>
              </a:ext>
            </a:extLst>
          </p:cNvPr>
          <p:cNvSpPr/>
          <p:nvPr userDrawn="1"/>
        </p:nvSpPr>
        <p:spPr>
          <a:xfrm flipH="1" flipV="1">
            <a:off x="6867525" y="2404727"/>
            <a:ext cx="5334000" cy="4457700"/>
          </a:xfrm>
          <a:custGeom>
            <a:avLst/>
            <a:gdLst>
              <a:gd name="connsiteX0" fmla="*/ 0 w 5334098"/>
              <a:gd name="connsiteY0" fmla="*/ 0 h 5334000"/>
              <a:gd name="connsiteX1" fmla="*/ 5334000 w 5334098"/>
              <a:gd name="connsiteY1" fmla="*/ 0 h 5334000"/>
              <a:gd name="connsiteX2" fmla="*/ 4959122 w 5334098"/>
              <a:gd name="connsiteY2" fmla="*/ 1447800 h 5334000"/>
              <a:gd name="connsiteX3" fmla="*/ 3333521 w 5334098"/>
              <a:gd name="connsiteY3" fmla="*/ 1193800 h 5334000"/>
              <a:gd name="connsiteX4" fmla="*/ 1879600 w 5334098"/>
              <a:gd name="connsiteY4" fmla="*/ 4000500 h 5334000"/>
              <a:gd name="connsiteX5" fmla="*/ 0 w 5334098"/>
              <a:gd name="connsiteY5" fmla="*/ 5334000 h 5334000"/>
              <a:gd name="connsiteX6" fmla="*/ 0 w 5334098"/>
              <a:gd name="connsiteY6" fmla="*/ 0 h 5334000"/>
              <a:gd name="connsiteX0" fmla="*/ 0 w 5334098"/>
              <a:gd name="connsiteY0" fmla="*/ 0 h 4601110"/>
              <a:gd name="connsiteX1" fmla="*/ 5334000 w 5334098"/>
              <a:gd name="connsiteY1" fmla="*/ 0 h 4601110"/>
              <a:gd name="connsiteX2" fmla="*/ 4959122 w 5334098"/>
              <a:gd name="connsiteY2" fmla="*/ 1447800 h 4601110"/>
              <a:gd name="connsiteX3" fmla="*/ 3333521 w 5334098"/>
              <a:gd name="connsiteY3" fmla="*/ 1193800 h 4601110"/>
              <a:gd name="connsiteX4" fmla="*/ 1879600 w 5334098"/>
              <a:gd name="connsiteY4" fmla="*/ 4000500 h 4601110"/>
              <a:gd name="connsiteX5" fmla="*/ 9525 w 5334098"/>
              <a:gd name="connsiteY5" fmla="*/ 4457700 h 4601110"/>
              <a:gd name="connsiteX6" fmla="*/ 0 w 5334098"/>
              <a:gd name="connsiteY6" fmla="*/ 0 h 4601110"/>
              <a:gd name="connsiteX0" fmla="*/ 0 w 5334098"/>
              <a:gd name="connsiteY0" fmla="*/ 0 h 4457700"/>
              <a:gd name="connsiteX1" fmla="*/ 5334000 w 5334098"/>
              <a:gd name="connsiteY1" fmla="*/ 0 h 4457700"/>
              <a:gd name="connsiteX2" fmla="*/ 4959122 w 5334098"/>
              <a:gd name="connsiteY2" fmla="*/ 1447800 h 4457700"/>
              <a:gd name="connsiteX3" fmla="*/ 3333521 w 5334098"/>
              <a:gd name="connsiteY3" fmla="*/ 1193800 h 4457700"/>
              <a:gd name="connsiteX4" fmla="*/ 1803400 w 5334098"/>
              <a:gd name="connsiteY4" fmla="*/ 3228975 h 4457700"/>
              <a:gd name="connsiteX5" fmla="*/ 9525 w 5334098"/>
              <a:gd name="connsiteY5" fmla="*/ 4457700 h 4457700"/>
              <a:gd name="connsiteX6" fmla="*/ 0 w 5334098"/>
              <a:gd name="connsiteY6" fmla="*/ 0 h 4457700"/>
              <a:gd name="connsiteX0" fmla="*/ 0 w 5334000"/>
              <a:gd name="connsiteY0" fmla="*/ 0 h 4457700"/>
              <a:gd name="connsiteX1" fmla="*/ 5334000 w 5334000"/>
              <a:gd name="connsiteY1" fmla="*/ 0 h 4457700"/>
              <a:gd name="connsiteX2" fmla="*/ 4930547 w 5334000"/>
              <a:gd name="connsiteY2" fmla="*/ 1238250 h 4457700"/>
              <a:gd name="connsiteX3" fmla="*/ 3333521 w 5334000"/>
              <a:gd name="connsiteY3" fmla="*/ 1193800 h 4457700"/>
              <a:gd name="connsiteX4" fmla="*/ 1803400 w 5334000"/>
              <a:gd name="connsiteY4" fmla="*/ 3228975 h 4457700"/>
              <a:gd name="connsiteX5" fmla="*/ 9525 w 5334000"/>
              <a:gd name="connsiteY5" fmla="*/ 4457700 h 4457700"/>
              <a:gd name="connsiteX6" fmla="*/ 0 w 533400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4457700">
                <a:moveTo>
                  <a:pt x="0" y="0"/>
                </a:moveTo>
                <a:lnTo>
                  <a:pt x="5334000" y="0"/>
                </a:lnTo>
                <a:cubicBezTo>
                  <a:pt x="5334000" y="0"/>
                  <a:pt x="5321846" y="1024014"/>
                  <a:pt x="4930547" y="1238250"/>
                </a:cubicBezTo>
                <a:cubicBezTo>
                  <a:pt x="4454259" y="1499019"/>
                  <a:pt x="3854712" y="862012"/>
                  <a:pt x="3333521" y="1193800"/>
                </a:cubicBezTo>
                <a:cubicBezTo>
                  <a:pt x="2812330" y="1525588"/>
                  <a:pt x="2617711" y="2018729"/>
                  <a:pt x="1803400" y="3228975"/>
                </a:cubicBezTo>
                <a:cubicBezTo>
                  <a:pt x="1136879" y="4219575"/>
                  <a:pt x="9525" y="4457700"/>
                  <a:pt x="9525" y="4457700"/>
                </a:cubicBezTo>
                <a:lnTo>
                  <a:pt x="0" y="0"/>
                </a:lnTo>
                <a:close/>
              </a:path>
            </a:pathLst>
          </a:custGeom>
          <a:solidFill>
            <a:schemeClr val="accent1">
              <a:lumMod val="20000"/>
              <a:lumOff val="80000"/>
            </a:schemeClr>
          </a:solidFill>
          <a:ln w="12700" cap="flat">
            <a:noFill/>
            <a:prstDash val="solid"/>
            <a:miter/>
          </a:ln>
          <a:effectLst/>
        </p:spPr>
        <p:txBody>
          <a:bodyPr rtlCol="0" anchor="ctr"/>
          <a:lstStyle/>
          <a:p>
            <a:endParaRPr lang="nb-NO"/>
          </a:p>
        </p:txBody>
      </p:sp>
      <p:pic>
        <p:nvPicPr>
          <p:cNvPr id="10" name="Grafikk 9" descr="En økologisk hjørne figur">
            <a:extLst>
              <a:ext uri="{FF2B5EF4-FFF2-40B4-BE49-F238E27FC236}">
                <a16:creationId xmlns:a16="http://schemas.microsoft.com/office/drawing/2014/main" id="{05B78A61-9CA7-5EEC-3353-8ED9C9B82E65}"/>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240" t="52439"/>
          <a:stretch/>
        </p:blipFill>
        <p:spPr>
          <a:xfrm flipH="1">
            <a:off x="6448425" y="3514786"/>
            <a:ext cx="5743574" cy="3341109"/>
          </a:xfrm>
          <a:prstGeom prst="rect">
            <a:avLst/>
          </a:prstGeom>
          <a:effectLst/>
        </p:spPr>
      </p:pic>
      <p:sp>
        <p:nvSpPr>
          <p:cNvPr id="2" name="Plassholder for tekst 7">
            <a:extLst>
              <a:ext uri="{FF2B5EF4-FFF2-40B4-BE49-F238E27FC236}">
                <a16:creationId xmlns:a16="http://schemas.microsoft.com/office/drawing/2014/main" id="{EB35C4E0-64A0-C1CD-59A9-B3DB1784DF1E}"/>
              </a:ext>
            </a:extLst>
          </p:cNvPr>
          <p:cNvSpPr>
            <a:spLocks noGrp="1"/>
          </p:cNvSpPr>
          <p:nvPr>
            <p:ph type="body" sz="quarter" idx="10"/>
          </p:nvPr>
        </p:nvSpPr>
        <p:spPr>
          <a:xfrm>
            <a:off x="707600" y="1684427"/>
            <a:ext cx="4771976" cy="3292592"/>
          </a:xfrm>
        </p:spPr>
        <p:txBody>
          <a:bodyPr>
            <a:normAutofit/>
          </a:bodyPr>
          <a:lstStyle>
            <a:lvl1pPr marL="285750" indent="-285750">
              <a:buFont typeface="Arial" panose="020B0604020202020204" pitchFamily="34" charset="0"/>
              <a:buChar char="•"/>
              <a:defRPr sz="1600">
                <a:solidFill>
                  <a:schemeClr val="tx1"/>
                </a:solidFill>
              </a:defRPr>
            </a:lvl1pPr>
            <a:lvl2pPr marL="742950" indent="-285750">
              <a:buFont typeface="Arial" panose="020B0604020202020204" pitchFamily="34" charset="0"/>
              <a:buChar char="•"/>
              <a:defRPr sz="1400">
                <a:solidFill>
                  <a:schemeClr val="tx1"/>
                </a:solidFill>
              </a:defRPr>
            </a:lvl2pPr>
            <a:lvl3pPr marL="1200150" indent="-285750">
              <a:buFont typeface="Arial" panose="020B0604020202020204" pitchFamily="34" charset="0"/>
              <a:buChar char="•"/>
              <a:defRPr sz="1200">
                <a:solidFill>
                  <a:schemeClr val="tx1"/>
                </a:solidFill>
              </a:defRPr>
            </a:lvl3pPr>
            <a:lvl4pPr marL="1543050" indent="-171450">
              <a:buFont typeface="Arial" panose="020B0604020202020204" pitchFamily="34" charset="0"/>
              <a:buChar char="•"/>
              <a:defRPr sz="1100">
                <a:solidFill>
                  <a:schemeClr val="tx1"/>
                </a:solidFill>
              </a:defRPr>
            </a:lvl4pPr>
            <a:lvl5pPr marL="2000250" indent="-171450">
              <a:buFont typeface="Arial" panose="020B0604020202020204" pitchFamily="34" charset="0"/>
              <a:buChar char="•"/>
              <a:defRPr sz="11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Frihåndsform: figur 5">
            <a:extLst>
              <a:ext uri="{FF2B5EF4-FFF2-40B4-BE49-F238E27FC236}">
                <a16:creationId xmlns:a16="http://schemas.microsoft.com/office/drawing/2014/main" id="{099B8D86-2C88-5BF6-C316-29457FD73C3A}"/>
              </a:ext>
            </a:extLst>
          </p:cNvPr>
          <p:cNvSpPr/>
          <p:nvPr userDrawn="1"/>
        </p:nvSpPr>
        <p:spPr>
          <a:xfrm>
            <a:off x="0" y="0"/>
            <a:ext cx="12201525" cy="1144413"/>
          </a:xfrm>
          <a:custGeom>
            <a:avLst/>
            <a:gdLst>
              <a:gd name="csX0" fmla="*/ 0 w 12201525"/>
              <a:gd name="csY0" fmla="*/ 904177 h 1144413"/>
              <a:gd name="csX1" fmla="*/ 3190875 w 12201525"/>
              <a:gd name="csY1" fmla="*/ 502320 h 1144413"/>
              <a:gd name="csX2" fmla="*/ 6353175 w 12201525"/>
              <a:gd name="csY2" fmla="*/ 1143745 h 1144413"/>
              <a:gd name="csX3" fmla="*/ 8829675 w 12201525"/>
              <a:gd name="csY3" fmla="*/ 625968 h 1144413"/>
              <a:gd name="csX4" fmla="*/ 10953750 w 12201525"/>
              <a:gd name="csY4" fmla="*/ 687792 h 1144413"/>
              <a:gd name="csX5" fmla="*/ 12201525 w 12201525"/>
              <a:gd name="csY5" fmla="*/ 0 h 1144413"/>
            </a:gdLst>
            <a:ahLst/>
            <a:cxnLst>
              <a:cxn ang="0">
                <a:pos x="csX0" y="csY0"/>
              </a:cxn>
              <a:cxn ang="0">
                <a:pos x="csX1" y="csY1"/>
              </a:cxn>
              <a:cxn ang="0">
                <a:pos x="csX2" y="csY2"/>
              </a:cxn>
              <a:cxn ang="0">
                <a:pos x="csX3" y="csY3"/>
              </a:cxn>
              <a:cxn ang="0">
                <a:pos x="csX4" y="csY4"/>
              </a:cxn>
              <a:cxn ang="0">
                <a:pos x="csX5" y="csY5"/>
              </a:cxn>
            </a:cxnLst>
            <a:rect l="l" t="t" r="r" b="b"/>
            <a:pathLst>
              <a:path w="12201525" h="1144413" extrusionOk="0">
                <a:moveTo>
                  <a:pt x="0" y="904177"/>
                </a:moveTo>
                <a:cubicBezTo>
                  <a:pt x="1107896" y="814760"/>
                  <a:pt x="1931945" y="476512"/>
                  <a:pt x="3190875" y="502320"/>
                </a:cubicBezTo>
                <a:cubicBezTo>
                  <a:pt x="4255723" y="448465"/>
                  <a:pt x="5445312" y="1064511"/>
                  <a:pt x="6353175" y="1143745"/>
                </a:cubicBezTo>
                <a:cubicBezTo>
                  <a:pt x="7399853" y="1089111"/>
                  <a:pt x="8000577" y="808769"/>
                  <a:pt x="8829675" y="625968"/>
                </a:cubicBezTo>
                <a:cubicBezTo>
                  <a:pt x="9576935" y="466535"/>
                  <a:pt x="10382820" y="840794"/>
                  <a:pt x="10953750" y="687792"/>
                </a:cubicBezTo>
                <a:cubicBezTo>
                  <a:pt x="11458932" y="619550"/>
                  <a:pt x="11912319" y="104655"/>
                  <a:pt x="12201525" y="0"/>
                </a:cubicBezTo>
              </a:path>
            </a:pathLst>
          </a:custGeom>
          <a:noFill/>
          <a:ln>
            <a:solidFill>
              <a:schemeClr val="bg2">
                <a:lumMod val="90000"/>
              </a:schemeClr>
            </a:solidFill>
            <a:prstDash val="dash"/>
            <a:extLst>
              <a:ext uri="{C807C97D-BFC1-408E-A445-0C87EB9F89A2}">
                <ask:lineSketchStyleProps xmlns:ask="http://schemas.microsoft.com/office/drawing/2018/sketchyshapes" sd="3301086107">
                  <a:custGeom>
                    <a:avLst/>
                    <a:gdLst>
                      <a:gd name="connsiteX0" fmla="*/ 0 w 12201525"/>
                      <a:gd name="connsiteY0" fmla="*/ 1114425 h 1410523"/>
                      <a:gd name="connsiteX1" fmla="*/ 3190875 w 12201525"/>
                      <a:gd name="connsiteY1" fmla="*/ 619125 h 1410523"/>
                      <a:gd name="connsiteX2" fmla="*/ 6353175 w 12201525"/>
                      <a:gd name="connsiteY2" fmla="*/ 1409700 h 1410523"/>
                      <a:gd name="connsiteX3" fmla="*/ 8829675 w 12201525"/>
                      <a:gd name="connsiteY3" fmla="*/ 771525 h 1410523"/>
                      <a:gd name="connsiteX4" fmla="*/ 10953750 w 12201525"/>
                      <a:gd name="connsiteY4" fmla="*/ 847725 h 1410523"/>
                      <a:gd name="connsiteX5" fmla="*/ 12201525 w 12201525"/>
                      <a:gd name="connsiteY5" fmla="*/ 0 h 14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1410523">
                        <a:moveTo>
                          <a:pt x="0" y="1114425"/>
                        </a:moveTo>
                        <a:cubicBezTo>
                          <a:pt x="1066006" y="842169"/>
                          <a:pt x="2132013" y="569913"/>
                          <a:pt x="3190875" y="619125"/>
                        </a:cubicBezTo>
                        <a:cubicBezTo>
                          <a:pt x="4249737" y="668337"/>
                          <a:pt x="5413375" y="1384300"/>
                          <a:pt x="6353175" y="1409700"/>
                        </a:cubicBezTo>
                        <a:cubicBezTo>
                          <a:pt x="7292975" y="1435100"/>
                          <a:pt x="8062913" y="865187"/>
                          <a:pt x="8829675" y="771525"/>
                        </a:cubicBezTo>
                        <a:cubicBezTo>
                          <a:pt x="9596437" y="677863"/>
                          <a:pt x="10391775" y="976312"/>
                          <a:pt x="10953750" y="847725"/>
                        </a:cubicBezTo>
                        <a:cubicBezTo>
                          <a:pt x="11515725" y="719138"/>
                          <a:pt x="11885613" y="144462"/>
                          <a:pt x="122015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a:extLst>
              <a:ext uri="{FF2B5EF4-FFF2-40B4-BE49-F238E27FC236}">
                <a16:creationId xmlns:a16="http://schemas.microsoft.com/office/drawing/2014/main" id="{9A4C87C8-BC2A-312A-6D06-B65191DB03A0}"/>
              </a:ext>
            </a:extLst>
          </p:cNvPr>
          <p:cNvSpPr txBox="1"/>
          <p:nvPr userDrawn="1"/>
        </p:nvSpPr>
        <p:spPr>
          <a:xfrm>
            <a:off x="707600" y="870081"/>
            <a:ext cx="3171825" cy="584775"/>
          </a:xfrm>
          <a:prstGeom prst="rect">
            <a:avLst/>
          </a:prstGeom>
          <a:noFill/>
        </p:spPr>
        <p:txBody>
          <a:bodyPr wrap="square" rtlCol="0">
            <a:spAutoFit/>
          </a:bodyPr>
          <a:lstStyle/>
          <a:p>
            <a:pPr algn="l"/>
            <a:r>
              <a:rPr lang="nb-NO" sz="3200" b="1">
                <a:solidFill>
                  <a:schemeClr val="tx1"/>
                </a:solidFill>
                <a:latin typeface="Calibri" panose="020F0502020204030204" pitchFamily="34" charset="0"/>
                <a:ea typeface="Calibri" panose="020F0502020204030204" pitchFamily="34" charset="0"/>
                <a:cs typeface="Calibri" panose="020F0502020204030204" pitchFamily="34" charset="0"/>
              </a:rPr>
              <a:t>Agenda</a:t>
            </a:r>
          </a:p>
        </p:txBody>
      </p:sp>
      <p:pic>
        <p:nvPicPr>
          <p:cNvPr id="13" name="Bilde 12" descr="Et bilde som inneholder Font, Grafikk, grafisk design, hvit&#10;&#10;KI-generert innhold kan være feil.">
            <a:extLst>
              <a:ext uri="{FF2B5EF4-FFF2-40B4-BE49-F238E27FC236}">
                <a16:creationId xmlns:a16="http://schemas.microsoft.com/office/drawing/2014/main" id="{4066F424-3E06-2928-6CB9-9FF89C7CF9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05809" y="6093257"/>
            <a:ext cx="2301624" cy="490615"/>
          </a:xfrm>
          <a:prstGeom prst="rect">
            <a:avLst/>
          </a:prstGeom>
        </p:spPr>
      </p:pic>
    </p:spTree>
    <p:extLst>
      <p:ext uri="{BB962C8B-B14F-4D97-AF65-F5344CB8AC3E}">
        <p14:creationId xmlns:p14="http://schemas.microsoft.com/office/powerpoint/2010/main" val="8036073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FCADCFA-0057-2EF0-745A-61F9E320EF93}"/>
              </a:ext>
            </a:extLst>
          </p:cNvPr>
          <p:cNvSpPr/>
          <p:nvPr userDrawn="1"/>
        </p:nvSpPr>
        <p:spPr>
          <a:xfrm>
            <a:off x="-1" y="0"/>
            <a:ext cx="121920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a:extLst>
              <a:ext uri="{FF2B5EF4-FFF2-40B4-BE49-F238E27FC236}">
                <a16:creationId xmlns:a16="http://schemas.microsoft.com/office/drawing/2014/main" id="{9A4C87C8-BC2A-312A-6D06-B65191DB03A0}"/>
              </a:ext>
            </a:extLst>
          </p:cNvPr>
          <p:cNvSpPr txBox="1"/>
          <p:nvPr userDrawn="1"/>
        </p:nvSpPr>
        <p:spPr>
          <a:xfrm>
            <a:off x="699580" y="799770"/>
            <a:ext cx="3171825" cy="584775"/>
          </a:xfrm>
          <a:prstGeom prst="rect">
            <a:avLst/>
          </a:prstGeom>
          <a:noFill/>
        </p:spPr>
        <p:txBody>
          <a:bodyPr wrap="square" rtlCol="0">
            <a:spAutoFit/>
          </a:bodyPr>
          <a:lstStyle/>
          <a:p>
            <a:pPr algn="l"/>
            <a:r>
              <a:rPr lang="nb-NO" sz="3200" b="1">
                <a:solidFill>
                  <a:schemeClr val="bg1"/>
                </a:solidFill>
                <a:latin typeface="Calibri" panose="020F0502020204030204" pitchFamily="34" charset="0"/>
                <a:ea typeface="Calibri" panose="020F0502020204030204" pitchFamily="34" charset="0"/>
                <a:cs typeface="Calibri" panose="020F0502020204030204" pitchFamily="34" charset="0"/>
              </a:rPr>
              <a:t>Agenda</a:t>
            </a:r>
          </a:p>
        </p:txBody>
      </p:sp>
      <p:sp>
        <p:nvSpPr>
          <p:cNvPr id="2" name="Plassholder for tekst 7">
            <a:extLst>
              <a:ext uri="{FF2B5EF4-FFF2-40B4-BE49-F238E27FC236}">
                <a16:creationId xmlns:a16="http://schemas.microsoft.com/office/drawing/2014/main" id="{EB35C4E0-64A0-C1CD-59A9-B3DB1784DF1E}"/>
              </a:ext>
            </a:extLst>
          </p:cNvPr>
          <p:cNvSpPr>
            <a:spLocks noGrp="1"/>
          </p:cNvSpPr>
          <p:nvPr>
            <p:ph type="body" sz="quarter" idx="10"/>
          </p:nvPr>
        </p:nvSpPr>
        <p:spPr>
          <a:xfrm>
            <a:off x="699580" y="1658673"/>
            <a:ext cx="4771976" cy="3292592"/>
          </a:xfrm>
        </p:spPr>
        <p:txBody>
          <a:bodyPr>
            <a:normAutofit/>
          </a:bodyPr>
          <a:lstStyle>
            <a:lvl1pPr marL="285750" indent="-285750">
              <a:buFont typeface="Arial" panose="020B0604020202020204" pitchFamily="34" charset="0"/>
              <a:buChar char="•"/>
              <a:defRPr sz="1600">
                <a:solidFill>
                  <a:schemeClr val="bg1"/>
                </a:solidFill>
              </a:defRPr>
            </a:lvl1pPr>
            <a:lvl2pPr marL="742950" indent="-285750">
              <a:buFont typeface="Arial" panose="020B0604020202020204" pitchFamily="34" charset="0"/>
              <a:buChar char="•"/>
              <a:defRPr sz="1400">
                <a:solidFill>
                  <a:schemeClr val="bg1"/>
                </a:solidFill>
              </a:defRPr>
            </a:lvl2pPr>
            <a:lvl3pPr marL="1200150" indent="-285750">
              <a:buFont typeface="Arial" panose="020B0604020202020204" pitchFamily="34" charset="0"/>
              <a:buChar char="•"/>
              <a:defRPr sz="1200">
                <a:solidFill>
                  <a:schemeClr val="bg1"/>
                </a:solidFill>
              </a:defRPr>
            </a:lvl3pPr>
            <a:lvl4pPr marL="1543050" indent="-171450">
              <a:buFont typeface="Arial" panose="020B0604020202020204" pitchFamily="34" charset="0"/>
              <a:buChar char="•"/>
              <a:defRPr sz="1100">
                <a:solidFill>
                  <a:schemeClr val="bg1"/>
                </a:solidFill>
              </a:defRPr>
            </a:lvl4pPr>
            <a:lvl5pPr marL="2000250" indent="-171450">
              <a:buFont typeface="Arial" panose="020B0604020202020204" pitchFamily="34" charset="0"/>
              <a:buChar char="•"/>
              <a:defRPr sz="11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descr="Et bilde som inneholder Font, Grafikk, skjermbilde, grafisk design&#10;&#10;KI-generert innhold kan være feil.">
            <a:extLst>
              <a:ext uri="{FF2B5EF4-FFF2-40B4-BE49-F238E27FC236}">
                <a16:creationId xmlns:a16="http://schemas.microsoft.com/office/drawing/2014/main" id="{E0C07769-A653-364E-4EA7-F7483CE8AA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3997" y="6130097"/>
            <a:ext cx="2301629" cy="490616"/>
          </a:xfrm>
          <a:prstGeom prst="rect">
            <a:avLst/>
          </a:prstGeom>
        </p:spPr>
      </p:pic>
      <p:pic>
        <p:nvPicPr>
          <p:cNvPr id="6" name="Grafikk 5" descr="En økologisk hjørne figur">
            <a:extLst>
              <a:ext uri="{FF2B5EF4-FFF2-40B4-BE49-F238E27FC236}">
                <a16:creationId xmlns:a16="http://schemas.microsoft.com/office/drawing/2014/main" id="{264083DB-3404-0ACA-5F31-FEFEA6D58D44}"/>
              </a:ext>
            </a:extLst>
          </p:cNvPr>
          <p:cNvPicPr>
            <a:picLocks noChangeAspect="1"/>
          </p:cNvPicPr>
          <p:nvPr userDrawn="1"/>
        </p:nvPicPr>
        <p:blipFill>
          <a:blip r:embed="rId3">
            <a:extLst>
              <a:ext uri="{96DAC541-7B7A-43D3-8B79-37D633B846F1}">
                <asvg:svgBlip xmlns:asvg="http://schemas.microsoft.com/office/drawing/2016/SVG/main" r:embed="rId4"/>
              </a:ext>
            </a:extLst>
          </a:blip>
          <a:srcRect l="18240"/>
          <a:stretch/>
        </p:blipFill>
        <p:spPr>
          <a:xfrm flipH="1">
            <a:off x="6905614" y="400303"/>
            <a:ext cx="5285207" cy="6464302"/>
          </a:xfrm>
          <a:prstGeom prst="rect">
            <a:avLst/>
          </a:prstGeom>
          <a:effectLst/>
        </p:spPr>
      </p:pic>
      <p:pic>
        <p:nvPicPr>
          <p:cNvPr id="7" name="Grafikk 63" descr="En økologisk hjørne figur">
            <a:extLst>
              <a:ext uri="{FF2B5EF4-FFF2-40B4-BE49-F238E27FC236}">
                <a16:creationId xmlns:a16="http://schemas.microsoft.com/office/drawing/2014/main" id="{C6067F69-F50D-8E08-8EFD-E4B528604834}"/>
              </a:ext>
            </a:extLst>
          </p:cNvPr>
          <p:cNvPicPr>
            <a:picLocks noChangeAspect="1"/>
          </p:cNvPicPr>
          <p:nvPr userDrawn="1"/>
        </p:nvPicPr>
        <p:blipFill>
          <a:blip r:embed="rId5">
            <a:extLst>
              <a:ext uri="{96DAC541-7B7A-43D3-8B79-37D633B846F1}">
                <asvg:svgBlip xmlns:asvg="http://schemas.microsoft.com/office/drawing/2016/SVG/main" r:embed="rId6"/>
              </a:ext>
            </a:extLst>
          </a:blip>
          <a:srcRect l="21417"/>
          <a:stretch/>
        </p:blipFill>
        <p:spPr>
          <a:xfrm flipH="1">
            <a:off x="7858807" y="4032399"/>
            <a:ext cx="4326271" cy="2825601"/>
          </a:xfrm>
          <a:prstGeom prst="rect">
            <a:avLst/>
          </a:prstGeom>
          <a:effectLst/>
        </p:spPr>
      </p:pic>
      <p:sp>
        <p:nvSpPr>
          <p:cNvPr id="8" name="Frihåndsform: figur 7">
            <a:extLst>
              <a:ext uri="{FF2B5EF4-FFF2-40B4-BE49-F238E27FC236}">
                <a16:creationId xmlns:a16="http://schemas.microsoft.com/office/drawing/2014/main" id="{D302B6ED-50F2-B10B-2B5E-9EF163EC6886}"/>
              </a:ext>
            </a:extLst>
          </p:cNvPr>
          <p:cNvSpPr/>
          <p:nvPr userDrawn="1"/>
        </p:nvSpPr>
        <p:spPr>
          <a:xfrm>
            <a:off x="7753966" y="5562600"/>
            <a:ext cx="4426113" cy="1104900"/>
          </a:xfrm>
          <a:custGeom>
            <a:avLst/>
            <a:gdLst>
              <a:gd name="csX0" fmla="*/ 0 w 4426113"/>
              <a:gd name="csY0" fmla="*/ 1104900 h 1104900"/>
              <a:gd name="csX1" fmla="*/ 677301 w 4426113"/>
              <a:gd name="csY1" fmla="*/ 838200 h 1104900"/>
              <a:gd name="csX2" fmla="*/ 1393981 w 4426113"/>
              <a:gd name="csY2" fmla="*/ 923925 h 1104900"/>
              <a:gd name="csX3" fmla="*/ 2016154 w 4426113"/>
              <a:gd name="csY3" fmla="*/ 685800 h 1104900"/>
              <a:gd name="csX4" fmla="*/ 3236872 w 4426113"/>
              <a:gd name="csY4" fmla="*/ 857250 h 1104900"/>
              <a:gd name="csX5" fmla="*/ 3733035 w 4426113"/>
              <a:gd name="csY5" fmla="*/ 228600 h 1104900"/>
              <a:gd name="csX6" fmla="*/ 4418213 w 4426113"/>
              <a:gd name="csY6" fmla="*/ 0 h 11049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26113" h="1104900" extrusionOk="0">
                <a:moveTo>
                  <a:pt x="0" y="1104900"/>
                </a:moveTo>
                <a:cubicBezTo>
                  <a:pt x="221289" y="1023773"/>
                  <a:pt x="429640" y="897988"/>
                  <a:pt x="677301" y="838200"/>
                </a:cubicBezTo>
                <a:cubicBezTo>
                  <a:pt x="881665" y="856878"/>
                  <a:pt x="1139208" y="927531"/>
                  <a:pt x="1393981" y="923925"/>
                </a:cubicBezTo>
                <a:cubicBezTo>
                  <a:pt x="1570135" y="941264"/>
                  <a:pt x="1704773" y="685678"/>
                  <a:pt x="2016154" y="685800"/>
                </a:cubicBezTo>
                <a:cubicBezTo>
                  <a:pt x="2294563" y="682152"/>
                  <a:pt x="2968558" y="896433"/>
                  <a:pt x="3236872" y="857250"/>
                </a:cubicBezTo>
                <a:cubicBezTo>
                  <a:pt x="3574955" y="757202"/>
                  <a:pt x="3523540" y="390048"/>
                  <a:pt x="3733035" y="228600"/>
                </a:cubicBezTo>
                <a:cubicBezTo>
                  <a:pt x="3899498" y="102877"/>
                  <a:pt x="4513549" y="404337"/>
                  <a:pt x="4418213" y="0"/>
                </a:cubicBezTo>
              </a:path>
            </a:pathLst>
          </a:custGeom>
          <a:noFill/>
          <a:ln>
            <a:solidFill>
              <a:schemeClr val="bg1"/>
            </a:solidFill>
            <a:prstDash val="dash"/>
            <a:extLst>
              <a:ext uri="{C807C97D-BFC1-408E-A445-0C87EB9F89A2}">
                <ask:lineSketchStyleProps xmlns:ask="http://schemas.microsoft.com/office/drawing/2018/sketchyshapes" sd="2442187303">
                  <a:custGeom>
                    <a:avLst/>
                    <a:gdLst>
                      <a:gd name="connsiteX0" fmla="*/ 0 w 5353079"/>
                      <a:gd name="connsiteY0" fmla="*/ 1104900 h 1104900"/>
                      <a:gd name="connsiteX1" fmla="*/ 819150 w 5353079"/>
                      <a:gd name="connsiteY1" fmla="*/ 838200 h 1104900"/>
                      <a:gd name="connsiteX2" fmla="*/ 1685925 w 5353079"/>
                      <a:gd name="connsiteY2" fmla="*/ 923925 h 1104900"/>
                      <a:gd name="connsiteX3" fmla="*/ 2438400 w 5353079"/>
                      <a:gd name="connsiteY3" fmla="*/ 685800 h 1104900"/>
                      <a:gd name="connsiteX4" fmla="*/ 3914775 w 5353079"/>
                      <a:gd name="connsiteY4" fmla="*/ 857250 h 1104900"/>
                      <a:gd name="connsiteX5" fmla="*/ 4514850 w 5353079"/>
                      <a:gd name="connsiteY5" fmla="*/ 228600 h 1104900"/>
                      <a:gd name="connsiteX6" fmla="*/ 5343525 w 5353079"/>
                      <a:gd name="connsiteY6"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3079" h="1104900">
                        <a:moveTo>
                          <a:pt x="0" y="1104900"/>
                        </a:moveTo>
                        <a:cubicBezTo>
                          <a:pt x="269081" y="986631"/>
                          <a:pt x="538163" y="868362"/>
                          <a:pt x="819150" y="838200"/>
                        </a:cubicBezTo>
                        <a:cubicBezTo>
                          <a:pt x="1100137" y="808038"/>
                          <a:pt x="1416050" y="949325"/>
                          <a:pt x="1685925" y="923925"/>
                        </a:cubicBezTo>
                        <a:cubicBezTo>
                          <a:pt x="1955800" y="898525"/>
                          <a:pt x="2066925" y="696912"/>
                          <a:pt x="2438400" y="685800"/>
                        </a:cubicBezTo>
                        <a:cubicBezTo>
                          <a:pt x="2809875" y="674688"/>
                          <a:pt x="3568700" y="933450"/>
                          <a:pt x="3914775" y="857250"/>
                        </a:cubicBezTo>
                        <a:cubicBezTo>
                          <a:pt x="4260850" y="781050"/>
                          <a:pt x="4276725" y="371475"/>
                          <a:pt x="4514850" y="228600"/>
                        </a:cubicBezTo>
                        <a:cubicBezTo>
                          <a:pt x="4752975" y="85725"/>
                          <a:pt x="5441950" y="319087"/>
                          <a:pt x="5343525" y="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Et bilde som inneholder sirkel, måne&#10;&#10;KI-generert innhold kan være feil.">
            <a:extLst>
              <a:ext uri="{FF2B5EF4-FFF2-40B4-BE49-F238E27FC236}">
                <a16:creationId xmlns:a16="http://schemas.microsoft.com/office/drawing/2014/main" id="{3C5E5235-1DEE-0362-F2B1-C2DD1330EF3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9500" y="6078982"/>
            <a:ext cx="531459" cy="530956"/>
          </a:xfrm>
          <a:prstGeom prst="rect">
            <a:avLst/>
          </a:prstGeom>
        </p:spPr>
      </p:pic>
    </p:spTree>
    <p:extLst>
      <p:ext uri="{BB962C8B-B14F-4D97-AF65-F5344CB8AC3E}">
        <p14:creationId xmlns:p14="http://schemas.microsoft.com/office/powerpoint/2010/main" val="3799696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tel og tekst, med bakgru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FCADCFA-0057-2EF0-745A-61F9E320EF93}"/>
              </a:ext>
            </a:extLst>
          </p:cNvPr>
          <p:cNvSpPr/>
          <p:nvPr userDrawn="1"/>
        </p:nvSpPr>
        <p:spPr>
          <a:xfrm>
            <a:off x="9321241" y="0"/>
            <a:ext cx="2905055" cy="6858000"/>
          </a:xfrm>
          <a:prstGeom prst="rect">
            <a:avLst/>
          </a:prstGeom>
          <a:solidFill>
            <a:srgbClr val="E1EEF9">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Grafikk 2" descr="En økologisk hjørne figur">
            <a:extLst>
              <a:ext uri="{FF2B5EF4-FFF2-40B4-BE49-F238E27FC236}">
                <a16:creationId xmlns:a16="http://schemas.microsoft.com/office/drawing/2014/main" id="{5813F097-CFEC-9325-68D3-5034D2DD7AF0}"/>
              </a:ext>
            </a:extLst>
          </p:cNvPr>
          <p:cNvPicPr>
            <a:picLocks noChangeAspect="1"/>
          </p:cNvPicPr>
          <p:nvPr userDrawn="1"/>
        </p:nvPicPr>
        <p:blipFill>
          <a:blip r:embed="rId2">
            <a:extLst>
              <a:ext uri="{96DAC541-7B7A-43D3-8B79-37D633B846F1}">
                <asvg:svgBlip xmlns:asvg="http://schemas.microsoft.com/office/drawing/2016/SVG/main" r:embed="rId3"/>
              </a:ext>
            </a:extLst>
          </a:blip>
          <a:srcRect b="26696"/>
          <a:stretch/>
        </p:blipFill>
        <p:spPr>
          <a:xfrm flipH="1" flipV="1">
            <a:off x="-34300" y="2"/>
            <a:ext cx="9355542" cy="6857998"/>
          </a:xfrm>
          <a:prstGeom prst="rect">
            <a:avLst/>
          </a:prstGeom>
        </p:spPr>
      </p:pic>
      <p:sp>
        <p:nvSpPr>
          <p:cNvPr id="6" name="Tittel 1">
            <a:extLst>
              <a:ext uri="{FF2B5EF4-FFF2-40B4-BE49-F238E27FC236}">
                <a16:creationId xmlns:a16="http://schemas.microsoft.com/office/drawing/2014/main" id="{D3315B27-C124-0BE9-E3E2-32393D8ABB9A}"/>
              </a:ext>
            </a:extLst>
          </p:cNvPr>
          <p:cNvSpPr>
            <a:spLocks noGrp="1"/>
          </p:cNvSpPr>
          <p:nvPr>
            <p:ph type="title"/>
          </p:nvPr>
        </p:nvSpPr>
        <p:spPr>
          <a:xfrm>
            <a:off x="838200" y="365125"/>
            <a:ext cx="10515600" cy="1325563"/>
          </a:xfrm>
        </p:spPr>
        <p:txBody>
          <a:bodyPr/>
          <a:lstStyle/>
          <a:p>
            <a:r>
              <a:rPr lang="nb-NO"/>
              <a:t>Klikk for å redigere tittelstil</a:t>
            </a:r>
          </a:p>
        </p:txBody>
      </p:sp>
      <p:sp>
        <p:nvSpPr>
          <p:cNvPr id="8" name="Plassholder for innhold 2">
            <a:extLst>
              <a:ext uri="{FF2B5EF4-FFF2-40B4-BE49-F238E27FC236}">
                <a16:creationId xmlns:a16="http://schemas.microsoft.com/office/drawing/2014/main" id="{CBF2A7ED-B43B-3A87-3388-179322AB37D4}"/>
              </a:ext>
            </a:extLst>
          </p:cNvPr>
          <p:cNvSpPr>
            <a:spLocks noGrp="1"/>
          </p:cNvSpPr>
          <p:nvPr>
            <p:ph idx="1"/>
          </p:nvPr>
        </p:nvSpPr>
        <p:spPr>
          <a:xfrm>
            <a:off x="838199" y="1825625"/>
            <a:ext cx="10515599"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descr="Et bilde som inneholder sirkel, skjermbilde&#10;&#10;KI-generert innhold kan være feil.">
            <a:extLst>
              <a:ext uri="{FF2B5EF4-FFF2-40B4-BE49-F238E27FC236}">
                <a16:creationId xmlns:a16="http://schemas.microsoft.com/office/drawing/2014/main" id="{E5BF2FBD-04CE-7C58-9985-5E69AAB182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2858" y="6176963"/>
            <a:ext cx="481485" cy="481485"/>
          </a:xfrm>
          <a:prstGeom prst="rect">
            <a:avLst/>
          </a:prstGeom>
        </p:spPr>
      </p:pic>
    </p:spTree>
    <p:extLst>
      <p:ext uri="{BB962C8B-B14F-4D97-AF65-F5344CB8AC3E}">
        <p14:creationId xmlns:p14="http://schemas.microsoft.com/office/powerpoint/2010/main" val="1326010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4EBF85-5F97-C268-2A82-144BB483F7C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C942D3A-4654-5D29-EAB3-A3AF80F806BD}"/>
              </a:ext>
            </a:extLst>
          </p:cNvPr>
          <p:cNvSpPr>
            <a:spLocks noGrp="1"/>
          </p:cNvSpPr>
          <p:nvPr>
            <p:ph idx="1"/>
          </p:nvPr>
        </p:nvSpPr>
        <p:spPr>
          <a:xfrm>
            <a:off x="838199" y="1825625"/>
            <a:ext cx="10515599"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26373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5D5D65-FE40-99C9-E30A-B80FA23E8A92}"/>
              </a:ext>
            </a:extLst>
          </p:cNvPr>
          <p:cNvSpPr>
            <a:spLocks noGrp="1"/>
          </p:cNvSpPr>
          <p:nvPr>
            <p:ph type="title"/>
          </p:nvPr>
        </p:nvSpPr>
        <p:spPr/>
        <p:txBody>
          <a:bodyPr>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E8E3D01-023B-DC0B-7331-E4F241A5830F}"/>
              </a:ext>
            </a:extLst>
          </p:cNvPr>
          <p:cNvSpPr>
            <a:spLocks noGrp="1"/>
          </p:cNvSpPr>
          <p:nvPr>
            <p:ph idx="1"/>
          </p:nvPr>
        </p:nvSpPr>
        <p:spPr>
          <a:xfrm>
            <a:off x="838200" y="1825625"/>
            <a:ext cx="5257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bilde 9">
            <a:extLst>
              <a:ext uri="{FF2B5EF4-FFF2-40B4-BE49-F238E27FC236}">
                <a16:creationId xmlns:a16="http://schemas.microsoft.com/office/drawing/2014/main" id="{884B39BB-8DEE-B0B6-BE47-B7EAFB0E0B84}"/>
              </a:ext>
            </a:extLst>
          </p:cNvPr>
          <p:cNvSpPr>
            <a:spLocks noGrp="1"/>
          </p:cNvSpPr>
          <p:nvPr>
            <p:ph type="pic" sz="quarter" idx="10"/>
          </p:nvPr>
        </p:nvSpPr>
        <p:spPr>
          <a:xfrm>
            <a:off x="6705600" y="1960562"/>
            <a:ext cx="4648200" cy="4079875"/>
          </a:xfrm>
        </p:spPr>
        <p:txBody>
          <a:bodyPr/>
          <a:lstStyle/>
          <a:p>
            <a:r>
              <a:rPr lang="nb-NO"/>
              <a:t>Klikk på ikonet for å legge til et bilde</a:t>
            </a:r>
          </a:p>
        </p:txBody>
      </p:sp>
    </p:spTree>
    <p:extLst>
      <p:ext uri="{BB962C8B-B14F-4D97-AF65-F5344CB8AC3E}">
        <p14:creationId xmlns:p14="http://schemas.microsoft.com/office/powerpoint/2010/main" val="397369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tel, innhold og bilde 2">
    <p:spTree>
      <p:nvGrpSpPr>
        <p:cNvPr id="1" name=""/>
        <p:cNvGrpSpPr/>
        <p:nvPr/>
      </p:nvGrpSpPr>
      <p:grpSpPr>
        <a:xfrm>
          <a:off x="0" y="0"/>
          <a:ext cx="0" cy="0"/>
          <a:chOff x="0" y="0"/>
          <a:chExt cx="0" cy="0"/>
        </a:xfrm>
      </p:grpSpPr>
      <p:pic>
        <p:nvPicPr>
          <p:cNvPr id="7" name="Grafikk 6" descr="En økologisk hjørne figur">
            <a:extLst>
              <a:ext uri="{FF2B5EF4-FFF2-40B4-BE49-F238E27FC236}">
                <a16:creationId xmlns:a16="http://schemas.microsoft.com/office/drawing/2014/main" id="{E845F7C1-4A86-61CA-3BB6-7C2961D97A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5846429" y="2070758"/>
            <a:ext cx="5257800" cy="3666420"/>
          </a:xfrm>
          <a:prstGeom prst="rect">
            <a:avLst/>
          </a:prstGeom>
        </p:spPr>
      </p:pic>
      <p:sp>
        <p:nvSpPr>
          <p:cNvPr id="2" name="Tittel 1">
            <a:extLst>
              <a:ext uri="{FF2B5EF4-FFF2-40B4-BE49-F238E27FC236}">
                <a16:creationId xmlns:a16="http://schemas.microsoft.com/office/drawing/2014/main" id="{D55D5D65-FE40-99C9-E30A-B80FA23E8A9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E8E3D01-023B-DC0B-7331-E4F241A5830F}"/>
              </a:ext>
            </a:extLst>
          </p:cNvPr>
          <p:cNvSpPr>
            <a:spLocks noGrp="1"/>
          </p:cNvSpPr>
          <p:nvPr>
            <p:ph idx="1"/>
          </p:nvPr>
        </p:nvSpPr>
        <p:spPr>
          <a:xfrm>
            <a:off x="838200" y="1825625"/>
            <a:ext cx="5257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ilde 4">
            <a:extLst>
              <a:ext uri="{FF2B5EF4-FFF2-40B4-BE49-F238E27FC236}">
                <a16:creationId xmlns:a16="http://schemas.microsoft.com/office/drawing/2014/main" id="{0F18193B-D05F-2F35-ECC4-D8B35A370ACD}"/>
              </a:ext>
            </a:extLst>
          </p:cNvPr>
          <p:cNvSpPr>
            <a:spLocks noGrp="1"/>
          </p:cNvSpPr>
          <p:nvPr>
            <p:ph type="pic" sz="quarter" idx="10"/>
          </p:nvPr>
        </p:nvSpPr>
        <p:spPr>
          <a:xfrm>
            <a:off x="6510004" y="1890651"/>
            <a:ext cx="4594225" cy="3838575"/>
          </a:xfrm>
          <a:custGeom>
            <a:avLst/>
            <a:gdLst>
              <a:gd name="connsiteX0" fmla="*/ 0 w 4594225"/>
              <a:gd name="connsiteY0" fmla="*/ 0 h 3838575"/>
              <a:gd name="connsiteX1" fmla="*/ 4594225 w 4594225"/>
              <a:gd name="connsiteY1" fmla="*/ 0 h 3838575"/>
              <a:gd name="connsiteX2" fmla="*/ 4594225 w 4594225"/>
              <a:gd name="connsiteY2" fmla="*/ 3838575 h 3838575"/>
              <a:gd name="connsiteX3" fmla="*/ 0 w 4594225"/>
              <a:gd name="connsiteY3" fmla="*/ 3838575 h 3838575"/>
              <a:gd name="connsiteX4" fmla="*/ 0 w 4594225"/>
              <a:gd name="connsiteY4" fmla="*/ 0 h 3838575"/>
              <a:gd name="connsiteX0" fmla="*/ 0 w 4594225"/>
              <a:gd name="connsiteY0" fmla="*/ 0 h 3838907"/>
              <a:gd name="connsiteX1" fmla="*/ 4594225 w 4594225"/>
              <a:gd name="connsiteY1" fmla="*/ 0 h 3838907"/>
              <a:gd name="connsiteX2" fmla="*/ 4594225 w 4594225"/>
              <a:gd name="connsiteY2" fmla="*/ 3838575 h 3838907"/>
              <a:gd name="connsiteX3" fmla="*/ 1446507 w 4594225"/>
              <a:gd name="connsiteY3" fmla="*/ 3838907 h 3838907"/>
              <a:gd name="connsiteX4" fmla="*/ 0 w 4594225"/>
              <a:gd name="connsiteY4" fmla="*/ 3838575 h 3838907"/>
              <a:gd name="connsiteX5" fmla="*/ 0 w 4594225"/>
              <a:gd name="connsiteY5" fmla="*/ 0 h 3838907"/>
              <a:gd name="connsiteX0" fmla="*/ 0 w 4594225"/>
              <a:gd name="connsiteY0" fmla="*/ 0 h 3838907"/>
              <a:gd name="connsiteX1" fmla="*/ 4594225 w 4594225"/>
              <a:gd name="connsiteY1" fmla="*/ 0 h 3838907"/>
              <a:gd name="connsiteX2" fmla="*/ 4594225 w 4594225"/>
              <a:gd name="connsiteY2" fmla="*/ 3838575 h 3838907"/>
              <a:gd name="connsiteX3" fmla="*/ 3562386 w 4594225"/>
              <a:gd name="connsiteY3" fmla="*/ 3828274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562386 w 4594225"/>
              <a:gd name="connsiteY3" fmla="*/ 3828274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711241 w 4594225"/>
              <a:gd name="connsiteY3" fmla="*/ 3519930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732506 w 4594225"/>
              <a:gd name="connsiteY3" fmla="*/ 3381707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370999 w 4594225"/>
              <a:gd name="connsiteY3" fmla="*/ 2988303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370999 w 4594225"/>
              <a:gd name="connsiteY3" fmla="*/ 2988303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370999 w 4594225"/>
              <a:gd name="connsiteY3" fmla="*/ 2988303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402897 w 4594225"/>
              <a:gd name="connsiteY3" fmla="*/ 2967038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402897 w 4594225"/>
              <a:gd name="connsiteY3" fmla="*/ 2967038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2894014 w 4594225"/>
              <a:gd name="connsiteY3" fmla="*/ 3197625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259774 w 4594225"/>
              <a:gd name="connsiteY3" fmla="*/ 2895476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259774 w 4594225"/>
              <a:gd name="connsiteY3" fmla="*/ 2895476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379043 w 4594225"/>
              <a:gd name="connsiteY3" fmla="*/ 2911379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379043 w 4594225"/>
              <a:gd name="connsiteY3" fmla="*/ 2989757 h 3838575"/>
              <a:gd name="connsiteX4" fmla="*/ 2349258 w 4594225"/>
              <a:gd name="connsiteY4" fmla="*/ 3217226 h 3838575"/>
              <a:gd name="connsiteX5" fmla="*/ 0 w 4594225"/>
              <a:gd name="connsiteY5" fmla="*/ 3838575 h 3838575"/>
              <a:gd name="connsiteX6" fmla="*/ 0 w 4594225"/>
              <a:gd name="connsiteY6" fmla="*/ 0 h 38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4225" h="3838575">
                <a:moveTo>
                  <a:pt x="0" y="0"/>
                </a:moveTo>
                <a:lnTo>
                  <a:pt x="4594225" y="0"/>
                </a:lnTo>
                <a:lnTo>
                  <a:pt x="4594225" y="2924175"/>
                </a:lnTo>
                <a:cubicBezTo>
                  <a:pt x="4395670" y="3418681"/>
                  <a:pt x="3753204" y="2940915"/>
                  <a:pt x="3379043" y="2989757"/>
                </a:cubicBezTo>
                <a:cubicBezTo>
                  <a:pt x="3004882" y="3038599"/>
                  <a:pt x="3119640" y="3430956"/>
                  <a:pt x="2349258" y="3217226"/>
                </a:cubicBezTo>
                <a:cubicBezTo>
                  <a:pt x="745492" y="2823526"/>
                  <a:pt x="271552" y="3676516"/>
                  <a:pt x="0" y="3838575"/>
                </a:cubicBezTo>
                <a:lnTo>
                  <a:pt x="0" y="0"/>
                </a:lnTo>
                <a:close/>
              </a:path>
            </a:pathLst>
          </a:custGeom>
          <a:ln>
            <a:noFill/>
          </a:ln>
        </p:spPr>
        <p:txBody>
          <a:bodyPr/>
          <a:lstStyle>
            <a:lvl1pPr>
              <a:defRPr/>
            </a:lvl1pPr>
          </a:lstStyle>
          <a:p>
            <a:r>
              <a:rPr lang="nb-NO"/>
              <a:t>Klikk på ikonet for å legge til et bilde</a:t>
            </a:r>
          </a:p>
        </p:txBody>
      </p:sp>
    </p:spTree>
    <p:extLst>
      <p:ext uri="{BB962C8B-B14F-4D97-AF65-F5344CB8AC3E}">
        <p14:creationId xmlns:p14="http://schemas.microsoft.com/office/powerpoint/2010/main" val="3622892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tel, innhold og bilde 3">
    <p:spTree>
      <p:nvGrpSpPr>
        <p:cNvPr id="1" name=""/>
        <p:cNvGrpSpPr/>
        <p:nvPr/>
      </p:nvGrpSpPr>
      <p:grpSpPr>
        <a:xfrm>
          <a:off x="0" y="0"/>
          <a:ext cx="0" cy="0"/>
          <a:chOff x="0" y="0"/>
          <a:chExt cx="0" cy="0"/>
        </a:xfrm>
      </p:grpSpPr>
      <p:pic>
        <p:nvPicPr>
          <p:cNvPr id="6" name="Grafikk 5" descr="En økologisk hjørne figur">
            <a:extLst>
              <a:ext uri="{FF2B5EF4-FFF2-40B4-BE49-F238E27FC236}">
                <a16:creationId xmlns:a16="http://schemas.microsoft.com/office/drawing/2014/main" id="{9E1CA16B-8CEA-D4F4-C76E-98BE2EF63B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364420" y="3408170"/>
            <a:ext cx="4761074" cy="2355883"/>
          </a:xfrm>
          <a:prstGeom prst="rect">
            <a:avLst/>
          </a:prstGeom>
        </p:spPr>
      </p:pic>
      <p:sp>
        <p:nvSpPr>
          <p:cNvPr id="2" name="Tittel 1">
            <a:extLst>
              <a:ext uri="{FF2B5EF4-FFF2-40B4-BE49-F238E27FC236}">
                <a16:creationId xmlns:a16="http://schemas.microsoft.com/office/drawing/2014/main" id="{D55D5D65-FE40-99C9-E30A-B80FA23E8A9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E8E3D01-023B-DC0B-7331-E4F241A5830F}"/>
              </a:ext>
            </a:extLst>
          </p:cNvPr>
          <p:cNvSpPr>
            <a:spLocks noGrp="1"/>
          </p:cNvSpPr>
          <p:nvPr>
            <p:ph idx="1"/>
          </p:nvPr>
        </p:nvSpPr>
        <p:spPr>
          <a:xfrm>
            <a:off x="838200" y="1825625"/>
            <a:ext cx="5257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ilde 4">
            <a:extLst>
              <a:ext uri="{FF2B5EF4-FFF2-40B4-BE49-F238E27FC236}">
                <a16:creationId xmlns:a16="http://schemas.microsoft.com/office/drawing/2014/main" id="{D721E1AC-9D84-0A77-2232-94C3891E7916}"/>
              </a:ext>
            </a:extLst>
          </p:cNvPr>
          <p:cNvSpPr>
            <a:spLocks noGrp="1"/>
          </p:cNvSpPr>
          <p:nvPr>
            <p:ph type="pic" sz="quarter" idx="10"/>
          </p:nvPr>
        </p:nvSpPr>
        <p:spPr>
          <a:xfrm>
            <a:off x="6504394" y="1898602"/>
            <a:ext cx="4608543" cy="3856111"/>
          </a:xfrm>
          <a:custGeom>
            <a:avLst/>
            <a:gdLst>
              <a:gd name="connsiteX0" fmla="*/ 0 w 4594225"/>
              <a:gd name="connsiteY0" fmla="*/ 0 h 3838575"/>
              <a:gd name="connsiteX1" fmla="*/ 4594225 w 4594225"/>
              <a:gd name="connsiteY1" fmla="*/ 0 h 3838575"/>
              <a:gd name="connsiteX2" fmla="*/ 4594225 w 4594225"/>
              <a:gd name="connsiteY2" fmla="*/ 3838575 h 3838575"/>
              <a:gd name="connsiteX3" fmla="*/ 0 w 4594225"/>
              <a:gd name="connsiteY3" fmla="*/ 3838575 h 3838575"/>
              <a:gd name="connsiteX4" fmla="*/ 0 w 4594225"/>
              <a:gd name="connsiteY4" fmla="*/ 0 h 3838575"/>
              <a:gd name="connsiteX0" fmla="*/ 0 w 4594225"/>
              <a:gd name="connsiteY0" fmla="*/ 0 h 3838907"/>
              <a:gd name="connsiteX1" fmla="*/ 4594225 w 4594225"/>
              <a:gd name="connsiteY1" fmla="*/ 0 h 3838907"/>
              <a:gd name="connsiteX2" fmla="*/ 4594225 w 4594225"/>
              <a:gd name="connsiteY2" fmla="*/ 3838575 h 3838907"/>
              <a:gd name="connsiteX3" fmla="*/ 1446507 w 4594225"/>
              <a:gd name="connsiteY3" fmla="*/ 3838907 h 3838907"/>
              <a:gd name="connsiteX4" fmla="*/ 0 w 4594225"/>
              <a:gd name="connsiteY4" fmla="*/ 3838575 h 3838907"/>
              <a:gd name="connsiteX5" fmla="*/ 0 w 4594225"/>
              <a:gd name="connsiteY5" fmla="*/ 0 h 3838907"/>
              <a:gd name="connsiteX0" fmla="*/ 0 w 4594225"/>
              <a:gd name="connsiteY0" fmla="*/ 0 h 3838907"/>
              <a:gd name="connsiteX1" fmla="*/ 4594225 w 4594225"/>
              <a:gd name="connsiteY1" fmla="*/ 0 h 3838907"/>
              <a:gd name="connsiteX2" fmla="*/ 4594225 w 4594225"/>
              <a:gd name="connsiteY2" fmla="*/ 3838575 h 3838907"/>
              <a:gd name="connsiteX3" fmla="*/ 3562386 w 4594225"/>
              <a:gd name="connsiteY3" fmla="*/ 3828274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562386 w 4594225"/>
              <a:gd name="connsiteY3" fmla="*/ 3828274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711241 w 4594225"/>
              <a:gd name="connsiteY3" fmla="*/ 3519930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732506 w 4594225"/>
              <a:gd name="connsiteY3" fmla="*/ 3381707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370999 w 4594225"/>
              <a:gd name="connsiteY3" fmla="*/ 2988303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370999 w 4594225"/>
              <a:gd name="connsiteY3" fmla="*/ 2988303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370999 w 4594225"/>
              <a:gd name="connsiteY3" fmla="*/ 2988303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402897 w 4594225"/>
              <a:gd name="connsiteY3" fmla="*/ 2967038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907"/>
              <a:gd name="connsiteX1" fmla="*/ 4594225 w 4594225"/>
              <a:gd name="connsiteY1" fmla="*/ 0 h 3838907"/>
              <a:gd name="connsiteX2" fmla="*/ 4594225 w 4594225"/>
              <a:gd name="connsiteY2" fmla="*/ 2924175 h 3838907"/>
              <a:gd name="connsiteX3" fmla="*/ 3402897 w 4594225"/>
              <a:gd name="connsiteY3" fmla="*/ 2967038 h 3838907"/>
              <a:gd name="connsiteX4" fmla="*/ 1446507 w 4594225"/>
              <a:gd name="connsiteY4" fmla="*/ 3838907 h 3838907"/>
              <a:gd name="connsiteX5" fmla="*/ 0 w 4594225"/>
              <a:gd name="connsiteY5" fmla="*/ 3838575 h 3838907"/>
              <a:gd name="connsiteX6" fmla="*/ 0 w 4594225"/>
              <a:gd name="connsiteY6" fmla="*/ 0 h 3838907"/>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913800 w 4594225"/>
              <a:gd name="connsiteY4" fmla="*/ 3328544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402897 w 4594225"/>
              <a:gd name="connsiteY3" fmla="*/ 2967038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2894014 w 4594225"/>
              <a:gd name="connsiteY3" fmla="*/ 3197625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259774 w 4594225"/>
              <a:gd name="connsiteY3" fmla="*/ 2895476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259774 w 4594225"/>
              <a:gd name="connsiteY3" fmla="*/ 2895476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379043 w 4594225"/>
              <a:gd name="connsiteY3" fmla="*/ 2911379 h 3838575"/>
              <a:gd name="connsiteX4" fmla="*/ 2349258 w 4594225"/>
              <a:gd name="connsiteY4" fmla="*/ 3217226 h 3838575"/>
              <a:gd name="connsiteX5" fmla="*/ 0 w 4594225"/>
              <a:gd name="connsiteY5" fmla="*/ 3838575 h 3838575"/>
              <a:gd name="connsiteX6" fmla="*/ 0 w 4594225"/>
              <a:gd name="connsiteY6" fmla="*/ 0 h 3838575"/>
              <a:gd name="connsiteX0" fmla="*/ 0 w 4594225"/>
              <a:gd name="connsiteY0" fmla="*/ 0 h 3838575"/>
              <a:gd name="connsiteX1" fmla="*/ 4594225 w 4594225"/>
              <a:gd name="connsiteY1" fmla="*/ 0 h 3838575"/>
              <a:gd name="connsiteX2" fmla="*/ 4594225 w 4594225"/>
              <a:gd name="connsiteY2" fmla="*/ 2924175 h 3838575"/>
              <a:gd name="connsiteX3" fmla="*/ 3379043 w 4594225"/>
              <a:gd name="connsiteY3" fmla="*/ 2989757 h 3838575"/>
              <a:gd name="connsiteX4" fmla="*/ 2349258 w 4594225"/>
              <a:gd name="connsiteY4" fmla="*/ 3217226 h 3838575"/>
              <a:gd name="connsiteX5" fmla="*/ 0 w 4594225"/>
              <a:gd name="connsiteY5" fmla="*/ 3838575 h 3838575"/>
              <a:gd name="connsiteX6" fmla="*/ 0 w 4594225"/>
              <a:gd name="connsiteY6" fmla="*/ 0 h 3838575"/>
              <a:gd name="connsiteX0" fmla="*/ 0 w 4602933"/>
              <a:gd name="connsiteY0" fmla="*/ 0 h 3838575"/>
              <a:gd name="connsiteX1" fmla="*/ 4594225 w 4602933"/>
              <a:gd name="connsiteY1" fmla="*/ 0 h 3838575"/>
              <a:gd name="connsiteX2" fmla="*/ 4602933 w 4602933"/>
              <a:gd name="connsiteY2" fmla="*/ 2837090 h 3838575"/>
              <a:gd name="connsiteX3" fmla="*/ 3379043 w 4602933"/>
              <a:gd name="connsiteY3" fmla="*/ 2989757 h 3838575"/>
              <a:gd name="connsiteX4" fmla="*/ 2349258 w 4602933"/>
              <a:gd name="connsiteY4" fmla="*/ 3217226 h 3838575"/>
              <a:gd name="connsiteX5" fmla="*/ 0 w 4602933"/>
              <a:gd name="connsiteY5" fmla="*/ 3838575 h 3838575"/>
              <a:gd name="connsiteX6" fmla="*/ 0 w 4602933"/>
              <a:gd name="connsiteY6" fmla="*/ 0 h 3838575"/>
              <a:gd name="connsiteX0" fmla="*/ 0 w 4602933"/>
              <a:gd name="connsiteY0" fmla="*/ 0 h 3838575"/>
              <a:gd name="connsiteX1" fmla="*/ 4594225 w 4602933"/>
              <a:gd name="connsiteY1" fmla="*/ 0 h 3838575"/>
              <a:gd name="connsiteX2" fmla="*/ 4602933 w 4602933"/>
              <a:gd name="connsiteY2" fmla="*/ 2837090 h 3838575"/>
              <a:gd name="connsiteX3" fmla="*/ 3831889 w 4602933"/>
              <a:gd name="connsiteY3" fmla="*/ 2763335 h 3838575"/>
              <a:gd name="connsiteX4" fmla="*/ 2349258 w 4602933"/>
              <a:gd name="connsiteY4" fmla="*/ 3217226 h 3838575"/>
              <a:gd name="connsiteX5" fmla="*/ 0 w 4602933"/>
              <a:gd name="connsiteY5" fmla="*/ 3838575 h 3838575"/>
              <a:gd name="connsiteX6" fmla="*/ 0 w 4602933"/>
              <a:gd name="connsiteY6" fmla="*/ 0 h 3838575"/>
              <a:gd name="connsiteX0" fmla="*/ 0 w 4602933"/>
              <a:gd name="connsiteY0" fmla="*/ 0 h 3838575"/>
              <a:gd name="connsiteX1" fmla="*/ 4594225 w 4602933"/>
              <a:gd name="connsiteY1" fmla="*/ 0 h 3838575"/>
              <a:gd name="connsiteX2" fmla="*/ 4602933 w 4602933"/>
              <a:gd name="connsiteY2" fmla="*/ 2837090 h 3838575"/>
              <a:gd name="connsiteX3" fmla="*/ 3831889 w 4602933"/>
              <a:gd name="connsiteY3" fmla="*/ 2763335 h 3838575"/>
              <a:gd name="connsiteX4" fmla="*/ 3167864 w 4602933"/>
              <a:gd name="connsiteY4" fmla="*/ 3182392 h 3838575"/>
              <a:gd name="connsiteX5" fmla="*/ 0 w 4602933"/>
              <a:gd name="connsiteY5" fmla="*/ 3838575 h 3838575"/>
              <a:gd name="connsiteX6" fmla="*/ 0 w 4602933"/>
              <a:gd name="connsiteY6" fmla="*/ 0 h 3838575"/>
              <a:gd name="connsiteX0" fmla="*/ 0 w 4602933"/>
              <a:gd name="connsiteY0" fmla="*/ 0 h 3968584"/>
              <a:gd name="connsiteX1" fmla="*/ 4594225 w 4602933"/>
              <a:gd name="connsiteY1" fmla="*/ 0 h 3968584"/>
              <a:gd name="connsiteX2" fmla="*/ 4602933 w 4602933"/>
              <a:gd name="connsiteY2" fmla="*/ 2837090 h 3968584"/>
              <a:gd name="connsiteX3" fmla="*/ 3831889 w 4602933"/>
              <a:gd name="connsiteY3" fmla="*/ 2763335 h 3968584"/>
              <a:gd name="connsiteX4" fmla="*/ 3167864 w 4602933"/>
              <a:gd name="connsiteY4" fmla="*/ 3182392 h 3968584"/>
              <a:gd name="connsiteX5" fmla="*/ 2346613 w 4602933"/>
              <a:gd name="connsiteY5" fmla="*/ 3078538 h 3968584"/>
              <a:gd name="connsiteX6" fmla="*/ 0 w 4602933"/>
              <a:gd name="connsiteY6" fmla="*/ 3838575 h 3968584"/>
              <a:gd name="connsiteX7" fmla="*/ 0 w 4602933"/>
              <a:gd name="connsiteY7" fmla="*/ 0 h 3968584"/>
              <a:gd name="connsiteX0" fmla="*/ 0 w 4602933"/>
              <a:gd name="connsiteY0" fmla="*/ 0 h 3955913"/>
              <a:gd name="connsiteX1" fmla="*/ 4594225 w 4602933"/>
              <a:gd name="connsiteY1" fmla="*/ 0 h 3955913"/>
              <a:gd name="connsiteX2" fmla="*/ 4602933 w 4602933"/>
              <a:gd name="connsiteY2" fmla="*/ 2837090 h 3955913"/>
              <a:gd name="connsiteX3" fmla="*/ 3831889 w 4602933"/>
              <a:gd name="connsiteY3" fmla="*/ 2763335 h 3955913"/>
              <a:gd name="connsiteX4" fmla="*/ 3167864 w 4602933"/>
              <a:gd name="connsiteY4" fmla="*/ 3182392 h 3955913"/>
              <a:gd name="connsiteX5" fmla="*/ 2372739 w 4602933"/>
              <a:gd name="connsiteY5" fmla="*/ 2913075 h 3955913"/>
              <a:gd name="connsiteX6" fmla="*/ 0 w 4602933"/>
              <a:gd name="connsiteY6" fmla="*/ 3838575 h 3955913"/>
              <a:gd name="connsiteX7" fmla="*/ 0 w 4602933"/>
              <a:gd name="connsiteY7" fmla="*/ 0 h 3955913"/>
              <a:gd name="connsiteX0" fmla="*/ 0 w 4602933"/>
              <a:gd name="connsiteY0" fmla="*/ 0 h 4007787"/>
              <a:gd name="connsiteX1" fmla="*/ 4594225 w 4602933"/>
              <a:gd name="connsiteY1" fmla="*/ 0 h 4007787"/>
              <a:gd name="connsiteX2" fmla="*/ 4602933 w 4602933"/>
              <a:gd name="connsiteY2" fmla="*/ 2837090 h 4007787"/>
              <a:gd name="connsiteX3" fmla="*/ 3831889 w 4602933"/>
              <a:gd name="connsiteY3" fmla="*/ 2763335 h 4007787"/>
              <a:gd name="connsiteX4" fmla="*/ 3167864 w 4602933"/>
              <a:gd name="connsiteY4" fmla="*/ 3182392 h 4007787"/>
              <a:gd name="connsiteX5" fmla="*/ 2372739 w 4602933"/>
              <a:gd name="connsiteY5" fmla="*/ 2913075 h 4007787"/>
              <a:gd name="connsiteX6" fmla="*/ 1615093 w 4602933"/>
              <a:gd name="connsiteY6" fmla="*/ 3287543 h 4007787"/>
              <a:gd name="connsiteX7" fmla="*/ 0 w 4602933"/>
              <a:gd name="connsiteY7" fmla="*/ 3838575 h 4007787"/>
              <a:gd name="connsiteX8" fmla="*/ 0 w 4602933"/>
              <a:gd name="connsiteY8" fmla="*/ 0 h 4007787"/>
              <a:gd name="connsiteX0" fmla="*/ 0 w 4602933"/>
              <a:gd name="connsiteY0" fmla="*/ 0 h 3995662"/>
              <a:gd name="connsiteX1" fmla="*/ 4594225 w 4602933"/>
              <a:gd name="connsiteY1" fmla="*/ 0 h 3995662"/>
              <a:gd name="connsiteX2" fmla="*/ 4602933 w 4602933"/>
              <a:gd name="connsiteY2" fmla="*/ 2837090 h 3995662"/>
              <a:gd name="connsiteX3" fmla="*/ 3831889 w 4602933"/>
              <a:gd name="connsiteY3" fmla="*/ 2763335 h 3995662"/>
              <a:gd name="connsiteX4" fmla="*/ 3167864 w 4602933"/>
              <a:gd name="connsiteY4" fmla="*/ 3182392 h 3995662"/>
              <a:gd name="connsiteX5" fmla="*/ 2372739 w 4602933"/>
              <a:gd name="connsiteY5" fmla="*/ 2913075 h 3995662"/>
              <a:gd name="connsiteX6" fmla="*/ 1963436 w 4602933"/>
              <a:gd name="connsiteY6" fmla="*/ 3183040 h 3995662"/>
              <a:gd name="connsiteX7" fmla="*/ 0 w 4602933"/>
              <a:gd name="connsiteY7" fmla="*/ 3838575 h 3995662"/>
              <a:gd name="connsiteX8" fmla="*/ 0 w 4602933"/>
              <a:gd name="connsiteY8" fmla="*/ 0 h 3995662"/>
              <a:gd name="connsiteX0" fmla="*/ 0 w 4602933"/>
              <a:gd name="connsiteY0" fmla="*/ 0 h 4048625"/>
              <a:gd name="connsiteX1" fmla="*/ 4594225 w 4602933"/>
              <a:gd name="connsiteY1" fmla="*/ 0 h 4048625"/>
              <a:gd name="connsiteX2" fmla="*/ 4602933 w 4602933"/>
              <a:gd name="connsiteY2" fmla="*/ 2837090 h 4048625"/>
              <a:gd name="connsiteX3" fmla="*/ 3831889 w 4602933"/>
              <a:gd name="connsiteY3" fmla="*/ 2763335 h 4048625"/>
              <a:gd name="connsiteX4" fmla="*/ 3167864 w 4602933"/>
              <a:gd name="connsiteY4" fmla="*/ 3182392 h 4048625"/>
              <a:gd name="connsiteX5" fmla="*/ 2372739 w 4602933"/>
              <a:gd name="connsiteY5" fmla="*/ 2913075 h 4048625"/>
              <a:gd name="connsiteX6" fmla="*/ 1963436 w 4602933"/>
              <a:gd name="connsiteY6" fmla="*/ 3183040 h 4048625"/>
              <a:gd name="connsiteX7" fmla="*/ 1345127 w 4602933"/>
              <a:gd name="connsiteY7" fmla="*/ 3505258 h 4048625"/>
              <a:gd name="connsiteX8" fmla="*/ 0 w 4602933"/>
              <a:gd name="connsiteY8" fmla="*/ 3838575 h 4048625"/>
              <a:gd name="connsiteX9" fmla="*/ 0 w 4602933"/>
              <a:gd name="connsiteY9" fmla="*/ 0 h 4048625"/>
              <a:gd name="connsiteX0" fmla="*/ 0 w 4602933"/>
              <a:gd name="connsiteY0" fmla="*/ 0 h 4002507"/>
              <a:gd name="connsiteX1" fmla="*/ 4594225 w 4602933"/>
              <a:gd name="connsiteY1" fmla="*/ 0 h 4002507"/>
              <a:gd name="connsiteX2" fmla="*/ 4602933 w 4602933"/>
              <a:gd name="connsiteY2" fmla="*/ 2837090 h 4002507"/>
              <a:gd name="connsiteX3" fmla="*/ 3831889 w 4602933"/>
              <a:gd name="connsiteY3" fmla="*/ 2763335 h 4002507"/>
              <a:gd name="connsiteX4" fmla="*/ 3167864 w 4602933"/>
              <a:gd name="connsiteY4" fmla="*/ 3182392 h 4002507"/>
              <a:gd name="connsiteX5" fmla="*/ 2372739 w 4602933"/>
              <a:gd name="connsiteY5" fmla="*/ 2913075 h 4002507"/>
              <a:gd name="connsiteX6" fmla="*/ 1963436 w 4602933"/>
              <a:gd name="connsiteY6" fmla="*/ 3183040 h 4002507"/>
              <a:gd name="connsiteX7" fmla="*/ 1144830 w 4602933"/>
              <a:gd name="connsiteY7" fmla="*/ 3156916 h 4002507"/>
              <a:gd name="connsiteX8" fmla="*/ 0 w 4602933"/>
              <a:gd name="connsiteY8" fmla="*/ 3838575 h 4002507"/>
              <a:gd name="connsiteX9" fmla="*/ 0 w 4602933"/>
              <a:gd name="connsiteY9" fmla="*/ 0 h 4002507"/>
              <a:gd name="connsiteX0" fmla="*/ 0 w 4602933"/>
              <a:gd name="connsiteY0" fmla="*/ 0 h 4142562"/>
              <a:gd name="connsiteX1" fmla="*/ 4594225 w 4602933"/>
              <a:gd name="connsiteY1" fmla="*/ 0 h 4142562"/>
              <a:gd name="connsiteX2" fmla="*/ 4602933 w 4602933"/>
              <a:gd name="connsiteY2" fmla="*/ 2837090 h 4142562"/>
              <a:gd name="connsiteX3" fmla="*/ 3831889 w 4602933"/>
              <a:gd name="connsiteY3" fmla="*/ 2763335 h 4142562"/>
              <a:gd name="connsiteX4" fmla="*/ 3167864 w 4602933"/>
              <a:gd name="connsiteY4" fmla="*/ 3182392 h 4142562"/>
              <a:gd name="connsiteX5" fmla="*/ 2372739 w 4602933"/>
              <a:gd name="connsiteY5" fmla="*/ 2913075 h 4142562"/>
              <a:gd name="connsiteX6" fmla="*/ 1963436 w 4602933"/>
              <a:gd name="connsiteY6" fmla="*/ 3183040 h 4142562"/>
              <a:gd name="connsiteX7" fmla="*/ 1144830 w 4602933"/>
              <a:gd name="connsiteY7" fmla="*/ 3156916 h 4142562"/>
              <a:gd name="connsiteX8" fmla="*/ 465562 w 4602933"/>
              <a:gd name="connsiteY8" fmla="*/ 3818766 h 4142562"/>
              <a:gd name="connsiteX9" fmla="*/ 0 w 4602933"/>
              <a:gd name="connsiteY9" fmla="*/ 3838575 h 4142562"/>
              <a:gd name="connsiteX10" fmla="*/ 0 w 4602933"/>
              <a:gd name="connsiteY10" fmla="*/ 0 h 4142562"/>
              <a:gd name="connsiteX0" fmla="*/ 0 w 4602933"/>
              <a:gd name="connsiteY0" fmla="*/ 0 h 4153018"/>
              <a:gd name="connsiteX1" fmla="*/ 4594225 w 4602933"/>
              <a:gd name="connsiteY1" fmla="*/ 0 h 4153018"/>
              <a:gd name="connsiteX2" fmla="*/ 4602933 w 4602933"/>
              <a:gd name="connsiteY2" fmla="*/ 2837090 h 4153018"/>
              <a:gd name="connsiteX3" fmla="*/ 3831889 w 4602933"/>
              <a:gd name="connsiteY3" fmla="*/ 2763335 h 4153018"/>
              <a:gd name="connsiteX4" fmla="*/ 3167864 w 4602933"/>
              <a:gd name="connsiteY4" fmla="*/ 3182392 h 4153018"/>
              <a:gd name="connsiteX5" fmla="*/ 2372739 w 4602933"/>
              <a:gd name="connsiteY5" fmla="*/ 2913075 h 4153018"/>
              <a:gd name="connsiteX6" fmla="*/ 1963436 w 4602933"/>
              <a:gd name="connsiteY6" fmla="*/ 3183040 h 4153018"/>
              <a:gd name="connsiteX7" fmla="*/ 1144830 w 4602933"/>
              <a:gd name="connsiteY7" fmla="*/ 3156916 h 4153018"/>
              <a:gd name="connsiteX8" fmla="*/ 430728 w 4602933"/>
              <a:gd name="connsiteY8" fmla="*/ 3853601 h 4153018"/>
              <a:gd name="connsiteX9" fmla="*/ 0 w 4602933"/>
              <a:gd name="connsiteY9" fmla="*/ 3838575 h 4153018"/>
              <a:gd name="connsiteX10" fmla="*/ 0 w 4602933"/>
              <a:gd name="connsiteY10" fmla="*/ 0 h 4153018"/>
              <a:gd name="connsiteX0" fmla="*/ 0 w 4602933"/>
              <a:gd name="connsiteY0" fmla="*/ 0 h 4153018"/>
              <a:gd name="connsiteX1" fmla="*/ 4594225 w 4602933"/>
              <a:gd name="connsiteY1" fmla="*/ 0 h 4153018"/>
              <a:gd name="connsiteX2" fmla="*/ 4602933 w 4602933"/>
              <a:gd name="connsiteY2" fmla="*/ 2837090 h 4153018"/>
              <a:gd name="connsiteX3" fmla="*/ 3831889 w 4602933"/>
              <a:gd name="connsiteY3" fmla="*/ 2763335 h 4153018"/>
              <a:gd name="connsiteX4" fmla="*/ 3167864 w 4602933"/>
              <a:gd name="connsiteY4" fmla="*/ 3182392 h 4153018"/>
              <a:gd name="connsiteX5" fmla="*/ 2372739 w 4602933"/>
              <a:gd name="connsiteY5" fmla="*/ 2913075 h 4153018"/>
              <a:gd name="connsiteX6" fmla="*/ 1963436 w 4602933"/>
              <a:gd name="connsiteY6" fmla="*/ 3183040 h 4153018"/>
              <a:gd name="connsiteX7" fmla="*/ 1144830 w 4602933"/>
              <a:gd name="connsiteY7" fmla="*/ 3156916 h 4153018"/>
              <a:gd name="connsiteX8" fmla="*/ 430728 w 4602933"/>
              <a:gd name="connsiteY8" fmla="*/ 3853601 h 4153018"/>
              <a:gd name="connsiteX9" fmla="*/ 0 w 4602933"/>
              <a:gd name="connsiteY9" fmla="*/ 3838575 h 4153018"/>
              <a:gd name="connsiteX10" fmla="*/ 0 w 4602933"/>
              <a:gd name="connsiteY10" fmla="*/ 0 h 4153018"/>
              <a:gd name="connsiteX0" fmla="*/ 0 w 4602933"/>
              <a:gd name="connsiteY0" fmla="*/ 0 h 4153018"/>
              <a:gd name="connsiteX1" fmla="*/ 4594225 w 4602933"/>
              <a:gd name="connsiteY1" fmla="*/ 0 h 4153018"/>
              <a:gd name="connsiteX2" fmla="*/ 4602933 w 4602933"/>
              <a:gd name="connsiteY2" fmla="*/ 2837090 h 4153018"/>
              <a:gd name="connsiteX3" fmla="*/ 3831889 w 4602933"/>
              <a:gd name="connsiteY3" fmla="*/ 2763335 h 4153018"/>
              <a:gd name="connsiteX4" fmla="*/ 3167864 w 4602933"/>
              <a:gd name="connsiteY4" fmla="*/ 3182392 h 4153018"/>
              <a:gd name="connsiteX5" fmla="*/ 2372739 w 4602933"/>
              <a:gd name="connsiteY5" fmla="*/ 2913075 h 4153018"/>
              <a:gd name="connsiteX6" fmla="*/ 1963436 w 4602933"/>
              <a:gd name="connsiteY6" fmla="*/ 3183040 h 4153018"/>
              <a:gd name="connsiteX7" fmla="*/ 1144830 w 4602933"/>
              <a:gd name="connsiteY7" fmla="*/ 3156916 h 4153018"/>
              <a:gd name="connsiteX8" fmla="*/ 430728 w 4602933"/>
              <a:gd name="connsiteY8" fmla="*/ 3853601 h 4153018"/>
              <a:gd name="connsiteX9" fmla="*/ 0 w 4602933"/>
              <a:gd name="connsiteY9" fmla="*/ 3838575 h 4153018"/>
              <a:gd name="connsiteX10" fmla="*/ 0 w 4602933"/>
              <a:gd name="connsiteY10" fmla="*/ 0 h 4153018"/>
              <a:gd name="connsiteX0" fmla="*/ 0 w 4602933"/>
              <a:gd name="connsiteY0" fmla="*/ 0 h 4121561"/>
              <a:gd name="connsiteX1" fmla="*/ 4594225 w 4602933"/>
              <a:gd name="connsiteY1" fmla="*/ 0 h 4121561"/>
              <a:gd name="connsiteX2" fmla="*/ 4602933 w 4602933"/>
              <a:gd name="connsiteY2" fmla="*/ 2837090 h 4121561"/>
              <a:gd name="connsiteX3" fmla="*/ 3831889 w 4602933"/>
              <a:gd name="connsiteY3" fmla="*/ 2763335 h 4121561"/>
              <a:gd name="connsiteX4" fmla="*/ 3167864 w 4602933"/>
              <a:gd name="connsiteY4" fmla="*/ 3182392 h 4121561"/>
              <a:gd name="connsiteX5" fmla="*/ 2372739 w 4602933"/>
              <a:gd name="connsiteY5" fmla="*/ 2913075 h 4121561"/>
              <a:gd name="connsiteX6" fmla="*/ 1963436 w 4602933"/>
              <a:gd name="connsiteY6" fmla="*/ 3183040 h 4121561"/>
              <a:gd name="connsiteX7" fmla="*/ 1144830 w 4602933"/>
              <a:gd name="connsiteY7" fmla="*/ 3156916 h 4121561"/>
              <a:gd name="connsiteX8" fmla="*/ 430728 w 4602933"/>
              <a:gd name="connsiteY8" fmla="*/ 3853601 h 4121561"/>
              <a:gd name="connsiteX9" fmla="*/ 0 w 4602933"/>
              <a:gd name="connsiteY9" fmla="*/ 3838575 h 4121561"/>
              <a:gd name="connsiteX10" fmla="*/ 0 w 4602933"/>
              <a:gd name="connsiteY10" fmla="*/ 0 h 412156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372739 w 4602933"/>
              <a:gd name="connsiteY5" fmla="*/ 2913075 h 3853601"/>
              <a:gd name="connsiteX6" fmla="*/ 1963436 w 4602933"/>
              <a:gd name="connsiteY6" fmla="*/ 3183040 h 3853601"/>
              <a:gd name="connsiteX7" fmla="*/ 1144830 w 4602933"/>
              <a:gd name="connsiteY7" fmla="*/ 3156916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372739 w 4602933"/>
              <a:gd name="connsiteY5" fmla="*/ 2913075 h 3853601"/>
              <a:gd name="connsiteX6" fmla="*/ 1963436 w 4602933"/>
              <a:gd name="connsiteY6" fmla="*/ 3183040 h 3853601"/>
              <a:gd name="connsiteX7" fmla="*/ 1144830 w 4602933"/>
              <a:gd name="connsiteY7" fmla="*/ 3156916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372739 w 4602933"/>
              <a:gd name="connsiteY5" fmla="*/ 2913075 h 3853601"/>
              <a:gd name="connsiteX6" fmla="*/ 1963436 w 4602933"/>
              <a:gd name="connsiteY6" fmla="*/ 3183040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372739 w 4602933"/>
              <a:gd name="connsiteY5" fmla="*/ 2913075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451116 w 4602933"/>
              <a:gd name="connsiteY5" fmla="*/ 2939200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451116 w 4602933"/>
              <a:gd name="connsiteY5" fmla="*/ 2939200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167864 w 4602933"/>
              <a:gd name="connsiteY4" fmla="*/ 3182392 h 3853601"/>
              <a:gd name="connsiteX5" fmla="*/ 2451116 w 4602933"/>
              <a:gd name="connsiteY5" fmla="*/ 2939200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254950 w 4602933"/>
              <a:gd name="connsiteY4" fmla="*/ 3234643 h 3853601"/>
              <a:gd name="connsiteX5" fmla="*/ 2451116 w 4602933"/>
              <a:gd name="connsiteY5" fmla="*/ 2939200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763335 h 3853601"/>
              <a:gd name="connsiteX4" fmla="*/ 3254950 w 4602933"/>
              <a:gd name="connsiteY4" fmla="*/ 3234643 h 3853601"/>
              <a:gd name="connsiteX5" fmla="*/ 2451116 w 4602933"/>
              <a:gd name="connsiteY5" fmla="*/ 2939200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53601"/>
              <a:gd name="connsiteX1" fmla="*/ 4594225 w 4602933"/>
              <a:gd name="connsiteY1" fmla="*/ 0 h 3853601"/>
              <a:gd name="connsiteX2" fmla="*/ 4602933 w 4602933"/>
              <a:gd name="connsiteY2" fmla="*/ 2837090 h 3853601"/>
              <a:gd name="connsiteX3" fmla="*/ 3831889 w 4602933"/>
              <a:gd name="connsiteY3" fmla="*/ 2806878 h 3853601"/>
              <a:gd name="connsiteX4" fmla="*/ 3254950 w 4602933"/>
              <a:gd name="connsiteY4" fmla="*/ 3234643 h 3853601"/>
              <a:gd name="connsiteX5" fmla="*/ 2451116 w 4602933"/>
              <a:gd name="connsiteY5" fmla="*/ 2939200 h 3853601"/>
              <a:gd name="connsiteX6" fmla="*/ 1954728 w 4602933"/>
              <a:gd name="connsiteY6" fmla="*/ 3226583 h 3853601"/>
              <a:gd name="connsiteX7" fmla="*/ 1170955 w 4602933"/>
              <a:gd name="connsiteY7" fmla="*/ 3183042 h 3853601"/>
              <a:gd name="connsiteX8" fmla="*/ 430728 w 4602933"/>
              <a:gd name="connsiteY8" fmla="*/ 3853601 h 3853601"/>
              <a:gd name="connsiteX9" fmla="*/ 0 w 4602933"/>
              <a:gd name="connsiteY9" fmla="*/ 3838575 h 3853601"/>
              <a:gd name="connsiteX10" fmla="*/ 0 w 4602933"/>
              <a:gd name="connsiteY10" fmla="*/ 0 h 3853601"/>
              <a:gd name="connsiteX0" fmla="*/ 0 w 4602933"/>
              <a:gd name="connsiteY0" fmla="*/ 0 h 3843664"/>
              <a:gd name="connsiteX1" fmla="*/ 4594225 w 4602933"/>
              <a:gd name="connsiteY1" fmla="*/ 0 h 3843664"/>
              <a:gd name="connsiteX2" fmla="*/ 4602933 w 4602933"/>
              <a:gd name="connsiteY2" fmla="*/ 2837090 h 3843664"/>
              <a:gd name="connsiteX3" fmla="*/ 3831889 w 4602933"/>
              <a:gd name="connsiteY3" fmla="*/ 2806878 h 3843664"/>
              <a:gd name="connsiteX4" fmla="*/ 3254950 w 4602933"/>
              <a:gd name="connsiteY4" fmla="*/ 3234643 h 3843664"/>
              <a:gd name="connsiteX5" fmla="*/ 2451116 w 4602933"/>
              <a:gd name="connsiteY5" fmla="*/ 2939200 h 3843664"/>
              <a:gd name="connsiteX6" fmla="*/ 1954728 w 4602933"/>
              <a:gd name="connsiteY6" fmla="*/ 3226583 h 3843664"/>
              <a:gd name="connsiteX7" fmla="*/ 1170955 w 4602933"/>
              <a:gd name="connsiteY7" fmla="*/ 3183042 h 3843664"/>
              <a:gd name="connsiteX8" fmla="*/ 482979 w 4602933"/>
              <a:gd name="connsiteY8" fmla="*/ 3836184 h 3843664"/>
              <a:gd name="connsiteX9" fmla="*/ 0 w 4602933"/>
              <a:gd name="connsiteY9" fmla="*/ 3838575 h 3843664"/>
              <a:gd name="connsiteX10" fmla="*/ 0 w 4602933"/>
              <a:gd name="connsiteY10" fmla="*/ 0 h 3843664"/>
              <a:gd name="connsiteX0" fmla="*/ 0 w 4602933"/>
              <a:gd name="connsiteY0" fmla="*/ 0 h 3844892"/>
              <a:gd name="connsiteX1" fmla="*/ 4594225 w 4602933"/>
              <a:gd name="connsiteY1" fmla="*/ 0 h 3844892"/>
              <a:gd name="connsiteX2" fmla="*/ 4602933 w 4602933"/>
              <a:gd name="connsiteY2" fmla="*/ 2837090 h 3844892"/>
              <a:gd name="connsiteX3" fmla="*/ 3831889 w 4602933"/>
              <a:gd name="connsiteY3" fmla="*/ 2806878 h 3844892"/>
              <a:gd name="connsiteX4" fmla="*/ 3254950 w 4602933"/>
              <a:gd name="connsiteY4" fmla="*/ 3234643 h 3844892"/>
              <a:gd name="connsiteX5" fmla="*/ 2451116 w 4602933"/>
              <a:gd name="connsiteY5" fmla="*/ 2939200 h 3844892"/>
              <a:gd name="connsiteX6" fmla="*/ 1954728 w 4602933"/>
              <a:gd name="connsiteY6" fmla="*/ 3226583 h 3844892"/>
              <a:gd name="connsiteX7" fmla="*/ 1170955 w 4602933"/>
              <a:gd name="connsiteY7" fmla="*/ 3183042 h 3844892"/>
              <a:gd name="connsiteX8" fmla="*/ 500396 w 4602933"/>
              <a:gd name="connsiteY8" fmla="*/ 3844892 h 3844892"/>
              <a:gd name="connsiteX9" fmla="*/ 0 w 4602933"/>
              <a:gd name="connsiteY9" fmla="*/ 3838575 h 3844892"/>
              <a:gd name="connsiteX10" fmla="*/ 0 w 4602933"/>
              <a:gd name="connsiteY10" fmla="*/ 0 h 3844892"/>
              <a:gd name="connsiteX0" fmla="*/ 0 w 4602933"/>
              <a:gd name="connsiteY0" fmla="*/ 0 h 3856111"/>
              <a:gd name="connsiteX1" fmla="*/ 4594225 w 4602933"/>
              <a:gd name="connsiteY1" fmla="*/ 0 h 3856111"/>
              <a:gd name="connsiteX2" fmla="*/ 4602933 w 4602933"/>
              <a:gd name="connsiteY2" fmla="*/ 2837090 h 3856111"/>
              <a:gd name="connsiteX3" fmla="*/ 3831889 w 4602933"/>
              <a:gd name="connsiteY3" fmla="*/ 2806878 h 3856111"/>
              <a:gd name="connsiteX4" fmla="*/ 3254950 w 4602933"/>
              <a:gd name="connsiteY4" fmla="*/ 3234643 h 3856111"/>
              <a:gd name="connsiteX5" fmla="*/ 2451116 w 4602933"/>
              <a:gd name="connsiteY5" fmla="*/ 2939200 h 3856111"/>
              <a:gd name="connsiteX6" fmla="*/ 1954728 w 4602933"/>
              <a:gd name="connsiteY6" fmla="*/ 3226583 h 3856111"/>
              <a:gd name="connsiteX7" fmla="*/ 1170955 w 4602933"/>
              <a:gd name="connsiteY7" fmla="*/ 3183042 h 3856111"/>
              <a:gd name="connsiteX8" fmla="*/ 483566 w 4602933"/>
              <a:gd name="connsiteY8" fmla="*/ 3856111 h 3856111"/>
              <a:gd name="connsiteX9" fmla="*/ 0 w 4602933"/>
              <a:gd name="connsiteY9" fmla="*/ 3838575 h 3856111"/>
              <a:gd name="connsiteX10" fmla="*/ 0 w 4602933"/>
              <a:gd name="connsiteY10" fmla="*/ 0 h 3856111"/>
              <a:gd name="connsiteX0" fmla="*/ 5610 w 4608543"/>
              <a:gd name="connsiteY0" fmla="*/ 0 h 3856111"/>
              <a:gd name="connsiteX1" fmla="*/ 4599835 w 4608543"/>
              <a:gd name="connsiteY1" fmla="*/ 0 h 3856111"/>
              <a:gd name="connsiteX2" fmla="*/ 4608543 w 4608543"/>
              <a:gd name="connsiteY2" fmla="*/ 2837090 h 3856111"/>
              <a:gd name="connsiteX3" fmla="*/ 3837499 w 4608543"/>
              <a:gd name="connsiteY3" fmla="*/ 2806878 h 3856111"/>
              <a:gd name="connsiteX4" fmla="*/ 3260560 w 4608543"/>
              <a:gd name="connsiteY4" fmla="*/ 3234643 h 3856111"/>
              <a:gd name="connsiteX5" fmla="*/ 2456726 w 4608543"/>
              <a:gd name="connsiteY5" fmla="*/ 2939200 h 3856111"/>
              <a:gd name="connsiteX6" fmla="*/ 1960338 w 4608543"/>
              <a:gd name="connsiteY6" fmla="*/ 3226583 h 3856111"/>
              <a:gd name="connsiteX7" fmla="*/ 1176565 w 4608543"/>
              <a:gd name="connsiteY7" fmla="*/ 3183042 h 3856111"/>
              <a:gd name="connsiteX8" fmla="*/ 489176 w 4608543"/>
              <a:gd name="connsiteY8" fmla="*/ 3856111 h 3856111"/>
              <a:gd name="connsiteX9" fmla="*/ 0 w 4608543"/>
              <a:gd name="connsiteY9" fmla="*/ 3849795 h 3856111"/>
              <a:gd name="connsiteX10" fmla="*/ 5610 w 4608543"/>
              <a:gd name="connsiteY10" fmla="*/ 0 h 3856111"/>
              <a:gd name="connsiteX0" fmla="*/ 5610 w 4608543"/>
              <a:gd name="connsiteY0" fmla="*/ 0 h 3856111"/>
              <a:gd name="connsiteX1" fmla="*/ 4599835 w 4608543"/>
              <a:gd name="connsiteY1" fmla="*/ 0 h 3856111"/>
              <a:gd name="connsiteX2" fmla="*/ 4608543 w 4608543"/>
              <a:gd name="connsiteY2" fmla="*/ 2837090 h 3856111"/>
              <a:gd name="connsiteX3" fmla="*/ 3837499 w 4608543"/>
              <a:gd name="connsiteY3" fmla="*/ 2806878 h 3856111"/>
              <a:gd name="connsiteX4" fmla="*/ 3260560 w 4608543"/>
              <a:gd name="connsiteY4" fmla="*/ 3234643 h 3856111"/>
              <a:gd name="connsiteX5" fmla="*/ 2456726 w 4608543"/>
              <a:gd name="connsiteY5" fmla="*/ 2939200 h 3856111"/>
              <a:gd name="connsiteX6" fmla="*/ 1960338 w 4608543"/>
              <a:gd name="connsiteY6" fmla="*/ 3226583 h 3856111"/>
              <a:gd name="connsiteX7" fmla="*/ 1176565 w 4608543"/>
              <a:gd name="connsiteY7" fmla="*/ 3183042 h 3856111"/>
              <a:gd name="connsiteX8" fmla="*/ 489176 w 4608543"/>
              <a:gd name="connsiteY8" fmla="*/ 3856111 h 3856111"/>
              <a:gd name="connsiteX9" fmla="*/ 0 w 4608543"/>
              <a:gd name="connsiteY9" fmla="*/ 3849795 h 3856111"/>
              <a:gd name="connsiteX10" fmla="*/ 5610 w 4608543"/>
              <a:gd name="connsiteY10" fmla="*/ 0 h 3856111"/>
              <a:gd name="connsiteX0" fmla="*/ 5610 w 4608543"/>
              <a:gd name="connsiteY0" fmla="*/ 0 h 3856111"/>
              <a:gd name="connsiteX1" fmla="*/ 4599835 w 4608543"/>
              <a:gd name="connsiteY1" fmla="*/ 0 h 3856111"/>
              <a:gd name="connsiteX2" fmla="*/ 4608543 w 4608543"/>
              <a:gd name="connsiteY2" fmla="*/ 2837090 h 3856111"/>
              <a:gd name="connsiteX3" fmla="*/ 3837499 w 4608543"/>
              <a:gd name="connsiteY3" fmla="*/ 2806878 h 3856111"/>
              <a:gd name="connsiteX4" fmla="*/ 3260560 w 4608543"/>
              <a:gd name="connsiteY4" fmla="*/ 3234643 h 3856111"/>
              <a:gd name="connsiteX5" fmla="*/ 2456726 w 4608543"/>
              <a:gd name="connsiteY5" fmla="*/ 2939200 h 3856111"/>
              <a:gd name="connsiteX6" fmla="*/ 1960338 w 4608543"/>
              <a:gd name="connsiteY6" fmla="*/ 3226583 h 3856111"/>
              <a:gd name="connsiteX7" fmla="*/ 1176565 w 4608543"/>
              <a:gd name="connsiteY7" fmla="*/ 3183042 h 3856111"/>
              <a:gd name="connsiteX8" fmla="*/ 489176 w 4608543"/>
              <a:gd name="connsiteY8" fmla="*/ 3856111 h 3856111"/>
              <a:gd name="connsiteX9" fmla="*/ 0 w 4608543"/>
              <a:gd name="connsiteY9" fmla="*/ 3849795 h 3856111"/>
              <a:gd name="connsiteX10" fmla="*/ 5610 w 4608543"/>
              <a:gd name="connsiteY10" fmla="*/ 0 h 385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8543" h="3856111">
                <a:moveTo>
                  <a:pt x="5610" y="0"/>
                </a:moveTo>
                <a:lnTo>
                  <a:pt x="4599835" y="0"/>
                </a:lnTo>
                <a:cubicBezTo>
                  <a:pt x="4599835" y="974725"/>
                  <a:pt x="4608543" y="1862365"/>
                  <a:pt x="4608543" y="2837090"/>
                </a:cubicBezTo>
                <a:cubicBezTo>
                  <a:pt x="4218399" y="2730705"/>
                  <a:pt x="4062163" y="2740619"/>
                  <a:pt x="3837499" y="2806878"/>
                </a:cubicBezTo>
                <a:cubicBezTo>
                  <a:pt x="3612835" y="2873137"/>
                  <a:pt x="3508106" y="3182109"/>
                  <a:pt x="3260560" y="3234643"/>
                </a:cubicBezTo>
                <a:cubicBezTo>
                  <a:pt x="3013014" y="3287177"/>
                  <a:pt x="2741647" y="2930383"/>
                  <a:pt x="2456726" y="2939200"/>
                </a:cubicBezTo>
                <a:cubicBezTo>
                  <a:pt x="2206640" y="3000268"/>
                  <a:pt x="2131607" y="3127886"/>
                  <a:pt x="1960338" y="3226583"/>
                </a:cubicBezTo>
                <a:cubicBezTo>
                  <a:pt x="1789069" y="3325280"/>
                  <a:pt x="1426211" y="3077088"/>
                  <a:pt x="1176565" y="3183042"/>
                </a:cubicBezTo>
                <a:cubicBezTo>
                  <a:pt x="926919" y="3288996"/>
                  <a:pt x="636438" y="3672833"/>
                  <a:pt x="489176" y="3856111"/>
                </a:cubicBezTo>
                <a:cubicBezTo>
                  <a:pt x="188365" y="3850311"/>
                  <a:pt x="478989" y="3851118"/>
                  <a:pt x="0" y="3849795"/>
                </a:cubicBezTo>
                <a:lnTo>
                  <a:pt x="5610" y="0"/>
                </a:lnTo>
                <a:close/>
              </a:path>
            </a:pathLst>
          </a:custGeom>
          <a:ln>
            <a:noFill/>
          </a:ln>
        </p:spPr>
        <p:txBody>
          <a:bodyPr/>
          <a:lstStyle>
            <a:lvl1pPr>
              <a:defRPr/>
            </a:lvl1pPr>
          </a:lstStyle>
          <a:p>
            <a:r>
              <a:rPr lang="nb-NO"/>
              <a:t>Klikk på ikonet for å legge til et bilde</a:t>
            </a:r>
          </a:p>
        </p:txBody>
      </p:sp>
    </p:spTree>
    <p:extLst>
      <p:ext uri="{BB962C8B-B14F-4D97-AF65-F5344CB8AC3E}">
        <p14:creationId xmlns:p14="http://schemas.microsoft.com/office/powerpoint/2010/main" val="1348589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apittelskille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8EC628-E691-5397-2B00-F763D15B4931}"/>
              </a:ext>
            </a:extLst>
          </p:cNvPr>
          <p:cNvSpPr>
            <a:spLocks noGrp="1"/>
          </p:cNvSpPr>
          <p:nvPr>
            <p:ph type="title"/>
          </p:nvPr>
        </p:nvSpPr>
        <p:spPr>
          <a:xfrm>
            <a:off x="838200" y="2068512"/>
            <a:ext cx="10515600" cy="1325563"/>
          </a:xfrm>
        </p:spPr>
        <p:txBody>
          <a:bodyPr/>
          <a:lstStyle/>
          <a:p>
            <a:r>
              <a:rPr lang="nb-NO"/>
              <a:t>Klikk for å redigere tittelstil</a:t>
            </a:r>
          </a:p>
        </p:txBody>
      </p:sp>
      <p:pic>
        <p:nvPicPr>
          <p:cNvPr id="3" name="Grafikk 2" descr="En økologisk hjørne figur">
            <a:extLst>
              <a:ext uri="{FF2B5EF4-FFF2-40B4-BE49-F238E27FC236}">
                <a16:creationId xmlns:a16="http://schemas.microsoft.com/office/drawing/2014/main" id="{91BCD087-9B98-7BEA-9AAE-4A8E9DAE1B3A}"/>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685" t="50472"/>
          <a:stretch/>
        </p:blipFill>
        <p:spPr>
          <a:xfrm>
            <a:off x="0" y="3276600"/>
            <a:ext cx="5170235" cy="3485388"/>
          </a:xfrm>
          <a:prstGeom prst="rect">
            <a:avLst/>
          </a:prstGeom>
          <a:effectLst/>
        </p:spPr>
      </p:pic>
      <p:pic>
        <p:nvPicPr>
          <p:cNvPr id="4" name="Grafikk 63" descr="En økologisk hjørne figur">
            <a:extLst>
              <a:ext uri="{FF2B5EF4-FFF2-40B4-BE49-F238E27FC236}">
                <a16:creationId xmlns:a16="http://schemas.microsoft.com/office/drawing/2014/main" id="{239C30C6-BCED-F386-D4ED-7BA8C878C7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537442"/>
            <a:ext cx="6405273" cy="2320558"/>
          </a:xfrm>
          <a:prstGeom prst="rect">
            <a:avLst/>
          </a:prstGeom>
          <a:effectLst/>
        </p:spPr>
      </p:pic>
      <p:sp>
        <p:nvSpPr>
          <p:cNvPr id="5" name="Frihåndsform: figur 4">
            <a:extLst>
              <a:ext uri="{FF2B5EF4-FFF2-40B4-BE49-F238E27FC236}">
                <a16:creationId xmlns:a16="http://schemas.microsoft.com/office/drawing/2014/main" id="{A62B3B30-2D79-2AB3-A4CE-5D4D7C0F636A}"/>
              </a:ext>
            </a:extLst>
          </p:cNvPr>
          <p:cNvSpPr/>
          <p:nvPr userDrawn="1"/>
        </p:nvSpPr>
        <p:spPr>
          <a:xfrm>
            <a:off x="1257300" y="5362575"/>
            <a:ext cx="3981450" cy="1133475"/>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450" h="1133475">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518693" y="957262"/>
                  <a:pt x="3981450" y="1133475"/>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17379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apittelskille 2">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F0977AA-6F79-B92B-CFEE-BBFFFD7FCAB1}"/>
              </a:ext>
            </a:extLst>
          </p:cNvPr>
          <p:cNvSpPr/>
          <p:nvPr userDrawn="1"/>
        </p:nvSpPr>
        <p:spPr>
          <a:xfrm>
            <a:off x="0" y="0"/>
            <a:ext cx="12192000" cy="6858000"/>
          </a:xfrm>
          <a:prstGeom prst="rect">
            <a:avLst/>
          </a:prstGeom>
          <a:solidFill>
            <a:srgbClr val="EBF4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Et bilde som inneholder sirkel, skjermbilde&#10;&#10;KI-generert innhold kan være feil.">
            <a:extLst>
              <a:ext uri="{FF2B5EF4-FFF2-40B4-BE49-F238E27FC236}">
                <a16:creationId xmlns:a16="http://schemas.microsoft.com/office/drawing/2014/main" id="{7B057B60-6A73-D5DE-4F7D-865D06FB14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30458" y="6011390"/>
            <a:ext cx="601017" cy="601017"/>
          </a:xfrm>
          <a:prstGeom prst="rect">
            <a:avLst/>
          </a:prstGeom>
        </p:spPr>
      </p:pic>
      <p:sp>
        <p:nvSpPr>
          <p:cNvPr id="2" name="Tittel 1">
            <a:extLst>
              <a:ext uri="{FF2B5EF4-FFF2-40B4-BE49-F238E27FC236}">
                <a16:creationId xmlns:a16="http://schemas.microsoft.com/office/drawing/2014/main" id="{3B8EC628-E691-5397-2B00-F763D15B4931}"/>
              </a:ext>
            </a:extLst>
          </p:cNvPr>
          <p:cNvSpPr>
            <a:spLocks noGrp="1"/>
          </p:cNvSpPr>
          <p:nvPr>
            <p:ph type="title"/>
          </p:nvPr>
        </p:nvSpPr>
        <p:spPr>
          <a:xfrm>
            <a:off x="838200" y="2068512"/>
            <a:ext cx="10515600" cy="1325563"/>
          </a:xfrm>
        </p:spPr>
        <p:txBody>
          <a:bodyPr/>
          <a:lstStyle/>
          <a:p>
            <a:r>
              <a:rPr lang="nb-NO"/>
              <a:t>Klikk for å redigere tittelstil</a:t>
            </a:r>
          </a:p>
        </p:txBody>
      </p:sp>
    </p:spTree>
    <p:extLst>
      <p:ext uri="{BB962C8B-B14F-4D97-AF65-F5344CB8AC3E}">
        <p14:creationId xmlns:p14="http://schemas.microsoft.com/office/powerpoint/2010/main" val="615487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lde med ramme 1">
    <p:spTree>
      <p:nvGrpSpPr>
        <p:cNvPr id="1" name=""/>
        <p:cNvGrpSpPr/>
        <p:nvPr/>
      </p:nvGrpSpPr>
      <p:grpSpPr>
        <a:xfrm>
          <a:off x="0" y="0"/>
          <a:ext cx="0" cy="0"/>
          <a:chOff x="0" y="0"/>
          <a:chExt cx="0" cy="0"/>
        </a:xfrm>
      </p:grpSpPr>
      <p:pic>
        <p:nvPicPr>
          <p:cNvPr id="3" name="Grafikk 2" descr="En økologisk hjørne figur">
            <a:extLst>
              <a:ext uri="{FF2B5EF4-FFF2-40B4-BE49-F238E27FC236}">
                <a16:creationId xmlns:a16="http://schemas.microsoft.com/office/drawing/2014/main" id="{5813F097-CFEC-9325-68D3-5034D2DD7AF0}"/>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866" b="26696"/>
          <a:stretch/>
        </p:blipFill>
        <p:spPr>
          <a:xfrm flipH="1" flipV="1">
            <a:off x="4601462" y="-31173"/>
            <a:ext cx="7590537" cy="6897498"/>
          </a:xfrm>
          <a:prstGeom prst="rect">
            <a:avLst/>
          </a:prstGeom>
        </p:spPr>
      </p:pic>
      <p:pic>
        <p:nvPicPr>
          <p:cNvPr id="7" name="Bilde 6" descr="Et bilde som inneholder Font, Grafikk, grafisk design, hvit&#10;&#10;KI-generert innhold kan være feil.">
            <a:extLst>
              <a:ext uri="{FF2B5EF4-FFF2-40B4-BE49-F238E27FC236}">
                <a16:creationId xmlns:a16="http://schemas.microsoft.com/office/drawing/2014/main" id="{B1FAED77-F8A4-E4F8-7573-0725E907544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05809" y="6093257"/>
            <a:ext cx="2301624" cy="490615"/>
          </a:xfrm>
          <a:prstGeom prst="rect">
            <a:avLst/>
          </a:prstGeom>
        </p:spPr>
      </p:pic>
      <p:sp>
        <p:nvSpPr>
          <p:cNvPr id="6" name="Plassholder for bilde 5">
            <a:extLst>
              <a:ext uri="{FF2B5EF4-FFF2-40B4-BE49-F238E27FC236}">
                <a16:creationId xmlns:a16="http://schemas.microsoft.com/office/drawing/2014/main" id="{22032833-BB39-669A-D0DC-A70F9A20C740}"/>
              </a:ext>
            </a:extLst>
          </p:cNvPr>
          <p:cNvSpPr>
            <a:spLocks noGrp="1"/>
          </p:cNvSpPr>
          <p:nvPr>
            <p:ph type="pic" sz="quarter" idx="10"/>
          </p:nvPr>
        </p:nvSpPr>
        <p:spPr>
          <a:xfrm>
            <a:off x="-15874" y="-14080"/>
            <a:ext cx="11724790" cy="6903131"/>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2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20 h 10000"/>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10000 w 12607"/>
              <a:gd name="connsiteY5" fmla="*/ 9294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3714 w 12607"/>
              <a:gd name="connsiteY6" fmla="*/ 8937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3714 w 12607"/>
              <a:gd name="connsiteY6" fmla="*/ 8937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3714 w 12607"/>
              <a:gd name="connsiteY6" fmla="*/ 8937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2421"/>
              <a:gd name="connsiteX1" fmla="*/ 2500 w 12607"/>
              <a:gd name="connsiteY1" fmla="*/ 2294 h 12421"/>
              <a:gd name="connsiteX2" fmla="*/ 5000 w 12607"/>
              <a:gd name="connsiteY2" fmla="*/ 1294 h 12421"/>
              <a:gd name="connsiteX3" fmla="*/ 7500 w 12607"/>
              <a:gd name="connsiteY3" fmla="*/ 294 h 12421"/>
              <a:gd name="connsiteX4" fmla="*/ 12607 w 12607"/>
              <a:gd name="connsiteY4" fmla="*/ 283 h 12421"/>
              <a:gd name="connsiteX5" fmla="*/ 6531 w 12607"/>
              <a:gd name="connsiteY5" fmla="*/ 8905 h 12421"/>
              <a:gd name="connsiteX6" fmla="*/ 3714 w 12607"/>
              <a:gd name="connsiteY6" fmla="*/ 8937 h 12421"/>
              <a:gd name="connsiteX7" fmla="*/ 3719 w 12607"/>
              <a:gd name="connsiteY7" fmla="*/ 12406 h 12421"/>
              <a:gd name="connsiteX8" fmla="*/ 2500 w 12607"/>
              <a:gd name="connsiteY8" fmla="*/ 10294 h 12421"/>
              <a:gd name="connsiteX9" fmla="*/ 0 w 12607"/>
              <a:gd name="connsiteY9" fmla="*/ 9294 h 12421"/>
              <a:gd name="connsiteX10" fmla="*/ 0 w 12607"/>
              <a:gd name="connsiteY10" fmla="*/ 314 h 12421"/>
              <a:gd name="connsiteX0" fmla="*/ 617 w 13224"/>
              <a:gd name="connsiteY0" fmla="*/ 314 h 12652"/>
              <a:gd name="connsiteX1" fmla="*/ 3117 w 13224"/>
              <a:gd name="connsiteY1" fmla="*/ 2294 h 12652"/>
              <a:gd name="connsiteX2" fmla="*/ 5617 w 13224"/>
              <a:gd name="connsiteY2" fmla="*/ 1294 h 12652"/>
              <a:gd name="connsiteX3" fmla="*/ 8117 w 13224"/>
              <a:gd name="connsiteY3" fmla="*/ 294 h 12652"/>
              <a:gd name="connsiteX4" fmla="*/ 13224 w 13224"/>
              <a:gd name="connsiteY4" fmla="*/ 283 h 12652"/>
              <a:gd name="connsiteX5" fmla="*/ 7148 w 13224"/>
              <a:gd name="connsiteY5" fmla="*/ 8905 h 12652"/>
              <a:gd name="connsiteX6" fmla="*/ 4331 w 13224"/>
              <a:gd name="connsiteY6" fmla="*/ 8937 h 12652"/>
              <a:gd name="connsiteX7" fmla="*/ 4336 w 13224"/>
              <a:gd name="connsiteY7" fmla="*/ 12406 h 12652"/>
              <a:gd name="connsiteX8" fmla="*/ 612 w 13224"/>
              <a:gd name="connsiteY8" fmla="*/ 12374 h 12652"/>
              <a:gd name="connsiteX9" fmla="*/ 617 w 13224"/>
              <a:gd name="connsiteY9" fmla="*/ 9294 h 12652"/>
              <a:gd name="connsiteX10" fmla="*/ 617 w 13224"/>
              <a:gd name="connsiteY10" fmla="*/ 314 h 12652"/>
              <a:gd name="connsiteX0" fmla="*/ 617 w 13224"/>
              <a:gd name="connsiteY0" fmla="*/ 314 h 12632"/>
              <a:gd name="connsiteX1" fmla="*/ 3117 w 13224"/>
              <a:gd name="connsiteY1" fmla="*/ 2294 h 12632"/>
              <a:gd name="connsiteX2" fmla="*/ 5617 w 13224"/>
              <a:gd name="connsiteY2" fmla="*/ 1294 h 12632"/>
              <a:gd name="connsiteX3" fmla="*/ 8117 w 13224"/>
              <a:gd name="connsiteY3" fmla="*/ 294 h 12632"/>
              <a:gd name="connsiteX4" fmla="*/ 13224 w 13224"/>
              <a:gd name="connsiteY4" fmla="*/ 283 h 12632"/>
              <a:gd name="connsiteX5" fmla="*/ 7148 w 13224"/>
              <a:gd name="connsiteY5" fmla="*/ 8905 h 12632"/>
              <a:gd name="connsiteX6" fmla="*/ 4461 w 13224"/>
              <a:gd name="connsiteY6" fmla="*/ 9208 h 12632"/>
              <a:gd name="connsiteX7" fmla="*/ 4336 w 13224"/>
              <a:gd name="connsiteY7" fmla="*/ 12406 h 12632"/>
              <a:gd name="connsiteX8" fmla="*/ 612 w 13224"/>
              <a:gd name="connsiteY8" fmla="*/ 12374 h 12632"/>
              <a:gd name="connsiteX9" fmla="*/ 617 w 13224"/>
              <a:gd name="connsiteY9" fmla="*/ 9294 h 12632"/>
              <a:gd name="connsiteX10" fmla="*/ 617 w 13224"/>
              <a:gd name="connsiteY10" fmla="*/ 314 h 12632"/>
              <a:gd name="connsiteX0" fmla="*/ 617 w 13224"/>
              <a:gd name="connsiteY0" fmla="*/ 314 h 12612"/>
              <a:gd name="connsiteX1" fmla="*/ 3117 w 13224"/>
              <a:gd name="connsiteY1" fmla="*/ 2294 h 12612"/>
              <a:gd name="connsiteX2" fmla="*/ 5617 w 13224"/>
              <a:gd name="connsiteY2" fmla="*/ 1294 h 12612"/>
              <a:gd name="connsiteX3" fmla="*/ 8117 w 13224"/>
              <a:gd name="connsiteY3" fmla="*/ 294 h 12612"/>
              <a:gd name="connsiteX4" fmla="*/ 13224 w 13224"/>
              <a:gd name="connsiteY4" fmla="*/ 283 h 12612"/>
              <a:gd name="connsiteX5" fmla="*/ 7148 w 13224"/>
              <a:gd name="connsiteY5" fmla="*/ 8905 h 12612"/>
              <a:gd name="connsiteX6" fmla="*/ 4691 w 13224"/>
              <a:gd name="connsiteY6" fmla="*/ 9479 h 12612"/>
              <a:gd name="connsiteX7" fmla="*/ 4336 w 13224"/>
              <a:gd name="connsiteY7" fmla="*/ 12406 h 12612"/>
              <a:gd name="connsiteX8" fmla="*/ 612 w 13224"/>
              <a:gd name="connsiteY8" fmla="*/ 12374 h 12612"/>
              <a:gd name="connsiteX9" fmla="*/ 617 w 13224"/>
              <a:gd name="connsiteY9" fmla="*/ 9294 h 12612"/>
              <a:gd name="connsiteX10" fmla="*/ 617 w 13224"/>
              <a:gd name="connsiteY10" fmla="*/ 314 h 12612"/>
              <a:gd name="connsiteX0" fmla="*/ 617 w 13224"/>
              <a:gd name="connsiteY0" fmla="*/ 314 h 12612"/>
              <a:gd name="connsiteX1" fmla="*/ 3117 w 13224"/>
              <a:gd name="connsiteY1" fmla="*/ 2294 h 12612"/>
              <a:gd name="connsiteX2" fmla="*/ 5617 w 13224"/>
              <a:gd name="connsiteY2" fmla="*/ 1294 h 12612"/>
              <a:gd name="connsiteX3" fmla="*/ 8117 w 13224"/>
              <a:gd name="connsiteY3" fmla="*/ 294 h 12612"/>
              <a:gd name="connsiteX4" fmla="*/ 13224 w 13224"/>
              <a:gd name="connsiteY4" fmla="*/ 283 h 12612"/>
              <a:gd name="connsiteX5" fmla="*/ 7148 w 13224"/>
              <a:gd name="connsiteY5" fmla="*/ 8905 h 12612"/>
              <a:gd name="connsiteX6" fmla="*/ 4691 w 13224"/>
              <a:gd name="connsiteY6" fmla="*/ 9479 h 12612"/>
              <a:gd name="connsiteX7" fmla="*/ 4336 w 13224"/>
              <a:gd name="connsiteY7" fmla="*/ 12406 h 12612"/>
              <a:gd name="connsiteX8" fmla="*/ 612 w 13224"/>
              <a:gd name="connsiteY8" fmla="*/ 12374 h 12612"/>
              <a:gd name="connsiteX9" fmla="*/ 617 w 13224"/>
              <a:gd name="connsiteY9" fmla="*/ 9294 h 12612"/>
              <a:gd name="connsiteX10" fmla="*/ 617 w 13224"/>
              <a:gd name="connsiteY10" fmla="*/ 314 h 12612"/>
              <a:gd name="connsiteX0" fmla="*/ 617 w 13224"/>
              <a:gd name="connsiteY0" fmla="*/ 314 h 12612"/>
              <a:gd name="connsiteX1" fmla="*/ 3117 w 13224"/>
              <a:gd name="connsiteY1" fmla="*/ 2294 h 12612"/>
              <a:gd name="connsiteX2" fmla="*/ 5617 w 13224"/>
              <a:gd name="connsiteY2" fmla="*/ 1294 h 12612"/>
              <a:gd name="connsiteX3" fmla="*/ 8117 w 13224"/>
              <a:gd name="connsiteY3" fmla="*/ 294 h 12612"/>
              <a:gd name="connsiteX4" fmla="*/ 13224 w 13224"/>
              <a:gd name="connsiteY4" fmla="*/ 283 h 12612"/>
              <a:gd name="connsiteX5" fmla="*/ 7148 w 13224"/>
              <a:gd name="connsiteY5" fmla="*/ 8905 h 12612"/>
              <a:gd name="connsiteX6" fmla="*/ 4691 w 13224"/>
              <a:gd name="connsiteY6" fmla="*/ 9479 h 12612"/>
              <a:gd name="connsiteX7" fmla="*/ 4350 w 13224"/>
              <a:gd name="connsiteY7" fmla="*/ 12406 h 12612"/>
              <a:gd name="connsiteX8" fmla="*/ 612 w 13224"/>
              <a:gd name="connsiteY8" fmla="*/ 12374 h 12612"/>
              <a:gd name="connsiteX9" fmla="*/ 617 w 13224"/>
              <a:gd name="connsiteY9" fmla="*/ 9294 h 12612"/>
              <a:gd name="connsiteX10" fmla="*/ 617 w 13224"/>
              <a:gd name="connsiteY10" fmla="*/ 314 h 12612"/>
              <a:gd name="connsiteX0" fmla="*/ 617 w 13224"/>
              <a:gd name="connsiteY0" fmla="*/ 314 h 12418"/>
              <a:gd name="connsiteX1" fmla="*/ 3117 w 13224"/>
              <a:gd name="connsiteY1" fmla="*/ 2294 h 12418"/>
              <a:gd name="connsiteX2" fmla="*/ 5617 w 13224"/>
              <a:gd name="connsiteY2" fmla="*/ 1294 h 12418"/>
              <a:gd name="connsiteX3" fmla="*/ 8117 w 13224"/>
              <a:gd name="connsiteY3" fmla="*/ 294 h 12418"/>
              <a:gd name="connsiteX4" fmla="*/ 13224 w 13224"/>
              <a:gd name="connsiteY4" fmla="*/ 283 h 12418"/>
              <a:gd name="connsiteX5" fmla="*/ 7148 w 13224"/>
              <a:gd name="connsiteY5" fmla="*/ 8905 h 12418"/>
              <a:gd name="connsiteX6" fmla="*/ 4691 w 13224"/>
              <a:gd name="connsiteY6" fmla="*/ 9479 h 12418"/>
              <a:gd name="connsiteX7" fmla="*/ 4350 w 13224"/>
              <a:gd name="connsiteY7" fmla="*/ 12406 h 12418"/>
              <a:gd name="connsiteX8" fmla="*/ 612 w 13224"/>
              <a:gd name="connsiteY8" fmla="*/ 12374 h 12418"/>
              <a:gd name="connsiteX9" fmla="*/ 617 w 13224"/>
              <a:gd name="connsiteY9" fmla="*/ 9294 h 12418"/>
              <a:gd name="connsiteX10" fmla="*/ 617 w 13224"/>
              <a:gd name="connsiteY10" fmla="*/ 314 h 12418"/>
              <a:gd name="connsiteX0" fmla="*/ 617 w 13224"/>
              <a:gd name="connsiteY0" fmla="*/ 314 h 12418"/>
              <a:gd name="connsiteX1" fmla="*/ 3117 w 13224"/>
              <a:gd name="connsiteY1" fmla="*/ 2294 h 12418"/>
              <a:gd name="connsiteX2" fmla="*/ 5617 w 13224"/>
              <a:gd name="connsiteY2" fmla="*/ 1294 h 12418"/>
              <a:gd name="connsiteX3" fmla="*/ 8117 w 13224"/>
              <a:gd name="connsiteY3" fmla="*/ 294 h 12418"/>
              <a:gd name="connsiteX4" fmla="*/ 13224 w 13224"/>
              <a:gd name="connsiteY4" fmla="*/ 283 h 12418"/>
              <a:gd name="connsiteX5" fmla="*/ 7148 w 13224"/>
              <a:gd name="connsiteY5" fmla="*/ 8905 h 12418"/>
              <a:gd name="connsiteX6" fmla="*/ 4691 w 13224"/>
              <a:gd name="connsiteY6" fmla="*/ 9479 h 12418"/>
              <a:gd name="connsiteX7" fmla="*/ 4350 w 13224"/>
              <a:gd name="connsiteY7" fmla="*/ 12406 h 12418"/>
              <a:gd name="connsiteX8" fmla="*/ 612 w 13224"/>
              <a:gd name="connsiteY8" fmla="*/ 12374 h 12418"/>
              <a:gd name="connsiteX9" fmla="*/ 617 w 13224"/>
              <a:gd name="connsiteY9" fmla="*/ 9294 h 12418"/>
              <a:gd name="connsiteX10" fmla="*/ 617 w 13224"/>
              <a:gd name="connsiteY10" fmla="*/ 314 h 12418"/>
              <a:gd name="connsiteX0" fmla="*/ 565 w 13172"/>
              <a:gd name="connsiteY0" fmla="*/ 314 h 12653"/>
              <a:gd name="connsiteX1" fmla="*/ 3065 w 13172"/>
              <a:gd name="connsiteY1" fmla="*/ 2294 h 12653"/>
              <a:gd name="connsiteX2" fmla="*/ 5565 w 13172"/>
              <a:gd name="connsiteY2" fmla="*/ 1294 h 12653"/>
              <a:gd name="connsiteX3" fmla="*/ 8065 w 13172"/>
              <a:gd name="connsiteY3" fmla="*/ 294 h 12653"/>
              <a:gd name="connsiteX4" fmla="*/ 13172 w 13172"/>
              <a:gd name="connsiteY4" fmla="*/ 283 h 12653"/>
              <a:gd name="connsiteX5" fmla="*/ 7096 w 13172"/>
              <a:gd name="connsiteY5" fmla="*/ 8905 h 12653"/>
              <a:gd name="connsiteX6" fmla="*/ 4639 w 13172"/>
              <a:gd name="connsiteY6" fmla="*/ 9479 h 12653"/>
              <a:gd name="connsiteX7" fmla="*/ 4298 w 13172"/>
              <a:gd name="connsiteY7" fmla="*/ 12406 h 12653"/>
              <a:gd name="connsiteX8" fmla="*/ 632 w 13172"/>
              <a:gd name="connsiteY8" fmla="*/ 12492 h 12653"/>
              <a:gd name="connsiteX9" fmla="*/ 565 w 13172"/>
              <a:gd name="connsiteY9" fmla="*/ 9294 h 12653"/>
              <a:gd name="connsiteX10" fmla="*/ 565 w 13172"/>
              <a:gd name="connsiteY10" fmla="*/ 314 h 12653"/>
              <a:gd name="connsiteX0" fmla="*/ 565 w 13172"/>
              <a:gd name="connsiteY0" fmla="*/ 314 h 12617"/>
              <a:gd name="connsiteX1" fmla="*/ 3065 w 13172"/>
              <a:gd name="connsiteY1" fmla="*/ 2294 h 12617"/>
              <a:gd name="connsiteX2" fmla="*/ 5565 w 13172"/>
              <a:gd name="connsiteY2" fmla="*/ 1294 h 12617"/>
              <a:gd name="connsiteX3" fmla="*/ 8065 w 13172"/>
              <a:gd name="connsiteY3" fmla="*/ 294 h 12617"/>
              <a:gd name="connsiteX4" fmla="*/ 13172 w 13172"/>
              <a:gd name="connsiteY4" fmla="*/ 283 h 12617"/>
              <a:gd name="connsiteX5" fmla="*/ 7096 w 13172"/>
              <a:gd name="connsiteY5" fmla="*/ 8905 h 12617"/>
              <a:gd name="connsiteX6" fmla="*/ 4639 w 13172"/>
              <a:gd name="connsiteY6" fmla="*/ 9479 h 12617"/>
              <a:gd name="connsiteX7" fmla="*/ 4298 w 13172"/>
              <a:gd name="connsiteY7" fmla="*/ 12406 h 12617"/>
              <a:gd name="connsiteX8" fmla="*/ 632 w 13172"/>
              <a:gd name="connsiteY8" fmla="*/ 12492 h 12617"/>
              <a:gd name="connsiteX9" fmla="*/ 565 w 13172"/>
              <a:gd name="connsiteY9" fmla="*/ 9294 h 12617"/>
              <a:gd name="connsiteX10" fmla="*/ 565 w 13172"/>
              <a:gd name="connsiteY10" fmla="*/ 314 h 12617"/>
              <a:gd name="connsiteX0" fmla="*/ 565 w 13172"/>
              <a:gd name="connsiteY0" fmla="*/ 314 h 12492"/>
              <a:gd name="connsiteX1" fmla="*/ 3065 w 13172"/>
              <a:gd name="connsiteY1" fmla="*/ 2294 h 12492"/>
              <a:gd name="connsiteX2" fmla="*/ 5565 w 13172"/>
              <a:gd name="connsiteY2" fmla="*/ 1294 h 12492"/>
              <a:gd name="connsiteX3" fmla="*/ 8065 w 13172"/>
              <a:gd name="connsiteY3" fmla="*/ 294 h 12492"/>
              <a:gd name="connsiteX4" fmla="*/ 13172 w 13172"/>
              <a:gd name="connsiteY4" fmla="*/ 283 h 12492"/>
              <a:gd name="connsiteX5" fmla="*/ 7096 w 13172"/>
              <a:gd name="connsiteY5" fmla="*/ 8905 h 12492"/>
              <a:gd name="connsiteX6" fmla="*/ 4639 w 13172"/>
              <a:gd name="connsiteY6" fmla="*/ 9479 h 12492"/>
              <a:gd name="connsiteX7" fmla="*/ 4298 w 13172"/>
              <a:gd name="connsiteY7" fmla="*/ 12406 h 12492"/>
              <a:gd name="connsiteX8" fmla="*/ 632 w 13172"/>
              <a:gd name="connsiteY8" fmla="*/ 12492 h 12492"/>
              <a:gd name="connsiteX9" fmla="*/ 565 w 13172"/>
              <a:gd name="connsiteY9" fmla="*/ 9294 h 12492"/>
              <a:gd name="connsiteX10" fmla="*/ 565 w 13172"/>
              <a:gd name="connsiteY10" fmla="*/ 314 h 12492"/>
              <a:gd name="connsiteX0" fmla="*/ 565 w 13172"/>
              <a:gd name="connsiteY0" fmla="*/ 314 h 12531"/>
              <a:gd name="connsiteX1" fmla="*/ 3065 w 13172"/>
              <a:gd name="connsiteY1" fmla="*/ 2294 h 12531"/>
              <a:gd name="connsiteX2" fmla="*/ 5565 w 13172"/>
              <a:gd name="connsiteY2" fmla="*/ 1294 h 12531"/>
              <a:gd name="connsiteX3" fmla="*/ 8065 w 13172"/>
              <a:gd name="connsiteY3" fmla="*/ 294 h 12531"/>
              <a:gd name="connsiteX4" fmla="*/ 13172 w 13172"/>
              <a:gd name="connsiteY4" fmla="*/ 283 h 12531"/>
              <a:gd name="connsiteX5" fmla="*/ 7096 w 13172"/>
              <a:gd name="connsiteY5" fmla="*/ 8905 h 12531"/>
              <a:gd name="connsiteX6" fmla="*/ 4639 w 13172"/>
              <a:gd name="connsiteY6" fmla="*/ 9479 h 12531"/>
              <a:gd name="connsiteX7" fmla="*/ 4226 w 13172"/>
              <a:gd name="connsiteY7" fmla="*/ 12474 h 12531"/>
              <a:gd name="connsiteX8" fmla="*/ 632 w 13172"/>
              <a:gd name="connsiteY8" fmla="*/ 12492 h 12531"/>
              <a:gd name="connsiteX9" fmla="*/ 565 w 13172"/>
              <a:gd name="connsiteY9" fmla="*/ 9294 h 12531"/>
              <a:gd name="connsiteX10" fmla="*/ 565 w 13172"/>
              <a:gd name="connsiteY10" fmla="*/ 314 h 12531"/>
              <a:gd name="connsiteX0" fmla="*/ 50 w 12657"/>
              <a:gd name="connsiteY0" fmla="*/ 314 h 12531"/>
              <a:gd name="connsiteX1" fmla="*/ 2550 w 12657"/>
              <a:gd name="connsiteY1" fmla="*/ 2294 h 12531"/>
              <a:gd name="connsiteX2" fmla="*/ 5050 w 12657"/>
              <a:gd name="connsiteY2" fmla="*/ 1294 h 12531"/>
              <a:gd name="connsiteX3" fmla="*/ 7550 w 12657"/>
              <a:gd name="connsiteY3" fmla="*/ 294 h 12531"/>
              <a:gd name="connsiteX4" fmla="*/ 12657 w 12657"/>
              <a:gd name="connsiteY4" fmla="*/ 283 h 12531"/>
              <a:gd name="connsiteX5" fmla="*/ 6581 w 12657"/>
              <a:gd name="connsiteY5" fmla="*/ 8905 h 12531"/>
              <a:gd name="connsiteX6" fmla="*/ 4124 w 12657"/>
              <a:gd name="connsiteY6" fmla="*/ 9479 h 12531"/>
              <a:gd name="connsiteX7" fmla="*/ 3711 w 12657"/>
              <a:gd name="connsiteY7" fmla="*/ 12474 h 12531"/>
              <a:gd name="connsiteX8" fmla="*/ 117 w 12657"/>
              <a:gd name="connsiteY8" fmla="*/ 12492 h 12531"/>
              <a:gd name="connsiteX9" fmla="*/ 50 w 12657"/>
              <a:gd name="connsiteY9" fmla="*/ 9294 h 12531"/>
              <a:gd name="connsiteX10" fmla="*/ 50 w 12657"/>
              <a:gd name="connsiteY10" fmla="*/ 314 h 12531"/>
              <a:gd name="connsiteX0" fmla="*/ 50 w 12657"/>
              <a:gd name="connsiteY0" fmla="*/ 314 h 12555"/>
              <a:gd name="connsiteX1" fmla="*/ 2550 w 12657"/>
              <a:gd name="connsiteY1" fmla="*/ 2294 h 12555"/>
              <a:gd name="connsiteX2" fmla="*/ 5050 w 12657"/>
              <a:gd name="connsiteY2" fmla="*/ 1294 h 12555"/>
              <a:gd name="connsiteX3" fmla="*/ 7550 w 12657"/>
              <a:gd name="connsiteY3" fmla="*/ 294 h 12555"/>
              <a:gd name="connsiteX4" fmla="*/ 12657 w 12657"/>
              <a:gd name="connsiteY4" fmla="*/ 283 h 12555"/>
              <a:gd name="connsiteX5" fmla="*/ 6581 w 12657"/>
              <a:gd name="connsiteY5" fmla="*/ 8905 h 12555"/>
              <a:gd name="connsiteX6" fmla="*/ 4124 w 12657"/>
              <a:gd name="connsiteY6" fmla="*/ 9479 h 12555"/>
              <a:gd name="connsiteX7" fmla="*/ 3711 w 12657"/>
              <a:gd name="connsiteY7" fmla="*/ 12474 h 12555"/>
              <a:gd name="connsiteX8" fmla="*/ 117 w 12657"/>
              <a:gd name="connsiteY8" fmla="*/ 12492 h 12555"/>
              <a:gd name="connsiteX9" fmla="*/ 50 w 12657"/>
              <a:gd name="connsiteY9" fmla="*/ 9294 h 12555"/>
              <a:gd name="connsiteX10" fmla="*/ 50 w 12657"/>
              <a:gd name="connsiteY10" fmla="*/ 314 h 12555"/>
              <a:gd name="connsiteX0" fmla="*/ 0 w 12607"/>
              <a:gd name="connsiteY0" fmla="*/ 314 h 12555"/>
              <a:gd name="connsiteX1" fmla="*/ 2500 w 12607"/>
              <a:gd name="connsiteY1" fmla="*/ 2294 h 12555"/>
              <a:gd name="connsiteX2" fmla="*/ 5000 w 12607"/>
              <a:gd name="connsiteY2" fmla="*/ 1294 h 12555"/>
              <a:gd name="connsiteX3" fmla="*/ 7500 w 12607"/>
              <a:gd name="connsiteY3" fmla="*/ 294 h 12555"/>
              <a:gd name="connsiteX4" fmla="*/ 12607 w 12607"/>
              <a:gd name="connsiteY4" fmla="*/ 283 h 12555"/>
              <a:gd name="connsiteX5" fmla="*/ 6531 w 12607"/>
              <a:gd name="connsiteY5" fmla="*/ 8905 h 12555"/>
              <a:gd name="connsiteX6" fmla="*/ 4074 w 12607"/>
              <a:gd name="connsiteY6" fmla="*/ 9479 h 12555"/>
              <a:gd name="connsiteX7" fmla="*/ 3661 w 12607"/>
              <a:gd name="connsiteY7" fmla="*/ 12474 h 12555"/>
              <a:gd name="connsiteX8" fmla="*/ 67 w 12607"/>
              <a:gd name="connsiteY8" fmla="*/ 12492 h 12555"/>
              <a:gd name="connsiteX9" fmla="*/ 0 w 12607"/>
              <a:gd name="connsiteY9" fmla="*/ 9294 h 12555"/>
              <a:gd name="connsiteX10" fmla="*/ 0 w 12607"/>
              <a:gd name="connsiteY10" fmla="*/ 314 h 12555"/>
              <a:gd name="connsiteX0" fmla="*/ 0 w 12607"/>
              <a:gd name="connsiteY0" fmla="*/ 314 h 12555"/>
              <a:gd name="connsiteX1" fmla="*/ 2500 w 12607"/>
              <a:gd name="connsiteY1" fmla="*/ 2294 h 12555"/>
              <a:gd name="connsiteX2" fmla="*/ 5000 w 12607"/>
              <a:gd name="connsiteY2" fmla="*/ 1294 h 12555"/>
              <a:gd name="connsiteX3" fmla="*/ 7500 w 12607"/>
              <a:gd name="connsiteY3" fmla="*/ 294 h 12555"/>
              <a:gd name="connsiteX4" fmla="*/ 12607 w 12607"/>
              <a:gd name="connsiteY4" fmla="*/ 283 h 12555"/>
              <a:gd name="connsiteX5" fmla="*/ 6531 w 12607"/>
              <a:gd name="connsiteY5" fmla="*/ 8905 h 12555"/>
              <a:gd name="connsiteX6" fmla="*/ 4074 w 12607"/>
              <a:gd name="connsiteY6" fmla="*/ 9479 h 12555"/>
              <a:gd name="connsiteX7" fmla="*/ 3661 w 12607"/>
              <a:gd name="connsiteY7" fmla="*/ 12474 h 12555"/>
              <a:gd name="connsiteX8" fmla="*/ 67 w 12607"/>
              <a:gd name="connsiteY8" fmla="*/ 12492 h 12555"/>
              <a:gd name="connsiteX9" fmla="*/ 0 w 12607"/>
              <a:gd name="connsiteY9" fmla="*/ 9294 h 12555"/>
              <a:gd name="connsiteX10" fmla="*/ 0 w 12607"/>
              <a:gd name="connsiteY10" fmla="*/ 314 h 12555"/>
              <a:gd name="connsiteX0" fmla="*/ 16 w 12623"/>
              <a:gd name="connsiteY0" fmla="*/ 314 h 12716"/>
              <a:gd name="connsiteX1" fmla="*/ 2516 w 12623"/>
              <a:gd name="connsiteY1" fmla="*/ 2294 h 12716"/>
              <a:gd name="connsiteX2" fmla="*/ 5016 w 12623"/>
              <a:gd name="connsiteY2" fmla="*/ 1294 h 12716"/>
              <a:gd name="connsiteX3" fmla="*/ 7516 w 12623"/>
              <a:gd name="connsiteY3" fmla="*/ 294 h 12716"/>
              <a:gd name="connsiteX4" fmla="*/ 12623 w 12623"/>
              <a:gd name="connsiteY4" fmla="*/ 283 h 12716"/>
              <a:gd name="connsiteX5" fmla="*/ 6547 w 12623"/>
              <a:gd name="connsiteY5" fmla="*/ 8905 h 12716"/>
              <a:gd name="connsiteX6" fmla="*/ 4090 w 12623"/>
              <a:gd name="connsiteY6" fmla="*/ 9479 h 12716"/>
              <a:gd name="connsiteX7" fmla="*/ 3677 w 12623"/>
              <a:gd name="connsiteY7" fmla="*/ 12474 h 12716"/>
              <a:gd name="connsiteX8" fmla="*/ 11 w 12623"/>
              <a:gd name="connsiteY8" fmla="*/ 12543 h 12716"/>
              <a:gd name="connsiteX9" fmla="*/ 16 w 12623"/>
              <a:gd name="connsiteY9" fmla="*/ 9294 h 12716"/>
              <a:gd name="connsiteX10" fmla="*/ 16 w 12623"/>
              <a:gd name="connsiteY10" fmla="*/ 314 h 12716"/>
              <a:gd name="connsiteX0" fmla="*/ 24 w 12631"/>
              <a:gd name="connsiteY0" fmla="*/ 314 h 12712"/>
              <a:gd name="connsiteX1" fmla="*/ 2524 w 12631"/>
              <a:gd name="connsiteY1" fmla="*/ 2294 h 12712"/>
              <a:gd name="connsiteX2" fmla="*/ 5024 w 12631"/>
              <a:gd name="connsiteY2" fmla="*/ 1294 h 12712"/>
              <a:gd name="connsiteX3" fmla="*/ 7524 w 12631"/>
              <a:gd name="connsiteY3" fmla="*/ 294 h 12712"/>
              <a:gd name="connsiteX4" fmla="*/ 12631 w 12631"/>
              <a:gd name="connsiteY4" fmla="*/ 283 h 12712"/>
              <a:gd name="connsiteX5" fmla="*/ 6555 w 12631"/>
              <a:gd name="connsiteY5" fmla="*/ 8905 h 12712"/>
              <a:gd name="connsiteX6" fmla="*/ 4098 w 12631"/>
              <a:gd name="connsiteY6" fmla="*/ 9479 h 12712"/>
              <a:gd name="connsiteX7" fmla="*/ 3685 w 12631"/>
              <a:gd name="connsiteY7" fmla="*/ 12474 h 12712"/>
              <a:gd name="connsiteX8" fmla="*/ 19 w 12631"/>
              <a:gd name="connsiteY8" fmla="*/ 12543 h 12712"/>
              <a:gd name="connsiteX9" fmla="*/ 24 w 12631"/>
              <a:gd name="connsiteY9" fmla="*/ 9294 h 12712"/>
              <a:gd name="connsiteX10" fmla="*/ 24 w 12631"/>
              <a:gd name="connsiteY10" fmla="*/ 314 h 12712"/>
              <a:gd name="connsiteX0" fmla="*/ 24 w 12631"/>
              <a:gd name="connsiteY0" fmla="*/ 314 h 12543"/>
              <a:gd name="connsiteX1" fmla="*/ 2524 w 12631"/>
              <a:gd name="connsiteY1" fmla="*/ 2294 h 12543"/>
              <a:gd name="connsiteX2" fmla="*/ 5024 w 12631"/>
              <a:gd name="connsiteY2" fmla="*/ 1294 h 12543"/>
              <a:gd name="connsiteX3" fmla="*/ 7524 w 12631"/>
              <a:gd name="connsiteY3" fmla="*/ 294 h 12543"/>
              <a:gd name="connsiteX4" fmla="*/ 12631 w 12631"/>
              <a:gd name="connsiteY4" fmla="*/ 283 h 12543"/>
              <a:gd name="connsiteX5" fmla="*/ 6555 w 12631"/>
              <a:gd name="connsiteY5" fmla="*/ 8905 h 12543"/>
              <a:gd name="connsiteX6" fmla="*/ 4098 w 12631"/>
              <a:gd name="connsiteY6" fmla="*/ 9479 h 12543"/>
              <a:gd name="connsiteX7" fmla="*/ 3685 w 12631"/>
              <a:gd name="connsiteY7" fmla="*/ 12474 h 12543"/>
              <a:gd name="connsiteX8" fmla="*/ 19 w 12631"/>
              <a:gd name="connsiteY8" fmla="*/ 12543 h 12543"/>
              <a:gd name="connsiteX9" fmla="*/ 24 w 12631"/>
              <a:gd name="connsiteY9" fmla="*/ 9294 h 12543"/>
              <a:gd name="connsiteX10" fmla="*/ 24 w 12631"/>
              <a:gd name="connsiteY10" fmla="*/ 314 h 12543"/>
              <a:gd name="connsiteX0" fmla="*/ 23 w 12630"/>
              <a:gd name="connsiteY0" fmla="*/ 314 h 12543"/>
              <a:gd name="connsiteX1" fmla="*/ 2523 w 12630"/>
              <a:gd name="connsiteY1" fmla="*/ 2294 h 12543"/>
              <a:gd name="connsiteX2" fmla="*/ 5023 w 12630"/>
              <a:gd name="connsiteY2" fmla="*/ 1294 h 12543"/>
              <a:gd name="connsiteX3" fmla="*/ 7523 w 12630"/>
              <a:gd name="connsiteY3" fmla="*/ 294 h 12543"/>
              <a:gd name="connsiteX4" fmla="*/ 12630 w 12630"/>
              <a:gd name="connsiteY4" fmla="*/ 283 h 12543"/>
              <a:gd name="connsiteX5" fmla="*/ 6554 w 12630"/>
              <a:gd name="connsiteY5" fmla="*/ 8905 h 12543"/>
              <a:gd name="connsiteX6" fmla="*/ 4097 w 12630"/>
              <a:gd name="connsiteY6" fmla="*/ 9479 h 12543"/>
              <a:gd name="connsiteX7" fmla="*/ 3684 w 12630"/>
              <a:gd name="connsiteY7" fmla="*/ 12474 h 12543"/>
              <a:gd name="connsiteX8" fmla="*/ 18 w 12630"/>
              <a:gd name="connsiteY8" fmla="*/ 12543 h 12543"/>
              <a:gd name="connsiteX9" fmla="*/ 23 w 12630"/>
              <a:gd name="connsiteY9" fmla="*/ 9294 h 12543"/>
              <a:gd name="connsiteX10" fmla="*/ 23 w 12630"/>
              <a:gd name="connsiteY10" fmla="*/ 314 h 12543"/>
              <a:gd name="connsiteX0" fmla="*/ 23 w 12630"/>
              <a:gd name="connsiteY0" fmla="*/ 314 h 12543"/>
              <a:gd name="connsiteX1" fmla="*/ 2523 w 12630"/>
              <a:gd name="connsiteY1" fmla="*/ 2294 h 12543"/>
              <a:gd name="connsiteX2" fmla="*/ 5023 w 12630"/>
              <a:gd name="connsiteY2" fmla="*/ 1294 h 12543"/>
              <a:gd name="connsiteX3" fmla="*/ 7523 w 12630"/>
              <a:gd name="connsiteY3" fmla="*/ 294 h 12543"/>
              <a:gd name="connsiteX4" fmla="*/ 12630 w 12630"/>
              <a:gd name="connsiteY4" fmla="*/ 283 h 12543"/>
              <a:gd name="connsiteX5" fmla="*/ 6554 w 12630"/>
              <a:gd name="connsiteY5" fmla="*/ 8905 h 12543"/>
              <a:gd name="connsiteX6" fmla="*/ 4097 w 12630"/>
              <a:gd name="connsiteY6" fmla="*/ 9479 h 12543"/>
              <a:gd name="connsiteX7" fmla="*/ 3684 w 12630"/>
              <a:gd name="connsiteY7" fmla="*/ 12474 h 12543"/>
              <a:gd name="connsiteX8" fmla="*/ 18 w 12630"/>
              <a:gd name="connsiteY8" fmla="*/ 12543 h 12543"/>
              <a:gd name="connsiteX9" fmla="*/ 23 w 12630"/>
              <a:gd name="connsiteY9" fmla="*/ 9294 h 12543"/>
              <a:gd name="connsiteX10" fmla="*/ 23 w 12630"/>
              <a:gd name="connsiteY10" fmla="*/ 314 h 12543"/>
              <a:gd name="connsiteX0" fmla="*/ 23 w 12630"/>
              <a:gd name="connsiteY0" fmla="*/ 314 h 12543"/>
              <a:gd name="connsiteX1" fmla="*/ 2753 w 12630"/>
              <a:gd name="connsiteY1" fmla="*/ 282 h 12543"/>
              <a:gd name="connsiteX2" fmla="*/ 5023 w 12630"/>
              <a:gd name="connsiteY2" fmla="*/ 1294 h 12543"/>
              <a:gd name="connsiteX3" fmla="*/ 7523 w 12630"/>
              <a:gd name="connsiteY3" fmla="*/ 294 h 12543"/>
              <a:gd name="connsiteX4" fmla="*/ 12630 w 12630"/>
              <a:gd name="connsiteY4" fmla="*/ 283 h 12543"/>
              <a:gd name="connsiteX5" fmla="*/ 6554 w 12630"/>
              <a:gd name="connsiteY5" fmla="*/ 8905 h 12543"/>
              <a:gd name="connsiteX6" fmla="*/ 4097 w 12630"/>
              <a:gd name="connsiteY6" fmla="*/ 9479 h 12543"/>
              <a:gd name="connsiteX7" fmla="*/ 3684 w 12630"/>
              <a:gd name="connsiteY7" fmla="*/ 12474 h 12543"/>
              <a:gd name="connsiteX8" fmla="*/ 18 w 12630"/>
              <a:gd name="connsiteY8" fmla="*/ 12543 h 12543"/>
              <a:gd name="connsiteX9" fmla="*/ 23 w 12630"/>
              <a:gd name="connsiteY9" fmla="*/ 9294 h 12543"/>
              <a:gd name="connsiteX10" fmla="*/ 23 w 12630"/>
              <a:gd name="connsiteY10" fmla="*/ 314 h 12543"/>
              <a:gd name="connsiteX0" fmla="*/ 23 w 12630"/>
              <a:gd name="connsiteY0" fmla="*/ 274 h 12503"/>
              <a:gd name="connsiteX1" fmla="*/ 2753 w 12630"/>
              <a:gd name="connsiteY1" fmla="*/ 242 h 12503"/>
              <a:gd name="connsiteX2" fmla="*/ 5109 w 12630"/>
              <a:gd name="connsiteY2" fmla="*/ 256 h 12503"/>
              <a:gd name="connsiteX3" fmla="*/ 7523 w 12630"/>
              <a:gd name="connsiteY3" fmla="*/ 254 h 12503"/>
              <a:gd name="connsiteX4" fmla="*/ 12630 w 12630"/>
              <a:gd name="connsiteY4" fmla="*/ 243 h 12503"/>
              <a:gd name="connsiteX5" fmla="*/ 6554 w 12630"/>
              <a:gd name="connsiteY5" fmla="*/ 8865 h 12503"/>
              <a:gd name="connsiteX6" fmla="*/ 4097 w 12630"/>
              <a:gd name="connsiteY6" fmla="*/ 9439 h 12503"/>
              <a:gd name="connsiteX7" fmla="*/ 3684 w 12630"/>
              <a:gd name="connsiteY7" fmla="*/ 12434 h 12503"/>
              <a:gd name="connsiteX8" fmla="*/ 18 w 12630"/>
              <a:gd name="connsiteY8" fmla="*/ 12503 h 12503"/>
              <a:gd name="connsiteX9" fmla="*/ 23 w 12630"/>
              <a:gd name="connsiteY9" fmla="*/ 9254 h 12503"/>
              <a:gd name="connsiteX10" fmla="*/ 23 w 12630"/>
              <a:gd name="connsiteY10" fmla="*/ 274 h 12503"/>
              <a:gd name="connsiteX0" fmla="*/ 23 w 12630"/>
              <a:gd name="connsiteY0" fmla="*/ 274 h 12503"/>
              <a:gd name="connsiteX1" fmla="*/ 2753 w 12630"/>
              <a:gd name="connsiteY1" fmla="*/ 242 h 12503"/>
              <a:gd name="connsiteX2" fmla="*/ 5109 w 12630"/>
              <a:gd name="connsiteY2" fmla="*/ 256 h 12503"/>
              <a:gd name="connsiteX3" fmla="*/ 7523 w 12630"/>
              <a:gd name="connsiteY3" fmla="*/ 254 h 12503"/>
              <a:gd name="connsiteX4" fmla="*/ 12630 w 12630"/>
              <a:gd name="connsiteY4" fmla="*/ 243 h 12503"/>
              <a:gd name="connsiteX5" fmla="*/ 6554 w 12630"/>
              <a:gd name="connsiteY5" fmla="*/ 8865 h 12503"/>
              <a:gd name="connsiteX6" fmla="*/ 4097 w 12630"/>
              <a:gd name="connsiteY6" fmla="*/ 9439 h 12503"/>
              <a:gd name="connsiteX7" fmla="*/ 3684 w 12630"/>
              <a:gd name="connsiteY7" fmla="*/ 12434 h 12503"/>
              <a:gd name="connsiteX8" fmla="*/ 18 w 12630"/>
              <a:gd name="connsiteY8" fmla="*/ 12503 h 12503"/>
              <a:gd name="connsiteX9" fmla="*/ 23 w 12630"/>
              <a:gd name="connsiteY9" fmla="*/ 9254 h 12503"/>
              <a:gd name="connsiteX10" fmla="*/ 23 w 12630"/>
              <a:gd name="connsiteY10" fmla="*/ 274 h 12503"/>
              <a:gd name="connsiteX0" fmla="*/ 23 w 12630"/>
              <a:gd name="connsiteY0" fmla="*/ 271 h 12500"/>
              <a:gd name="connsiteX1" fmla="*/ 2753 w 12630"/>
              <a:gd name="connsiteY1" fmla="*/ 239 h 12500"/>
              <a:gd name="connsiteX2" fmla="*/ 5109 w 12630"/>
              <a:gd name="connsiteY2" fmla="*/ 253 h 12500"/>
              <a:gd name="connsiteX3" fmla="*/ 7523 w 12630"/>
              <a:gd name="connsiteY3" fmla="*/ 251 h 12500"/>
              <a:gd name="connsiteX4" fmla="*/ 12630 w 12630"/>
              <a:gd name="connsiteY4" fmla="*/ 240 h 12500"/>
              <a:gd name="connsiteX5" fmla="*/ 6554 w 12630"/>
              <a:gd name="connsiteY5" fmla="*/ 8862 h 12500"/>
              <a:gd name="connsiteX6" fmla="*/ 4097 w 12630"/>
              <a:gd name="connsiteY6" fmla="*/ 9436 h 12500"/>
              <a:gd name="connsiteX7" fmla="*/ 3684 w 12630"/>
              <a:gd name="connsiteY7" fmla="*/ 12431 h 12500"/>
              <a:gd name="connsiteX8" fmla="*/ 18 w 12630"/>
              <a:gd name="connsiteY8" fmla="*/ 12500 h 12500"/>
              <a:gd name="connsiteX9" fmla="*/ 23 w 12630"/>
              <a:gd name="connsiteY9" fmla="*/ 9251 h 12500"/>
              <a:gd name="connsiteX10" fmla="*/ 23 w 12630"/>
              <a:gd name="connsiteY10" fmla="*/ 271 h 12500"/>
              <a:gd name="connsiteX0" fmla="*/ 23 w 12630"/>
              <a:gd name="connsiteY0" fmla="*/ 32 h 12261"/>
              <a:gd name="connsiteX1" fmla="*/ 2753 w 12630"/>
              <a:gd name="connsiteY1" fmla="*/ 0 h 12261"/>
              <a:gd name="connsiteX2" fmla="*/ 5109 w 12630"/>
              <a:gd name="connsiteY2" fmla="*/ 14 h 12261"/>
              <a:gd name="connsiteX3" fmla="*/ 7523 w 12630"/>
              <a:gd name="connsiteY3" fmla="*/ 12 h 12261"/>
              <a:gd name="connsiteX4" fmla="*/ 12630 w 12630"/>
              <a:gd name="connsiteY4" fmla="*/ 1 h 12261"/>
              <a:gd name="connsiteX5" fmla="*/ 6554 w 12630"/>
              <a:gd name="connsiteY5" fmla="*/ 8623 h 12261"/>
              <a:gd name="connsiteX6" fmla="*/ 4097 w 12630"/>
              <a:gd name="connsiteY6" fmla="*/ 9197 h 12261"/>
              <a:gd name="connsiteX7" fmla="*/ 3684 w 12630"/>
              <a:gd name="connsiteY7" fmla="*/ 12192 h 12261"/>
              <a:gd name="connsiteX8" fmla="*/ 18 w 12630"/>
              <a:gd name="connsiteY8" fmla="*/ 12261 h 12261"/>
              <a:gd name="connsiteX9" fmla="*/ 23 w 12630"/>
              <a:gd name="connsiteY9" fmla="*/ 9012 h 12261"/>
              <a:gd name="connsiteX10" fmla="*/ 23 w 12630"/>
              <a:gd name="connsiteY10" fmla="*/ 32 h 12261"/>
              <a:gd name="connsiteX0" fmla="*/ 0 w 17765"/>
              <a:gd name="connsiteY0" fmla="*/ 0 h 12267"/>
              <a:gd name="connsiteX1" fmla="*/ 7888 w 17765"/>
              <a:gd name="connsiteY1" fmla="*/ 6 h 12267"/>
              <a:gd name="connsiteX2" fmla="*/ 10244 w 17765"/>
              <a:gd name="connsiteY2" fmla="*/ 20 h 12267"/>
              <a:gd name="connsiteX3" fmla="*/ 12658 w 17765"/>
              <a:gd name="connsiteY3" fmla="*/ 18 h 12267"/>
              <a:gd name="connsiteX4" fmla="*/ 17765 w 17765"/>
              <a:gd name="connsiteY4" fmla="*/ 7 h 12267"/>
              <a:gd name="connsiteX5" fmla="*/ 11689 w 17765"/>
              <a:gd name="connsiteY5" fmla="*/ 8629 h 12267"/>
              <a:gd name="connsiteX6" fmla="*/ 9232 w 17765"/>
              <a:gd name="connsiteY6" fmla="*/ 9203 h 12267"/>
              <a:gd name="connsiteX7" fmla="*/ 8819 w 17765"/>
              <a:gd name="connsiteY7" fmla="*/ 12198 h 12267"/>
              <a:gd name="connsiteX8" fmla="*/ 5153 w 17765"/>
              <a:gd name="connsiteY8" fmla="*/ 12267 h 12267"/>
              <a:gd name="connsiteX9" fmla="*/ 5158 w 17765"/>
              <a:gd name="connsiteY9" fmla="*/ 9018 h 12267"/>
              <a:gd name="connsiteX10" fmla="*/ 0 w 17765"/>
              <a:gd name="connsiteY10" fmla="*/ 0 h 12267"/>
              <a:gd name="connsiteX0" fmla="*/ 65 w 17830"/>
              <a:gd name="connsiteY0" fmla="*/ 0 h 12267"/>
              <a:gd name="connsiteX1" fmla="*/ 7953 w 17830"/>
              <a:gd name="connsiteY1" fmla="*/ 6 h 12267"/>
              <a:gd name="connsiteX2" fmla="*/ 10309 w 17830"/>
              <a:gd name="connsiteY2" fmla="*/ 20 h 12267"/>
              <a:gd name="connsiteX3" fmla="*/ 12723 w 17830"/>
              <a:gd name="connsiteY3" fmla="*/ 18 h 12267"/>
              <a:gd name="connsiteX4" fmla="*/ 17830 w 17830"/>
              <a:gd name="connsiteY4" fmla="*/ 7 h 12267"/>
              <a:gd name="connsiteX5" fmla="*/ 11754 w 17830"/>
              <a:gd name="connsiteY5" fmla="*/ 8629 h 12267"/>
              <a:gd name="connsiteX6" fmla="*/ 9297 w 17830"/>
              <a:gd name="connsiteY6" fmla="*/ 9203 h 12267"/>
              <a:gd name="connsiteX7" fmla="*/ 8884 w 17830"/>
              <a:gd name="connsiteY7" fmla="*/ 12198 h 12267"/>
              <a:gd name="connsiteX8" fmla="*/ 5218 w 17830"/>
              <a:gd name="connsiteY8" fmla="*/ 12267 h 12267"/>
              <a:gd name="connsiteX9" fmla="*/ 0 w 17830"/>
              <a:gd name="connsiteY9" fmla="*/ 9547 h 12267"/>
              <a:gd name="connsiteX10" fmla="*/ 65 w 17830"/>
              <a:gd name="connsiteY10" fmla="*/ 0 h 12267"/>
              <a:gd name="connsiteX0" fmla="*/ 94 w 17859"/>
              <a:gd name="connsiteY0" fmla="*/ 0 h 12429"/>
              <a:gd name="connsiteX1" fmla="*/ 7982 w 17859"/>
              <a:gd name="connsiteY1" fmla="*/ 6 h 12429"/>
              <a:gd name="connsiteX2" fmla="*/ 10338 w 17859"/>
              <a:gd name="connsiteY2" fmla="*/ 20 h 12429"/>
              <a:gd name="connsiteX3" fmla="*/ 12752 w 17859"/>
              <a:gd name="connsiteY3" fmla="*/ 18 h 12429"/>
              <a:gd name="connsiteX4" fmla="*/ 17859 w 17859"/>
              <a:gd name="connsiteY4" fmla="*/ 7 h 12429"/>
              <a:gd name="connsiteX5" fmla="*/ 11783 w 17859"/>
              <a:gd name="connsiteY5" fmla="*/ 8629 h 12429"/>
              <a:gd name="connsiteX6" fmla="*/ 9326 w 17859"/>
              <a:gd name="connsiteY6" fmla="*/ 9203 h 12429"/>
              <a:gd name="connsiteX7" fmla="*/ 8913 w 17859"/>
              <a:gd name="connsiteY7" fmla="*/ 12198 h 12429"/>
              <a:gd name="connsiteX8" fmla="*/ 8 w 17859"/>
              <a:gd name="connsiteY8" fmla="*/ 12248 h 12429"/>
              <a:gd name="connsiteX9" fmla="*/ 29 w 17859"/>
              <a:gd name="connsiteY9" fmla="*/ 9547 h 12429"/>
              <a:gd name="connsiteX10" fmla="*/ 94 w 17859"/>
              <a:gd name="connsiteY10" fmla="*/ 0 h 12429"/>
              <a:gd name="connsiteX0" fmla="*/ 142 w 17859"/>
              <a:gd name="connsiteY0" fmla="*/ 0 h 12448"/>
              <a:gd name="connsiteX1" fmla="*/ 7982 w 17859"/>
              <a:gd name="connsiteY1" fmla="*/ 25 h 12448"/>
              <a:gd name="connsiteX2" fmla="*/ 10338 w 17859"/>
              <a:gd name="connsiteY2" fmla="*/ 39 h 12448"/>
              <a:gd name="connsiteX3" fmla="*/ 12752 w 17859"/>
              <a:gd name="connsiteY3" fmla="*/ 37 h 12448"/>
              <a:gd name="connsiteX4" fmla="*/ 17859 w 17859"/>
              <a:gd name="connsiteY4" fmla="*/ 26 h 12448"/>
              <a:gd name="connsiteX5" fmla="*/ 11783 w 17859"/>
              <a:gd name="connsiteY5" fmla="*/ 8648 h 12448"/>
              <a:gd name="connsiteX6" fmla="*/ 9326 w 17859"/>
              <a:gd name="connsiteY6" fmla="*/ 9222 h 12448"/>
              <a:gd name="connsiteX7" fmla="*/ 8913 w 17859"/>
              <a:gd name="connsiteY7" fmla="*/ 12217 h 12448"/>
              <a:gd name="connsiteX8" fmla="*/ 8 w 17859"/>
              <a:gd name="connsiteY8" fmla="*/ 12267 h 12448"/>
              <a:gd name="connsiteX9" fmla="*/ 29 w 17859"/>
              <a:gd name="connsiteY9" fmla="*/ 9566 h 12448"/>
              <a:gd name="connsiteX10" fmla="*/ 142 w 17859"/>
              <a:gd name="connsiteY10" fmla="*/ 0 h 12448"/>
              <a:gd name="connsiteX0" fmla="*/ 142 w 17859"/>
              <a:gd name="connsiteY0" fmla="*/ 18 h 12466"/>
              <a:gd name="connsiteX1" fmla="*/ 7982 w 17859"/>
              <a:gd name="connsiteY1" fmla="*/ 43 h 12466"/>
              <a:gd name="connsiteX2" fmla="*/ 10322 w 17859"/>
              <a:gd name="connsiteY2" fmla="*/ 0 h 12466"/>
              <a:gd name="connsiteX3" fmla="*/ 12752 w 17859"/>
              <a:gd name="connsiteY3" fmla="*/ 55 h 12466"/>
              <a:gd name="connsiteX4" fmla="*/ 17859 w 17859"/>
              <a:gd name="connsiteY4" fmla="*/ 44 h 12466"/>
              <a:gd name="connsiteX5" fmla="*/ 11783 w 17859"/>
              <a:gd name="connsiteY5" fmla="*/ 8666 h 12466"/>
              <a:gd name="connsiteX6" fmla="*/ 9326 w 17859"/>
              <a:gd name="connsiteY6" fmla="*/ 9240 h 12466"/>
              <a:gd name="connsiteX7" fmla="*/ 8913 w 17859"/>
              <a:gd name="connsiteY7" fmla="*/ 12235 h 12466"/>
              <a:gd name="connsiteX8" fmla="*/ 8 w 17859"/>
              <a:gd name="connsiteY8" fmla="*/ 12285 h 12466"/>
              <a:gd name="connsiteX9" fmla="*/ 29 w 17859"/>
              <a:gd name="connsiteY9" fmla="*/ 9584 h 12466"/>
              <a:gd name="connsiteX10" fmla="*/ 142 w 17859"/>
              <a:gd name="connsiteY10" fmla="*/ 18 h 12466"/>
              <a:gd name="connsiteX0" fmla="*/ 142 w 17859"/>
              <a:gd name="connsiteY0" fmla="*/ 18 h 12466"/>
              <a:gd name="connsiteX1" fmla="*/ 7982 w 17859"/>
              <a:gd name="connsiteY1" fmla="*/ 43 h 12466"/>
              <a:gd name="connsiteX2" fmla="*/ 10322 w 17859"/>
              <a:gd name="connsiteY2" fmla="*/ 0 h 12466"/>
              <a:gd name="connsiteX3" fmla="*/ 12752 w 17859"/>
              <a:gd name="connsiteY3" fmla="*/ 17 h 12466"/>
              <a:gd name="connsiteX4" fmla="*/ 17859 w 17859"/>
              <a:gd name="connsiteY4" fmla="*/ 44 h 12466"/>
              <a:gd name="connsiteX5" fmla="*/ 11783 w 17859"/>
              <a:gd name="connsiteY5" fmla="*/ 8666 h 12466"/>
              <a:gd name="connsiteX6" fmla="*/ 9326 w 17859"/>
              <a:gd name="connsiteY6" fmla="*/ 9240 h 12466"/>
              <a:gd name="connsiteX7" fmla="*/ 8913 w 17859"/>
              <a:gd name="connsiteY7" fmla="*/ 12235 h 12466"/>
              <a:gd name="connsiteX8" fmla="*/ 8 w 17859"/>
              <a:gd name="connsiteY8" fmla="*/ 12285 h 12466"/>
              <a:gd name="connsiteX9" fmla="*/ 29 w 17859"/>
              <a:gd name="connsiteY9" fmla="*/ 9584 h 12466"/>
              <a:gd name="connsiteX10" fmla="*/ 142 w 17859"/>
              <a:gd name="connsiteY10" fmla="*/ 18 h 12466"/>
              <a:gd name="connsiteX0" fmla="*/ 142 w 17859"/>
              <a:gd name="connsiteY0" fmla="*/ 1 h 12449"/>
              <a:gd name="connsiteX1" fmla="*/ 7982 w 17859"/>
              <a:gd name="connsiteY1" fmla="*/ 26 h 12449"/>
              <a:gd name="connsiteX2" fmla="*/ 12752 w 17859"/>
              <a:gd name="connsiteY2" fmla="*/ 0 h 12449"/>
              <a:gd name="connsiteX3" fmla="*/ 17859 w 17859"/>
              <a:gd name="connsiteY3" fmla="*/ 27 h 12449"/>
              <a:gd name="connsiteX4" fmla="*/ 11783 w 17859"/>
              <a:gd name="connsiteY4" fmla="*/ 8649 h 12449"/>
              <a:gd name="connsiteX5" fmla="*/ 9326 w 17859"/>
              <a:gd name="connsiteY5" fmla="*/ 9223 h 12449"/>
              <a:gd name="connsiteX6" fmla="*/ 8913 w 17859"/>
              <a:gd name="connsiteY6" fmla="*/ 12218 h 12449"/>
              <a:gd name="connsiteX7" fmla="*/ 8 w 17859"/>
              <a:gd name="connsiteY7" fmla="*/ 12268 h 12449"/>
              <a:gd name="connsiteX8" fmla="*/ 29 w 17859"/>
              <a:gd name="connsiteY8" fmla="*/ 9567 h 12449"/>
              <a:gd name="connsiteX9" fmla="*/ 142 w 17859"/>
              <a:gd name="connsiteY9" fmla="*/ 1 h 12449"/>
              <a:gd name="connsiteX0" fmla="*/ 142 w 17859"/>
              <a:gd name="connsiteY0" fmla="*/ 1 h 12449"/>
              <a:gd name="connsiteX1" fmla="*/ 12752 w 17859"/>
              <a:gd name="connsiteY1" fmla="*/ 0 h 12449"/>
              <a:gd name="connsiteX2" fmla="*/ 17859 w 17859"/>
              <a:gd name="connsiteY2" fmla="*/ 27 h 12449"/>
              <a:gd name="connsiteX3" fmla="*/ 11783 w 17859"/>
              <a:gd name="connsiteY3" fmla="*/ 8649 h 12449"/>
              <a:gd name="connsiteX4" fmla="*/ 9326 w 17859"/>
              <a:gd name="connsiteY4" fmla="*/ 9223 h 12449"/>
              <a:gd name="connsiteX5" fmla="*/ 8913 w 17859"/>
              <a:gd name="connsiteY5" fmla="*/ 12218 h 12449"/>
              <a:gd name="connsiteX6" fmla="*/ 8 w 17859"/>
              <a:gd name="connsiteY6" fmla="*/ 12268 h 12449"/>
              <a:gd name="connsiteX7" fmla="*/ 29 w 17859"/>
              <a:gd name="connsiteY7" fmla="*/ 9567 h 12449"/>
              <a:gd name="connsiteX8" fmla="*/ 142 w 17859"/>
              <a:gd name="connsiteY8" fmla="*/ 1 h 12449"/>
              <a:gd name="connsiteX0" fmla="*/ 142 w 17859"/>
              <a:gd name="connsiteY0" fmla="*/ 0 h 12448"/>
              <a:gd name="connsiteX1" fmla="*/ 17859 w 17859"/>
              <a:gd name="connsiteY1" fmla="*/ 26 h 12448"/>
              <a:gd name="connsiteX2" fmla="*/ 11783 w 17859"/>
              <a:gd name="connsiteY2" fmla="*/ 8648 h 12448"/>
              <a:gd name="connsiteX3" fmla="*/ 9326 w 17859"/>
              <a:gd name="connsiteY3" fmla="*/ 9222 h 12448"/>
              <a:gd name="connsiteX4" fmla="*/ 8913 w 17859"/>
              <a:gd name="connsiteY4" fmla="*/ 12217 h 12448"/>
              <a:gd name="connsiteX5" fmla="*/ 8 w 17859"/>
              <a:gd name="connsiteY5" fmla="*/ 12267 h 12448"/>
              <a:gd name="connsiteX6" fmla="*/ 29 w 17859"/>
              <a:gd name="connsiteY6" fmla="*/ 9566 h 12448"/>
              <a:gd name="connsiteX7" fmla="*/ 142 w 17859"/>
              <a:gd name="connsiteY7" fmla="*/ 0 h 12448"/>
              <a:gd name="connsiteX0" fmla="*/ 142 w 17859"/>
              <a:gd name="connsiteY0" fmla="*/ 0 h 12448"/>
              <a:gd name="connsiteX1" fmla="*/ 17859 w 17859"/>
              <a:gd name="connsiteY1" fmla="*/ 26 h 12448"/>
              <a:gd name="connsiteX2" fmla="*/ 11783 w 17859"/>
              <a:gd name="connsiteY2" fmla="*/ 8648 h 12448"/>
              <a:gd name="connsiteX3" fmla="*/ 9326 w 17859"/>
              <a:gd name="connsiteY3" fmla="*/ 9222 h 12448"/>
              <a:gd name="connsiteX4" fmla="*/ 8913 w 17859"/>
              <a:gd name="connsiteY4" fmla="*/ 12217 h 12448"/>
              <a:gd name="connsiteX5" fmla="*/ 8 w 17859"/>
              <a:gd name="connsiteY5" fmla="*/ 12267 h 12448"/>
              <a:gd name="connsiteX6" fmla="*/ 29 w 17859"/>
              <a:gd name="connsiteY6" fmla="*/ 9566 h 12448"/>
              <a:gd name="connsiteX7" fmla="*/ 142 w 17859"/>
              <a:gd name="connsiteY7" fmla="*/ 0 h 12448"/>
              <a:gd name="connsiteX0" fmla="*/ 1762 w 19479"/>
              <a:gd name="connsiteY0" fmla="*/ 0 h 12448"/>
              <a:gd name="connsiteX1" fmla="*/ 19479 w 19479"/>
              <a:gd name="connsiteY1" fmla="*/ 26 h 12448"/>
              <a:gd name="connsiteX2" fmla="*/ 13403 w 19479"/>
              <a:gd name="connsiteY2" fmla="*/ 8648 h 12448"/>
              <a:gd name="connsiteX3" fmla="*/ 10946 w 19479"/>
              <a:gd name="connsiteY3" fmla="*/ 9222 h 12448"/>
              <a:gd name="connsiteX4" fmla="*/ 10533 w 19479"/>
              <a:gd name="connsiteY4" fmla="*/ 12217 h 12448"/>
              <a:gd name="connsiteX5" fmla="*/ 1628 w 19479"/>
              <a:gd name="connsiteY5" fmla="*/ 12267 h 12448"/>
              <a:gd name="connsiteX6" fmla="*/ 1762 w 19479"/>
              <a:gd name="connsiteY6" fmla="*/ 0 h 12448"/>
              <a:gd name="connsiteX0" fmla="*/ 1670 w 19387"/>
              <a:gd name="connsiteY0" fmla="*/ 0 h 12429"/>
              <a:gd name="connsiteX1" fmla="*/ 19387 w 19387"/>
              <a:gd name="connsiteY1" fmla="*/ 26 h 12429"/>
              <a:gd name="connsiteX2" fmla="*/ 13311 w 19387"/>
              <a:gd name="connsiteY2" fmla="*/ 8648 h 12429"/>
              <a:gd name="connsiteX3" fmla="*/ 10854 w 19387"/>
              <a:gd name="connsiteY3" fmla="*/ 9222 h 12429"/>
              <a:gd name="connsiteX4" fmla="*/ 10441 w 19387"/>
              <a:gd name="connsiteY4" fmla="*/ 12217 h 12429"/>
              <a:gd name="connsiteX5" fmla="*/ 1777 w 19387"/>
              <a:gd name="connsiteY5" fmla="*/ 12210 h 12429"/>
              <a:gd name="connsiteX6" fmla="*/ 1670 w 19387"/>
              <a:gd name="connsiteY6" fmla="*/ 0 h 12429"/>
              <a:gd name="connsiteX0" fmla="*/ 1285 w 19002"/>
              <a:gd name="connsiteY0" fmla="*/ 0 h 12429"/>
              <a:gd name="connsiteX1" fmla="*/ 19002 w 19002"/>
              <a:gd name="connsiteY1" fmla="*/ 26 h 12429"/>
              <a:gd name="connsiteX2" fmla="*/ 12926 w 19002"/>
              <a:gd name="connsiteY2" fmla="*/ 8648 h 12429"/>
              <a:gd name="connsiteX3" fmla="*/ 10469 w 19002"/>
              <a:gd name="connsiteY3" fmla="*/ 9222 h 12429"/>
              <a:gd name="connsiteX4" fmla="*/ 10056 w 19002"/>
              <a:gd name="connsiteY4" fmla="*/ 12217 h 12429"/>
              <a:gd name="connsiteX5" fmla="*/ 1392 w 19002"/>
              <a:gd name="connsiteY5" fmla="*/ 12210 h 12429"/>
              <a:gd name="connsiteX6" fmla="*/ 1285 w 19002"/>
              <a:gd name="connsiteY6" fmla="*/ 0 h 12429"/>
              <a:gd name="connsiteX0" fmla="*/ 1312 w 19029"/>
              <a:gd name="connsiteY0" fmla="*/ 0 h 12429"/>
              <a:gd name="connsiteX1" fmla="*/ 19029 w 19029"/>
              <a:gd name="connsiteY1" fmla="*/ 26 h 12429"/>
              <a:gd name="connsiteX2" fmla="*/ 12953 w 19029"/>
              <a:gd name="connsiteY2" fmla="*/ 8648 h 12429"/>
              <a:gd name="connsiteX3" fmla="*/ 10496 w 19029"/>
              <a:gd name="connsiteY3" fmla="*/ 9222 h 12429"/>
              <a:gd name="connsiteX4" fmla="*/ 10083 w 19029"/>
              <a:gd name="connsiteY4" fmla="*/ 12217 h 12429"/>
              <a:gd name="connsiteX5" fmla="*/ 1307 w 19029"/>
              <a:gd name="connsiteY5" fmla="*/ 12210 h 12429"/>
              <a:gd name="connsiteX6" fmla="*/ 1312 w 19029"/>
              <a:gd name="connsiteY6" fmla="*/ 0 h 12429"/>
              <a:gd name="connsiteX0" fmla="*/ 14 w 17731"/>
              <a:gd name="connsiteY0" fmla="*/ 0 h 12429"/>
              <a:gd name="connsiteX1" fmla="*/ 17731 w 17731"/>
              <a:gd name="connsiteY1" fmla="*/ 26 h 12429"/>
              <a:gd name="connsiteX2" fmla="*/ 11655 w 17731"/>
              <a:gd name="connsiteY2" fmla="*/ 8648 h 12429"/>
              <a:gd name="connsiteX3" fmla="*/ 9198 w 17731"/>
              <a:gd name="connsiteY3" fmla="*/ 9222 h 12429"/>
              <a:gd name="connsiteX4" fmla="*/ 8785 w 17731"/>
              <a:gd name="connsiteY4" fmla="*/ 12217 h 12429"/>
              <a:gd name="connsiteX5" fmla="*/ 9 w 17731"/>
              <a:gd name="connsiteY5" fmla="*/ 12210 h 12429"/>
              <a:gd name="connsiteX6" fmla="*/ 14 w 17731"/>
              <a:gd name="connsiteY6" fmla="*/ 0 h 12429"/>
              <a:gd name="connsiteX0" fmla="*/ 5 w 17722"/>
              <a:gd name="connsiteY0" fmla="*/ 0 h 12433"/>
              <a:gd name="connsiteX1" fmla="*/ 17722 w 17722"/>
              <a:gd name="connsiteY1" fmla="*/ 26 h 12433"/>
              <a:gd name="connsiteX2" fmla="*/ 11646 w 17722"/>
              <a:gd name="connsiteY2" fmla="*/ 8648 h 12433"/>
              <a:gd name="connsiteX3" fmla="*/ 9189 w 17722"/>
              <a:gd name="connsiteY3" fmla="*/ 9222 h 12433"/>
              <a:gd name="connsiteX4" fmla="*/ 8776 w 17722"/>
              <a:gd name="connsiteY4" fmla="*/ 12217 h 12433"/>
              <a:gd name="connsiteX5" fmla="*/ 0 w 17722"/>
              <a:gd name="connsiteY5" fmla="*/ 12210 h 12433"/>
              <a:gd name="connsiteX6" fmla="*/ 5 w 17722"/>
              <a:gd name="connsiteY6" fmla="*/ 0 h 12433"/>
              <a:gd name="connsiteX0" fmla="*/ 5 w 17722"/>
              <a:gd name="connsiteY0" fmla="*/ 0 h 12224"/>
              <a:gd name="connsiteX1" fmla="*/ 17722 w 17722"/>
              <a:gd name="connsiteY1" fmla="*/ 26 h 12224"/>
              <a:gd name="connsiteX2" fmla="*/ 11646 w 17722"/>
              <a:gd name="connsiteY2" fmla="*/ 8648 h 12224"/>
              <a:gd name="connsiteX3" fmla="*/ 9189 w 17722"/>
              <a:gd name="connsiteY3" fmla="*/ 9222 h 12224"/>
              <a:gd name="connsiteX4" fmla="*/ 8776 w 17722"/>
              <a:gd name="connsiteY4" fmla="*/ 12217 h 12224"/>
              <a:gd name="connsiteX5" fmla="*/ 0 w 17722"/>
              <a:gd name="connsiteY5" fmla="*/ 12210 h 12224"/>
              <a:gd name="connsiteX6" fmla="*/ 5 w 17722"/>
              <a:gd name="connsiteY6" fmla="*/ 0 h 12224"/>
              <a:gd name="connsiteX0" fmla="*/ 5 w 17722"/>
              <a:gd name="connsiteY0" fmla="*/ 0 h 12240"/>
              <a:gd name="connsiteX1" fmla="*/ 17722 w 17722"/>
              <a:gd name="connsiteY1" fmla="*/ 26 h 12240"/>
              <a:gd name="connsiteX2" fmla="*/ 11646 w 17722"/>
              <a:gd name="connsiteY2" fmla="*/ 8648 h 12240"/>
              <a:gd name="connsiteX3" fmla="*/ 9189 w 17722"/>
              <a:gd name="connsiteY3" fmla="*/ 9222 h 12240"/>
              <a:gd name="connsiteX4" fmla="*/ 8776 w 17722"/>
              <a:gd name="connsiteY4" fmla="*/ 12217 h 12240"/>
              <a:gd name="connsiteX5" fmla="*/ 0 w 17722"/>
              <a:gd name="connsiteY5" fmla="*/ 12210 h 12240"/>
              <a:gd name="connsiteX6" fmla="*/ 5 w 17722"/>
              <a:gd name="connsiteY6" fmla="*/ 0 h 12240"/>
              <a:gd name="connsiteX0" fmla="*/ 5 w 17722"/>
              <a:gd name="connsiteY0" fmla="*/ 0 h 12240"/>
              <a:gd name="connsiteX1" fmla="*/ 17722 w 17722"/>
              <a:gd name="connsiteY1" fmla="*/ 26 h 12240"/>
              <a:gd name="connsiteX2" fmla="*/ 11646 w 17722"/>
              <a:gd name="connsiteY2" fmla="*/ 8648 h 12240"/>
              <a:gd name="connsiteX3" fmla="*/ 9189 w 17722"/>
              <a:gd name="connsiteY3" fmla="*/ 9222 h 12240"/>
              <a:gd name="connsiteX4" fmla="*/ 8776 w 17722"/>
              <a:gd name="connsiteY4" fmla="*/ 12217 h 12240"/>
              <a:gd name="connsiteX5" fmla="*/ 0 w 17722"/>
              <a:gd name="connsiteY5" fmla="*/ 12210 h 12240"/>
              <a:gd name="connsiteX6" fmla="*/ 5 w 17722"/>
              <a:gd name="connsiteY6" fmla="*/ 0 h 12240"/>
              <a:gd name="connsiteX0" fmla="*/ 5 w 17722"/>
              <a:gd name="connsiteY0" fmla="*/ 0 h 12468"/>
              <a:gd name="connsiteX1" fmla="*/ 17722 w 17722"/>
              <a:gd name="connsiteY1" fmla="*/ 26 h 12468"/>
              <a:gd name="connsiteX2" fmla="*/ 11646 w 17722"/>
              <a:gd name="connsiteY2" fmla="*/ 8648 h 12468"/>
              <a:gd name="connsiteX3" fmla="*/ 9189 w 17722"/>
              <a:gd name="connsiteY3" fmla="*/ 8750 h 12468"/>
              <a:gd name="connsiteX4" fmla="*/ 8776 w 17722"/>
              <a:gd name="connsiteY4" fmla="*/ 12217 h 12468"/>
              <a:gd name="connsiteX5" fmla="*/ 0 w 17722"/>
              <a:gd name="connsiteY5" fmla="*/ 12210 h 12468"/>
              <a:gd name="connsiteX6" fmla="*/ 5 w 17722"/>
              <a:gd name="connsiteY6" fmla="*/ 0 h 12468"/>
              <a:gd name="connsiteX0" fmla="*/ 5 w 17722"/>
              <a:gd name="connsiteY0" fmla="*/ 0 h 12476"/>
              <a:gd name="connsiteX1" fmla="*/ 17722 w 17722"/>
              <a:gd name="connsiteY1" fmla="*/ 26 h 12476"/>
              <a:gd name="connsiteX2" fmla="*/ 11646 w 17722"/>
              <a:gd name="connsiteY2" fmla="*/ 8648 h 12476"/>
              <a:gd name="connsiteX3" fmla="*/ 9189 w 17722"/>
              <a:gd name="connsiteY3" fmla="*/ 8750 h 12476"/>
              <a:gd name="connsiteX4" fmla="*/ 8776 w 17722"/>
              <a:gd name="connsiteY4" fmla="*/ 12217 h 12476"/>
              <a:gd name="connsiteX5" fmla="*/ 0 w 17722"/>
              <a:gd name="connsiteY5" fmla="*/ 12210 h 12476"/>
              <a:gd name="connsiteX6" fmla="*/ 5 w 17722"/>
              <a:gd name="connsiteY6" fmla="*/ 0 h 12476"/>
              <a:gd name="connsiteX0" fmla="*/ 5 w 17722"/>
              <a:gd name="connsiteY0" fmla="*/ 0 h 12476"/>
              <a:gd name="connsiteX1" fmla="*/ 17722 w 17722"/>
              <a:gd name="connsiteY1" fmla="*/ 26 h 12476"/>
              <a:gd name="connsiteX2" fmla="*/ 11646 w 17722"/>
              <a:gd name="connsiteY2" fmla="*/ 8648 h 12476"/>
              <a:gd name="connsiteX3" fmla="*/ 9189 w 17722"/>
              <a:gd name="connsiteY3" fmla="*/ 8750 h 12476"/>
              <a:gd name="connsiteX4" fmla="*/ 8776 w 17722"/>
              <a:gd name="connsiteY4" fmla="*/ 12217 h 12476"/>
              <a:gd name="connsiteX5" fmla="*/ 0 w 17722"/>
              <a:gd name="connsiteY5" fmla="*/ 12210 h 12476"/>
              <a:gd name="connsiteX6" fmla="*/ 5 w 17722"/>
              <a:gd name="connsiteY6" fmla="*/ 0 h 12476"/>
              <a:gd name="connsiteX0" fmla="*/ 5 w 17722"/>
              <a:gd name="connsiteY0" fmla="*/ 0 h 12234"/>
              <a:gd name="connsiteX1" fmla="*/ 17722 w 17722"/>
              <a:gd name="connsiteY1" fmla="*/ 26 h 12234"/>
              <a:gd name="connsiteX2" fmla="*/ 11646 w 17722"/>
              <a:gd name="connsiteY2" fmla="*/ 8648 h 12234"/>
              <a:gd name="connsiteX3" fmla="*/ 9189 w 17722"/>
              <a:gd name="connsiteY3" fmla="*/ 8750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189 w 17722"/>
              <a:gd name="connsiteY3" fmla="*/ 8750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14 w 17722"/>
              <a:gd name="connsiteY2" fmla="*/ 8705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14 w 17722"/>
              <a:gd name="connsiteY2" fmla="*/ 8705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14 w 17722"/>
              <a:gd name="connsiteY2" fmla="*/ 8705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06"/>
              <a:gd name="connsiteY0" fmla="*/ 12 h 12246"/>
              <a:gd name="connsiteX1" fmla="*/ 17706 w 17706"/>
              <a:gd name="connsiteY1" fmla="*/ 0 h 12246"/>
              <a:gd name="connsiteX2" fmla="*/ 11614 w 17706"/>
              <a:gd name="connsiteY2" fmla="*/ 8717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29"/>
              <a:gd name="connsiteX1" fmla="*/ 17706 w 17706"/>
              <a:gd name="connsiteY1" fmla="*/ 0 h 12229"/>
              <a:gd name="connsiteX2" fmla="*/ 11556 w 17706"/>
              <a:gd name="connsiteY2" fmla="*/ 8818 h 12229"/>
              <a:gd name="connsiteX3" fmla="*/ 9343 w 17706"/>
              <a:gd name="connsiteY3" fmla="*/ 8705 h 12229"/>
              <a:gd name="connsiteX4" fmla="*/ 8776 w 17706"/>
              <a:gd name="connsiteY4" fmla="*/ 12229 h 12229"/>
              <a:gd name="connsiteX5" fmla="*/ 0 w 17706"/>
              <a:gd name="connsiteY5" fmla="*/ 12222 h 12229"/>
              <a:gd name="connsiteX6" fmla="*/ 5 w 17706"/>
              <a:gd name="connsiteY6" fmla="*/ 12 h 12229"/>
              <a:gd name="connsiteX0" fmla="*/ 19 w 17720"/>
              <a:gd name="connsiteY0" fmla="*/ 12 h 12256"/>
              <a:gd name="connsiteX1" fmla="*/ 17720 w 17720"/>
              <a:gd name="connsiteY1" fmla="*/ 0 h 12256"/>
              <a:gd name="connsiteX2" fmla="*/ 11570 w 17720"/>
              <a:gd name="connsiteY2" fmla="*/ 8818 h 12256"/>
              <a:gd name="connsiteX3" fmla="*/ 9357 w 17720"/>
              <a:gd name="connsiteY3" fmla="*/ 8705 h 12256"/>
              <a:gd name="connsiteX4" fmla="*/ 8790 w 17720"/>
              <a:gd name="connsiteY4" fmla="*/ 12229 h 12256"/>
              <a:gd name="connsiteX5" fmla="*/ 0 w 17720"/>
              <a:gd name="connsiteY5" fmla="*/ 12256 h 12256"/>
              <a:gd name="connsiteX6" fmla="*/ 19 w 17720"/>
              <a:gd name="connsiteY6" fmla="*/ 12 h 12256"/>
              <a:gd name="connsiteX0" fmla="*/ 19 w 17720"/>
              <a:gd name="connsiteY0" fmla="*/ 12 h 12256"/>
              <a:gd name="connsiteX1" fmla="*/ 17720 w 17720"/>
              <a:gd name="connsiteY1" fmla="*/ 0 h 12256"/>
              <a:gd name="connsiteX2" fmla="*/ 11570 w 17720"/>
              <a:gd name="connsiteY2" fmla="*/ 8818 h 12256"/>
              <a:gd name="connsiteX3" fmla="*/ 9357 w 17720"/>
              <a:gd name="connsiteY3" fmla="*/ 8705 h 12256"/>
              <a:gd name="connsiteX4" fmla="*/ 8790 w 17720"/>
              <a:gd name="connsiteY4" fmla="*/ 12229 h 12256"/>
              <a:gd name="connsiteX5" fmla="*/ 0 w 17720"/>
              <a:gd name="connsiteY5" fmla="*/ 12256 h 12256"/>
              <a:gd name="connsiteX6" fmla="*/ 19 w 17720"/>
              <a:gd name="connsiteY6" fmla="*/ 12 h 12256"/>
              <a:gd name="connsiteX0" fmla="*/ 19 w 17720"/>
              <a:gd name="connsiteY0" fmla="*/ 12 h 12256"/>
              <a:gd name="connsiteX1" fmla="*/ 17720 w 17720"/>
              <a:gd name="connsiteY1" fmla="*/ 0 h 12256"/>
              <a:gd name="connsiteX2" fmla="*/ 11570 w 17720"/>
              <a:gd name="connsiteY2" fmla="*/ 8818 h 12256"/>
              <a:gd name="connsiteX3" fmla="*/ 9357 w 17720"/>
              <a:gd name="connsiteY3" fmla="*/ 8705 h 12256"/>
              <a:gd name="connsiteX4" fmla="*/ 8790 w 17720"/>
              <a:gd name="connsiteY4" fmla="*/ 12229 h 12256"/>
              <a:gd name="connsiteX5" fmla="*/ 0 w 17720"/>
              <a:gd name="connsiteY5" fmla="*/ 12256 h 12256"/>
              <a:gd name="connsiteX6" fmla="*/ 19 w 17720"/>
              <a:gd name="connsiteY6" fmla="*/ 12 h 12256"/>
              <a:gd name="connsiteX0" fmla="*/ 19 w 17720"/>
              <a:gd name="connsiteY0" fmla="*/ 12 h 12256"/>
              <a:gd name="connsiteX1" fmla="*/ 17720 w 17720"/>
              <a:gd name="connsiteY1" fmla="*/ 0 h 12256"/>
              <a:gd name="connsiteX2" fmla="*/ 11570 w 17720"/>
              <a:gd name="connsiteY2" fmla="*/ 8818 h 12256"/>
              <a:gd name="connsiteX3" fmla="*/ 9357 w 17720"/>
              <a:gd name="connsiteY3" fmla="*/ 8705 h 12256"/>
              <a:gd name="connsiteX4" fmla="*/ 8790 w 17720"/>
              <a:gd name="connsiteY4" fmla="*/ 12229 h 12256"/>
              <a:gd name="connsiteX5" fmla="*/ 0 w 17720"/>
              <a:gd name="connsiteY5" fmla="*/ 12256 h 12256"/>
              <a:gd name="connsiteX6" fmla="*/ 19 w 17720"/>
              <a:gd name="connsiteY6" fmla="*/ 12 h 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0" h="12256">
                <a:moveTo>
                  <a:pt x="19" y="12"/>
                </a:moveTo>
                <a:lnTo>
                  <a:pt x="17720" y="0"/>
                </a:lnTo>
                <a:cubicBezTo>
                  <a:pt x="13752" y="6104"/>
                  <a:pt x="15706" y="10416"/>
                  <a:pt x="11570" y="8818"/>
                </a:cubicBezTo>
                <a:cubicBezTo>
                  <a:pt x="9957" y="7912"/>
                  <a:pt x="9677" y="8329"/>
                  <a:pt x="9357" y="8705"/>
                </a:cubicBezTo>
                <a:cubicBezTo>
                  <a:pt x="9037" y="9081"/>
                  <a:pt x="8732" y="10783"/>
                  <a:pt x="8790" y="12229"/>
                </a:cubicBezTo>
                <a:lnTo>
                  <a:pt x="0" y="12256"/>
                </a:lnTo>
                <a:cubicBezTo>
                  <a:pt x="49" y="9635"/>
                  <a:pt x="17" y="12208"/>
                  <a:pt x="19" y="12"/>
                </a:cubicBezTo>
                <a:close/>
              </a:path>
            </a:pathLst>
          </a:custGeom>
          <a:ln>
            <a:noFill/>
          </a:ln>
        </p:spPr>
        <p:txBody>
          <a:bodyPr/>
          <a:lstStyle>
            <a:lvl1pPr>
              <a:defRPr/>
            </a:lvl1pPr>
          </a:lstStyle>
          <a:p>
            <a:r>
              <a:rPr lang="nb-NO"/>
              <a:t>Klikk på ikonet for å legge til et bilde</a:t>
            </a:r>
          </a:p>
        </p:txBody>
      </p:sp>
    </p:spTree>
    <p:extLst>
      <p:ext uri="{BB962C8B-B14F-4D97-AF65-F5344CB8AC3E}">
        <p14:creationId xmlns:p14="http://schemas.microsoft.com/office/powerpoint/2010/main" val="12220854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lde med ramme 2">
    <p:spTree>
      <p:nvGrpSpPr>
        <p:cNvPr id="1" name=""/>
        <p:cNvGrpSpPr/>
        <p:nvPr/>
      </p:nvGrpSpPr>
      <p:grpSpPr>
        <a:xfrm>
          <a:off x="0" y="0"/>
          <a:ext cx="0" cy="0"/>
          <a:chOff x="0" y="0"/>
          <a:chExt cx="0" cy="0"/>
        </a:xfrm>
      </p:grpSpPr>
      <p:pic>
        <p:nvPicPr>
          <p:cNvPr id="7" name="Bilde 6" descr="Et bilde som inneholder Font, Grafikk, grafisk design, hvit&#10;&#10;KI-generert innhold kan være feil.">
            <a:extLst>
              <a:ext uri="{FF2B5EF4-FFF2-40B4-BE49-F238E27FC236}">
                <a16:creationId xmlns:a16="http://schemas.microsoft.com/office/drawing/2014/main" id="{B1FAED77-F8A4-E4F8-7573-0725E90754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5809" y="6093257"/>
            <a:ext cx="2301624" cy="490615"/>
          </a:xfrm>
          <a:prstGeom prst="rect">
            <a:avLst/>
          </a:prstGeom>
        </p:spPr>
      </p:pic>
      <p:sp>
        <p:nvSpPr>
          <p:cNvPr id="6" name="Plassholder for bilde 5">
            <a:extLst>
              <a:ext uri="{FF2B5EF4-FFF2-40B4-BE49-F238E27FC236}">
                <a16:creationId xmlns:a16="http://schemas.microsoft.com/office/drawing/2014/main" id="{22032833-BB39-669A-D0DC-A70F9A20C740}"/>
              </a:ext>
            </a:extLst>
          </p:cNvPr>
          <p:cNvSpPr>
            <a:spLocks noGrp="1"/>
          </p:cNvSpPr>
          <p:nvPr>
            <p:ph type="pic" sz="quarter" idx="10"/>
          </p:nvPr>
        </p:nvSpPr>
        <p:spPr>
          <a:xfrm>
            <a:off x="-6611" y="-7319"/>
            <a:ext cx="12222366" cy="6881164"/>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2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20 h 10000"/>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10000 w 12607"/>
              <a:gd name="connsiteY5" fmla="*/ 9294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7500 w 12607"/>
              <a:gd name="connsiteY6" fmla="*/ 8294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3714 w 12607"/>
              <a:gd name="connsiteY6" fmla="*/ 8937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3714 w 12607"/>
              <a:gd name="connsiteY6" fmla="*/ 8937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0294"/>
              <a:gd name="connsiteX1" fmla="*/ 2500 w 12607"/>
              <a:gd name="connsiteY1" fmla="*/ 2294 h 10294"/>
              <a:gd name="connsiteX2" fmla="*/ 5000 w 12607"/>
              <a:gd name="connsiteY2" fmla="*/ 1294 h 10294"/>
              <a:gd name="connsiteX3" fmla="*/ 7500 w 12607"/>
              <a:gd name="connsiteY3" fmla="*/ 294 h 10294"/>
              <a:gd name="connsiteX4" fmla="*/ 12607 w 12607"/>
              <a:gd name="connsiteY4" fmla="*/ 283 h 10294"/>
              <a:gd name="connsiteX5" fmla="*/ 6531 w 12607"/>
              <a:gd name="connsiteY5" fmla="*/ 8905 h 10294"/>
              <a:gd name="connsiteX6" fmla="*/ 3714 w 12607"/>
              <a:gd name="connsiteY6" fmla="*/ 8937 h 10294"/>
              <a:gd name="connsiteX7" fmla="*/ 5000 w 12607"/>
              <a:gd name="connsiteY7" fmla="*/ 9294 h 10294"/>
              <a:gd name="connsiteX8" fmla="*/ 2500 w 12607"/>
              <a:gd name="connsiteY8" fmla="*/ 10294 h 10294"/>
              <a:gd name="connsiteX9" fmla="*/ 0 w 12607"/>
              <a:gd name="connsiteY9" fmla="*/ 9294 h 10294"/>
              <a:gd name="connsiteX10" fmla="*/ 0 w 12607"/>
              <a:gd name="connsiteY10" fmla="*/ 314 h 10294"/>
              <a:gd name="connsiteX0" fmla="*/ 0 w 12607"/>
              <a:gd name="connsiteY0" fmla="*/ 314 h 12421"/>
              <a:gd name="connsiteX1" fmla="*/ 2500 w 12607"/>
              <a:gd name="connsiteY1" fmla="*/ 2294 h 12421"/>
              <a:gd name="connsiteX2" fmla="*/ 5000 w 12607"/>
              <a:gd name="connsiteY2" fmla="*/ 1294 h 12421"/>
              <a:gd name="connsiteX3" fmla="*/ 7500 w 12607"/>
              <a:gd name="connsiteY3" fmla="*/ 294 h 12421"/>
              <a:gd name="connsiteX4" fmla="*/ 12607 w 12607"/>
              <a:gd name="connsiteY4" fmla="*/ 283 h 12421"/>
              <a:gd name="connsiteX5" fmla="*/ 6531 w 12607"/>
              <a:gd name="connsiteY5" fmla="*/ 8905 h 12421"/>
              <a:gd name="connsiteX6" fmla="*/ 3714 w 12607"/>
              <a:gd name="connsiteY6" fmla="*/ 8937 h 12421"/>
              <a:gd name="connsiteX7" fmla="*/ 3719 w 12607"/>
              <a:gd name="connsiteY7" fmla="*/ 12406 h 12421"/>
              <a:gd name="connsiteX8" fmla="*/ 2500 w 12607"/>
              <a:gd name="connsiteY8" fmla="*/ 10294 h 12421"/>
              <a:gd name="connsiteX9" fmla="*/ 0 w 12607"/>
              <a:gd name="connsiteY9" fmla="*/ 9294 h 12421"/>
              <a:gd name="connsiteX10" fmla="*/ 0 w 12607"/>
              <a:gd name="connsiteY10" fmla="*/ 314 h 12421"/>
              <a:gd name="connsiteX0" fmla="*/ 617 w 13224"/>
              <a:gd name="connsiteY0" fmla="*/ 314 h 12652"/>
              <a:gd name="connsiteX1" fmla="*/ 3117 w 13224"/>
              <a:gd name="connsiteY1" fmla="*/ 2294 h 12652"/>
              <a:gd name="connsiteX2" fmla="*/ 5617 w 13224"/>
              <a:gd name="connsiteY2" fmla="*/ 1294 h 12652"/>
              <a:gd name="connsiteX3" fmla="*/ 8117 w 13224"/>
              <a:gd name="connsiteY3" fmla="*/ 294 h 12652"/>
              <a:gd name="connsiteX4" fmla="*/ 13224 w 13224"/>
              <a:gd name="connsiteY4" fmla="*/ 283 h 12652"/>
              <a:gd name="connsiteX5" fmla="*/ 7148 w 13224"/>
              <a:gd name="connsiteY5" fmla="*/ 8905 h 12652"/>
              <a:gd name="connsiteX6" fmla="*/ 4331 w 13224"/>
              <a:gd name="connsiteY6" fmla="*/ 8937 h 12652"/>
              <a:gd name="connsiteX7" fmla="*/ 4336 w 13224"/>
              <a:gd name="connsiteY7" fmla="*/ 12406 h 12652"/>
              <a:gd name="connsiteX8" fmla="*/ 612 w 13224"/>
              <a:gd name="connsiteY8" fmla="*/ 12374 h 12652"/>
              <a:gd name="connsiteX9" fmla="*/ 617 w 13224"/>
              <a:gd name="connsiteY9" fmla="*/ 9294 h 12652"/>
              <a:gd name="connsiteX10" fmla="*/ 617 w 13224"/>
              <a:gd name="connsiteY10" fmla="*/ 314 h 12652"/>
              <a:gd name="connsiteX0" fmla="*/ 617 w 13224"/>
              <a:gd name="connsiteY0" fmla="*/ 314 h 12632"/>
              <a:gd name="connsiteX1" fmla="*/ 3117 w 13224"/>
              <a:gd name="connsiteY1" fmla="*/ 2294 h 12632"/>
              <a:gd name="connsiteX2" fmla="*/ 5617 w 13224"/>
              <a:gd name="connsiteY2" fmla="*/ 1294 h 12632"/>
              <a:gd name="connsiteX3" fmla="*/ 8117 w 13224"/>
              <a:gd name="connsiteY3" fmla="*/ 294 h 12632"/>
              <a:gd name="connsiteX4" fmla="*/ 13224 w 13224"/>
              <a:gd name="connsiteY4" fmla="*/ 283 h 12632"/>
              <a:gd name="connsiteX5" fmla="*/ 7148 w 13224"/>
              <a:gd name="connsiteY5" fmla="*/ 8905 h 12632"/>
              <a:gd name="connsiteX6" fmla="*/ 4461 w 13224"/>
              <a:gd name="connsiteY6" fmla="*/ 9208 h 12632"/>
              <a:gd name="connsiteX7" fmla="*/ 4336 w 13224"/>
              <a:gd name="connsiteY7" fmla="*/ 12406 h 12632"/>
              <a:gd name="connsiteX8" fmla="*/ 612 w 13224"/>
              <a:gd name="connsiteY8" fmla="*/ 12374 h 12632"/>
              <a:gd name="connsiteX9" fmla="*/ 617 w 13224"/>
              <a:gd name="connsiteY9" fmla="*/ 9294 h 12632"/>
              <a:gd name="connsiteX10" fmla="*/ 617 w 13224"/>
              <a:gd name="connsiteY10" fmla="*/ 314 h 12632"/>
              <a:gd name="connsiteX0" fmla="*/ 617 w 13224"/>
              <a:gd name="connsiteY0" fmla="*/ 314 h 12612"/>
              <a:gd name="connsiteX1" fmla="*/ 3117 w 13224"/>
              <a:gd name="connsiteY1" fmla="*/ 2294 h 12612"/>
              <a:gd name="connsiteX2" fmla="*/ 5617 w 13224"/>
              <a:gd name="connsiteY2" fmla="*/ 1294 h 12612"/>
              <a:gd name="connsiteX3" fmla="*/ 8117 w 13224"/>
              <a:gd name="connsiteY3" fmla="*/ 294 h 12612"/>
              <a:gd name="connsiteX4" fmla="*/ 13224 w 13224"/>
              <a:gd name="connsiteY4" fmla="*/ 283 h 12612"/>
              <a:gd name="connsiteX5" fmla="*/ 7148 w 13224"/>
              <a:gd name="connsiteY5" fmla="*/ 8905 h 12612"/>
              <a:gd name="connsiteX6" fmla="*/ 4691 w 13224"/>
              <a:gd name="connsiteY6" fmla="*/ 9479 h 12612"/>
              <a:gd name="connsiteX7" fmla="*/ 4336 w 13224"/>
              <a:gd name="connsiteY7" fmla="*/ 12406 h 12612"/>
              <a:gd name="connsiteX8" fmla="*/ 612 w 13224"/>
              <a:gd name="connsiteY8" fmla="*/ 12374 h 12612"/>
              <a:gd name="connsiteX9" fmla="*/ 617 w 13224"/>
              <a:gd name="connsiteY9" fmla="*/ 9294 h 12612"/>
              <a:gd name="connsiteX10" fmla="*/ 617 w 13224"/>
              <a:gd name="connsiteY10" fmla="*/ 314 h 12612"/>
              <a:gd name="connsiteX0" fmla="*/ 617 w 13224"/>
              <a:gd name="connsiteY0" fmla="*/ 314 h 12612"/>
              <a:gd name="connsiteX1" fmla="*/ 3117 w 13224"/>
              <a:gd name="connsiteY1" fmla="*/ 2294 h 12612"/>
              <a:gd name="connsiteX2" fmla="*/ 5617 w 13224"/>
              <a:gd name="connsiteY2" fmla="*/ 1294 h 12612"/>
              <a:gd name="connsiteX3" fmla="*/ 8117 w 13224"/>
              <a:gd name="connsiteY3" fmla="*/ 294 h 12612"/>
              <a:gd name="connsiteX4" fmla="*/ 13224 w 13224"/>
              <a:gd name="connsiteY4" fmla="*/ 283 h 12612"/>
              <a:gd name="connsiteX5" fmla="*/ 7148 w 13224"/>
              <a:gd name="connsiteY5" fmla="*/ 8905 h 12612"/>
              <a:gd name="connsiteX6" fmla="*/ 4691 w 13224"/>
              <a:gd name="connsiteY6" fmla="*/ 9479 h 12612"/>
              <a:gd name="connsiteX7" fmla="*/ 4336 w 13224"/>
              <a:gd name="connsiteY7" fmla="*/ 12406 h 12612"/>
              <a:gd name="connsiteX8" fmla="*/ 612 w 13224"/>
              <a:gd name="connsiteY8" fmla="*/ 12374 h 12612"/>
              <a:gd name="connsiteX9" fmla="*/ 617 w 13224"/>
              <a:gd name="connsiteY9" fmla="*/ 9294 h 12612"/>
              <a:gd name="connsiteX10" fmla="*/ 617 w 13224"/>
              <a:gd name="connsiteY10" fmla="*/ 314 h 12612"/>
              <a:gd name="connsiteX0" fmla="*/ 617 w 13224"/>
              <a:gd name="connsiteY0" fmla="*/ 314 h 12612"/>
              <a:gd name="connsiteX1" fmla="*/ 3117 w 13224"/>
              <a:gd name="connsiteY1" fmla="*/ 2294 h 12612"/>
              <a:gd name="connsiteX2" fmla="*/ 5617 w 13224"/>
              <a:gd name="connsiteY2" fmla="*/ 1294 h 12612"/>
              <a:gd name="connsiteX3" fmla="*/ 8117 w 13224"/>
              <a:gd name="connsiteY3" fmla="*/ 294 h 12612"/>
              <a:gd name="connsiteX4" fmla="*/ 13224 w 13224"/>
              <a:gd name="connsiteY4" fmla="*/ 283 h 12612"/>
              <a:gd name="connsiteX5" fmla="*/ 7148 w 13224"/>
              <a:gd name="connsiteY5" fmla="*/ 8905 h 12612"/>
              <a:gd name="connsiteX6" fmla="*/ 4691 w 13224"/>
              <a:gd name="connsiteY6" fmla="*/ 9479 h 12612"/>
              <a:gd name="connsiteX7" fmla="*/ 4350 w 13224"/>
              <a:gd name="connsiteY7" fmla="*/ 12406 h 12612"/>
              <a:gd name="connsiteX8" fmla="*/ 612 w 13224"/>
              <a:gd name="connsiteY8" fmla="*/ 12374 h 12612"/>
              <a:gd name="connsiteX9" fmla="*/ 617 w 13224"/>
              <a:gd name="connsiteY9" fmla="*/ 9294 h 12612"/>
              <a:gd name="connsiteX10" fmla="*/ 617 w 13224"/>
              <a:gd name="connsiteY10" fmla="*/ 314 h 12612"/>
              <a:gd name="connsiteX0" fmla="*/ 617 w 13224"/>
              <a:gd name="connsiteY0" fmla="*/ 314 h 12418"/>
              <a:gd name="connsiteX1" fmla="*/ 3117 w 13224"/>
              <a:gd name="connsiteY1" fmla="*/ 2294 h 12418"/>
              <a:gd name="connsiteX2" fmla="*/ 5617 w 13224"/>
              <a:gd name="connsiteY2" fmla="*/ 1294 h 12418"/>
              <a:gd name="connsiteX3" fmla="*/ 8117 w 13224"/>
              <a:gd name="connsiteY3" fmla="*/ 294 h 12418"/>
              <a:gd name="connsiteX4" fmla="*/ 13224 w 13224"/>
              <a:gd name="connsiteY4" fmla="*/ 283 h 12418"/>
              <a:gd name="connsiteX5" fmla="*/ 7148 w 13224"/>
              <a:gd name="connsiteY5" fmla="*/ 8905 h 12418"/>
              <a:gd name="connsiteX6" fmla="*/ 4691 w 13224"/>
              <a:gd name="connsiteY6" fmla="*/ 9479 h 12418"/>
              <a:gd name="connsiteX7" fmla="*/ 4350 w 13224"/>
              <a:gd name="connsiteY7" fmla="*/ 12406 h 12418"/>
              <a:gd name="connsiteX8" fmla="*/ 612 w 13224"/>
              <a:gd name="connsiteY8" fmla="*/ 12374 h 12418"/>
              <a:gd name="connsiteX9" fmla="*/ 617 w 13224"/>
              <a:gd name="connsiteY9" fmla="*/ 9294 h 12418"/>
              <a:gd name="connsiteX10" fmla="*/ 617 w 13224"/>
              <a:gd name="connsiteY10" fmla="*/ 314 h 12418"/>
              <a:gd name="connsiteX0" fmla="*/ 617 w 13224"/>
              <a:gd name="connsiteY0" fmla="*/ 314 h 12418"/>
              <a:gd name="connsiteX1" fmla="*/ 3117 w 13224"/>
              <a:gd name="connsiteY1" fmla="*/ 2294 h 12418"/>
              <a:gd name="connsiteX2" fmla="*/ 5617 w 13224"/>
              <a:gd name="connsiteY2" fmla="*/ 1294 h 12418"/>
              <a:gd name="connsiteX3" fmla="*/ 8117 w 13224"/>
              <a:gd name="connsiteY3" fmla="*/ 294 h 12418"/>
              <a:gd name="connsiteX4" fmla="*/ 13224 w 13224"/>
              <a:gd name="connsiteY4" fmla="*/ 283 h 12418"/>
              <a:gd name="connsiteX5" fmla="*/ 7148 w 13224"/>
              <a:gd name="connsiteY5" fmla="*/ 8905 h 12418"/>
              <a:gd name="connsiteX6" fmla="*/ 4691 w 13224"/>
              <a:gd name="connsiteY6" fmla="*/ 9479 h 12418"/>
              <a:gd name="connsiteX7" fmla="*/ 4350 w 13224"/>
              <a:gd name="connsiteY7" fmla="*/ 12406 h 12418"/>
              <a:gd name="connsiteX8" fmla="*/ 612 w 13224"/>
              <a:gd name="connsiteY8" fmla="*/ 12374 h 12418"/>
              <a:gd name="connsiteX9" fmla="*/ 617 w 13224"/>
              <a:gd name="connsiteY9" fmla="*/ 9294 h 12418"/>
              <a:gd name="connsiteX10" fmla="*/ 617 w 13224"/>
              <a:gd name="connsiteY10" fmla="*/ 314 h 12418"/>
              <a:gd name="connsiteX0" fmla="*/ 565 w 13172"/>
              <a:gd name="connsiteY0" fmla="*/ 314 h 12653"/>
              <a:gd name="connsiteX1" fmla="*/ 3065 w 13172"/>
              <a:gd name="connsiteY1" fmla="*/ 2294 h 12653"/>
              <a:gd name="connsiteX2" fmla="*/ 5565 w 13172"/>
              <a:gd name="connsiteY2" fmla="*/ 1294 h 12653"/>
              <a:gd name="connsiteX3" fmla="*/ 8065 w 13172"/>
              <a:gd name="connsiteY3" fmla="*/ 294 h 12653"/>
              <a:gd name="connsiteX4" fmla="*/ 13172 w 13172"/>
              <a:gd name="connsiteY4" fmla="*/ 283 h 12653"/>
              <a:gd name="connsiteX5" fmla="*/ 7096 w 13172"/>
              <a:gd name="connsiteY5" fmla="*/ 8905 h 12653"/>
              <a:gd name="connsiteX6" fmla="*/ 4639 w 13172"/>
              <a:gd name="connsiteY6" fmla="*/ 9479 h 12653"/>
              <a:gd name="connsiteX7" fmla="*/ 4298 w 13172"/>
              <a:gd name="connsiteY7" fmla="*/ 12406 h 12653"/>
              <a:gd name="connsiteX8" fmla="*/ 632 w 13172"/>
              <a:gd name="connsiteY8" fmla="*/ 12492 h 12653"/>
              <a:gd name="connsiteX9" fmla="*/ 565 w 13172"/>
              <a:gd name="connsiteY9" fmla="*/ 9294 h 12653"/>
              <a:gd name="connsiteX10" fmla="*/ 565 w 13172"/>
              <a:gd name="connsiteY10" fmla="*/ 314 h 12653"/>
              <a:gd name="connsiteX0" fmla="*/ 565 w 13172"/>
              <a:gd name="connsiteY0" fmla="*/ 314 h 12617"/>
              <a:gd name="connsiteX1" fmla="*/ 3065 w 13172"/>
              <a:gd name="connsiteY1" fmla="*/ 2294 h 12617"/>
              <a:gd name="connsiteX2" fmla="*/ 5565 w 13172"/>
              <a:gd name="connsiteY2" fmla="*/ 1294 h 12617"/>
              <a:gd name="connsiteX3" fmla="*/ 8065 w 13172"/>
              <a:gd name="connsiteY3" fmla="*/ 294 h 12617"/>
              <a:gd name="connsiteX4" fmla="*/ 13172 w 13172"/>
              <a:gd name="connsiteY4" fmla="*/ 283 h 12617"/>
              <a:gd name="connsiteX5" fmla="*/ 7096 w 13172"/>
              <a:gd name="connsiteY5" fmla="*/ 8905 h 12617"/>
              <a:gd name="connsiteX6" fmla="*/ 4639 w 13172"/>
              <a:gd name="connsiteY6" fmla="*/ 9479 h 12617"/>
              <a:gd name="connsiteX7" fmla="*/ 4298 w 13172"/>
              <a:gd name="connsiteY7" fmla="*/ 12406 h 12617"/>
              <a:gd name="connsiteX8" fmla="*/ 632 w 13172"/>
              <a:gd name="connsiteY8" fmla="*/ 12492 h 12617"/>
              <a:gd name="connsiteX9" fmla="*/ 565 w 13172"/>
              <a:gd name="connsiteY9" fmla="*/ 9294 h 12617"/>
              <a:gd name="connsiteX10" fmla="*/ 565 w 13172"/>
              <a:gd name="connsiteY10" fmla="*/ 314 h 12617"/>
              <a:gd name="connsiteX0" fmla="*/ 565 w 13172"/>
              <a:gd name="connsiteY0" fmla="*/ 314 h 12492"/>
              <a:gd name="connsiteX1" fmla="*/ 3065 w 13172"/>
              <a:gd name="connsiteY1" fmla="*/ 2294 h 12492"/>
              <a:gd name="connsiteX2" fmla="*/ 5565 w 13172"/>
              <a:gd name="connsiteY2" fmla="*/ 1294 h 12492"/>
              <a:gd name="connsiteX3" fmla="*/ 8065 w 13172"/>
              <a:gd name="connsiteY3" fmla="*/ 294 h 12492"/>
              <a:gd name="connsiteX4" fmla="*/ 13172 w 13172"/>
              <a:gd name="connsiteY4" fmla="*/ 283 h 12492"/>
              <a:gd name="connsiteX5" fmla="*/ 7096 w 13172"/>
              <a:gd name="connsiteY5" fmla="*/ 8905 h 12492"/>
              <a:gd name="connsiteX6" fmla="*/ 4639 w 13172"/>
              <a:gd name="connsiteY6" fmla="*/ 9479 h 12492"/>
              <a:gd name="connsiteX7" fmla="*/ 4298 w 13172"/>
              <a:gd name="connsiteY7" fmla="*/ 12406 h 12492"/>
              <a:gd name="connsiteX8" fmla="*/ 632 w 13172"/>
              <a:gd name="connsiteY8" fmla="*/ 12492 h 12492"/>
              <a:gd name="connsiteX9" fmla="*/ 565 w 13172"/>
              <a:gd name="connsiteY9" fmla="*/ 9294 h 12492"/>
              <a:gd name="connsiteX10" fmla="*/ 565 w 13172"/>
              <a:gd name="connsiteY10" fmla="*/ 314 h 12492"/>
              <a:gd name="connsiteX0" fmla="*/ 565 w 13172"/>
              <a:gd name="connsiteY0" fmla="*/ 314 h 12531"/>
              <a:gd name="connsiteX1" fmla="*/ 3065 w 13172"/>
              <a:gd name="connsiteY1" fmla="*/ 2294 h 12531"/>
              <a:gd name="connsiteX2" fmla="*/ 5565 w 13172"/>
              <a:gd name="connsiteY2" fmla="*/ 1294 h 12531"/>
              <a:gd name="connsiteX3" fmla="*/ 8065 w 13172"/>
              <a:gd name="connsiteY3" fmla="*/ 294 h 12531"/>
              <a:gd name="connsiteX4" fmla="*/ 13172 w 13172"/>
              <a:gd name="connsiteY4" fmla="*/ 283 h 12531"/>
              <a:gd name="connsiteX5" fmla="*/ 7096 w 13172"/>
              <a:gd name="connsiteY5" fmla="*/ 8905 h 12531"/>
              <a:gd name="connsiteX6" fmla="*/ 4639 w 13172"/>
              <a:gd name="connsiteY6" fmla="*/ 9479 h 12531"/>
              <a:gd name="connsiteX7" fmla="*/ 4226 w 13172"/>
              <a:gd name="connsiteY7" fmla="*/ 12474 h 12531"/>
              <a:gd name="connsiteX8" fmla="*/ 632 w 13172"/>
              <a:gd name="connsiteY8" fmla="*/ 12492 h 12531"/>
              <a:gd name="connsiteX9" fmla="*/ 565 w 13172"/>
              <a:gd name="connsiteY9" fmla="*/ 9294 h 12531"/>
              <a:gd name="connsiteX10" fmla="*/ 565 w 13172"/>
              <a:gd name="connsiteY10" fmla="*/ 314 h 12531"/>
              <a:gd name="connsiteX0" fmla="*/ 50 w 12657"/>
              <a:gd name="connsiteY0" fmla="*/ 314 h 12531"/>
              <a:gd name="connsiteX1" fmla="*/ 2550 w 12657"/>
              <a:gd name="connsiteY1" fmla="*/ 2294 h 12531"/>
              <a:gd name="connsiteX2" fmla="*/ 5050 w 12657"/>
              <a:gd name="connsiteY2" fmla="*/ 1294 h 12531"/>
              <a:gd name="connsiteX3" fmla="*/ 7550 w 12657"/>
              <a:gd name="connsiteY3" fmla="*/ 294 h 12531"/>
              <a:gd name="connsiteX4" fmla="*/ 12657 w 12657"/>
              <a:gd name="connsiteY4" fmla="*/ 283 h 12531"/>
              <a:gd name="connsiteX5" fmla="*/ 6581 w 12657"/>
              <a:gd name="connsiteY5" fmla="*/ 8905 h 12531"/>
              <a:gd name="connsiteX6" fmla="*/ 4124 w 12657"/>
              <a:gd name="connsiteY6" fmla="*/ 9479 h 12531"/>
              <a:gd name="connsiteX7" fmla="*/ 3711 w 12657"/>
              <a:gd name="connsiteY7" fmla="*/ 12474 h 12531"/>
              <a:gd name="connsiteX8" fmla="*/ 117 w 12657"/>
              <a:gd name="connsiteY8" fmla="*/ 12492 h 12531"/>
              <a:gd name="connsiteX9" fmla="*/ 50 w 12657"/>
              <a:gd name="connsiteY9" fmla="*/ 9294 h 12531"/>
              <a:gd name="connsiteX10" fmla="*/ 50 w 12657"/>
              <a:gd name="connsiteY10" fmla="*/ 314 h 12531"/>
              <a:gd name="connsiteX0" fmla="*/ 50 w 12657"/>
              <a:gd name="connsiteY0" fmla="*/ 314 h 12555"/>
              <a:gd name="connsiteX1" fmla="*/ 2550 w 12657"/>
              <a:gd name="connsiteY1" fmla="*/ 2294 h 12555"/>
              <a:gd name="connsiteX2" fmla="*/ 5050 w 12657"/>
              <a:gd name="connsiteY2" fmla="*/ 1294 h 12555"/>
              <a:gd name="connsiteX3" fmla="*/ 7550 w 12657"/>
              <a:gd name="connsiteY3" fmla="*/ 294 h 12555"/>
              <a:gd name="connsiteX4" fmla="*/ 12657 w 12657"/>
              <a:gd name="connsiteY4" fmla="*/ 283 h 12555"/>
              <a:gd name="connsiteX5" fmla="*/ 6581 w 12657"/>
              <a:gd name="connsiteY5" fmla="*/ 8905 h 12555"/>
              <a:gd name="connsiteX6" fmla="*/ 4124 w 12657"/>
              <a:gd name="connsiteY6" fmla="*/ 9479 h 12555"/>
              <a:gd name="connsiteX7" fmla="*/ 3711 w 12657"/>
              <a:gd name="connsiteY7" fmla="*/ 12474 h 12555"/>
              <a:gd name="connsiteX8" fmla="*/ 117 w 12657"/>
              <a:gd name="connsiteY8" fmla="*/ 12492 h 12555"/>
              <a:gd name="connsiteX9" fmla="*/ 50 w 12657"/>
              <a:gd name="connsiteY9" fmla="*/ 9294 h 12555"/>
              <a:gd name="connsiteX10" fmla="*/ 50 w 12657"/>
              <a:gd name="connsiteY10" fmla="*/ 314 h 12555"/>
              <a:gd name="connsiteX0" fmla="*/ 0 w 12607"/>
              <a:gd name="connsiteY0" fmla="*/ 314 h 12555"/>
              <a:gd name="connsiteX1" fmla="*/ 2500 w 12607"/>
              <a:gd name="connsiteY1" fmla="*/ 2294 h 12555"/>
              <a:gd name="connsiteX2" fmla="*/ 5000 w 12607"/>
              <a:gd name="connsiteY2" fmla="*/ 1294 h 12555"/>
              <a:gd name="connsiteX3" fmla="*/ 7500 w 12607"/>
              <a:gd name="connsiteY3" fmla="*/ 294 h 12555"/>
              <a:gd name="connsiteX4" fmla="*/ 12607 w 12607"/>
              <a:gd name="connsiteY4" fmla="*/ 283 h 12555"/>
              <a:gd name="connsiteX5" fmla="*/ 6531 w 12607"/>
              <a:gd name="connsiteY5" fmla="*/ 8905 h 12555"/>
              <a:gd name="connsiteX6" fmla="*/ 4074 w 12607"/>
              <a:gd name="connsiteY6" fmla="*/ 9479 h 12555"/>
              <a:gd name="connsiteX7" fmla="*/ 3661 w 12607"/>
              <a:gd name="connsiteY7" fmla="*/ 12474 h 12555"/>
              <a:gd name="connsiteX8" fmla="*/ 67 w 12607"/>
              <a:gd name="connsiteY8" fmla="*/ 12492 h 12555"/>
              <a:gd name="connsiteX9" fmla="*/ 0 w 12607"/>
              <a:gd name="connsiteY9" fmla="*/ 9294 h 12555"/>
              <a:gd name="connsiteX10" fmla="*/ 0 w 12607"/>
              <a:gd name="connsiteY10" fmla="*/ 314 h 12555"/>
              <a:gd name="connsiteX0" fmla="*/ 0 w 12607"/>
              <a:gd name="connsiteY0" fmla="*/ 314 h 12555"/>
              <a:gd name="connsiteX1" fmla="*/ 2500 w 12607"/>
              <a:gd name="connsiteY1" fmla="*/ 2294 h 12555"/>
              <a:gd name="connsiteX2" fmla="*/ 5000 w 12607"/>
              <a:gd name="connsiteY2" fmla="*/ 1294 h 12555"/>
              <a:gd name="connsiteX3" fmla="*/ 7500 w 12607"/>
              <a:gd name="connsiteY3" fmla="*/ 294 h 12555"/>
              <a:gd name="connsiteX4" fmla="*/ 12607 w 12607"/>
              <a:gd name="connsiteY4" fmla="*/ 283 h 12555"/>
              <a:gd name="connsiteX5" fmla="*/ 6531 w 12607"/>
              <a:gd name="connsiteY5" fmla="*/ 8905 h 12555"/>
              <a:gd name="connsiteX6" fmla="*/ 4074 w 12607"/>
              <a:gd name="connsiteY6" fmla="*/ 9479 h 12555"/>
              <a:gd name="connsiteX7" fmla="*/ 3661 w 12607"/>
              <a:gd name="connsiteY7" fmla="*/ 12474 h 12555"/>
              <a:gd name="connsiteX8" fmla="*/ 67 w 12607"/>
              <a:gd name="connsiteY8" fmla="*/ 12492 h 12555"/>
              <a:gd name="connsiteX9" fmla="*/ 0 w 12607"/>
              <a:gd name="connsiteY9" fmla="*/ 9294 h 12555"/>
              <a:gd name="connsiteX10" fmla="*/ 0 w 12607"/>
              <a:gd name="connsiteY10" fmla="*/ 314 h 12555"/>
              <a:gd name="connsiteX0" fmla="*/ 16 w 12623"/>
              <a:gd name="connsiteY0" fmla="*/ 314 h 12716"/>
              <a:gd name="connsiteX1" fmla="*/ 2516 w 12623"/>
              <a:gd name="connsiteY1" fmla="*/ 2294 h 12716"/>
              <a:gd name="connsiteX2" fmla="*/ 5016 w 12623"/>
              <a:gd name="connsiteY2" fmla="*/ 1294 h 12716"/>
              <a:gd name="connsiteX3" fmla="*/ 7516 w 12623"/>
              <a:gd name="connsiteY3" fmla="*/ 294 h 12716"/>
              <a:gd name="connsiteX4" fmla="*/ 12623 w 12623"/>
              <a:gd name="connsiteY4" fmla="*/ 283 h 12716"/>
              <a:gd name="connsiteX5" fmla="*/ 6547 w 12623"/>
              <a:gd name="connsiteY5" fmla="*/ 8905 h 12716"/>
              <a:gd name="connsiteX6" fmla="*/ 4090 w 12623"/>
              <a:gd name="connsiteY6" fmla="*/ 9479 h 12716"/>
              <a:gd name="connsiteX7" fmla="*/ 3677 w 12623"/>
              <a:gd name="connsiteY7" fmla="*/ 12474 h 12716"/>
              <a:gd name="connsiteX8" fmla="*/ 11 w 12623"/>
              <a:gd name="connsiteY8" fmla="*/ 12543 h 12716"/>
              <a:gd name="connsiteX9" fmla="*/ 16 w 12623"/>
              <a:gd name="connsiteY9" fmla="*/ 9294 h 12716"/>
              <a:gd name="connsiteX10" fmla="*/ 16 w 12623"/>
              <a:gd name="connsiteY10" fmla="*/ 314 h 12716"/>
              <a:gd name="connsiteX0" fmla="*/ 24 w 12631"/>
              <a:gd name="connsiteY0" fmla="*/ 314 h 12712"/>
              <a:gd name="connsiteX1" fmla="*/ 2524 w 12631"/>
              <a:gd name="connsiteY1" fmla="*/ 2294 h 12712"/>
              <a:gd name="connsiteX2" fmla="*/ 5024 w 12631"/>
              <a:gd name="connsiteY2" fmla="*/ 1294 h 12712"/>
              <a:gd name="connsiteX3" fmla="*/ 7524 w 12631"/>
              <a:gd name="connsiteY3" fmla="*/ 294 h 12712"/>
              <a:gd name="connsiteX4" fmla="*/ 12631 w 12631"/>
              <a:gd name="connsiteY4" fmla="*/ 283 h 12712"/>
              <a:gd name="connsiteX5" fmla="*/ 6555 w 12631"/>
              <a:gd name="connsiteY5" fmla="*/ 8905 h 12712"/>
              <a:gd name="connsiteX6" fmla="*/ 4098 w 12631"/>
              <a:gd name="connsiteY6" fmla="*/ 9479 h 12712"/>
              <a:gd name="connsiteX7" fmla="*/ 3685 w 12631"/>
              <a:gd name="connsiteY7" fmla="*/ 12474 h 12712"/>
              <a:gd name="connsiteX8" fmla="*/ 19 w 12631"/>
              <a:gd name="connsiteY8" fmla="*/ 12543 h 12712"/>
              <a:gd name="connsiteX9" fmla="*/ 24 w 12631"/>
              <a:gd name="connsiteY9" fmla="*/ 9294 h 12712"/>
              <a:gd name="connsiteX10" fmla="*/ 24 w 12631"/>
              <a:gd name="connsiteY10" fmla="*/ 314 h 12712"/>
              <a:gd name="connsiteX0" fmla="*/ 24 w 12631"/>
              <a:gd name="connsiteY0" fmla="*/ 314 h 12543"/>
              <a:gd name="connsiteX1" fmla="*/ 2524 w 12631"/>
              <a:gd name="connsiteY1" fmla="*/ 2294 h 12543"/>
              <a:gd name="connsiteX2" fmla="*/ 5024 w 12631"/>
              <a:gd name="connsiteY2" fmla="*/ 1294 h 12543"/>
              <a:gd name="connsiteX3" fmla="*/ 7524 w 12631"/>
              <a:gd name="connsiteY3" fmla="*/ 294 h 12543"/>
              <a:gd name="connsiteX4" fmla="*/ 12631 w 12631"/>
              <a:gd name="connsiteY4" fmla="*/ 283 h 12543"/>
              <a:gd name="connsiteX5" fmla="*/ 6555 w 12631"/>
              <a:gd name="connsiteY5" fmla="*/ 8905 h 12543"/>
              <a:gd name="connsiteX6" fmla="*/ 4098 w 12631"/>
              <a:gd name="connsiteY6" fmla="*/ 9479 h 12543"/>
              <a:gd name="connsiteX7" fmla="*/ 3685 w 12631"/>
              <a:gd name="connsiteY7" fmla="*/ 12474 h 12543"/>
              <a:gd name="connsiteX8" fmla="*/ 19 w 12631"/>
              <a:gd name="connsiteY8" fmla="*/ 12543 h 12543"/>
              <a:gd name="connsiteX9" fmla="*/ 24 w 12631"/>
              <a:gd name="connsiteY9" fmla="*/ 9294 h 12543"/>
              <a:gd name="connsiteX10" fmla="*/ 24 w 12631"/>
              <a:gd name="connsiteY10" fmla="*/ 314 h 12543"/>
              <a:gd name="connsiteX0" fmla="*/ 23 w 12630"/>
              <a:gd name="connsiteY0" fmla="*/ 314 h 12543"/>
              <a:gd name="connsiteX1" fmla="*/ 2523 w 12630"/>
              <a:gd name="connsiteY1" fmla="*/ 2294 h 12543"/>
              <a:gd name="connsiteX2" fmla="*/ 5023 w 12630"/>
              <a:gd name="connsiteY2" fmla="*/ 1294 h 12543"/>
              <a:gd name="connsiteX3" fmla="*/ 7523 w 12630"/>
              <a:gd name="connsiteY3" fmla="*/ 294 h 12543"/>
              <a:gd name="connsiteX4" fmla="*/ 12630 w 12630"/>
              <a:gd name="connsiteY4" fmla="*/ 283 h 12543"/>
              <a:gd name="connsiteX5" fmla="*/ 6554 w 12630"/>
              <a:gd name="connsiteY5" fmla="*/ 8905 h 12543"/>
              <a:gd name="connsiteX6" fmla="*/ 4097 w 12630"/>
              <a:gd name="connsiteY6" fmla="*/ 9479 h 12543"/>
              <a:gd name="connsiteX7" fmla="*/ 3684 w 12630"/>
              <a:gd name="connsiteY7" fmla="*/ 12474 h 12543"/>
              <a:gd name="connsiteX8" fmla="*/ 18 w 12630"/>
              <a:gd name="connsiteY8" fmla="*/ 12543 h 12543"/>
              <a:gd name="connsiteX9" fmla="*/ 23 w 12630"/>
              <a:gd name="connsiteY9" fmla="*/ 9294 h 12543"/>
              <a:gd name="connsiteX10" fmla="*/ 23 w 12630"/>
              <a:gd name="connsiteY10" fmla="*/ 314 h 12543"/>
              <a:gd name="connsiteX0" fmla="*/ 23 w 12630"/>
              <a:gd name="connsiteY0" fmla="*/ 314 h 12543"/>
              <a:gd name="connsiteX1" fmla="*/ 2523 w 12630"/>
              <a:gd name="connsiteY1" fmla="*/ 2294 h 12543"/>
              <a:gd name="connsiteX2" fmla="*/ 5023 w 12630"/>
              <a:gd name="connsiteY2" fmla="*/ 1294 h 12543"/>
              <a:gd name="connsiteX3" fmla="*/ 7523 w 12630"/>
              <a:gd name="connsiteY3" fmla="*/ 294 h 12543"/>
              <a:gd name="connsiteX4" fmla="*/ 12630 w 12630"/>
              <a:gd name="connsiteY4" fmla="*/ 283 h 12543"/>
              <a:gd name="connsiteX5" fmla="*/ 6554 w 12630"/>
              <a:gd name="connsiteY5" fmla="*/ 8905 h 12543"/>
              <a:gd name="connsiteX6" fmla="*/ 4097 w 12630"/>
              <a:gd name="connsiteY6" fmla="*/ 9479 h 12543"/>
              <a:gd name="connsiteX7" fmla="*/ 3684 w 12630"/>
              <a:gd name="connsiteY7" fmla="*/ 12474 h 12543"/>
              <a:gd name="connsiteX8" fmla="*/ 18 w 12630"/>
              <a:gd name="connsiteY8" fmla="*/ 12543 h 12543"/>
              <a:gd name="connsiteX9" fmla="*/ 23 w 12630"/>
              <a:gd name="connsiteY9" fmla="*/ 9294 h 12543"/>
              <a:gd name="connsiteX10" fmla="*/ 23 w 12630"/>
              <a:gd name="connsiteY10" fmla="*/ 314 h 12543"/>
              <a:gd name="connsiteX0" fmla="*/ 23 w 12630"/>
              <a:gd name="connsiteY0" fmla="*/ 314 h 12543"/>
              <a:gd name="connsiteX1" fmla="*/ 2753 w 12630"/>
              <a:gd name="connsiteY1" fmla="*/ 282 h 12543"/>
              <a:gd name="connsiteX2" fmla="*/ 5023 w 12630"/>
              <a:gd name="connsiteY2" fmla="*/ 1294 h 12543"/>
              <a:gd name="connsiteX3" fmla="*/ 7523 w 12630"/>
              <a:gd name="connsiteY3" fmla="*/ 294 h 12543"/>
              <a:gd name="connsiteX4" fmla="*/ 12630 w 12630"/>
              <a:gd name="connsiteY4" fmla="*/ 283 h 12543"/>
              <a:gd name="connsiteX5" fmla="*/ 6554 w 12630"/>
              <a:gd name="connsiteY5" fmla="*/ 8905 h 12543"/>
              <a:gd name="connsiteX6" fmla="*/ 4097 w 12630"/>
              <a:gd name="connsiteY6" fmla="*/ 9479 h 12543"/>
              <a:gd name="connsiteX7" fmla="*/ 3684 w 12630"/>
              <a:gd name="connsiteY7" fmla="*/ 12474 h 12543"/>
              <a:gd name="connsiteX8" fmla="*/ 18 w 12630"/>
              <a:gd name="connsiteY8" fmla="*/ 12543 h 12543"/>
              <a:gd name="connsiteX9" fmla="*/ 23 w 12630"/>
              <a:gd name="connsiteY9" fmla="*/ 9294 h 12543"/>
              <a:gd name="connsiteX10" fmla="*/ 23 w 12630"/>
              <a:gd name="connsiteY10" fmla="*/ 314 h 12543"/>
              <a:gd name="connsiteX0" fmla="*/ 23 w 12630"/>
              <a:gd name="connsiteY0" fmla="*/ 274 h 12503"/>
              <a:gd name="connsiteX1" fmla="*/ 2753 w 12630"/>
              <a:gd name="connsiteY1" fmla="*/ 242 h 12503"/>
              <a:gd name="connsiteX2" fmla="*/ 5109 w 12630"/>
              <a:gd name="connsiteY2" fmla="*/ 256 h 12503"/>
              <a:gd name="connsiteX3" fmla="*/ 7523 w 12630"/>
              <a:gd name="connsiteY3" fmla="*/ 254 h 12503"/>
              <a:gd name="connsiteX4" fmla="*/ 12630 w 12630"/>
              <a:gd name="connsiteY4" fmla="*/ 243 h 12503"/>
              <a:gd name="connsiteX5" fmla="*/ 6554 w 12630"/>
              <a:gd name="connsiteY5" fmla="*/ 8865 h 12503"/>
              <a:gd name="connsiteX6" fmla="*/ 4097 w 12630"/>
              <a:gd name="connsiteY6" fmla="*/ 9439 h 12503"/>
              <a:gd name="connsiteX7" fmla="*/ 3684 w 12630"/>
              <a:gd name="connsiteY7" fmla="*/ 12434 h 12503"/>
              <a:gd name="connsiteX8" fmla="*/ 18 w 12630"/>
              <a:gd name="connsiteY8" fmla="*/ 12503 h 12503"/>
              <a:gd name="connsiteX9" fmla="*/ 23 w 12630"/>
              <a:gd name="connsiteY9" fmla="*/ 9254 h 12503"/>
              <a:gd name="connsiteX10" fmla="*/ 23 w 12630"/>
              <a:gd name="connsiteY10" fmla="*/ 274 h 12503"/>
              <a:gd name="connsiteX0" fmla="*/ 23 w 12630"/>
              <a:gd name="connsiteY0" fmla="*/ 274 h 12503"/>
              <a:gd name="connsiteX1" fmla="*/ 2753 w 12630"/>
              <a:gd name="connsiteY1" fmla="*/ 242 h 12503"/>
              <a:gd name="connsiteX2" fmla="*/ 5109 w 12630"/>
              <a:gd name="connsiteY2" fmla="*/ 256 h 12503"/>
              <a:gd name="connsiteX3" fmla="*/ 7523 w 12630"/>
              <a:gd name="connsiteY3" fmla="*/ 254 h 12503"/>
              <a:gd name="connsiteX4" fmla="*/ 12630 w 12630"/>
              <a:gd name="connsiteY4" fmla="*/ 243 h 12503"/>
              <a:gd name="connsiteX5" fmla="*/ 6554 w 12630"/>
              <a:gd name="connsiteY5" fmla="*/ 8865 h 12503"/>
              <a:gd name="connsiteX6" fmla="*/ 4097 w 12630"/>
              <a:gd name="connsiteY6" fmla="*/ 9439 h 12503"/>
              <a:gd name="connsiteX7" fmla="*/ 3684 w 12630"/>
              <a:gd name="connsiteY7" fmla="*/ 12434 h 12503"/>
              <a:gd name="connsiteX8" fmla="*/ 18 w 12630"/>
              <a:gd name="connsiteY8" fmla="*/ 12503 h 12503"/>
              <a:gd name="connsiteX9" fmla="*/ 23 w 12630"/>
              <a:gd name="connsiteY9" fmla="*/ 9254 h 12503"/>
              <a:gd name="connsiteX10" fmla="*/ 23 w 12630"/>
              <a:gd name="connsiteY10" fmla="*/ 274 h 12503"/>
              <a:gd name="connsiteX0" fmla="*/ 23 w 12630"/>
              <a:gd name="connsiteY0" fmla="*/ 271 h 12500"/>
              <a:gd name="connsiteX1" fmla="*/ 2753 w 12630"/>
              <a:gd name="connsiteY1" fmla="*/ 239 h 12500"/>
              <a:gd name="connsiteX2" fmla="*/ 5109 w 12630"/>
              <a:gd name="connsiteY2" fmla="*/ 253 h 12500"/>
              <a:gd name="connsiteX3" fmla="*/ 7523 w 12630"/>
              <a:gd name="connsiteY3" fmla="*/ 251 h 12500"/>
              <a:gd name="connsiteX4" fmla="*/ 12630 w 12630"/>
              <a:gd name="connsiteY4" fmla="*/ 240 h 12500"/>
              <a:gd name="connsiteX5" fmla="*/ 6554 w 12630"/>
              <a:gd name="connsiteY5" fmla="*/ 8862 h 12500"/>
              <a:gd name="connsiteX6" fmla="*/ 4097 w 12630"/>
              <a:gd name="connsiteY6" fmla="*/ 9436 h 12500"/>
              <a:gd name="connsiteX7" fmla="*/ 3684 w 12630"/>
              <a:gd name="connsiteY7" fmla="*/ 12431 h 12500"/>
              <a:gd name="connsiteX8" fmla="*/ 18 w 12630"/>
              <a:gd name="connsiteY8" fmla="*/ 12500 h 12500"/>
              <a:gd name="connsiteX9" fmla="*/ 23 w 12630"/>
              <a:gd name="connsiteY9" fmla="*/ 9251 h 12500"/>
              <a:gd name="connsiteX10" fmla="*/ 23 w 12630"/>
              <a:gd name="connsiteY10" fmla="*/ 271 h 12500"/>
              <a:gd name="connsiteX0" fmla="*/ 23 w 12630"/>
              <a:gd name="connsiteY0" fmla="*/ 32 h 12261"/>
              <a:gd name="connsiteX1" fmla="*/ 2753 w 12630"/>
              <a:gd name="connsiteY1" fmla="*/ 0 h 12261"/>
              <a:gd name="connsiteX2" fmla="*/ 5109 w 12630"/>
              <a:gd name="connsiteY2" fmla="*/ 14 h 12261"/>
              <a:gd name="connsiteX3" fmla="*/ 7523 w 12630"/>
              <a:gd name="connsiteY3" fmla="*/ 12 h 12261"/>
              <a:gd name="connsiteX4" fmla="*/ 12630 w 12630"/>
              <a:gd name="connsiteY4" fmla="*/ 1 h 12261"/>
              <a:gd name="connsiteX5" fmla="*/ 6554 w 12630"/>
              <a:gd name="connsiteY5" fmla="*/ 8623 h 12261"/>
              <a:gd name="connsiteX6" fmla="*/ 4097 w 12630"/>
              <a:gd name="connsiteY6" fmla="*/ 9197 h 12261"/>
              <a:gd name="connsiteX7" fmla="*/ 3684 w 12630"/>
              <a:gd name="connsiteY7" fmla="*/ 12192 h 12261"/>
              <a:gd name="connsiteX8" fmla="*/ 18 w 12630"/>
              <a:gd name="connsiteY8" fmla="*/ 12261 h 12261"/>
              <a:gd name="connsiteX9" fmla="*/ 23 w 12630"/>
              <a:gd name="connsiteY9" fmla="*/ 9012 h 12261"/>
              <a:gd name="connsiteX10" fmla="*/ 23 w 12630"/>
              <a:gd name="connsiteY10" fmla="*/ 32 h 12261"/>
              <a:gd name="connsiteX0" fmla="*/ 0 w 17765"/>
              <a:gd name="connsiteY0" fmla="*/ 0 h 12267"/>
              <a:gd name="connsiteX1" fmla="*/ 7888 w 17765"/>
              <a:gd name="connsiteY1" fmla="*/ 6 h 12267"/>
              <a:gd name="connsiteX2" fmla="*/ 10244 w 17765"/>
              <a:gd name="connsiteY2" fmla="*/ 20 h 12267"/>
              <a:gd name="connsiteX3" fmla="*/ 12658 w 17765"/>
              <a:gd name="connsiteY3" fmla="*/ 18 h 12267"/>
              <a:gd name="connsiteX4" fmla="*/ 17765 w 17765"/>
              <a:gd name="connsiteY4" fmla="*/ 7 h 12267"/>
              <a:gd name="connsiteX5" fmla="*/ 11689 w 17765"/>
              <a:gd name="connsiteY5" fmla="*/ 8629 h 12267"/>
              <a:gd name="connsiteX6" fmla="*/ 9232 w 17765"/>
              <a:gd name="connsiteY6" fmla="*/ 9203 h 12267"/>
              <a:gd name="connsiteX7" fmla="*/ 8819 w 17765"/>
              <a:gd name="connsiteY7" fmla="*/ 12198 h 12267"/>
              <a:gd name="connsiteX8" fmla="*/ 5153 w 17765"/>
              <a:gd name="connsiteY8" fmla="*/ 12267 h 12267"/>
              <a:gd name="connsiteX9" fmla="*/ 5158 w 17765"/>
              <a:gd name="connsiteY9" fmla="*/ 9018 h 12267"/>
              <a:gd name="connsiteX10" fmla="*/ 0 w 17765"/>
              <a:gd name="connsiteY10" fmla="*/ 0 h 12267"/>
              <a:gd name="connsiteX0" fmla="*/ 65 w 17830"/>
              <a:gd name="connsiteY0" fmla="*/ 0 h 12267"/>
              <a:gd name="connsiteX1" fmla="*/ 7953 w 17830"/>
              <a:gd name="connsiteY1" fmla="*/ 6 h 12267"/>
              <a:gd name="connsiteX2" fmla="*/ 10309 w 17830"/>
              <a:gd name="connsiteY2" fmla="*/ 20 h 12267"/>
              <a:gd name="connsiteX3" fmla="*/ 12723 w 17830"/>
              <a:gd name="connsiteY3" fmla="*/ 18 h 12267"/>
              <a:gd name="connsiteX4" fmla="*/ 17830 w 17830"/>
              <a:gd name="connsiteY4" fmla="*/ 7 h 12267"/>
              <a:gd name="connsiteX5" fmla="*/ 11754 w 17830"/>
              <a:gd name="connsiteY5" fmla="*/ 8629 h 12267"/>
              <a:gd name="connsiteX6" fmla="*/ 9297 w 17830"/>
              <a:gd name="connsiteY6" fmla="*/ 9203 h 12267"/>
              <a:gd name="connsiteX7" fmla="*/ 8884 w 17830"/>
              <a:gd name="connsiteY7" fmla="*/ 12198 h 12267"/>
              <a:gd name="connsiteX8" fmla="*/ 5218 w 17830"/>
              <a:gd name="connsiteY8" fmla="*/ 12267 h 12267"/>
              <a:gd name="connsiteX9" fmla="*/ 0 w 17830"/>
              <a:gd name="connsiteY9" fmla="*/ 9547 h 12267"/>
              <a:gd name="connsiteX10" fmla="*/ 65 w 17830"/>
              <a:gd name="connsiteY10" fmla="*/ 0 h 12267"/>
              <a:gd name="connsiteX0" fmla="*/ 94 w 17859"/>
              <a:gd name="connsiteY0" fmla="*/ 0 h 12429"/>
              <a:gd name="connsiteX1" fmla="*/ 7982 w 17859"/>
              <a:gd name="connsiteY1" fmla="*/ 6 h 12429"/>
              <a:gd name="connsiteX2" fmla="*/ 10338 w 17859"/>
              <a:gd name="connsiteY2" fmla="*/ 20 h 12429"/>
              <a:gd name="connsiteX3" fmla="*/ 12752 w 17859"/>
              <a:gd name="connsiteY3" fmla="*/ 18 h 12429"/>
              <a:gd name="connsiteX4" fmla="*/ 17859 w 17859"/>
              <a:gd name="connsiteY4" fmla="*/ 7 h 12429"/>
              <a:gd name="connsiteX5" fmla="*/ 11783 w 17859"/>
              <a:gd name="connsiteY5" fmla="*/ 8629 h 12429"/>
              <a:gd name="connsiteX6" fmla="*/ 9326 w 17859"/>
              <a:gd name="connsiteY6" fmla="*/ 9203 h 12429"/>
              <a:gd name="connsiteX7" fmla="*/ 8913 w 17859"/>
              <a:gd name="connsiteY7" fmla="*/ 12198 h 12429"/>
              <a:gd name="connsiteX8" fmla="*/ 8 w 17859"/>
              <a:gd name="connsiteY8" fmla="*/ 12248 h 12429"/>
              <a:gd name="connsiteX9" fmla="*/ 29 w 17859"/>
              <a:gd name="connsiteY9" fmla="*/ 9547 h 12429"/>
              <a:gd name="connsiteX10" fmla="*/ 94 w 17859"/>
              <a:gd name="connsiteY10" fmla="*/ 0 h 12429"/>
              <a:gd name="connsiteX0" fmla="*/ 142 w 17859"/>
              <a:gd name="connsiteY0" fmla="*/ 0 h 12448"/>
              <a:gd name="connsiteX1" fmla="*/ 7982 w 17859"/>
              <a:gd name="connsiteY1" fmla="*/ 25 h 12448"/>
              <a:gd name="connsiteX2" fmla="*/ 10338 w 17859"/>
              <a:gd name="connsiteY2" fmla="*/ 39 h 12448"/>
              <a:gd name="connsiteX3" fmla="*/ 12752 w 17859"/>
              <a:gd name="connsiteY3" fmla="*/ 37 h 12448"/>
              <a:gd name="connsiteX4" fmla="*/ 17859 w 17859"/>
              <a:gd name="connsiteY4" fmla="*/ 26 h 12448"/>
              <a:gd name="connsiteX5" fmla="*/ 11783 w 17859"/>
              <a:gd name="connsiteY5" fmla="*/ 8648 h 12448"/>
              <a:gd name="connsiteX6" fmla="*/ 9326 w 17859"/>
              <a:gd name="connsiteY6" fmla="*/ 9222 h 12448"/>
              <a:gd name="connsiteX7" fmla="*/ 8913 w 17859"/>
              <a:gd name="connsiteY7" fmla="*/ 12217 h 12448"/>
              <a:gd name="connsiteX8" fmla="*/ 8 w 17859"/>
              <a:gd name="connsiteY8" fmla="*/ 12267 h 12448"/>
              <a:gd name="connsiteX9" fmla="*/ 29 w 17859"/>
              <a:gd name="connsiteY9" fmla="*/ 9566 h 12448"/>
              <a:gd name="connsiteX10" fmla="*/ 142 w 17859"/>
              <a:gd name="connsiteY10" fmla="*/ 0 h 12448"/>
              <a:gd name="connsiteX0" fmla="*/ 142 w 17859"/>
              <a:gd name="connsiteY0" fmla="*/ 18 h 12466"/>
              <a:gd name="connsiteX1" fmla="*/ 7982 w 17859"/>
              <a:gd name="connsiteY1" fmla="*/ 43 h 12466"/>
              <a:gd name="connsiteX2" fmla="*/ 10322 w 17859"/>
              <a:gd name="connsiteY2" fmla="*/ 0 h 12466"/>
              <a:gd name="connsiteX3" fmla="*/ 12752 w 17859"/>
              <a:gd name="connsiteY3" fmla="*/ 55 h 12466"/>
              <a:gd name="connsiteX4" fmla="*/ 17859 w 17859"/>
              <a:gd name="connsiteY4" fmla="*/ 44 h 12466"/>
              <a:gd name="connsiteX5" fmla="*/ 11783 w 17859"/>
              <a:gd name="connsiteY5" fmla="*/ 8666 h 12466"/>
              <a:gd name="connsiteX6" fmla="*/ 9326 w 17859"/>
              <a:gd name="connsiteY6" fmla="*/ 9240 h 12466"/>
              <a:gd name="connsiteX7" fmla="*/ 8913 w 17859"/>
              <a:gd name="connsiteY7" fmla="*/ 12235 h 12466"/>
              <a:gd name="connsiteX8" fmla="*/ 8 w 17859"/>
              <a:gd name="connsiteY8" fmla="*/ 12285 h 12466"/>
              <a:gd name="connsiteX9" fmla="*/ 29 w 17859"/>
              <a:gd name="connsiteY9" fmla="*/ 9584 h 12466"/>
              <a:gd name="connsiteX10" fmla="*/ 142 w 17859"/>
              <a:gd name="connsiteY10" fmla="*/ 18 h 12466"/>
              <a:gd name="connsiteX0" fmla="*/ 142 w 17859"/>
              <a:gd name="connsiteY0" fmla="*/ 18 h 12466"/>
              <a:gd name="connsiteX1" fmla="*/ 7982 w 17859"/>
              <a:gd name="connsiteY1" fmla="*/ 43 h 12466"/>
              <a:gd name="connsiteX2" fmla="*/ 10322 w 17859"/>
              <a:gd name="connsiteY2" fmla="*/ 0 h 12466"/>
              <a:gd name="connsiteX3" fmla="*/ 12752 w 17859"/>
              <a:gd name="connsiteY3" fmla="*/ 17 h 12466"/>
              <a:gd name="connsiteX4" fmla="*/ 17859 w 17859"/>
              <a:gd name="connsiteY4" fmla="*/ 44 h 12466"/>
              <a:gd name="connsiteX5" fmla="*/ 11783 w 17859"/>
              <a:gd name="connsiteY5" fmla="*/ 8666 h 12466"/>
              <a:gd name="connsiteX6" fmla="*/ 9326 w 17859"/>
              <a:gd name="connsiteY6" fmla="*/ 9240 h 12466"/>
              <a:gd name="connsiteX7" fmla="*/ 8913 w 17859"/>
              <a:gd name="connsiteY7" fmla="*/ 12235 h 12466"/>
              <a:gd name="connsiteX8" fmla="*/ 8 w 17859"/>
              <a:gd name="connsiteY8" fmla="*/ 12285 h 12466"/>
              <a:gd name="connsiteX9" fmla="*/ 29 w 17859"/>
              <a:gd name="connsiteY9" fmla="*/ 9584 h 12466"/>
              <a:gd name="connsiteX10" fmla="*/ 142 w 17859"/>
              <a:gd name="connsiteY10" fmla="*/ 18 h 12466"/>
              <a:gd name="connsiteX0" fmla="*/ 142 w 17859"/>
              <a:gd name="connsiteY0" fmla="*/ 1 h 12449"/>
              <a:gd name="connsiteX1" fmla="*/ 7982 w 17859"/>
              <a:gd name="connsiteY1" fmla="*/ 26 h 12449"/>
              <a:gd name="connsiteX2" fmla="*/ 12752 w 17859"/>
              <a:gd name="connsiteY2" fmla="*/ 0 h 12449"/>
              <a:gd name="connsiteX3" fmla="*/ 17859 w 17859"/>
              <a:gd name="connsiteY3" fmla="*/ 27 h 12449"/>
              <a:gd name="connsiteX4" fmla="*/ 11783 w 17859"/>
              <a:gd name="connsiteY4" fmla="*/ 8649 h 12449"/>
              <a:gd name="connsiteX5" fmla="*/ 9326 w 17859"/>
              <a:gd name="connsiteY5" fmla="*/ 9223 h 12449"/>
              <a:gd name="connsiteX6" fmla="*/ 8913 w 17859"/>
              <a:gd name="connsiteY6" fmla="*/ 12218 h 12449"/>
              <a:gd name="connsiteX7" fmla="*/ 8 w 17859"/>
              <a:gd name="connsiteY7" fmla="*/ 12268 h 12449"/>
              <a:gd name="connsiteX8" fmla="*/ 29 w 17859"/>
              <a:gd name="connsiteY8" fmla="*/ 9567 h 12449"/>
              <a:gd name="connsiteX9" fmla="*/ 142 w 17859"/>
              <a:gd name="connsiteY9" fmla="*/ 1 h 12449"/>
              <a:gd name="connsiteX0" fmla="*/ 142 w 17859"/>
              <a:gd name="connsiteY0" fmla="*/ 1 h 12449"/>
              <a:gd name="connsiteX1" fmla="*/ 12752 w 17859"/>
              <a:gd name="connsiteY1" fmla="*/ 0 h 12449"/>
              <a:gd name="connsiteX2" fmla="*/ 17859 w 17859"/>
              <a:gd name="connsiteY2" fmla="*/ 27 h 12449"/>
              <a:gd name="connsiteX3" fmla="*/ 11783 w 17859"/>
              <a:gd name="connsiteY3" fmla="*/ 8649 h 12449"/>
              <a:gd name="connsiteX4" fmla="*/ 9326 w 17859"/>
              <a:gd name="connsiteY4" fmla="*/ 9223 h 12449"/>
              <a:gd name="connsiteX5" fmla="*/ 8913 w 17859"/>
              <a:gd name="connsiteY5" fmla="*/ 12218 h 12449"/>
              <a:gd name="connsiteX6" fmla="*/ 8 w 17859"/>
              <a:gd name="connsiteY6" fmla="*/ 12268 h 12449"/>
              <a:gd name="connsiteX7" fmla="*/ 29 w 17859"/>
              <a:gd name="connsiteY7" fmla="*/ 9567 h 12449"/>
              <a:gd name="connsiteX8" fmla="*/ 142 w 17859"/>
              <a:gd name="connsiteY8" fmla="*/ 1 h 12449"/>
              <a:gd name="connsiteX0" fmla="*/ 142 w 17859"/>
              <a:gd name="connsiteY0" fmla="*/ 0 h 12448"/>
              <a:gd name="connsiteX1" fmla="*/ 17859 w 17859"/>
              <a:gd name="connsiteY1" fmla="*/ 26 h 12448"/>
              <a:gd name="connsiteX2" fmla="*/ 11783 w 17859"/>
              <a:gd name="connsiteY2" fmla="*/ 8648 h 12448"/>
              <a:gd name="connsiteX3" fmla="*/ 9326 w 17859"/>
              <a:gd name="connsiteY3" fmla="*/ 9222 h 12448"/>
              <a:gd name="connsiteX4" fmla="*/ 8913 w 17859"/>
              <a:gd name="connsiteY4" fmla="*/ 12217 h 12448"/>
              <a:gd name="connsiteX5" fmla="*/ 8 w 17859"/>
              <a:gd name="connsiteY5" fmla="*/ 12267 h 12448"/>
              <a:gd name="connsiteX6" fmla="*/ 29 w 17859"/>
              <a:gd name="connsiteY6" fmla="*/ 9566 h 12448"/>
              <a:gd name="connsiteX7" fmla="*/ 142 w 17859"/>
              <a:gd name="connsiteY7" fmla="*/ 0 h 12448"/>
              <a:gd name="connsiteX0" fmla="*/ 142 w 17859"/>
              <a:gd name="connsiteY0" fmla="*/ 0 h 12448"/>
              <a:gd name="connsiteX1" fmla="*/ 17859 w 17859"/>
              <a:gd name="connsiteY1" fmla="*/ 26 h 12448"/>
              <a:gd name="connsiteX2" fmla="*/ 11783 w 17859"/>
              <a:gd name="connsiteY2" fmla="*/ 8648 h 12448"/>
              <a:gd name="connsiteX3" fmla="*/ 9326 w 17859"/>
              <a:gd name="connsiteY3" fmla="*/ 9222 h 12448"/>
              <a:gd name="connsiteX4" fmla="*/ 8913 w 17859"/>
              <a:gd name="connsiteY4" fmla="*/ 12217 h 12448"/>
              <a:gd name="connsiteX5" fmla="*/ 8 w 17859"/>
              <a:gd name="connsiteY5" fmla="*/ 12267 h 12448"/>
              <a:gd name="connsiteX6" fmla="*/ 29 w 17859"/>
              <a:gd name="connsiteY6" fmla="*/ 9566 h 12448"/>
              <a:gd name="connsiteX7" fmla="*/ 142 w 17859"/>
              <a:gd name="connsiteY7" fmla="*/ 0 h 12448"/>
              <a:gd name="connsiteX0" fmla="*/ 1762 w 19479"/>
              <a:gd name="connsiteY0" fmla="*/ 0 h 12448"/>
              <a:gd name="connsiteX1" fmla="*/ 19479 w 19479"/>
              <a:gd name="connsiteY1" fmla="*/ 26 h 12448"/>
              <a:gd name="connsiteX2" fmla="*/ 13403 w 19479"/>
              <a:gd name="connsiteY2" fmla="*/ 8648 h 12448"/>
              <a:gd name="connsiteX3" fmla="*/ 10946 w 19479"/>
              <a:gd name="connsiteY3" fmla="*/ 9222 h 12448"/>
              <a:gd name="connsiteX4" fmla="*/ 10533 w 19479"/>
              <a:gd name="connsiteY4" fmla="*/ 12217 h 12448"/>
              <a:gd name="connsiteX5" fmla="*/ 1628 w 19479"/>
              <a:gd name="connsiteY5" fmla="*/ 12267 h 12448"/>
              <a:gd name="connsiteX6" fmla="*/ 1762 w 19479"/>
              <a:gd name="connsiteY6" fmla="*/ 0 h 12448"/>
              <a:gd name="connsiteX0" fmla="*/ 1670 w 19387"/>
              <a:gd name="connsiteY0" fmla="*/ 0 h 12429"/>
              <a:gd name="connsiteX1" fmla="*/ 19387 w 19387"/>
              <a:gd name="connsiteY1" fmla="*/ 26 h 12429"/>
              <a:gd name="connsiteX2" fmla="*/ 13311 w 19387"/>
              <a:gd name="connsiteY2" fmla="*/ 8648 h 12429"/>
              <a:gd name="connsiteX3" fmla="*/ 10854 w 19387"/>
              <a:gd name="connsiteY3" fmla="*/ 9222 h 12429"/>
              <a:gd name="connsiteX4" fmla="*/ 10441 w 19387"/>
              <a:gd name="connsiteY4" fmla="*/ 12217 h 12429"/>
              <a:gd name="connsiteX5" fmla="*/ 1777 w 19387"/>
              <a:gd name="connsiteY5" fmla="*/ 12210 h 12429"/>
              <a:gd name="connsiteX6" fmla="*/ 1670 w 19387"/>
              <a:gd name="connsiteY6" fmla="*/ 0 h 12429"/>
              <a:gd name="connsiteX0" fmla="*/ 1285 w 19002"/>
              <a:gd name="connsiteY0" fmla="*/ 0 h 12429"/>
              <a:gd name="connsiteX1" fmla="*/ 19002 w 19002"/>
              <a:gd name="connsiteY1" fmla="*/ 26 h 12429"/>
              <a:gd name="connsiteX2" fmla="*/ 12926 w 19002"/>
              <a:gd name="connsiteY2" fmla="*/ 8648 h 12429"/>
              <a:gd name="connsiteX3" fmla="*/ 10469 w 19002"/>
              <a:gd name="connsiteY3" fmla="*/ 9222 h 12429"/>
              <a:gd name="connsiteX4" fmla="*/ 10056 w 19002"/>
              <a:gd name="connsiteY4" fmla="*/ 12217 h 12429"/>
              <a:gd name="connsiteX5" fmla="*/ 1392 w 19002"/>
              <a:gd name="connsiteY5" fmla="*/ 12210 h 12429"/>
              <a:gd name="connsiteX6" fmla="*/ 1285 w 19002"/>
              <a:gd name="connsiteY6" fmla="*/ 0 h 12429"/>
              <a:gd name="connsiteX0" fmla="*/ 1312 w 19029"/>
              <a:gd name="connsiteY0" fmla="*/ 0 h 12429"/>
              <a:gd name="connsiteX1" fmla="*/ 19029 w 19029"/>
              <a:gd name="connsiteY1" fmla="*/ 26 h 12429"/>
              <a:gd name="connsiteX2" fmla="*/ 12953 w 19029"/>
              <a:gd name="connsiteY2" fmla="*/ 8648 h 12429"/>
              <a:gd name="connsiteX3" fmla="*/ 10496 w 19029"/>
              <a:gd name="connsiteY3" fmla="*/ 9222 h 12429"/>
              <a:gd name="connsiteX4" fmla="*/ 10083 w 19029"/>
              <a:gd name="connsiteY4" fmla="*/ 12217 h 12429"/>
              <a:gd name="connsiteX5" fmla="*/ 1307 w 19029"/>
              <a:gd name="connsiteY5" fmla="*/ 12210 h 12429"/>
              <a:gd name="connsiteX6" fmla="*/ 1312 w 19029"/>
              <a:gd name="connsiteY6" fmla="*/ 0 h 12429"/>
              <a:gd name="connsiteX0" fmla="*/ 14 w 17731"/>
              <a:gd name="connsiteY0" fmla="*/ 0 h 12429"/>
              <a:gd name="connsiteX1" fmla="*/ 17731 w 17731"/>
              <a:gd name="connsiteY1" fmla="*/ 26 h 12429"/>
              <a:gd name="connsiteX2" fmla="*/ 11655 w 17731"/>
              <a:gd name="connsiteY2" fmla="*/ 8648 h 12429"/>
              <a:gd name="connsiteX3" fmla="*/ 9198 w 17731"/>
              <a:gd name="connsiteY3" fmla="*/ 9222 h 12429"/>
              <a:gd name="connsiteX4" fmla="*/ 8785 w 17731"/>
              <a:gd name="connsiteY4" fmla="*/ 12217 h 12429"/>
              <a:gd name="connsiteX5" fmla="*/ 9 w 17731"/>
              <a:gd name="connsiteY5" fmla="*/ 12210 h 12429"/>
              <a:gd name="connsiteX6" fmla="*/ 14 w 17731"/>
              <a:gd name="connsiteY6" fmla="*/ 0 h 12429"/>
              <a:gd name="connsiteX0" fmla="*/ 5 w 17722"/>
              <a:gd name="connsiteY0" fmla="*/ 0 h 12433"/>
              <a:gd name="connsiteX1" fmla="*/ 17722 w 17722"/>
              <a:gd name="connsiteY1" fmla="*/ 26 h 12433"/>
              <a:gd name="connsiteX2" fmla="*/ 11646 w 17722"/>
              <a:gd name="connsiteY2" fmla="*/ 8648 h 12433"/>
              <a:gd name="connsiteX3" fmla="*/ 9189 w 17722"/>
              <a:gd name="connsiteY3" fmla="*/ 9222 h 12433"/>
              <a:gd name="connsiteX4" fmla="*/ 8776 w 17722"/>
              <a:gd name="connsiteY4" fmla="*/ 12217 h 12433"/>
              <a:gd name="connsiteX5" fmla="*/ 0 w 17722"/>
              <a:gd name="connsiteY5" fmla="*/ 12210 h 12433"/>
              <a:gd name="connsiteX6" fmla="*/ 5 w 17722"/>
              <a:gd name="connsiteY6" fmla="*/ 0 h 12433"/>
              <a:gd name="connsiteX0" fmla="*/ 5 w 17722"/>
              <a:gd name="connsiteY0" fmla="*/ 0 h 12224"/>
              <a:gd name="connsiteX1" fmla="*/ 17722 w 17722"/>
              <a:gd name="connsiteY1" fmla="*/ 26 h 12224"/>
              <a:gd name="connsiteX2" fmla="*/ 11646 w 17722"/>
              <a:gd name="connsiteY2" fmla="*/ 8648 h 12224"/>
              <a:gd name="connsiteX3" fmla="*/ 9189 w 17722"/>
              <a:gd name="connsiteY3" fmla="*/ 9222 h 12224"/>
              <a:gd name="connsiteX4" fmla="*/ 8776 w 17722"/>
              <a:gd name="connsiteY4" fmla="*/ 12217 h 12224"/>
              <a:gd name="connsiteX5" fmla="*/ 0 w 17722"/>
              <a:gd name="connsiteY5" fmla="*/ 12210 h 12224"/>
              <a:gd name="connsiteX6" fmla="*/ 5 w 17722"/>
              <a:gd name="connsiteY6" fmla="*/ 0 h 12224"/>
              <a:gd name="connsiteX0" fmla="*/ 5 w 17722"/>
              <a:gd name="connsiteY0" fmla="*/ 0 h 12240"/>
              <a:gd name="connsiteX1" fmla="*/ 17722 w 17722"/>
              <a:gd name="connsiteY1" fmla="*/ 26 h 12240"/>
              <a:gd name="connsiteX2" fmla="*/ 11646 w 17722"/>
              <a:gd name="connsiteY2" fmla="*/ 8648 h 12240"/>
              <a:gd name="connsiteX3" fmla="*/ 9189 w 17722"/>
              <a:gd name="connsiteY3" fmla="*/ 9222 h 12240"/>
              <a:gd name="connsiteX4" fmla="*/ 8776 w 17722"/>
              <a:gd name="connsiteY4" fmla="*/ 12217 h 12240"/>
              <a:gd name="connsiteX5" fmla="*/ 0 w 17722"/>
              <a:gd name="connsiteY5" fmla="*/ 12210 h 12240"/>
              <a:gd name="connsiteX6" fmla="*/ 5 w 17722"/>
              <a:gd name="connsiteY6" fmla="*/ 0 h 12240"/>
              <a:gd name="connsiteX0" fmla="*/ 5 w 17722"/>
              <a:gd name="connsiteY0" fmla="*/ 0 h 12240"/>
              <a:gd name="connsiteX1" fmla="*/ 17722 w 17722"/>
              <a:gd name="connsiteY1" fmla="*/ 26 h 12240"/>
              <a:gd name="connsiteX2" fmla="*/ 11646 w 17722"/>
              <a:gd name="connsiteY2" fmla="*/ 8648 h 12240"/>
              <a:gd name="connsiteX3" fmla="*/ 9189 w 17722"/>
              <a:gd name="connsiteY3" fmla="*/ 9222 h 12240"/>
              <a:gd name="connsiteX4" fmla="*/ 8776 w 17722"/>
              <a:gd name="connsiteY4" fmla="*/ 12217 h 12240"/>
              <a:gd name="connsiteX5" fmla="*/ 0 w 17722"/>
              <a:gd name="connsiteY5" fmla="*/ 12210 h 12240"/>
              <a:gd name="connsiteX6" fmla="*/ 5 w 17722"/>
              <a:gd name="connsiteY6" fmla="*/ 0 h 12240"/>
              <a:gd name="connsiteX0" fmla="*/ 5 w 17722"/>
              <a:gd name="connsiteY0" fmla="*/ 0 h 12468"/>
              <a:gd name="connsiteX1" fmla="*/ 17722 w 17722"/>
              <a:gd name="connsiteY1" fmla="*/ 26 h 12468"/>
              <a:gd name="connsiteX2" fmla="*/ 11646 w 17722"/>
              <a:gd name="connsiteY2" fmla="*/ 8648 h 12468"/>
              <a:gd name="connsiteX3" fmla="*/ 9189 w 17722"/>
              <a:gd name="connsiteY3" fmla="*/ 8750 h 12468"/>
              <a:gd name="connsiteX4" fmla="*/ 8776 w 17722"/>
              <a:gd name="connsiteY4" fmla="*/ 12217 h 12468"/>
              <a:gd name="connsiteX5" fmla="*/ 0 w 17722"/>
              <a:gd name="connsiteY5" fmla="*/ 12210 h 12468"/>
              <a:gd name="connsiteX6" fmla="*/ 5 w 17722"/>
              <a:gd name="connsiteY6" fmla="*/ 0 h 12468"/>
              <a:gd name="connsiteX0" fmla="*/ 5 w 17722"/>
              <a:gd name="connsiteY0" fmla="*/ 0 h 12476"/>
              <a:gd name="connsiteX1" fmla="*/ 17722 w 17722"/>
              <a:gd name="connsiteY1" fmla="*/ 26 h 12476"/>
              <a:gd name="connsiteX2" fmla="*/ 11646 w 17722"/>
              <a:gd name="connsiteY2" fmla="*/ 8648 h 12476"/>
              <a:gd name="connsiteX3" fmla="*/ 9189 w 17722"/>
              <a:gd name="connsiteY3" fmla="*/ 8750 h 12476"/>
              <a:gd name="connsiteX4" fmla="*/ 8776 w 17722"/>
              <a:gd name="connsiteY4" fmla="*/ 12217 h 12476"/>
              <a:gd name="connsiteX5" fmla="*/ 0 w 17722"/>
              <a:gd name="connsiteY5" fmla="*/ 12210 h 12476"/>
              <a:gd name="connsiteX6" fmla="*/ 5 w 17722"/>
              <a:gd name="connsiteY6" fmla="*/ 0 h 12476"/>
              <a:gd name="connsiteX0" fmla="*/ 5 w 17722"/>
              <a:gd name="connsiteY0" fmla="*/ 0 h 12476"/>
              <a:gd name="connsiteX1" fmla="*/ 17722 w 17722"/>
              <a:gd name="connsiteY1" fmla="*/ 26 h 12476"/>
              <a:gd name="connsiteX2" fmla="*/ 11646 w 17722"/>
              <a:gd name="connsiteY2" fmla="*/ 8648 h 12476"/>
              <a:gd name="connsiteX3" fmla="*/ 9189 w 17722"/>
              <a:gd name="connsiteY3" fmla="*/ 8750 h 12476"/>
              <a:gd name="connsiteX4" fmla="*/ 8776 w 17722"/>
              <a:gd name="connsiteY4" fmla="*/ 12217 h 12476"/>
              <a:gd name="connsiteX5" fmla="*/ 0 w 17722"/>
              <a:gd name="connsiteY5" fmla="*/ 12210 h 12476"/>
              <a:gd name="connsiteX6" fmla="*/ 5 w 17722"/>
              <a:gd name="connsiteY6" fmla="*/ 0 h 12476"/>
              <a:gd name="connsiteX0" fmla="*/ 5 w 17722"/>
              <a:gd name="connsiteY0" fmla="*/ 0 h 12234"/>
              <a:gd name="connsiteX1" fmla="*/ 17722 w 17722"/>
              <a:gd name="connsiteY1" fmla="*/ 26 h 12234"/>
              <a:gd name="connsiteX2" fmla="*/ 11646 w 17722"/>
              <a:gd name="connsiteY2" fmla="*/ 8648 h 12234"/>
              <a:gd name="connsiteX3" fmla="*/ 9189 w 17722"/>
              <a:gd name="connsiteY3" fmla="*/ 8750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189 w 17722"/>
              <a:gd name="connsiteY3" fmla="*/ 8750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46 w 17722"/>
              <a:gd name="connsiteY2" fmla="*/ 8648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14 w 17722"/>
              <a:gd name="connsiteY2" fmla="*/ 8705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14 w 17722"/>
              <a:gd name="connsiteY2" fmla="*/ 8705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22"/>
              <a:gd name="connsiteY0" fmla="*/ 0 h 12234"/>
              <a:gd name="connsiteX1" fmla="*/ 17722 w 17722"/>
              <a:gd name="connsiteY1" fmla="*/ 26 h 12234"/>
              <a:gd name="connsiteX2" fmla="*/ 11614 w 17722"/>
              <a:gd name="connsiteY2" fmla="*/ 8705 h 12234"/>
              <a:gd name="connsiteX3" fmla="*/ 9382 w 17722"/>
              <a:gd name="connsiteY3" fmla="*/ 8693 h 12234"/>
              <a:gd name="connsiteX4" fmla="*/ 8776 w 17722"/>
              <a:gd name="connsiteY4" fmla="*/ 12217 h 12234"/>
              <a:gd name="connsiteX5" fmla="*/ 0 w 17722"/>
              <a:gd name="connsiteY5" fmla="*/ 12210 h 12234"/>
              <a:gd name="connsiteX6" fmla="*/ 5 w 17722"/>
              <a:gd name="connsiteY6" fmla="*/ 0 h 12234"/>
              <a:gd name="connsiteX0" fmla="*/ 5 w 17706"/>
              <a:gd name="connsiteY0" fmla="*/ 12 h 12246"/>
              <a:gd name="connsiteX1" fmla="*/ 17706 w 17706"/>
              <a:gd name="connsiteY1" fmla="*/ 0 h 12246"/>
              <a:gd name="connsiteX2" fmla="*/ 11614 w 17706"/>
              <a:gd name="connsiteY2" fmla="*/ 8717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82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7706"/>
              <a:gd name="connsiteY0" fmla="*/ 12 h 12246"/>
              <a:gd name="connsiteX1" fmla="*/ 17706 w 17706"/>
              <a:gd name="connsiteY1" fmla="*/ 0 h 12246"/>
              <a:gd name="connsiteX2" fmla="*/ 11556 w 17706"/>
              <a:gd name="connsiteY2" fmla="*/ 8818 h 12246"/>
              <a:gd name="connsiteX3" fmla="*/ 9343 w 17706"/>
              <a:gd name="connsiteY3" fmla="*/ 8705 h 12246"/>
              <a:gd name="connsiteX4" fmla="*/ 8776 w 17706"/>
              <a:gd name="connsiteY4" fmla="*/ 12229 h 12246"/>
              <a:gd name="connsiteX5" fmla="*/ 0 w 17706"/>
              <a:gd name="connsiteY5" fmla="*/ 12222 h 12246"/>
              <a:gd name="connsiteX6" fmla="*/ 5 w 17706"/>
              <a:gd name="connsiteY6" fmla="*/ 12 h 12246"/>
              <a:gd name="connsiteX0" fmla="*/ 5 w 18483"/>
              <a:gd name="connsiteY0" fmla="*/ 0 h 12234"/>
              <a:gd name="connsiteX1" fmla="*/ 18483 w 18483"/>
              <a:gd name="connsiteY1" fmla="*/ 3 h 12234"/>
              <a:gd name="connsiteX2" fmla="*/ 11556 w 18483"/>
              <a:gd name="connsiteY2" fmla="*/ 8806 h 12234"/>
              <a:gd name="connsiteX3" fmla="*/ 9343 w 18483"/>
              <a:gd name="connsiteY3" fmla="*/ 8693 h 12234"/>
              <a:gd name="connsiteX4" fmla="*/ 8776 w 18483"/>
              <a:gd name="connsiteY4" fmla="*/ 12217 h 12234"/>
              <a:gd name="connsiteX5" fmla="*/ 0 w 18483"/>
              <a:gd name="connsiteY5" fmla="*/ 12210 h 12234"/>
              <a:gd name="connsiteX6" fmla="*/ 5 w 18483"/>
              <a:gd name="connsiteY6" fmla="*/ 0 h 12234"/>
              <a:gd name="connsiteX0" fmla="*/ 5 w 19548"/>
              <a:gd name="connsiteY0" fmla="*/ 0 h 12234"/>
              <a:gd name="connsiteX1" fmla="*/ 18483 w 19548"/>
              <a:gd name="connsiteY1" fmla="*/ 3 h 12234"/>
              <a:gd name="connsiteX2" fmla="*/ 16699 w 19548"/>
              <a:gd name="connsiteY2" fmla="*/ 3167 h 12234"/>
              <a:gd name="connsiteX3" fmla="*/ 11556 w 19548"/>
              <a:gd name="connsiteY3" fmla="*/ 8806 h 12234"/>
              <a:gd name="connsiteX4" fmla="*/ 9343 w 19548"/>
              <a:gd name="connsiteY4" fmla="*/ 8693 h 12234"/>
              <a:gd name="connsiteX5" fmla="*/ 8776 w 19548"/>
              <a:gd name="connsiteY5" fmla="*/ 12217 h 12234"/>
              <a:gd name="connsiteX6" fmla="*/ 0 w 19548"/>
              <a:gd name="connsiteY6" fmla="*/ 12210 h 12234"/>
              <a:gd name="connsiteX7" fmla="*/ 5 w 19548"/>
              <a:gd name="connsiteY7" fmla="*/ 0 h 12234"/>
              <a:gd name="connsiteX0" fmla="*/ 5 w 19991"/>
              <a:gd name="connsiteY0" fmla="*/ 0 h 12234"/>
              <a:gd name="connsiteX1" fmla="*/ 18483 w 19991"/>
              <a:gd name="connsiteY1" fmla="*/ 3 h 12234"/>
              <a:gd name="connsiteX2" fmla="*/ 18410 w 19991"/>
              <a:gd name="connsiteY2" fmla="*/ 4682 h 12234"/>
              <a:gd name="connsiteX3" fmla="*/ 11556 w 19991"/>
              <a:gd name="connsiteY3" fmla="*/ 8806 h 12234"/>
              <a:gd name="connsiteX4" fmla="*/ 9343 w 19991"/>
              <a:gd name="connsiteY4" fmla="*/ 8693 h 12234"/>
              <a:gd name="connsiteX5" fmla="*/ 8776 w 19991"/>
              <a:gd name="connsiteY5" fmla="*/ 12217 h 12234"/>
              <a:gd name="connsiteX6" fmla="*/ 0 w 19991"/>
              <a:gd name="connsiteY6" fmla="*/ 12210 h 12234"/>
              <a:gd name="connsiteX7" fmla="*/ 5 w 19991"/>
              <a:gd name="connsiteY7" fmla="*/ 0 h 12234"/>
              <a:gd name="connsiteX0" fmla="*/ 5 w 19702"/>
              <a:gd name="connsiteY0" fmla="*/ 0 h 12234"/>
              <a:gd name="connsiteX1" fmla="*/ 18483 w 19702"/>
              <a:gd name="connsiteY1" fmla="*/ 3 h 12234"/>
              <a:gd name="connsiteX2" fmla="*/ 18410 w 19702"/>
              <a:gd name="connsiteY2" fmla="*/ 4682 h 12234"/>
              <a:gd name="connsiteX3" fmla="*/ 11556 w 19702"/>
              <a:gd name="connsiteY3" fmla="*/ 8806 h 12234"/>
              <a:gd name="connsiteX4" fmla="*/ 9343 w 19702"/>
              <a:gd name="connsiteY4" fmla="*/ 8693 h 12234"/>
              <a:gd name="connsiteX5" fmla="*/ 8776 w 19702"/>
              <a:gd name="connsiteY5" fmla="*/ 12217 h 12234"/>
              <a:gd name="connsiteX6" fmla="*/ 0 w 19702"/>
              <a:gd name="connsiteY6" fmla="*/ 12210 h 12234"/>
              <a:gd name="connsiteX7" fmla="*/ 5 w 19702"/>
              <a:gd name="connsiteY7" fmla="*/ 0 h 12234"/>
              <a:gd name="connsiteX0" fmla="*/ 5 w 18483"/>
              <a:gd name="connsiteY0" fmla="*/ 0 h 12234"/>
              <a:gd name="connsiteX1" fmla="*/ 18483 w 18483"/>
              <a:gd name="connsiteY1" fmla="*/ 3 h 12234"/>
              <a:gd name="connsiteX2" fmla="*/ 18410 w 18483"/>
              <a:gd name="connsiteY2" fmla="*/ 4682 h 12234"/>
              <a:gd name="connsiteX3" fmla="*/ 11556 w 18483"/>
              <a:gd name="connsiteY3" fmla="*/ 8806 h 12234"/>
              <a:gd name="connsiteX4" fmla="*/ 9343 w 18483"/>
              <a:gd name="connsiteY4" fmla="*/ 8693 h 12234"/>
              <a:gd name="connsiteX5" fmla="*/ 8776 w 18483"/>
              <a:gd name="connsiteY5" fmla="*/ 12217 h 12234"/>
              <a:gd name="connsiteX6" fmla="*/ 0 w 18483"/>
              <a:gd name="connsiteY6" fmla="*/ 12210 h 12234"/>
              <a:gd name="connsiteX7" fmla="*/ 5 w 18483"/>
              <a:gd name="connsiteY7" fmla="*/ 0 h 12234"/>
              <a:gd name="connsiteX0" fmla="*/ 5 w 18483"/>
              <a:gd name="connsiteY0" fmla="*/ 0 h 12234"/>
              <a:gd name="connsiteX1" fmla="*/ 18483 w 18483"/>
              <a:gd name="connsiteY1" fmla="*/ 3 h 12234"/>
              <a:gd name="connsiteX2" fmla="*/ 18449 w 18483"/>
              <a:gd name="connsiteY2" fmla="*/ 4682 h 12234"/>
              <a:gd name="connsiteX3" fmla="*/ 11556 w 18483"/>
              <a:gd name="connsiteY3" fmla="*/ 8806 h 12234"/>
              <a:gd name="connsiteX4" fmla="*/ 9343 w 18483"/>
              <a:gd name="connsiteY4" fmla="*/ 8693 h 12234"/>
              <a:gd name="connsiteX5" fmla="*/ 8776 w 18483"/>
              <a:gd name="connsiteY5" fmla="*/ 12217 h 12234"/>
              <a:gd name="connsiteX6" fmla="*/ 0 w 18483"/>
              <a:gd name="connsiteY6" fmla="*/ 12210 h 12234"/>
              <a:gd name="connsiteX7" fmla="*/ 5 w 18483"/>
              <a:gd name="connsiteY7" fmla="*/ 0 h 12234"/>
              <a:gd name="connsiteX0" fmla="*/ 5 w 18457"/>
              <a:gd name="connsiteY0" fmla="*/ 0 h 12234"/>
              <a:gd name="connsiteX1" fmla="*/ 18457 w 18457"/>
              <a:gd name="connsiteY1" fmla="*/ 18 h 12234"/>
              <a:gd name="connsiteX2" fmla="*/ 18449 w 18457"/>
              <a:gd name="connsiteY2" fmla="*/ 4682 h 12234"/>
              <a:gd name="connsiteX3" fmla="*/ 11556 w 18457"/>
              <a:gd name="connsiteY3" fmla="*/ 8806 h 12234"/>
              <a:gd name="connsiteX4" fmla="*/ 9343 w 18457"/>
              <a:gd name="connsiteY4" fmla="*/ 8693 h 12234"/>
              <a:gd name="connsiteX5" fmla="*/ 8776 w 18457"/>
              <a:gd name="connsiteY5" fmla="*/ 12217 h 12234"/>
              <a:gd name="connsiteX6" fmla="*/ 0 w 18457"/>
              <a:gd name="connsiteY6" fmla="*/ 12210 h 12234"/>
              <a:gd name="connsiteX7" fmla="*/ 5 w 18457"/>
              <a:gd name="connsiteY7" fmla="*/ 0 h 12234"/>
              <a:gd name="connsiteX0" fmla="*/ 5 w 18457"/>
              <a:gd name="connsiteY0" fmla="*/ 0 h 12234"/>
              <a:gd name="connsiteX1" fmla="*/ 18457 w 18457"/>
              <a:gd name="connsiteY1" fmla="*/ 18 h 12234"/>
              <a:gd name="connsiteX2" fmla="*/ 18449 w 18457"/>
              <a:gd name="connsiteY2" fmla="*/ 4682 h 12234"/>
              <a:gd name="connsiteX3" fmla="*/ 14136 w 18457"/>
              <a:gd name="connsiteY3" fmla="*/ 10244 h 12234"/>
              <a:gd name="connsiteX4" fmla="*/ 9343 w 18457"/>
              <a:gd name="connsiteY4" fmla="*/ 8693 h 12234"/>
              <a:gd name="connsiteX5" fmla="*/ 8776 w 18457"/>
              <a:gd name="connsiteY5" fmla="*/ 12217 h 12234"/>
              <a:gd name="connsiteX6" fmla="*/ 0 w 18457"/>
              <a:gd name="connsiteY6" fmla="*/ 12210 h 12234"/>
              <a:gd name="connsiteX7" fmla="*/ 5 w 18457"/>
              <a:gd name="connsiteY7" fmla="*/ 0 h 12234"/>
              <a:gd name="connsiteX0" fmla="*/ 5 w 18457"/>
              <a:gd name="connsiteY0" fmla="*/ 0 h 12234"/>
              <a:gd name="connsiteX1" fmla="*/ 18457 w 18457"/>
              <a:gd name="connsiteY1" fmla="*/ 18 h 12234"/>
              <a:gd name="connsiteX2" fmla="*/ 18449 w 18457"/>
              <a:gd name="connsiteY2" fmla="*/ 4682 h 12234"/>
              <a:gd name="connsiteX3" fmla="*/ 14136 w 18457"/>
              <a:gd name="connsiteY3" fmla="*/ 10244 h 12234"/>
              <a:gd name="connsiteX4" fmla="*/ 11988 w 18457"/>
              <a:gd name="connsiteY4" fmla="*/ 10038 h 12234"/>
              <a:gd name="connsiteX5" fmla="*/ 8776 w 18457"/>
              <a:gd name="connsiteY5" fmla="*/ 12217 h 12234"/>
              <a:gd name="connsiteX6" fmla="*/ 0 w 18457"/>
              <a:gd name="connsiteY6" fmla="*/ 12210 h 12234"/>
              <a:gd name="connsiteX7" fmla="*/ 5 w 18457"/>
              <a:gd name="connsiteY7" fmla="*/ 0 h 12234"/>
              <a:gd name="connsiteX0" fmla="*/ 5 w 18457"/>
              <a:gd name="connsiteY0" fmla="*/ 0 h 12210"/>
              <a:gd name="connsiteX1" fmla="*/ 18457 w 18457"/>
              <a:gd name="connsiteY1" fmla="*/ 18 h 12210"/>
              <a:gd name="connsiteX2" fmla="*/ 18449 w 18457"/>
              <a:gd name="connsiteY2" fmla="*/ 4682 h 12210"/>
              <a:gd name="connsiteX3" fmla="*/ 14136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36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36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36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36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1988 w 18457"/>
              <a:gd name="connsiteY4" fmla="*/ 10038 h 12210"/>
              <a:gd name="connsiteX5" fmla="*/ 11290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1988 w 18457"/>
              <a:gd name="connsiteY4" fmla="*/ 10038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2054 w 18457"/>
              <a:gd name="connsiteY4" fmla="*/ 10084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2054 w 18457"/>
              <a:gd name="connsiteY4" fmla="*/ 10084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149 w 18457"/>
              <a:gd name="connsiteY3" fmla="*/ 10244 h 12210"/>
              <a:gd name="connsiteX4" fmla="*/ 12054 w 18457"/>
              <a:gd name="connsiteY4" fmla="*/ 10084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557 w 18457"/>
              <a:gd name="connsiteY3" fmla="*/ 10043 h 12210"/>
              <a:gd name="connsiteX4" fmla="*/ 12054 w 18457"/>
              <a:gd name="connsiteY4" fmla="*/ 10084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557 w 18457"/>
              <a:gd name="connsiteY3" fmla="*/ 10043 h 12210"/>
              <a:gd name="connsiteX4" fmla="*/ 12054 w 18457"/>
              <a:gd name="connsiteY4" fmla="*/ 10084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557 w 18457"/>
              <a:gd name="connsiteY3" fmla="*/ 10043 h 12210"/>
              <a:gd name="connsiteX4" fmla="*/ 12172 w 18457"/>
              <a:gd name="connsiteY4" fmla="*/ 10069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10"/>
              <a:gd name="connsiteX1" fmla="*/ 18457 w 18457"/>
              <a:gd name="connsiteY1" fmla="*/ 18 h 12210"/>
              <a:gd name="connsiteX2" fmla="*/ 18449 w 18457"/>
              <a:gd name="connsiteY2" fmla="*/ 4682 h 12210"/>
              <a:gd name="connsiteX3" fmla="*/ 14557 w 18457"/>
              <a:gd name="connsiteY3" fmla="*/ 10043 h 12210"/>
              <a:gd name="connsiteX4" fmla="*/ 12172 w 18457"/>
              <a:gd name="connsiteY4" fmla="*/ 10069 h 12210"/>
              <a:gd name="connsiteX5" fmla="*/ 11356 w 18457"/>
              <a:gd name="connsiteY5" fmla="*/ 12171 h 12210"/>
              <a:gd name="connsiteX6" fmla="*/ 0 w 18457"/>
              <a:gd name="connsiteY6" fmla="*/ 12210 h 12210"/>
              <a:gd name="connsiteX7" fmla="*/ 5 w 18457"/>
              <a:gd name="connsiteY7" fmla="*/ 0 h 12210"/>
              <a:gd name="connsiteX0" fmla="*/ 5 w 18457"/>
              <a:gd name="connsiteY0" fmla="*/ 0 h 12234"/>
              <a:gd name="connsiteX1" fmla="*/ 18457 w 18457"/>
              <a:gd name="connsiteY1" fmla="*/ 18 h 12234"/>
              <a:gd name="connsiteX2" fmla="*/ 18449 w 18457"/>
              <a:gd name="connsiteY2" fmla="*/ 4682 h 12234"/>
              <a:gd name="connsiteX3" fmla="*/ 14557 w 18457"/>
              <a:gd name="connsiteY3" fmla="*/ 10043 h 12234"/>
              <a:gd name="connsiteX4" fmla="*/ 12172 w 18457"/>
              <a:gd name="connsiteY4" fmla="*/ 10069 h 12234"/>
              <a:gd name="connsiteX5" fmla="*/ 11382 w 18457"/>
              <a:gd name="connsiteY5" fmla="*/ 12217 h 12234"/>
              <a:gd name="connsiteX6" fmla="*/ 0 w 18457"/>
              <a:gd name="connsiteY6" fmla="*/ 12210 h 12234"/>
              <a:gd name="connsiteX7" fmla="*/ 5 w 18457"/>
              <a:gd name="connsiteY7" fmla="*/ 0 h 12234"/>
              <a:gd name="connsiteX0" fmla="*/ 5 w 18457"/>
              <a:gd name="connsiteY0" fmla="*/ 0 h 12234"/>
              <a:gd name="connsiteX1" fmla="*/ 18457 w 18457"/>
              <a:gd name="connsiteY1" fmla="*/ 18 h 12234"/>
              <a:gd name="connsiteX2" fmla="*/ 18449 w 18457"/>
              <a:gd name="connsiteY2" fmla="*/ 4682 h 12234"/>
              <a:gd name="connsiteX3" fmla="*/ 14557 w 18457"/>
              <a:gd name="connsiteY3" fmla="*/ 10043 h 12234"/>
              <a:gd name="connsiteX4" fmla="*/ 12042 w 18457"/>
              <a:gd name="connsiteY4" fmla="*/ 10130 h 12234"/>
              <a:gd name="connsiteX5" fmla="*/ 11382 w 18457"/>
              <a:gd name="connsiteY5" fmla="*/ 12217 h 12234"/>
              <a:gd name="connsiteX6" fmla="*/ 0 w 18457"/>
              <a:gd name="connsiteY6" fmla="*/ 12210 h 12234"/>
              <a:gd name="connsiteX7" fmla="*/ 5 w 18457"/>
              <a:gd name="connsiteY7" fmla="*/ 0 h 12234"/>
              <a:gd name="connsiteX0" fmla="*/ 5 w 18457"/>
              <a:gd name="connsiteY0" fmla="*/ 0 h 12234"/>
              <a:gd name="connsiteX1" fmla="*/ 18457 w 18457"/>
              <a:gd name="connsiteY1" fmla="*/ 18 h 12234"/>
              <a:gd name="connsiteX2" fmla="*/ 18449 w 18457"/>
              <a:gd name="connsiteY2" fmla="*/ 4682 h 12234"/>
              <a:gd name="connsiteX3" fmla="*/ 14557 w 18457"/>
              <a:gd name="connsiteY3" fmla="*/ 10043 h 12234"/>
              <a:gd name="connsiteX4" fmla="*/ 12042 w 18457"/>
              <a:gd name="connsiteY4" fmla="*/ 10130 h 12234"/>
              <a:gd name="connsiteX5" fmla="*/ 11497 w 18457"/>
              <a:gd name="connsiteY5" fmla="*/ 12217 h 12234"/>
              <a:gd name="connsiteX6" fmla="*/ 0 w 18457"/>
              <a:gd name="connsiteY6" fmla="*/ 12210 h 12234"/>
              <a:gd name="connsiteX7" fmla="*/ 5 w 18457"/>
              <a:gd name="connsiteY7" fmla="*/ 0 h 12234"/>
              <a:gd name="connsiteX0" fmla="*/ 5 w 18457"/>
              <a:gd name="connsiteY0" fmla="*/ 0 h 12221"/>
              <a:gd name="connsiteX1" fmla="*/ 18457 w 18457"/>
              <a:gd name="connsiteY1" fmla="*/ 18 h 12221"/>
              <a:gd name="connsiteX2" fmla="*/ 18449 w 18457"/>
              <a:gd name="connsiteY2" fmla="*/ 4682 h 12221"/>
              <a:gd name="connsiteX3" fmla="*/ 14557 w 18457"/>
              <a:gd name="connsiteY3" fmla="*/ 10043 h 12221"/>
              <a:gd name="connsiteX4" fmla="*/ 12042 w 18457"/>
              <a:gd name="connsiteY4" fmla="*/ 10130 h 12221"/>
              <a:gd name="connsiteX5" fmla="*/ 11511 w 18457"/>
              <a:gd name="connsiteY5" fmla="*/ 12200 h 12221"/>
              <a:gd name="connsiteX6" fmla="*/ 0 w 18457"/>
              <a:gd name="connsiteY6" fmla="*/ 12210 h 12221"/>
              <a:gd name="connsiteX7" fmla="*/ 5 w 18457"/>
              <a:gd name="connsiteY7" fmla="*/ 0 h 12221"/>
              <a:gd name="connsiteX0" fmla="*/ 5 w 18457"/>
              <a:gd name="connsiteY0" fmla="*/ 0 h 12221"/>
              <a:gd name="connsiteX1" fmla="*/ 18457 w 18457"/>
              <a:gd name="connsiteY1" fmla="*/ 18 h 12221"/>
              <a:gd name="connsiteX2" fmla="*/ 18449 w 18457"/>
              <a:gd name="connsiteY2" fmla="*/ 4682 h 12221"/>
              <a:gd name="connsiteX3" fmla="*/ 14557 w 18457"/>
              <a:gd name="connsiteY3" fmla="*/ 10043 h 12221"/>
              <a:gd name="connsiteX4" fmla="*/ 12042 w 18457"/>
              <a:gd name="connsiteY4" fmla="*/ 10130 h 12221"/>
              <a:gd name="connsiteX5" fmla="*/ 11468 w 18457"/>
              <a:gd name="connsiteY5" fmla="*/ 12200 h 12221"/>
              <a:gd name="connsiteX6" fmla="*/ 0 w 18457"/>
              <a:gd name="connsiteY6" fmla="*/ 12210 h 12221"/>
              <a:gd name="connsiteX7" fmla="*/ 5 w 18457"/>
              <a:gd name="connsiteY7" fmla="*/ 0 h 12221"/>
              <a:gd name="connsiteX0" fmla="*/ 5 w 18457"/>
              <a:gd name="connsiteY0" fmla="*/ 0 h 12221"/>
              <a:gd name="connsiteX1" fmla="*/ 18457 w 18457"/>
              <a:gd name="connsiteY1" fmla="*/ 18 h 12221"/>
              <a:gd name="connsiteX2" fmla="*/ 18449 w 18457"/>
              <a:gd name="connsiteY2" fmla="*/ 4682 h 12221"/>
              <a:gd name="connsiteX3" fmla="*/ 14557 w 18457"/>
              <a:gd name="connsiteY3" fmla="*/ 10043 h 12221"/>
              <a:gd name="connsiteX4" fmla="*/ 12042 w 18457"/>
              <a:gd name="connsiteY4" fmla="*/ 10130 h 12221"/>
              <a:gd name="connsiteX5" fmla="*/ 11468 w 18457"/>
              <a:gd name="connsiteY5" fmla="*/ 12200 h 12221"/>
              <a:gd name="connsiteX6" fmla="*/ 0 w 18457"/>
              <a:gd name="connsiteY6" fmla="*/ 12210 h 12221"/>
              <a:gd name="connsiteX7" fmla="*/ 5 w 18457"/>
              <a:gd name="connsiteY7" fmla="*/ 0 h 12221"/>
              <a:gd name="connsiteX0" fmla="*/ 5 w 18449"/>
              <a:gd name="connsiteY0" fmla="*/ 0 h 12221"/>
              <a:gd name="connsiteX1" fmla="*/ 18443 w 18449"/>
              <a:gd name="connsiteY1" fmla="*/ 35 h 12221"/>
              <a:gd name="connsiteX2" fmla="*/ 18449 w 18449"/>
              <a:gd name="connsiteY2" fmla="*/ 4682 h 12221"/>
              <a:gd name="connsiteX3" fmla="*/ 14557 w 18449"/>
              <a:gd name="connsiteY3" fmla="*/ 10043 h 12221"/>
              <a:gd name="connsiteX4" fmla="*/ 12042 w 18449"/>
              <a:gd name="connsiteY4" fmla="*/ 10130 h 12221"/>
              <a:gd name="connsiteX5" fmla="*/ 11468 w 18449"/>
              <a:gd name="connsiteY5" fmla="*/ 12200 h 12221"/>
              <a:gd name="connsiteX6" fmla="*/ 0 w 18449"/>
              <a:gd name="connsiteY6" fmla="*/ 12210 h 12221"/>
              <a:gd name="connsiteX7" fmla="*/ 5 w 18449"/>
              <a:gd name="connsiteY7" fmla="*/ 0 h 12221"/>
              <a:gd name="connsiteX0" fmla="*/ 5 w 18451"/>
              <a:gd name="connsiteY0" fmla="*/ 0 h 12221"/>
              <a:gd name="connsiteX1" fmla="*/ 18443 w 18451"/>
              <a:gd name="connsiteY1" fmla="*/ 35 h 12221"/>
              <a:gd name="connsiteX2" fmla="*/ 18449 w 18451"/>
              <a:gd name="connsiteY2" fmla="*/ 4682 h 12221"/>
              <a:gd name="connsiteX3" fmla="*/ 14557 w 18451"/>
              <a:gd name="connsiteY3" fmla="*/ 10043 h 12221"/>
              <a:gd name="connsiteX4" fmla="*/ 12042 w 18451"/>
              <a:gd name="connsiteY4" fmla="*/ 10130 h 12221"/>
              <a:gd name="connsiteX5" fmla="*/ 11468 w 18451"/>
              <a:gd name="connsiteY5" fmla="*/ 12200 h 12221"/>
              <a:gd name="connsiteX6" fmla="*/ 0 w 18451"/>
              <a:gd name="connsiteY6" fmla="*/ 12210 h 12221"/>
              <a:gd name="connsiteX7" fmla="*/ 5 w 18451"/>
              <a:gd name="connsiteY7" fmla="*/ 0 h 12221"/>
              <a:gd name="connsiteX0" fmla="*/ 5 w 18472"/>
              <a:gd name="connsiteY0" fmla="*/ 0 h 12221"/>
              <a:gd name="connsiteX1" fmla="*/ 18472 w 18472"/>
              <a:gd name="connsiteY1" fmla="*/ 18 h 12221"/>
              <a:gd name="connsiteX2" fmla="*/ 18449 w 18472"/>
              <a:gd name="connsiteY2" fmla="*/ 4682 h 12221"/>
              <a:gd name="connsiteX3" fmla="*/ 14557 w 18472"/>
              <a:gd name="connsiteY3" fmla="*/ 10043 h 12221"/>
              <a:gd name="connsiteX4" fmla="*/ 12042 w 18472"/>
              <a:gd name="connsiteY4" fmla="*/ 10130 h 12221"/>
              <a:gd name="connsiteX5" fmla="*/ 11468 w 18472"/>
              <a:gd name="connsiteY5" fmla="*/ 12200 h 12221"/>
              <a:gd name="connsiteX6" fmla="*/ 0 w 18472"/>
              <a:gd name="connsiteY6" fmla="*/ 12210 h 12221"/>
              <a:gd name="connsiteX7" fmla="*/ 5 w 18472"/>
              <a:gd name="connsiteY7" fmla="*/ 0 h 12221"/>
              <a:gd name="connsiteX0" fmla="*/ 5 w 18472"/>
              <a:gd name="connsiteY0" fmla="*/ 0 h 12221"/>
              <a:gd name="connsiteX1" fmla="*/ 18472 w 18472"/>
              <a:gd name="connsiteY1" fmla="*/ 18 h 12221"/>
              <a:gd name="connsiteX2" fmla="*/ 18449 w 18472"/>
              <a:gd name="connsiteY2" fmla="*/ 4682 h 12221"/>
              <a:gd name="connsiteX3" fmla="*/ 14557 w 18472"/>
              <a:gd name="connsiteY3" fmla="*/ 10043 h 12221"/>
              <a:gd name="connsiteX4" fmla="*/ 12042 w 18472"/>
              <a:gd name="connsiteY4" fmla="*/ 10130 h 12221"/>
              <a:gd name="connsiteX5" fmla="*/ 11439 w 18472"/>
              <a:gd name="connsiteY5" fmla="*/ 12200 h 12221"/>
              <a:gd name="connsiteX6" fmla="*/ 0 w 18472"/>
              <a:gd name="connsiteY6" fmla="*/ 12210 h 12221"/>
              <a:gd name="connsiteX7" fmla="*/ 5 w 18472"/>
              <a:gd name="connsiteY7" fmla="*/ 0 h 12221"/>
              <a:gd name="connsiteX0" fmla="*/ 5 w 18472"/>
              <a:gd name="connsiteY0" fmla="*/ 0 h 12221"/>
              <a:gd name="connsiteX1" fmla="*/ 18472 w 18472"/>
              <a:gd name="connsiteY1" fmla="*/ 18 h 12221"/>
              <a:gd name="connsiteX2" fmla="*/ 18449 w 18472"/>
              <a:gd name="connsiteY2" fmla="*/ 4733 h 12221"/>
              <a:gd name="connsiteX3" fmla="*/ 14557 w 18472"/>
              <a:gd name="connsiteY3" fmla="*/ 10043 h 12221"/>
              <a:gd name="connsiteX4" fmla="*/ 12042 w 18472"/>
              <a:gd name="connsiteY4" fmla="*/ 10130 h 12221"/>
              <a:gd name="connsiteX5" fmla="*/ 11439 w 18472"/>
              <a:gd name="connsiteY5" fmla="*/ 12200 h 12221"/>
              <a:gd name="connsiteX6" fmla="*/ 0 w 18472"/>
              <a:gd name="connsiteY6" fmla="*/ 12210 h 12221"/>
              <a:gd name="connsiteX7" fmla="*/ 5 w 18472"/>
              <a:gd name="connsiteY7" fmla="*/ 0 h 12221"/>
              <a:gd name="connsiteX0" fmla="*/ 5 w 18472"/>
              <a:gd name="connsiteY0" fmla="*/ 0 h 12213"/>
              <a:gd name="connsiteX1" fmla="*/ 18472 w 18472"/>
              <a:gd name="connsiteY1" fmla="*/ 18 h 12213"/>
              <a:gd name="connsiteX2" fmla="*/ 18449 w 18472"/>
              <a:gd name="connsiteY2" fmla="*/ 4733 h 12213"/>
              <a:gd name="connsiteX3" fmla="*/ 14557 w 18472"/>
              <a:gd name="connsiteY3" fmla="*/ 10043 h 12213"/>
              <a:gd name="connsiteX4" fmla="*/ 12042 w 18472"/>
              <a:gd name="connsiteY4" fmla="*/ 10130 h 12213"/>
              <a:gd name="connsiteX5" fmla="*/ 11439 w 18472"/>
              <a:gd name="connsiteY5" fmla="*/ 12200 h 12213"/>
              <a:gd name="connsiteX6" fmla="*/ 0 w 18472"/>
              <a:gd name="connsiteY6" fmla="*/ 12210 h 12213"/>
              <a:gd name="connsiteX7" fmla="*/ 5 w 18472"/>
              <a:gd name="connsiteY7" fmla="*/ 0 h 12213"/>
              <a:gd name="connsiteX0" fmla="*/ 5 w 18472"/>
              <a:gd name="connsiteY0" fmla="*/ 0 h 12227"/>
              <a:gd name="connsiteX1" fmla="*/ 18472 w 18472"/>
              <a:gd name="connsiteY1" fmla="*/ 18 h 12227"/>
              <a:gd name="connsiteX2" fmla="*/ 18449 w 18472"/>
              <a:gd name="connsiteY2" fmla="*/ 4733 h 12227"/>
              <a:gd name="connsiteX3" fmla="*/ 14557 w 18472"/>
              <a:gd name="connsiteY3" fmla="*/ 10043 h 12227"/>
              <a:gd name="connsiteX4" fmla="*/ 12042 w 18472"/>
              <a:gd name="connsiteY4" fmla="*/ 10130 h 12227"/>
              <a:gd name="connsiteX5" fmla="*/ 11381 w 18472"/>
              <a:gd name="connsiteY5" fmla="*/ 12217 h 12227"/>
              <a:gd name="connsiteX6" fmla="*/ 0 w 18472"/>
              <a:gd name="connsiteY6" fmla="*/ 12210 h 12227"/>
              <a:gd name="connsiteX7" fmla="*/ 5 w 18472"/>
              <a:gd name="connsiteY7" fmla="*/ 0 h 12227"/>
              <a:gd name="connsiteX0" fmla="*/ 5 w 18472"/>
              <a:gd name="connsiteY0" fmla="*/ 0 h 12217"/>
              <a:gd name="connsiteX1" fmla="*/ 18472 w 18472"/>
              <a:gd name="connsiteY1" fmla="*/ 18 h 12217"/>
              <a:gd name="connsiteX2" fmla="*/ 18449 w 18472"/>
              <a:gd name="connsiteY2" fmla="*/ 4733 h 12217"/>
              <a:gd name="connsiteX3" fmla="*/ 14557 w 18472"/>
              <a:gd name="connsiteY3" fmla="*/ 10043 h 12217"/>
              <a:gd name="connsiteX4" fmla="*/ 12042 w 18472"/>
              <a:gd name="connsiteY4" fmla="*/ 10130 h 12217"/>
              <a:gd name="connsiteX5" fmla="*/ 11381 w 18472"/>
              <a:gd name="connsiteY5" fmla="*/ 12217 h 12217"/>
              <a:gd name="connsiteX6" fmla="*/ 0 w 18472"/>
              <a:gd name="connsiteY6" fmla="*/ 12210 h 12217"/>
              <a:gd name="connsiteX7" fmla="*/ 5 w 18472"/>
              <a:gd name="connsiteY7" fmla="*/ 0 h 1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72" h="12217">
                <a:moveTo>
                  <a:pt x="5" y="0"/>
                </a:moveTo>
                <a:lnTo>
                  <a:pt x="18472" y="18"/>
                </a:lnTo>
                <a:cubicBezTo>
                  <a:pt x="18469" y="4764"/>
                  <a:pt x="18458" y="2617"/>
                  <a:pt x="18449" y="4733"/>
                </a:cubicBezTo>
                <a:cubicBezTo>
                  <a:pt x="16742" y="5411"/>
                  <a:pt x="15625" y="9144"/>
                  <a:pt x="14557" y="10043"/>
                </a:cubicBezTo>
                <a:cubicBezTo>
                  <a:pt x="13489" y="10943"/>
                  <a:pt x="12571" y="9768"/>
                  <a:pt x="12042" y="10130"/>
                </a:cubicBezTo>
                <a:cubicBezTo>
                  <a:pt x="11513" y="10492"/>
                  <a:pt x="11352" y="11075"/>
                  <a:pt x="11381" y="12217"/>
                </a:cubicBezTo>
                <a:lnTo>
                  <a:pt x="0" y="12210"/>
                </a:lnTo>
                <a:cubicBezTo>
                  <a:pt x="49" y="9589"/>
                  <a:pt x="3" y="12196"/>
                  <a:pt x="5" y="0"/>
                </a:cubicBezTo>
                <a:close/>
              </a:path>
            </a:pathLst>
          </a:custGeom>
          <a:ln>
            <a:noFill/>
          </a:ln>
        </p:spPr>
        <p:txBody>
          <a:bodyPr/>
          <a:lstStyle>
            <a:lvl1pPr>
              <a:defRPr/>
            </a:lvl1pPr>
          </a:lstStyle>
          <a:p>
            <a:r>
              <a:rPr lang="nb-NO"/>
              <a:t>Klikk på ikonet for å legge til et bilde</a:t>
            </a:r>
          </a:p>
        </p:txBody>
      </p:sp>
      <p:sp>
        <p:nvSpPr>
          <p:cNvPr id="2" name="Grafikk 4" descr="En økologisk hjørne figur">
            <a:extLst>
              <a:ext uri="{FF2B5EF4-FFF2-40B4-BE49-F238E27FC236}">
                <a16:creationId xmlns:a16="http://schemas.microsoft.com/office/drawing/2014/main" id="{6A5C4B39-8D64-356D-0DCD-29889ACDB3D3}"/>
              </a:ext>
            </a:extLst>
          </p:cNvPr>
          <p:cNvSpPr/>
          <p:nvPr userDrawn="1"/>
        </p:nvSpPr>
        <p:spPr>
          <a:xfrm flipH="1" flipV="1">
            <a:off x="7473423" y="2650207"/>
            <a:ext cx="4739685" cy="4234417"/>
          </a:xfrm>
          <a:custGeom>
            <a:avLst/>
            <a:gdLst>
              <a:gd name="connsiteX0" fmla="*/ 0 w 5334098"/>
              <a:gd name="connsiteY0" fmla="*/ 0 h 5334000"/>
              <a:gd name="connsiteX1" fmla="*/ 5334000 w 5334098"/>
              <a:gd name="connsiteY1" fmla="*/ 0 h 5334000"/>
              <a:gd name="connsiteX2" fmla="*/ 4959122 w 5334098"/>
              <a:gd name="connsiteY2" fmla="*/ 1447800 h 5334000"/>
              <a:gd name="connsiteX3" fmla="*/ 3333521 w 5334098"/>
              <a:gd name="connsiteY3" fmla="*/ 1193800 h 5334000"/>
              <a:gd name="connsiteX4" fmla="*/ 1879600 w 5334098"/>
              <a:gd name="connsiteY4" fmla="*/ 4000500 h 5334000"/>
              <a:gd name="connsiteX5" fmla="*/ 0 w 5334098"/>
              <a:gd name="connsiteY5" fmla="*/ 5334000 h 5334000"/>
              <a:gd name="connsiteX6" fmla="*/ 0 w 5334098"/>
              <a:gd name="connsiteY6" fmla="*/ 0 h 5334000"/>
              <a:gd name="connsiteX0" fmla="*/ 0 w 5334098"/>
              <a:gd name="connsiteY0" fmla="*/ 0 h 4601110"/>
              <a:gd name="connsiteX1" fmla="*/ 5334000 w 5334098"/>
              <a:gd name="connsiteY1" fmla="*/ 0 h 4601110"/>
              <a:gd name="connsiteX2" fmla="*/ 4959122 w 5334098"/>
              <a:gd name="connsiteY2" fmla="*/ 1447800 h 4601110"/>
              <a:gd name="connsiteX3" fmla="*/ 3333521 w 5334098"/>
              <a:gd name="connsiteY3" fmla="*/ 1193800 h 4601110"/>
              <a:gd name="connsiteX4" fmla="*/ 1879600 w 5334098"/>
              <a:gd name="connsiteY4" fmla="*/ 4000500 h 4601110"/>
              <a:gd name="connsiteX5" fmla="*/ 9525 w 5334098"/>
              <a:gd name="connsiteY5" fmla="*/ 4457700 h 4601110"/>
              <a:gd name="connsiteX6" fmla="*/ 0 w 5334098"/>
              <a:gd name="connsiteY6" fmla="*/ 0 h 4601110"/>
              <a:gd name="connsiteX0" fmla="*/ 0 w 5334098"/>
              <a:gd name="connsiteY0" fmla="*/ 0 h 4457700"/>
              <a:gd name="connsiteX1" fmla="*/ 5334000 w 5334098"/>
              <a:gd name="connsiteY1" fmla="*/ 0 h 4457700"/>
              <a:gd name="connsiteX2" fmla="*/ 4959122 w 5334098"/>
              <a:gd name="connsiteY2" fmla="*/ 1447800 h 4457700"/>
              <a:gd name="connsiteX3" fmla="*/ 3333521 w 5334098"/>
              <a:gd name="connsiteY3" fmla="*/ 1193800 h 4457700"/>
              <a:gd name="connsiteX4" fmla="*/ 1803400 w 5334098"/>
              <a:gd name="connsiteY4" fmla="*/ 3228975 h 4457700"/>
              <a:gd name="connsiteX5" fmla="*/ 9525 w 5334098"/>
              <a:gd name="connsiteY5" fmla="*/ 4457700 h 4457700"/>
              <a:gd name="connsiteX6" fmla="*/ 0 w 5334098"/>
              <a:gd name="connsiteY6" fmla="*/ 0 h 4457700"/>
              <a:gd name="connsiteX0" fmla="*/ 0 w 5334000"/>
              <a:gd name="connsiteY0" fmla="*/ 0 h 4457700"/>
              <a:gd name="connsiteX1" fmla="*/ 5334000 w 5334000"/>
              <a:gd name="connsiteY1" fmla="*/ 0 h 4457700"/>
              <a:gd name="connsiteX2" fmla="*/ 4930547 w 5334000"/>
              <a:gd name="connsiteY2" fmla="*/ 1238250 h 4457700"/>
              <a:gd name="connsiteX3" fmla="*/ 3333521 w 5334000"/>
              <a:gd name="connsiteY3" fmla="*/ 1193800 h 4457700"/>
              <a:gd name="connsiteX4" fmla="*/ 1803400 w 5334000"/>
              <a:gd name="connsiteY4" fmla="*/ 3228975 h 4457700"/>
              <a:gd name="connsiteX5" fmla="*/ 9525 w 5334000"/>
              <a:gd name="connsiteY5" fmla="*/ 4457700 h 4457700"/>
              <a:gd name="connsiteX6" fmla="*/ 0 w 5334000"/>
              <a:gd name="connsiteY6" fmla="*/ 0 h 4457700"/>
              <a:gd name="connsiteX0" fmla="*/ 0 w 5334000"/>
              <a:gd name="connsiteY0" fmla="*/ 0 h 4234417"/>
              <a:gd name="connsiteX1" fmla="*/ 5334000 w 5334000"/>
              <a:gd name="connsiteY1" fmla="*/ 0 h 4234417"/>
              <a:gd name="connsiteX2" fmla="*/ 4930547 w 5334000"/>
              <a:gd name="connsiteY2" fmla="*/ 1238250 h 4234417"/>
              <a:gd name="connsiteX3" fmla="*/ 3333521 w 5334000"/>
              <a:gd name="connsiteY3" fmla="*/ 1193800 h 4234417"/>
              <a:gd name="connsiteX4" fmla="*/ 1803400 w 5334000"/>
              <a:gd name="connsiteY4" fmla="*/ 3228975 h 4234417"/>
              <a:gd name="connsiteX5" fmla="*/ 594315 w 5334000"/>
              <a:gd name="connsiteY5" fmla="*/ 4234417 h 4234417"/>
              <a:gd name="connsiteX6" fmla="*/ 0 w 5334000"/>
              <a:gd name="connsiteY6" fmla="*/ 0 h 4234417"/>
              <a:gd name="connsiteX0" fmla="*/ 54271 w 4739685"/>
              <a:gd name="connsiteY0" fmla="*/ 0 h 4245049"/>
              <a:gd name="connsiteX1" fmla="*/ 4739685 w 4739685"/>
              <a:gd name="connsiteY1" fmla="*/ 10632 h 4245049"/>
              <a:gd name="connsiteX2" fmla="*/ 4336232 w 4739685"/>
              <a:gd name="connsiteY2" fmla="*/ 1248882 h 4245049"/>
              <a:gd name="connsiteX3" fmla="*/ 2739206 w 4739685"/>
              <a:gd name="connsiteY3" fmla="*/ 1204432 h 4245049"/>
              <a:gd name="connsiteX4" fmla="*/ 1209085 w 4739685"/>
              <a:gd name="connsiteY4" fmla="*/ 3239607 h 4245049"/>
              <a:gd name="connsiteX5" fmla="*/ 0 w 4739685"/>
              <a:gd name="connsiteY5" fmla="*/ 4245049 h 4245049"/>
              <a:gd name="connsiteX6" fmla="*/ 54271 w 4739685"/>
              <a:gd name="connsiteY6" fmla="*/ 0 h 4245049"/>
              <a:gd name="connsiteX0" fmla="*/ 22373 w 4739685"/>
              <a:gd name="connsiteY0" fmla="*/ 0 h 4245049"/>
              <a:gd name="connsiteX1" fmla="*/ 4739685 w 4739685"/>
              <a:gd name="connsiteY1" fmla="*/ 10632 h 4245049"/>
              <a:gd name="connsiteX2" fmla="*/ 4336232 w 4739685"/>
              <a:gd name="connsiteY2" fmla="*/ 1248882 h 4245049"/>
              <a:gd name="connsiteX3" fmla="*/ 2739206 w 4739685"/>
              <a:gd name="connsiteY3" fmla="*/ 1204432 h 4245049"/>
              <a:gd name="connsiteX4" fmla="*/ 1209085 w 4739685"/>
              <a:gd name="connsiteY4" fmla="*/ 3239607 h 4245049"/>
              <a:gd name="connsiteX5" fmla="*/ 0 w 4739685"/>
              <a:gd name="connsiteY5" fmla="*/ 4245049 h 4245049"/>
              <a:gd name="connsiteX6" fmla="*/ 22373 w 4739685"/>
              <a:gd name="connsiteY6" fmla="*/ 0 h 4245049"/>
              <a:gd name="connsiteX0" fmla="*/ 1108 w 4739685"/>
              <a:gd name="connsiteY0" fmla="*/ 1 h 4234417"/>
              <a:gd name="connsiteX1" fmla="*/ 4739685 w 4739685"/>
              <a:gd name="connsiteY1" fmla="*/ 0 h 4234417"/>
              <a:gd name="connsiteX2" fmla="*/ 4336232 w 4739685"/>
              <a:gd name="connsiteY2" fmla="*/ 1238250 h 4234417"/>
              <a:gd name="connsiteX3" fmla="*/ 2739206 w 4739685"/>
              <a:gd name="connsiteY3" fmla="*/ 1193800 h 4234417"/>
              <a:gd name="connsiteX4" fmla="*/ 1209085 w 4739685"/>
              <a:gd name="connsiteY4" fmla="*/ 3228975 h 4234417"/>
              <a:gd name="connsiteX5" fmla="*/ 0 w 4739685"/>
              <a:gd name="connsiteY5" fmla="*/ 4234417 h 4234417"/>
              <a:gd name="connsiteX6" fmla="*/ 1108 w 4739685"/>
              <a:gd name="connsiteY6" fmla="*/ 1 h 42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9685" h="4234417">
                <a:moveTo>
                  <a:pt x="1108" y="1"/>
                </a:moveTo>
                <a:lnTo>
                  <a:pt x="4739685" y="0"/>
                </a:lnTo>
                <a:cubicBezTo>
                  <a:pt x="4739685" y="0"/>
                  <a:pt x="4727531" y="1024014"/>
                  <a:pt x="4336232" y="1238250"/>
                </a:cubicBezTo>
                <a:cubicBezTo>
                  <a:pt x="3859944" y="1499019"/>
                  <a:pt x="3260397" y="862012"/>
                  <a:pt x="2739206" y="1193800"/>
                </a:cubicBezTo>
                <a:cubicBezTo>
                  <a:pt x="2218015" y="1525588"/>
                  <a:pt x="2023396" y="2018729"/>
                  <a:pt x="1209085" y="3228975"/>
                </a:cubicBezTo>
                <a:cubicBezTo>
                  <a:pt x="542564" y="4219575"/>
                  <a:pt x="0" y="4234417"/>
                  <a:pt x="0" y="4234417"/>
                </a:cubicBezTo>
                <a:cubicBezTo>
                  <a:pt x="369" y="2822945"/>
                  <a:pt x="739" y="1411473"/>
                  <a:pt x="1108" y="1"/>
                </a:cubicBezTo>
                <a:close/>
              </a:path>
            </a:pathLst>
          </a:custGeom>
          <a:solidFill>
            <a:schemeClr val="accent1">
              <a:lumMod val="60000"/>
              <a:lumOff val="40000"/>
            </a:schemeClr>
          </a:solidFill>
          <a:ln w="12700" cap="flat">
            <a:noFill/>
            <a:prstDash val="solid"/>
            <a:miter/>
          </a:ln>
          <a:effectLst/>
        </p:spPr>
        <p:txBody>
          <a:bodyPr rtlCol="0" anchor="ctr"/>
          <a:lstStyle/>
          <a:p>
            <a:endParaRPr lang="nb-NO"/>
          </a:p>
        </p:txBody>
      </p:sp>
      <p:pic>
        <p:nvPicPr>
          <p:cNvPr id="4" name="Bilde 3" descr="Et bilde som inneholder Font, Grafikk, grafisk design, hvit&#10;&#10;KI-generert innhold kan være feil.">
            <a:extLst>
              <a:ext uri="{FF2B5EF4-FFF2-40B4-BE49-F238E27FC236}">
                <a16:creationId xmlns:a16="http://schemas.microsoft.com/office/drawing/2014/main" id="{9EDDFFBB-6383-08C9-0D28-5F51CF886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5809" y="6154091"/>
            <a:ext cx="2301624" cy="490615"/>
          </a:xfrm>
          <a:prstGeom prst="rect">
            <a:avLst/>
          </a:prstGeom>
        </p:spPr>
      </p:pic>
    </p:spTree>
    <p:extLst>
      <p:ext uri="{BB962C8B-B14F-4D97-AF65-F5344CB8AC3E}">
        <p14:creationId xmlns:p14="http://schemas.microsoft.com/office/powerpoint/2010/main" val="20045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DF07B2C6-C84E-F506-A339-157AAEF5C9C2}"/>
              </a:ext>
            </a:extLst>
          </p:cNvPr>
          <p:cNvSpPr>
            <a:spLocks/>
          </p:cNvSpPr>
          <p:nvPr userDrawn="1"/>
        </p:nvSpPr>
        <p:spPr>
          <a:xfrm>
            <a:off x="0" y="-21876"/>
            <a:ext cx="12192000"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descr="En økologisk hjørne figur">
            <a:extLst>
              <a:ext uri="{FF2B5EF4-FFF2-40B4-BE49-F238E27FC236}">
                <a16:creationId xmlns:a16="http://schemas.microsoft.com/office/drawing/2014/main" id="{9CD24E8B-4120-D93A-2E11-72DC7E8C0713}"/>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685"/>
          <a:stretch/>
        </p:blipFill>
        <p:spPr>
          <a:xfrm>
            <a:off x="-9525" y="-275190"/>
            <a:ext cx="5170235" cy="7037178"/>
          </a:xfrm>
          <a:prstGeom prst="rect">
            <a:avLst/>
          </a:prstGeom>
          <a:effectLst>
            <a:outerShdw blurRad="50800" dist="38100" dir="18900000" algn="bl" rotWithShape="0">
              <a:prstClr val="black">
                <a:alpha val="40000"/>
              </a:prstClr>
            </a:outerShdw>
          </a:effectLst>
        </p:spPr>
      </p:pic>
      <p:pic>
        <p:nvPicPr>
          <p:cNvPr id="9" name="Grafikk 63" descr="En økologisk hjørne figur">
            <a:extLst>
              <a:ext uri="{FF2B5EF4-FFF2-40B4-BE49-F238E27FC236}">
                <a16:creationId xmlns:a16="http://schemas.microsoft.com/office/drawing/2014/main" id="{B8D8BE1D-5CC2-6D4B-AD6B-C0E17AFFB6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50" y="4537442"/>
            <a:ext cx="6405273" cy="2320558"/>
          </a:xfrm>
          <a:prstGeom prst="rect">
            <a:avLst/>
          </a:prstGeom>
          <a:effectLst>
            <a:outerShdw blurRad="50800" dist="38100" dir="18900000" algn="bl" rotWithShape="0">
              <a:prstClr val="black">
                <a:alpha val="40000"/>
              </a:prstClr>
            </a:outerShdw>
          </a:effectLst>
        </p:spPr>
      </p:pic>
      <p:sp>
        <p:nvSpPr>
          <p:cNvPr id="13" name="Frihåndsform: figur 12">
            <a:extLst>
              <a:ext uri="{FF2B5EF4-FFF2-40B4-BE49-F238E27FC236}">
                <a16:creationId xmlns:a16="http://schemas.microsoft.com/office/drawing/2014/main" id="{629F8941-79BD-96D5-95C4-C02F2926EEF8}"/>
              </a:ext>
            </a:extLst>
          </p:cNvPr>
          <p:cNvSpPr/>
          <p:nvPr userDrawn="1"/>
        </p:nvSpPr>
        <p:spPr>
          <a:xfrm>
            <a:off x="5246857" y="6340597"/>
            <a:ext cx="2562229" cy="531632"/>
          </a:xfrm>
          <a:custGeom>
            <a:avLst/>
            <a:gdLst>
              <a:gd name="connsiteX0" fmla="*/ 115904 w 1781180"/>
              <a:gd name="connsiteY0" fmla="*/ 60939 h 608931"/>
              <a:gd name="connsiteX1" fmla="*/ 934051 w 1781180"/>
              <a:gd name="connsiteY1" fmla="*/ 24844 h 608931"/>
              <a:gd name="connsiteX2" fmla="*/ 1667978 w 1781180"/>
              <a:gd name="connsiteY2" fmla="*/ 205318 h 608931"/>
              <a:gd name="connsiteX3" fmla="*/ 1619851 w 1781180"/>
              <a:gd name="connsiteY3" fmla="*/ 542202 h 608931"/>
              <a:gd name="connsiteX4" fmla="*/ 164030 w 1781180"/>
              <a:gd name="connsiteY4" fmla="*/ 566265 h 608931"/>
              <a:gd name="connsiteX5" fmla="*/ 115904 w 1781180"/>
              <a:gd name="connsiteY5" fmla="*/ 60939 h 608931"/>
              <a:gd name="connsiteX0" fmla="*/ 115904 w 1765029"/>
              <a:gd name="connsiteY0" fmla="*/ 60939 h 608931"/>
              <a:gd name="connsiteX1" fmla="*/ 934051 w 1765029"/>
              <a:gd name="connsiteY1" fmla="*/ 24844 h 608931"/>
              <a:gd name="connsiteX2" fmla="*/ 1667978 w 1765029"/>
              <a:gd name="connsiteY2" fmla="*/ 205318 h 608931"/>
              <a:gd name="connsiteX3" fmla="*/ 1619851 w 1765029"/>
              <a:gd name="connsiteY3" fmla="*/ 542202 h 608931"/>
              <a:gd name="connsiteX4" fmla="*/ 164030 w 1765029"/>
              <a:gd name="connsiteY4" fmla="*/ 566265 h 608931"/>
              <a:gd name="connsiteX5" fmla="*/ 115904 w 1765029"/>
              <a:gd name="connsiteY5" fmla="*/ 60939 h 608931"/>
              <a:gd name="connsiteX0" fmla="*/ 118997 w 1791533"/>
              <a:gd name="connsiteY0" fmla="*/ 60939 h 608214"/>
              <a:gd name="connsiteX1" fmla="*/ 937144 w 1791533"/>
              <a:gd name="connsiteY1" fmla="*/ 24844 h 608214"/>
              <a:gd name="connsiteX2" fmla="*/ 1671071 w 1791533"/>
              <a:gd name="connsiteY2" fmla="*/ 205318 h 608214"/>
              <a:gd name="connsiteX3" fmla="*/ 1634871 w 1791533"/>
              <a:gd name="connsiteY3" fmla="*/ 538227 h 608214"/>
              <a:gd name="connsiteX4" fmla="*/ 167123 w 1791533"/>
              <a:gd name="connsiteY4" fmla="*/ 566265 h 608214"/>
              <a:gd name="connsiteX5" fmla="*/ 118997 w 1791533"/>
              <a:gd name="connsiteY5" fmla="*/ 60939 h 608214"/>
              <a:gd name="connsiteX0" fmla="*/ 118997 w 1719083"/>
              <a:gd name="connsiteY0" fmla="*/ 60939 h 608214"/>
              <a:gd name="connsiteX1" fmla="*/ 937144 w 1719083"/>
              <a:gd name="connsiteY1" fmla="*/ 24844 h 608214"/>
              <a:gd name="connsiteX2" fmla="*/ 1671071 w 1719083"/>
              <a:gd name="connsiteY2" fmla="*/ 205318 h 608214"/>
              <a:gd name="connsiteX3" fmla="*/ 1634871 w 1719083"/>
              <a:gd name="connsiteY3" fmla="*/ 538227 h 608214"/>
              <a:gd name="connsiteX4" fmla="*/ 167123 w 1719083"/>
              <a:gd name="connsiteY4" fmla="*/ 566265 h 608214"/>
              <a:gd name="connsiteX5" fmla="*/ 118997 w 1719083"/>
              <a:gd name="connsiteY5" fmla="*/ 60939 h 608214"/>
              <a:gd name="connsiteX0" fmla="*/ 118997 w 1728517"/>
              <a:gd name="connsiteY0" fmla="*/ 60939 h 608214"/>
              <a:gd name="connsiteX1" fmla="*/ 937144 w 1728517"/>
              <a:gd name="connsiteY1" fmla="*/ 24844 h 608214"/>
              <a:gd name="connsiteX2" fmla="*/ 1682998 w 1728517"/>
              <a:gd name="connsiteY2" fmla="*/ 205318 h 608214"/>
              <a:gd name="connsiteX3" fmla="*/ 1634871 w 1728517"/>
              <a:gd name="connsiteY3" fmla="*/ 538227 h 608214"/>
              <a:gd name="connsiteX4" fmla="*/ 167123 w 1728517"/>
              <a:gd name="connsiteY4" fmla="*/ 566265 h 608214"/>
              <a:gd name="connsiteX5" fmla="*/ 118997 w 1728517"/>
              <a:gd name="connsiteY5" fmla="*/ 60939 h 608214"/>
              <a:gd name="connsiteX0" fmla="*/ 118997 w 1683744"/>
              <a:gd name="connsiteY0" fmla="*/ 60939 h 608214"/>
              <a:gd name="connsiteX1" fmla="*/ 937144 w 1683744"/>
              <a:gd name="connsiteY1" fmla="*/ 24844 h 608214"/>
              <a:gd name="connsiteX2" fmla="*/ 1682998 w 1683744"/>
              <a:gd name="connsiteY2" fmla="*/ 205318 h 608214"/>
              <a:gd name="connsiteX3" fmla="*/ 1634871 w 1683744"/>
              <a:gd name="connsiteY3" fmla="*/ 538227 h 608214"/>
              <a:gd name="connsiteX4" fmla="*/ 167123 w 1683744"/>
              <a:gd name="connsiteY4" fmla="*/ 566265 h 608214"/>
              <a:gd name="connsiteX5" fmla="*/ 118997 w 1683744"/>
              <a:gd name="connsiteY5" fmla="*/ 60939 h 608214"/>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55472"/>
              <a:gd name="connsiteX1" fmla="*/ 944261 w 1690861"/>
              <a:gd name="connsiteY1" fmla="*/ 23885 h 555472"/>
              <a:gd name="connsiteX2" fmla="*/ 1690115 w 1690861"/>
              <a:gd name="connsiteY2" fmla="*/ 204359 h 555472"/>
              <a:gd name="connsiteX3" fmla="*/ 1641988 w 1690861"/>
              <a:gd name="connsiteY3" fmla="*/ 537268 h 555472"/>
              <a:gd name="connsiteX4" fmla="*/ 162313 w 1690861"/>
              <a:gd name="connsiteY4" fmla="*/ 549403 h 555472"/>
              <a:gd name="connsiteX5" fmla="*/ 126114 w 1690861"/>
              <a:gd name="connsiteY5" fmla="*/ 59980 h 555472"/>
              <a:gd name="connsiteX0" fmla="*/ 48209 w 1612956"/>
              <a:gd name="connsiteY0" fmla="*/ 59980 h 555472"/>
              <a:gd name="connsiteX1" fmla="*/ 866356 w 1612956"/>
              <a:gd name="connsiteY1" fmla="*/ 23885 h 555472"/>
              <a:gd name="connsiteX2" fmla="*/ 1612210 w 1612956"/>
              <a:gd name="connsiteY2" fmla="*/ 204359 h 555472"/>
              <a:gd name="connsiteX3" fmla="*/ 1564083 w 1612956"/>
              <a:gd name="connsiteY3" fmla="*/ 537268 h 555472"/>
              <a:gd name="connsiteX4" fmla="*/ 84408 w 1612956"/>
              <a:gd name="connsiteY4" fmla="*/ 549403 h 555472"/>
              <a:gd name="connsiteX5" fmla="*/ 48209 w 1612956"/>
              <a:gd name="connsiteY5" fmla="*/ 59980 h 555472"/>
              <a:gd name="connsiteX0" fmla="*/ 3655 w 1568402"/>
              <a:gd name="connsiteY0" fmla="*/ 105568 h 601060"/>
              <a:gd name="connsiteX1" fmla="*/ 821802 w 1568402"/>
              <a:gd name="connsiteY1" fmla="*/ 69473 h 601060"/>
              <a:gd name="connsiteX2" fmla="*/ 1567656 w 1568402"/>
              <a:gd name="connsiteY2" fmla="*/ 249947 h 601060"/>
              <a:gd name="connsiteX3" fmla="*/ 1519529 w 1568402"/>
              <a:gd name="connsiteY3" fmla="*/ 582856 h 601060"/>
              <a:gd name="connsiteX4" fmla="*/ 39854 w 1568402"/>
              <a:gd name="connsiteY4" fmla="*/ 594991 h 601060"/>
              <a:gd name="connsiteX5" fmla="*/ 3655 w 1568402"/>
              <a:gd name="connsiteY5" fmla="*/ 105568 h 601060"/>
              <a:gd name="connsiteX0" fmla="*/ 3665 w 1580325"/>
              <a:gd name="connsiteY0" fmla="*/ 105762 h 601254"/>
              <a:gd name="connsiteX1" fmla="*/ 821812 w 1580325"/>
              <a:gd name="connsiteY1" fmla="*/ 69667 h 601254"/>
              <a:gd name="connsiteX2" fmla="*/ 1579593 w 1580325"/>
              <a:gd name="connsiteY2" fmla="*/ 254117 h 601254"/>
              <a:gd name="connsiteX3" fmla="*/ 1519539 w 1580325"/>
              <a:gd name="connsiteY3" fmla="*/ 583050 h 601254"/>
              <a:gd name="connsiteX4" fmla="*/ 39864 w 1580325"/>
              <a:gd name="connsiteY4" fmla="*/ 595185 h 601254"/>
              <a:gd name="connsiteX5" fmla="*/ 3665 w 1580325"/>
              <a:gd name="connsiteY5" fmla="*/ 105762 h 601254"/>
              <a:gd name="connsiteX0" fmla="*/ 11067 w 1587727"/>
              <a:gd name="connsiteY0" fmla="*/ 114344 h 609836"/>
              <a:gd name="connsiteX1" fmla="*/ 829214 w 1587727"/>
              <a:gd name="connsiteY1" fmla="*/ 78249 h 609836"/>
              <a:gd name="connsiteX2" fmla="*/ 1586995 w 1587727"/>
              <a:gd name="connsiteY2" fmla="*/ 262699 h 609836"/>
              <a:gd name="connsiteX3" fmla="*/ 1526941 w 1587727"/>
              <a:gd name="connsiteY3" fmla="*/ 591632 h 609836"/>
              <a:gd name="connsiteX4" fmla="*/ 47266 w 1587727"/>
              <a:gd name="connsiteY4" fmla="*/ 603767 h 609836"/>
              <a:gd name="connsiteX5" fmla="*/ 11067 w 1587727"/>
              <a:gd name="connsiteY5" fmla="*/ 114344 h 609836"/>
              <a:gd name="connsiteX0" fmla="*/ 6363 w 1583023"/>
              <a:gd name="connsiteY0" fmla="*/ 135109 h 630601"/>
              <a:gd name="connsiteX1" fmla="*/ 824510 w 1583023"/>
              <a:gd name="connsiteY1" fmla="*/ 99014 h 630601"/>
              <a:gd name="connsiteX2" fmla="*/ 1582291 w 1583023"/>
              <a:gd name="connsiteY2" fmla="*/ 283464 h 630601"/>
              <a:gd name="connsiteX3" fmla="*/ 1522237 w 1583023"/>
              <a:gd name="connsiteY3" fmla="*/ 612397 h 630601"/>
              <a:gd name="connsiteX4" fmla="*/ 42562 w 1583023"/>
              <a:gd name="connsiteY4" fmla="*/ 624532 h 630601"/>
              <a:gd name="connsiteX5" fmla="*/ 6363 w 1583023"/>
              <a:gd name="connsiteY5" fmla="*/ 135109 h 630601"/>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198 w 1767455"/>
              <a:gd name="connsiteY0" fmla="*/ 206128 h 537848"/>
              <a:gd name="connsiteX1" fmla="*/ 1008898 w 1767455"/>
              <a:gd name="connsiteY1" fmla="*/ 6261 h 537848"/>
              <a:gd name="connsiteX2" fmla="*/ 1766679 w 1767455"/>
              <a:gd name="connsiteY2" fmla="*/ 190711 h 537848"/>
              <a:gd name="connsiteX3" fmla="*/ 1706625 w 1767455"/>
              <a:gd name="connsiteY3" fmla="*/ 519644 h 537848"/>
              <a:gd name="connsiteX4" fmla="*/ 226950 w 1767455"/>
              <a:gd name="connsiteY4" fmla="*/ 531779 h 537848"/>
              <a:gd name="connsiteX5" fmla="*/ 5198 w 1767455"/>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7" h="531632">
                <a:moveTo>
                  <a:pt x="9903" y="199912"/>
                </a:moveTo>
                <a:cubicBezTo>
                  <a:pt x="-99809" y="-11987"/>
                  <a:pt x="731917" y="2614"/>
                  <a:pt x="1027876" y="45"/>
                </a:cubicBezTo>
                <a:cubicBezTo>
                  <a:pt x="1323835" y="-2524"/>
                  <a:pt x="1808517" y="106883"/>
                  <a:pt x="1785657" y="184495"/>
                </a:cubicBezTo>
                <a:cubicBezTo>
                  <a:pt x="1762797" y="262107"/>
                  <a:pt x="1749649" y="250512"/>
                  <a:pt x="1725603" y="513428"/>
                </a:cubicBezTo>
                <a:cubicBezTo>
                  <a:pt x="890525" y="541781"/>
                  <a:pt x="534355" y="529574"/>
                  <a:pt x="245928" y="525563"/>
                </a:cubicBezTo>
                <a:cubicBezTo>
                  <a:pt x="165279" y="531523"/>
                  <a:pt x="171950" y="500521"/>
                  <a:pt x="9903" y="199912"/>
                </a:cubicBezTo>
                <a:close/>
              </a:path>
            </a:pathLst>
          </a:custGeom>
          <a:solidFill>
            <a:schemeClr val="tx2">
              <a:lumMod val="25000"/>
              <a:lumOff val="7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Grafikk 4" descr="En økologisk hjørne figur">
            <a:extLst>
              <a:ext uri="{FF2B5EF4-FFF2-40B4-BE49-F238E27FC236}">
                <a16:creationId xmlns:a16="http://schemas.microsoft.com/office/drawing/2014/main" id="{77C0CBD7-093C-8D62-E6DD-B629DDDC198E}"/>
              </a:ext>
            </a:extLst>
          </p:cNvPr>
          <p:cNvSpPr/>
          <p:nvPr/>
        </p:nvSpPr>
        <p:spPr>
          <a:xfrm flipH="1" flipV="1">
            <a:off x="6867525" y="2404727"/>
            <a:ext cx="5334000" cy="4457700"/>
          </a:xfrm>
          <a:custGeom>
            <a:avLst/>
            <a:gdLst>
              <a:gd name="connsiteX0" fmla="*/ 0 w 5334098"/>
              <a:gd name="connsiteY0" fmla="*/ 0 h 5334000"/>
              <a:gd name="connsiteX1" fmla="*/ 5334000 w 5334098"/>
              <a:gd name="connsiteY1" fmla="*/ 0 h 5334000"/>
              <a:gd name="connsiteX2" fmla="*/ 4959122 w 5334098"/>
              <a:gd name="connsiteY2" fmla="*/ 1447800 h 5334000"/>
              <a:gd name="connsiteX3" fmla="*/ 3333521 w 5334098"/>
              <a:gd name="connsiteY3" fmla="*/ 1193800 h 5334000"/>
              <a:gd name="connsiteX4" fmla="*/ 1879600 w 5334098"/>
              <a:gd name="connsiteY4" fmla="*/ 4000500 h 5334000"/>
              <a:gd name="connsiteX5" fmla="*/ 0 w 5334098"/>
              <a:gd name="connsiteY5" fmla="*/ 5334000 h 5334000"/>
              <a:gd name="connsiteX6" fmla="*/ 0 w 5334098"/>
              <a:gd name="connsiteY6" fmla="*/ 0 h 5334000"/>
              <a:gd name="connsiteX0" fmla="*/ 0 w 5334098"/>
              <a:gd name="connsiteY0" fmla="*/ 0 h 4601110"/>
              <a:gd name="connsiteX1" fmla="*/ 5334000 w 5334098"/>
              <a:gd name="connsiteY1" fmla="*/ 0 h 4601110"/>
              <a:gd name="connsiteX2" fmla="*/ 4959122 w 5334098"/>
              <a:gd name="connsiteY2" fmla="*/ 1447800 h 4601110"/>
              <a:gd name="connsiteX3" fmla="*/ 3333521 w 5334098"/>
              <a:gd name="connsiteY3" fmla="*/ 1193800 h 4601110"/>
              <a:gd name="connsiteX4" fmla="*/ 1879600 w 5334098"/>
              <a:gd name="connsiteY4" fmla="*/ 4000500 h 4601110"/>
              <a:gd name="connsiteX5" fmla="*/ 9525 w 5334098"/>
              <a:gd name="connsiteY5" fmla="*/ 4457700 h 4601110"/>
              <a:gd name="connsiteX6" fmla="*/ 0 w 5334098"/>
              <a:gd name="connsiteY6" fmla="*/ 0 h 4601110"/>
              <a:gd name="connsiteX0" fmla="*/ 0 w 5334098"/>
              <a:gd name="connsiteY0" fmla="*/ 0 h 4457700"/>
              <a:gd name="connsiteX1" fmla="*/ 5334000 w 5334098"/>
              <a:gd name="connsiteY1" fmla="*/ 0 h 4457700"/>
              <a:gd name="connsiteX2" fmla="*/ 4959122 w 5334098"/>
              <a:gd name="connsiteY2" fmla="*/ 1447800 h 4457700"/>
              <a:gd name="connsiteX3" fmla="*/ 3333521 w 5334098"/>
              <a:gd name="connsiteY3" fmla="*/ 1193800 h 4457700"/>
              <a:gd name="connsiteX4" fmla="*/ 1803400 w 5334098"/>
              <a:gd name="connsiteY4" fmla="*/ 3228975 h 4457700"/>
              <a:gd name="connsiteX5" fmla="*/ 9525 w 5334098"/>
              <a:gd name="connsiteY5" fmla="*/ 4457700 h 4457700"/>
              <a:gd name="connsiteX6" fmla="*/ 0 w 5334098"/>
              <a:gd name="connsiteY6" fmla="*/ 0 h 4457700"/>
              <a:gd name="connsiteX0" fmla="*/ 0 w 5334000"/>
              <a:gd name="connsiteY0" fmla="*/ 0 h 4457700"/>
              <a:gd name="connsiteX1" fmla="*/ 5334000 w 5334000"/>
              <a:gd name="connsiteY1" fmla="*/ 0 h 4457700"/>
              <a:gd name="connsiteX2" fmla="*/ 4930547 w 5334000"/>
              <a:gd name="connsiteY2" fmla="*/ 1238250 h 4457700"/>
              <a:gd name="connsiteX3" fmla="*/ 3333521 w 5334000"/>
              <a:gd name="connsiteY3" fmla="*/ 1193800 h 4457700"/>
              <a:gd name="connsiteX4" fmla="*/ 1803400 w 5334000"/>
              <a:gd name="connsiteY4" fmla="*/ 3228975 h 4457700"/>
              <a:gd name="connsiteX5" fmla="*/ 9525 w 5334000"/>
              <a:gd name="connsiteY5" fmla="*/ 4457700 h 4457700"/>
              <a:gd name="connsiteX6" fmla="*/ 0 w 533400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4457700">
                <a:moveTo>
                  <a:pt x="0" y="0"/>
                </a:moveTo>
                <a:lnTo>
                  <a:pt x="5334000" y="0"/>
                </a:lnTo>
                <a:cubicBezTo>
                  <a:pt x="5334000" y="0"/>
                  <a:pt x="5321846" y="1024014"/>
                  <a:pt x="4930547" y="1238250"/>
                </a:cubicBezTo>
                <a:cubicBezTo>
                  <a:pt x="4454259" y="1499019"/>
                  <a:pt x="3854712" y="862012"/>
                  <a:pt x="3333521" y="1193800"/>
                </a:cubicBezTo>
                <a:cubicBezTo>
                  <a:pt x="2812330" y="1525588"/>
                  <a:pt x="2617711" y="2018729"/>
                  <a:pt x="1803400" y="3228975"/>
                </a:cubicBezTo>
                <a:cubicBezTo>
                  <a:pt x="1136879" y="4219575"/>
                  <a:pt x="9525" y="4457700"/>
                  <a:pt x="9525" y="4457700"/>
                </a:cubicBezTo>
                <a:lnTo>
                  <a:pt x="0" y="0"/>
                </a:lnTo>
                <a:close/>
              </a:path>
            </a:pathLst>
          </a:custGeom>
          <a:solidFill>
            <a:schemeClr val="accent1">
              <a:lumMod val="60000"/>
              <a:lumOff val="40000"/>
            </a:schemeClr>
          </a:solidFill>
          <a:ln w="12700" cap="flat">
            <a:noFill/>
            <a:prstDash val="solid"/>
            <a:miter/>
          </a:ln>
          <a:effectLst>
            <a:outerShdw blurRad="50800" dist="38100" dir="18900000" algn="bl" rotWithShape="0">
              <a:prstClr val="black">
                <a:alpha val="40000"/>
              </a:prstClr>
            </a:outerShdw>
          </a:effectLst>
        </p:spPr>
        <p:txBody>
          <a:bodyPr rtlCol="0" anchor="ctr"/>
          <a:lstStyle/>
          <a:p>
            <a:endParaRPr lang="nb-NO"/>
          </a:p>
        </p:txBody>
      </p:sp>
      <p:pic>
        <p:nvPicPr>
          <p:cNvPr id="6" name="Grafikk 5" descr="En økologisk hjørne figur">
            <a:extLst>
              <a:ext uri="{FF2B5EF4-FFF2-40B4-BE49-F238E27FC236}">
                <a16:creationId xmlns:a16="http://schemas.microsoft.com/office/drawing/2014/main" id="{980E5E0F-A194-8225-6BB4-F6AC3038D9E8}"/>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240"/>
          <a:stretch/>
        </p:blipFill>
        <p:spPr>
          <a:xfrm flipH="1">
            <a:off x="6906793" y="391594"/>
            <a:ext cx="5285207" cy="6464302"/>
          </a:xfrm>
          <a:prstGeom prst="rect">
            <a:avLst/>
          </a:prstGeom>
          <a:effectLst>
            <a:outerShdw blurRad="50800" dist="38100" dir="13500000" algn="br" rotWithShape="0">
              <a:prstClr val="black">
                <a:alpha val="40000"/>
              </a:prstClr>
            </a:outerShdw>
          </a:effectLst>
        </p:spPr>
      </p:pic>
      <p:pic>
        <p:nvPicPr>
          <p:cNvPr id="4" name="Grafikk 63" descr="En økologisk hjørne figur">
            <a:extLst>
              <a:ext uri="{FF2B5EF4-FFF2-40B4-BE49-F238E27FC236}">
                <a16:creationId xmlns:a16="http://schemas.microsoft.com/office/drawing/2014/main" id="{C4A545B9-3433-CEF9-D9F3-5303912F0FBD}"/>
              </a:ext>
            </a:extLst>
          </p:cNvPr>
          <p:cNvPicPr>
            <a:picLocks noChangeAspect="1"/>
          </p:cNvPicPr>
          <p:nvPr userDrawn="1"/>
        </p:nvPicPr>
        <p:blipFill>
          <a:blip r:embed="rId6">
            <a:extLst>
              <a:ext uri="{96DAC541-7B7A-43D3-8B79-37D633B846F1}">
                <asvg:svgBlip xmlns:asvg="http://schemas.microsoft.com/office/drawing/2016/SVG/main" r:embed="rId7"/>
              </a:ext>
            </a:extLst>
          </a:blip>
          <a:srcRect l="21417"/>
          <a:stretch/>
        </p:blipFill>
        <p:spPr>
          <a:xfrm flipH="1">
            <a:off x="7865729" y="4036826"/>
            <a:ext cx="4326271" cy="2825601"/>
          </a:xfrm>
          <a:prstGeom prst="rect">
            <a:avLst/>
          </a:prstGeom>
          <a:effectLst>
            <a:outerShdw blurRad="50800" dist="38100" dir="18900000" algn="bl" rotWithShape="0">
              <a:prstClr val="black">
                <a:alpha val="40000"/>
              </a:prstClr>
            </a:outerShdw>
          </a:effectLst>
        </p:spPr>
      </p:pic>
      <p:sp>
        <p:nvSpPr>
          <p:cNvPr id="23" name="Frihåndsform: figur 22">
            <a:extLst>
              <a:ext uri="{FF2B5EF4-FFF2-40B4-BE49-F238E27FC236}">
                <a16:creationId xmlns:a16="http://schemas.microsoft.com/office/drawing/2014/main" id="{42D98593-E8CC-BA1E-BC99-76431BE30B1D}"/>
              </a:ext>
            </a:extLst>
          </p:cNvPr>
          <p:cNvSpPr/>
          <p:nvPr userDrawn="1"/>
        </p:nvSpPr>
        <p:spPr>
          <a:xfrm>
            <a:off x="5229224" y="6511120"/>
            <a:ext cx="1647825" cy="167088"/>
          </a:xfrm>
          <a:custGeom>
            <a:avLst/>
            <a:gdLst>
              <a:gd name="csX0" fmla="*/ 0 w 1647825"/>
              <a:gd name="csY0" fmla="*/ 0 h 167088"/>
              <a:gd name="csX1" fmla="*/ 847725 w 1647825"/>
              <a:gd name="csY1" fmla="*/ 32555 h 167088"/>
              <a:gd name="csX2" fmla="*/ 1276350 w 1647825"/>
              <a:gd name="csY2" fmla="*/ 165905 h 167088"/>
              <a:gd name="csX3" fmla="*/ 1647825 w 1647825"/>
              <a:gd name="csY3" fmla="*/ 156380 h 167088"/>
            </a:gdLst>
            <a:ahLst/>
            <a:cxnLst>
              <a:cxn ang="0">
                <a:pos x="csX0" y="csY0"/>
              </a:cxn>
              <a:cxn ang="0">
                <a:pos x="csX1" y="csY1"/>
              </a:cxn>
              <a:cxn ang="0">
                <a:pos x="csX2" y="csY2"/>
              </a:cxn>
              <a:cxn ang="0">
                <a:pos x="csX3" y="csY3"/>
              </a:cxn>
            </a:cxnLst>
            <a:rect l="l" t="t" r="r" b="b"/>
            <a:pathLst>
              <a:path w="1647825" h="167088" extrusionOk="0">
                <a:moveTo>
                  <a:pt x="0" y="0"/>
                </a:moveTo>
                <a:cubicBezTo>
                  <a:pt x="281940" y="109030"/>
                  <a:pt x="512269" y="17886"/>
                  <a:pt x="847725" y="32555"/>
                </a:cubicBezTo>
                <a:cubicBezTo>
                  <a:pt x="1094701" y="5949"/>
                  <a:pt x="1137806" y="203645"/>
                  <a:pt x="1276350" y="165905"/>
                </a:cubicBezTo>
                <a:cubicBezTo>
                  <a:pt x="1396956" y="151840"/>
                  <a:pt x="1517376" y="114316"/>
                  <a:pt x="1647825" y="156380"/>
                </a:cubicBezTo>
              </a:path>
            </a:pathLst>
          </a:custGeom>
          <a:noFill/>
          <a:ln>
            <a:solidFill>
              <a:schemeClr val="tx1">
                <a:lumMod val="75000"/>
              </a:schemeClr>
            </a:solidFill>
            <a:prstDash val="dash"/>
            <a:extLst>
              <a:ext uri="{C807C97D-BFC1-408E-A445-0C87EB9F89A2}">
                <ask:lineSketchStyleProps xmlns:ask="http://schemas.microsoft.com/office/drawing/2018/sketchyshapes" sd="2526786510">
                  <a:custGeom>
                    <a:avLst/>
                    <a:gdLst>
                      <a:gd name="connsiteX0" fmla="*/ 0 w 1647825"/>
                      <a:gd name="connsiteY0" fmla="*/ 0 h 201724"/>
                      <a:gd name="connsiteX1" fmla="*/ 847725 w 1647825"/>
                      <a:gd name="connsiteY1" fmla="*/ 66675 h 201724"/>
                      <a:gd name="connsiteX2" fmla="*/ 1276350 w 1647825"/>
                      <a:gd name="connsiteY2" fmla="*/ 200025 h 201724"/>
                      <a:gd name="connsiteX3" fmla="*/ 1647825 w 1647825"/>
                      <a:gd name="connsiteY3" fmla="*/ 190500 h 201724"/>
                      <a:gd name="connsiteX0" fmla="*/ 0 w 1647825"/>
                      <a:gd name="connsiteY0" fmla="*/ 0 h 167088"/>
                      <a:gd name="connsiteX1" fmla="*/ 847725 w 1647825"/>
                      <a:gd name="connsiteY1" fmla="*/ 32555 h 167088"/>
                      <a:gd name="connsiteX2" fmla="*/ 1276350 w 1647825"/>
                      <a:gd name="connsiteY2" fmla="*/ 165905 h 167088"/>
                      <a:gd name="connsiteX3" fmla="*/ 1647825 w 1647825"/>
                      <a:gd name="connsiteY3" fmla="*/ 156380 h 167088"/>
                    </a:gdLst>
                    <a:ahLst/>
                    <a:cxnLst>
                      <a:cxn ang="0">
                        <a:pos x="connsiteX0" y="connsiteY0"/>
                      </a:cxn>
                      <a:cxn ang="0">
                        <a:pos x="connsiteX1" y="connsiteY1"/>
                      </a:cxn>
                      <a:cxn ang="0">
                        <a:pos x="connsiteX2" y="connsiteY2"/>
                      </a:cxn>
                      <a:cxn ang="0">
                        <a:pos x="connsiteX3" y="connsiteY3"/>
                      </a:cxn>
                    </a:cxnLst>
                    <a:rect l="l" t="t" r="r" b="b"/>
                    <a:pathLst>
                      <a:path w="1647825" h="167088" extrusionOk="0">
                        <a:moveTo>
                          <a:pt x="0" y="0"/>
                        </a:moveTo>
                        <a:cubicBezTo>
                          <a:pt x="285521" y="73816"/>
                          <a:pt x="543233" y="12098"/>
                          <a:pt x="847725" y="32555"/>
                        </a:cubicBezTo>
                        <a:cubicBezTo>
                          <a:pt x="1086387" y="18099"/>
                          <a:pt x="1139684" y="182541"/>
                          <a:pt x="1276350" y="165905"/>
                        </a:cubicBezTo>
                        <a:cubicBezTo>
                          <a:pt x="1399693" y="159292"/>
                          <a:pt x="1523632" y="106939"/>
                          <a:pt x="1647825" y="15638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Frihåndsform: figur 4">
            <a:extLst>
              <a:ext uri="{FF2B5EF4-FFF2-40B4-BE49-F238E27FC236}">
                <a16:creationId xmlns:a16="http://schemas.microsoft.com/office/drawing/2014/main" id="{F308693E-94FB-7526-D1F6-D1C82C1A41D4}"/>
              </a:ext>
            </a:extLst>
          </p:cNvPr>
          <p:cNvSpPr/>
          <p:nvPr userDrawn="1"/>
        </p:nvSpPr>
        <p:spPr>
          <a:xfrm>
            <a:off x="0" y="-96371"/>
            <a:ext cx="12201525" cy="1410523"/>
          </a:xfrm>
          <a:custGeom>
            <a:avLst/>
            <a:gdLst>
              <a:gd name="csX0" fmla="*/ 0 w 12201525"/>
              <a:gd name="csY0" fmla="*/ 1114425 h 1410523"/>
              <a:gd name="csX1" fmla="*/ 3190875 w 12201525"/>
              <a:gd name="csY1" fmla="*/ 619125 h 1410523"/>
              <a:gd name="csX2" fmla="*/ 6353175 w 12201525"/>
              <a:gd name="csY2" fmla="*/ 1409700 h 1410523"/>
              <a:gd name="csX3" fmla="*/ 8829675 w 12201525"/>
              <a:gd name="csY3" fmla="*/ 771525 h 1410523"/>
              <a:gd name="csX4" fmla="*/ 10953750 w 12201525"/>
              <a:gd name="csY4" fmla="*/ 847725 h 1410523"/>
              <a:gd name="csX5" fmla="*/ 12201525 w 12201525"/>
              <a:gd name="csY5" fmla="*/ 0 h 1410523"/>
            </a:gdLst>
            <a:ahLst/>
            <a:cxnLst>
              <a:cxn ang="0">
                <a:pos x="csX0" y="csY0"/>
              </a:cxn>
              <a:cxn ang="0">
                <a:pos x="csX1" y="csY1"/>
              </a:cxn>
              <a:cxn ang="0">
                <a:pos x="csX2" y="csY2"/>
              </a:cxn>
              <a:cxn ang="0">
                <a:pos x="csX3" y="csY3"/>
              </a:cxn>
              <a:cxn ang="0">
                <a:pos x="csX4" y="csY4"/>
              </a:cxn>
              <a:cxn ang="0">
                <a:pos x="csX5" y="csY5"/>
              </a:cxn>
            </a:cxnLst>
            <a:rect l="l" t="t" r="r" b="b"/>
            <a:pathLst>
              <a:path w="12201525" h="1410523" extrusionOk="0">
                <a:moveTo>
                  <a:pt x="0" y="1114425"/>
                </a:moveTo>
                <a:cubicBezTo>
                  <a:pt x="1086390" y="906147"/>
                  <a:pt x="2069021" y="574359"/>
                  <a:pt x="3190875" y="619125"/>
                </a:cubicBezTo>
                <a:cubicBezTo>
                  <a:pt x="4255197" y="582800"/>
                  <a:pt x="5499400" y="1226386"/>
                  <a:pt x="6353175" y="1409700"/>
                </a:cubicBezTo>
                <a:cubicBezTo>
                  <a:pt x="7392211" y="1365237"/>
                  <a:pt x="8050795" y="885951"/>
                  <a:pt x="8829675" y="771525"/>
                </a:cubicBezTo>
                <a:cubicBezTo>
                  <a:pt x="9590735" y="653465"/>
                  <a:pt x="10381764" y="1030728"/>
                  <a:pt x="10953750" y="847725"/>
                </a:cubicBezTo>
                <a:cubicBezTo>
                  <a:pt x="11458843" y="755280"/>
                  <a:pt x="11908478" y="133715"/>
                  <a:pt x="12201525" y="0"/>
                </a:cubicBezTo>
              </a:path>
            </a:pathLst>
          </a:custGeom>
          <a:noFill/>
          <a:ln>
            <a:solidFill>
              <a:schemeClr val="bg1"/>
            </a:solidFill>
            <a:prstDash val="dash"/>
            <a:extLst>
              <a:ext uri="{C807C97D-BFC1-408E-A445-0C87EB9F89A2}">
                <ask:lineSketchStyleProps xmlns:ask="http://schemas.microsoft.com/office/drawing/2018/sketchyshapes" sd="3301086107">
                  <a:custGeom>
                    <a:avLst/>
                    <a:gdLst>
                      <a:gd name="connsiteX0" fmla="*/ 0 w 12201525"/>
                      <a:gd name="connsiteY0" fmla="*/ 1114425 h 1410523"/>
                      <a:gd name="connsiteX1" fmla="*/ 3190875 w 12201525"/>
                      <a:gd name="connsiteY1" fmla="*/ 619125 h 1410523"/>
                      <a:gd name="connsiteX2" fmla="*/ 6353175 w 12201525"/>
                      <a:gd name="connsiteY2" fmla="*/ 1409700 h 1410523"/>
                      <a:gd name="connsiteX3" fmla="*/ 8829675 w 12201525"/>
                      <a:gd name="connsiteY3" fmla="*/ 771525 h 1410523"/>
                      <a:gd name="connsiteX4" fmla="*/ 10953750 w 12201525"/>
                      <a:gd name="connsiteY4" fmla="*/ 847725 h 1410523"/>
                      <a:gd name="connsiteX5" fmla="*/ 12201525 w 12201525"/>
                      <a:gd name="connsiteY5" fmla="*/ 0 h 14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1410523">
                        <a:moveTo>
                          <a:pt x="0" y="1114425"/>
                        </a:moveTo>
                        <a:cubicBezTo>
                          <a:pt x="1066006" y="842169"/>
                          <a:pt x="2132013" y="569913"/>
                          <a:pt x="3190875" y="619125"/>
                        </a:cubicBezTo>
                        <a:cubicBezTo>
                          <a:pt x="4249737" y="668337"/>
                          <a:pt x="5413375" y="1384300"/>
                          <a:pt x="6353175" y="1409700"/>
                        </a:cubicBezTo>
                        <a:cubicBezTo>
                          <a:pt x="7292975" y="1435100"/>
                          <a:pt x="8062913" y="865187"/>
                          <a:pt x="8829675" y="771525"/>
                        </a:cubicBezTo>
                        <a:cubicBezTo>
                          <a:pt x="9596437" y="677863"/>
                          <a:pt x="10391775" y="976312"/>
                          <a:pt x="10953750" y="847725"/>
                        </a:cubicBezTo>
                        <a:cubicBezTo>
                          <a:pt x="11515725" y="719138"/>
                          <a:pt x="11885613" y="144462"/>
                          <a:pt x="122015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45114AEB-8877-5B6D-1E23-4D9F6BDD6432}"/>
              </a:ext>
            </a:extLst>
          </p:cNvPr>
          <p:cNvSpPr/>
          <p:nvPr userDrawn="1"/>
        </p:nvSpPr>
        <p:spPr>
          <a:xfrm>
            <a:off x="1238250" y="5362575"/>
            <a:ext cx="3981450" cy="1133475"/>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450" h="1133475">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518693" y="957262"/>
                  <a:pt x="3981450" y="1133475"/>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a:extLst>
              <a:ext uri="{FF2B5EF4-FFF2-40B4-BE49-F238E27FC236}">
                <a16:creationId xmlns:a16="http://schemas.microsoft.com/office/drawing/2014/main" id="{B572A5FC-7663-2769-DCA3-5C41A64BD516}"/>
              </a:ext>
            </a:extLst>
          </p:cNvPr>
          <p:cNvSpPr/>
          <p:nvPr userDrawn="1"/>
        </p:nvSpPr>
        <p:spPr>
          <a:xfrm>
            <a:off x="-9525" y="-25756"/>
            <a:ext cx="12220575" cy="6884809"/>
          </a:xfrm>
          <a:prstGeom prst="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93B62C11-89EF-C8CA-0921-C971FCA3D0AA}"/>
              </a:ext>
            </a:extLst>
          </p:cNvPr>
          <p:cNvSpPr txBox="1"/>
          <p:nvPr userDrawn="1"/>
        </p:nvSpPr>
        <p:spPr>
          <a:xfrm>
            <a:off x="702449" y="873875"/>
            <a:ext cx="3171825" cy="584775"/>
          </a:xfrm>
          <a:prstGeom prst="rect">
            <a:avLst/>
          </a:prstGeom>
          <a:noFill/>
        </p:spPr>
        <p:txBody>
          <a:bodyPr wrap="square" rtlCol="0">
            <a:spAutoFit/>
          </a:bodyPr>
          <a:lstStyle/>
          <a:p>
            <a:pPr algn="l"/>
            <a:r>
              <a:rPr lang="nb-NO" sz="3200" b="1">
                <a:solidFill>
                  <a:schemeClr val="tx1"/>
                </a:solidFill>
                <a:latin typeface="Calibri" panose="020F0502020204030204" pitchFamily="34" charset="0"/>
                <a:ea typeface="Calibri" panose="020F0502020204030204" pitchFamily="34" charset="0"/>
                <a:cs typeface="Calibri" panose="020F0502020204030204" pitchFamily="34" charset="0"/>
              </a:rPr>
              <a:t>Agenda</a:t>
            </a:r>
          </a:p>
        </p:txBody>
      </p:sp>
      <p:sp>
        <p:nvSpPr>
          <p:cNvPr id="11" name="Plassholder for tekst 7">
            <a:extLst>
              <a:ext uri="{FF2B5EF4-FFF2-40B4-BE49-F238E27FC236}">
                <a16:creationId xmlns:a16="http://schemas.microsoft.com/office/drawing/2014/main" id="{F8B28CA4-40AA-1CBE-6C5F-C6D15070821A}"/>
              </a:ext>
            </a:extLst>
          </p:cNvPr>
          <p:cNvSpPr>
            <a:spLocks noGrp="1"/>
          </p:cNvSpPr>
          <p:nvPr>
            <p:ph type="body" sz="quarter" idx="10"/>
          </p:nvPr>
        </p:nvSpPr>
        <p:spPr>
          <a:xfrm>
            <a:off x="702449" y="1688221"/>
            <a:ext cx="4771976" cy="3292592"/>
          </a:xfrm>
        </p:spPr>
        <p:txBody>
          <a:bodyPr>
            <a:normAutofit/>
          </a:bodyPr>
          <a:lstStyle>
            <a:lvl1pPr marL="285750" indent="-285750">
              <a:buFont typeface="Arial" panose="020B0604020202020204" pitchFamily="34" charset="0"/>
              <a:buChar char="•"/>
              <a:defRPr sz="1600">
                <a:solidFill>
                  <a:schemeClr val="tx1"/>
                </a:solidFill>
              </a:defRPr>
            </a:lvl1pPr>
            <a:lvl2pPr marL="742950" indent="-285750">
              <a:buFont typeface="Arial" panose="020B0604020202020204" pitchFamily="34" charset="0"/>
              <a:buChar char="•"/>
              <a:defRPr sz="1400">
                <a:solidFill>
                  <a:schemeClr val="tx1"/>
                </a:solidFill>
              </a:defRPr>
            </a:lvl2pPr>
            <a:lvl3pPr marL="1200150" indent="-285750">
              <a:buFont typeface="Arial" panose="020B0604020202020204" pitchFamily="34" charset="0"/>
              <a:buChar char="•"/>
              <a:defRPr sz="1200">
                <a:solidFill>
                  <a:schemeClr val="tx1"/>
                </a:solidFill>
              </a:defRPr>
            </a:lvl3pPr>
            <a:lvl4pPr marL="1543050" indent="-171450">
              <a:buFont typeface="Arial" panose="020B0604020202020204" pitchFamily="34" charset="0"/>
              <a:buChar char="•"/>
              <a:defRPr sz="1100">
                <a:solidFill>
                  <a:schemeClr val="tx1"/>
                </a:solidFill>
              </a:defRPr>
            </a:lvl4pPr>
            <a:lvl5pPr marL="2000250" indent="-171450">
              <a:buFont typeface="Arial" panose="020B0604020202020204" pitchFamily="34" charset="0"/>
              <a:buChar char="•"/>
              <a:defRPr sz="11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Frihåndsform: figur 11">
            <a:extLst>
              <a:ext uri="{FF2B5EF4-FFF2-40B4-BE49-F238E27FC236}">
                <a16:creationId xmlns:a16="http://schemas.microsoft.com/office/drawing/2014/main" id="{1CE904AF-B945-EB29-91B5-30BF48BF6BBB}"/>
              </a:ext>
            </a:extLst>
          </p:cNvPr>
          <p:cNvSpPr/>
          <p:nvPr userDrawn="1"/>
        </p:nvSpPr>
        <p:spPr>
          <a:xfrm>
            <a:off x="6886575" y="5410200"/>
            <a:ext cx="5305425" cy="1264159"/>
          </a:xfrm>
          <a:custGeom>
            <a:avLst/>
            <a:gdLst>
              <a:gd name="csX0" fmla="*/ 0 w 5305425"/>
              <a:gd name="csY0" fmla="*/ 1257300 h 1264159"/>
              <a:gd name="csX1" fmla="*/ 666750 w 5305425"/>
              <a:gd name="csY1" fmla="*/ 1009650 h 1264159"/>
              <a:gd name="csX2" fmla="*/ 1609725 w 5305425"/>
              <a:gd name="csY2" fmla="*/ 1104900 h 1264159"/>
              <a:gd name="csX3" fmla="*/ 2562225 w 5305425"/>
              <a:gd name="csY3" fmla="*/ 790575 h 1264159"/>
              <a:gd name="csX4" fmla="*/ 3209925 w 5305425"/>
              <a:gd name="csY4" fmla="*/ 847725 h 1264159"/>
              <a:gd name="csX5" fmla="*/ 3990975 w 5305425"/>
              <a:gd name="csY5" fmla="*/ 600075 h 1264159"/>
              <a:gd name="csX6" fmla="*/ 4733925 w 5305425"/>
              <a:gd name="csY6" fmla="*/ 771525 h 1264159"/>
              <a:gd name="csX7" fmla="*/ 5305425 w 5305425"/>
              <a:gd name="csY7" fmla="*/ 0 h 1264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305425" h="1264159" extrusionOk="0">
                <a:moveTo>
                  <a:pt x="0" y="1257300"/>
                </a:moveTo>
                <a:cubicBezTo>
                  <a:pt x="248546" y="1278480"/>
                  <a:pt x="432940" y="1019777"/>
                  <a:pt x="666750" y="1009650"/>
                </a:cubicBezTo>
                <a:cubicBezTo>
                  <a:pt x="835022" y="1036030"/>
                  <a:pt x="1402793" y="1132193"/>
                  <a:pt x="1609725" y="1104900"/>
                </a:cubicBezTo>
                <a:cubicBezTo>
                  <a:pt x="1973423" y="1030327"/>
                  <a:pt x="2353372" y="828998"/>
                  <a:pt x="2562225" y="790575"/>
                </a:cubicBezTo>
                <a:cubicBezTo>
                  <a:pt x="2803591" y="685455"/>
                  <a:pt x="3005474" y="912580"/>
                  <a:pt x="3209925" y="847725"/>
                </a:cubicBezTo>
                <a:cubicBezTo>
                  <a:pt x="3419213" y="885143"/>
                  <a:pt x="3749052" y="637032"/>
                  <a:pt x="3990975" y="600075"/>
                </a:cubicBezTo>
                <a:cubicBezTo>
                  <a:pt x="4254467" y="538912"/>
                  <a:pt x="4578087" y="913173"/>
                  <a:pt x="4733925" y="771525"/>
                </a:cubicBezTo>
                <a:cubicBezTo>
                  <a:pt x="4957775" y="645616"/>
                  <a:pt x="5197729" y="93913"/>
                  <a:pt x="5305425" y="0"/>
                </a:cubicBezTo>
              </a:path>
            </a:pathLst>
          </a:custGeom>
          <a:noFill/>
          <a:ln>
            <a:solidFill>
              <a:schemeClr val="bg1"/>
            </a:solidFill>
            <a:prstDash val="dash"/>
            <a:extLst>
              <a:ext uri="{C807C97D-BFC1-408E-A445-0C87EB9F89A2}">
                <ask:lineSketchStyleProps xmlns:ask="http://schemas.microsoft.com/office/drawing/2018/sketchyshapes" sd="1545560482">
                  <a:custGeom>
                    <a:avLst/>
                    <a:gdLst>
                      <a:gd name="connsiteX0" fmla="*/ 0 w 5305425"/>
                      <a:gd name="connsiteY0" fmla="*/ 1257300 h 1257300"/>
                      <a:gd name="connsiteX1" fmla="*/ 666750 w 5305425"/>
                      <a:gd name="connsiteY1" fmla="*/ 1009650 h 1257300"/>
                      <a:gd name="connsiteX2" fmla="*/ 1609725 w 5305425"/>
                      <a:gd name="connsiteY2" fmla="*/ 1104900 h 1257300"/>
                      <a:gd name="connsiteX3" fmla="*/ 2562225 w 5305425"/>
                      <a:gd name="connsiteY3" fmla="*/ 790575 h 1257300"/>
                      <a:gd name="connsiteX4" fmla="*/ 3209925 w 5305425"/>
                      <a:gd name="connsiteY4" fmla="*/ 847725 h 1257300"/>
                      <a:gd name="connsiteX5" fmla="*/ 3990975 w 5305425"/>
                      <a:gd name="connsiteY5" fmla="*/ 600075 h 1257300"/>
                      <a:gd name="connsiteX6" fmla="*/ 4733925 w 5305425"/>
                      <a:gd name="connsiteY6" fmla="*/ 771525 h 1257300"/>
                      <a:gd name="connsiteX7" fmla="*/ 5305425 w 5305425"/>
                      <a:gd name="connsiteY7" fmla="*/ 0 h 1257300"/>
                      <a:gd name="connsiteX0" fmla="*/ 0 w 5305425"/>
                      <a:gd name="connsiteY0" fmla="*/ 1257300 h 1264159"/>
                      <a:gd name="connsiteX1" fmla="*/ 666750 w 5305425"/>
                      <a:gd name="connsiteY1" fmla="*/ 1009650 h 1264159"/>
                      <a:gd name="connsiteX2" fmla="*/ 1609725 w 5305425"/>
                      <a:gd name="connsiteY2" fmla="*/ 1104900 h 1264159"/>
                      <a:gd name="connsiteX3" fmla="*/ 2562225 w 5305425"/>
                      <a:gd name="connsiteY3" fmla="*/ 790575 h 1264159"/>
                      <a:gd name="connsiteX4" fmla="*/ 3209925 w 5305425"/>
                      <a:gd name="connsiteY4" fmla="*/ 847725 h 1264159"/>
                      <a:gd name="connsiteX5" fmla="*/ 3990975 w 5305425"/>
                      <a:gd name="connsiteY5" fmla="*/ 600075 h 1264159"/>
                      <a:gd name="connsiteX6" fmla="*/ 4733925 w 5305425"/>
                      <a:gd name="connsiteY6" fmla="*/ 771525 h 1264159"/>
                      <a:gd name="connsiteX7" fmla="*/ 5305425 w 5305425"/>
                      <a:gd name="connsiteY7" fmla="*/ 0 h 126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5425" h="1264159" extrusionOk="0">
                        <a:moveTo>
                          <a:pt x="0" y="1257300"/>
                        </a:moveTo>
                        <a:cubicBezTo>
                          <a:pt x="287335" y="1310981"/>
                          <a:pt x="403845" y="1032666"/>
                          <a:pt x="666750" y="1009650"/>
                        </a:cubicBezTo>
                        <a:cubicBezTo>
                          <a:pt x="878608" y="1013465"/>
                          <a:pt x="1356856" y="1136079"/>
                          <a:pt x="1609725" y="1104900"/>
                        </a:cubicBezTo>
                        <a:cubicBezTo>
                          <a:pt x="1941125" y="1056052"/>
                          <a:pt x="2338340" y="830152"/>
                          <a:pt x="2562225" y="790575"/>
                        </a:cubicBezTo>
                        <a:cubicBezTo>
                          <a:pt x="2817664" y="720040"/>
                          <a:pt x="2988620" y="896011"/>
                          <a:pt x="3209925" y="847725"/>
                        </a:cubicBezTo>
                        <a:cubicBezTo>
                          <a:pt x="3434589" y="848263"/>
                          <a:pt x="3746992" y="632895"/>
                          <a:pt x="3990975" y="600075"/>
                        </a:cubicBezTo>
                        <a:cubicBezTo>
                          <a:pt x="4251413" y="554505"/>
                          <a:pt x="4546135" y="892135"/>
                          <a:pt x="4733925" y="771525"/>
                        </a:cubicBezTo>
                        <a:cubicBezTo>
                          <a:pt x="4954612" y="662769"/>
                          <a:pt x="5191645" y="122026"/>
                          <a:pt x="53054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545529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lde med ramme 3">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4835E9F-1066-72B3-9BFB-6C39A91B15E7}"/>
              </a:ext>
            </a:extLst>
          </p:cNvPr>
          <p:cNvSpPr/>
          <p:nvPr userDrawn="1"/>
        </p:nvSpPr>
        <p:spPr>
          <a:xfrm>
            <a:off x="11093635" y="5877869"/>
            <a:ext cx="923925" cy="942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descr="Et bilde som inneholder sirkel, måne&#10;&#10;KI-generert innhold kan være feil.">
            <a:extLst>
              <a:ext uri="{FF2B5EF4-FFF2-40B4-BE49-F238E27FC236}">
                <a16:creationId xmlns:a16="http://schemas.microsoft.com/office/drawing/2014/main" id="{6A4F1490-9664-4CC7-C168-5C63D2419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8469" y="5959188"/>
            <a:ext cx="609600" cy="609022"/>
          </a:xfrm>
          <a:prstGeom prst="rect">
            <a:avLst/>
          </a:prstGeom>
          <a:ln>
            <a:noFill/>
          </a:ln>
        </p:spPr>
      </p:pic>
      <p:sp>
        <p:nvSpPr>
          <p:cNvPr id="10" name="Plassholder for bilde 9">
            <a:extLst>
              <a:ext uri="{FF2B5EF4-FFF2-40B4-BE49-F238E27FC236}">
                <a16:creationId xmlns:a16="http://schemas.microsoft.com/office/drawing/2014/main" id="{90D8C91C-A938-1F60-EC52-335056290F1E}"/>
              </a:ext>
            </a:extLst>
          </p:cNvPr>
          <p:cNvSpPr>
            <a:spLocks noGrp="1"/>
          </p:cNvSpPr>
          <p:nvPr>
            <p:ph type="pic" sz="quarter" idx="10"/>
          </p:nvPr>
        </p:nvSpPr>
        <p:spPr>
          <a:xfrm>
            <a:off x="-15925" y="-11126"/>
            <a:ext cx="12219879" cy="68772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8201"/>
              <a:gd name="connsiteY0" fmla="*/ 13132 h 13132"/>
              <a:gd name="connsiteX1" fmla="*/ 2000 w 18201"/>
              <a:gd name="connsiteY1" fmla="*/ 3132 h 13132"/>
              <a:gd name="connsiteX2" fmla="*/ 18201 w 18201"/>
              <a:gd name="connsiteY2" fmla="*/ 0 h 13132"/>
              <a:gd name="connsiteX3" fmla="*/ 8000 w 18201"/>
              <a:gd name="connsiteY3" fmla="*/ 13132 h 13132"/>
              <a:gd name="connsiteX4" fmla="*/ 0 w 18201"/>
              <a:gd name="connsiteY4" fmla="*/ 13132 h 13132"/>
              <a:gd name="connsiteX0" fmla="*/ 1577 w 19778"/>
              <a:gd name="connsiteY0" fmla="*/ 13132 h 13132"/>
              <a:gd name="connsiteX1" fmla="*/ 0 w 19778"/>
              <a:gd name="connsiteY1" fmla="*/ 0 h 13132"/>
              <a:gd name="connsiteX2" fmla="*/ 19778 w 19778"/>
              <a:gd name="connsiteY2" fmla="*/ 0 h 13132"/>
              <a:gd name="connsiteX3" fmla="*/ 9577 w 19778"/>
              <a:gd name="connsiteY3" fmla="*/ 13132 h 13132"/>
              <a:gd name="connsiteX4" fmla="*/ 1577 w 19778"/>
              <a:gd name="connsiteY4" fmla="*/ 13132 h 13132"/>
              <a:gd name="connsiteX0" fmla="*/ 0 w 24552"/>
              <a:gd name="connsiteY0" fmla="*/ 7793 h 13132"/>
              <a:gd name="connsiteX1" fmla="*/ 4774 w 24552"/>
              <a:gd name="connsiteY1" fmla="*/ 0 h 13132"/>
              <a:gd name="connsiteX2" fmla="*/ 24552 w 24552"/>
              <a:gd name="connsiteY2" fmla="*/ 0 h 13132"/>
              <a:gd name="connsiteX3" fmla="*/ 14351 w 24552"/>
              <a:gd name="connsiteY3" fmla="*/ 13132 h 13132"/>
              <a:gd name="connsiteX4" fmla="*/ 0 w 24552"/>
              <a:gd name="connsiteY4" fmla="*/ 7793 h 13132"/>
              <a:gd name="connsiteX0" fmla="*/ 0 w 24552"/>
              <a:gd name="connsiteY0" fmla="*/ 7793 h 21494"/>
              <a:gd name="connsiteX1" fmla="*/ 4774 w 24552"/>
              <a:gd name="connsiteY1" fmla="*/ 0 h 21494"/>
              <a:gd name="connsiteX2" fmla="*/ 24552 w 24552"/>
              <a:gd name="connsiteY2" fmla="*/ 0 h 21494"/>
              <a:gd name="connsiteX3" fmla="*/ 12571 w 24552"/>
              <a:gd name="connsiteY3" fmla="*/ 21494 h 21494"/>
              <a:gd name="connsiteX4" fmla="*/ 0 w 24552"/>
              <a:gd name="connsiteY4" fmla="*/ 7793 h 21494"/>
              <a:gd name="connsiteX0" fmla="*/ 0 w 24552"/>
              <a:gd name="connsiteY0" fmla="*/ 7793 h 21494"/>
              <a:gd name="connsiteX1" fmla="*/ 4774 w 24552"/>
              <a:gd name="connsiteY1" fmla="*/ 0 h 21494"/>
              <a:gd name="connsiteX2" fmla="*/ 24552 w 24552"/>
              <a:gd name="connsiteY2" fmla="*/ 0 h 21494"/>
              <a:gd name="connsiteX3" fmla="*/ 24411 w 24552"/>
              <a:gd name="connsiteY3" fmla="*/ 2044 h 21494"/>
              <a:gd name="connsiteX4" fmla="*/ 12571 w 24552"/>
              <a:gd name="connsiteY4" fmla="*/ 21494 h 21494"/>
              <a:gd name="connsiteX5" fmla="*/ 0 w 24552"/>
              <a:gd name="connsiteY5" fmla="*/ 7793 h 21494"/>
              <a:gd name="connsiteX0" fmla="*/ 0 w 24552"/>
              <a:gd name="connsiteY0" fmla="*/ 7793 h 21494"/>
              <a:gd name="connsiteX1" fmla="*/ 4774 w 24552"/>
              <a:gd name="connsiteY1" fmla="*/ 0 h 21494"/>
              <a:gd name="connsiteX2" fmla="*/ 24552 w 24552"/>
              <a:gd name="connsiteY2" fmla="*/ 0 h 21494"/>
              <a:gd name="connsiteX3" fmla="*/ 24411 w 24552"/>
              <a:gd name="connsiteY3" fmla="*/ 2044 h 21494"/>
              <a:gd name="connsiteX4" fmla="*/ 12571 w 24552"/>
              <a:gd name="connsiteY4" fmla="*/ 21494 h 21494"/>
              <a:gd name="connsiteX5" fmla="*/ 0 w 24552"/>
              <a:gd name="connsiteY5" fmla="*/ 7793 h 21494"/>
              <a:gd name="connsiteX0" fmla="*/ 0 w 24552"/>
              <a:gd name="connsiteY0" fmla="*/ 7793 h 22035"/>
              <a:gd name="connsiteX1" fmla="*/ 4774 w 24552"/>
              <a:gd name="connsiteY1" fmla="*/ 0 h 22035"/>
              <a:gd name="connsiteX2" fmla="*/ 24552 w 24552"/>
              <a:gd name="connsiteY2" fmla="*/ 0 h 22035"/>
              <a:gd name="connsiteX3" fmla="*/ 24411 w 24552"/>
              <a:gd name="connsiteY3" fmla="*/ 2044 h 22035"/>
              <a:gd name="connsiteX4" fmla="*/ 12571 w 24552"/>
              <a:gd name="connsiteY4" fmla="*/ 21494 h 22035"/>
              <a:gd name="connsiteX5" fmla="*/ 67 w 24552"/>
              <a:gd name="connsiteY5" fmla="*/ 21324 h 22035"/>
              <a:gd name="connsiteX6" fmla="*/ 0 w 24552"/>
              <a:gd name="connsiteY6" fmla="*/ 7793 h 22035"/>
              <a:gd name="connsiteX0" fmla="*/ 0 w 24552"/>
              <a:gd name="connsiteY0" fmla="*/ 7793 h 21494"/>
              <a:gd name="connsiteX1" fmla="*/ 4774 w 24552"/>
              <a:gd name="connsiteY1" fmla="*/ 0 h 21494"/>
              <a:gd name="connsiteX2" fmla="*/ 24552 w 24552"/>
              <a:gd name="connsiteY2" fmla="*/ 0 h 21494"/>
              <a:gd name="connsiteX3" fmla="*/ 24411 w 24552"/>
              <a:gd name="connsiteY3" fmla="*/ 2044 h 21494"/>
              <a:gd name="connsiteX4" fmla="*/ 12571 w 24552"/>
              <a:gd name="connsiteY4" fmla="*/ 21494 h 21494"/>
              <a:gd name="connsiteX5" fmla="*/ 67 w 24552"/>
              <a:gd name="connsiteY5" fmla="*/ 21324 h 21494"/>
              <a:gd name="connsiteX6" fmla="*/ 0 w 24552"/>
              <a:gd name="connsiteY6" fmla="*/ 7793 h 21494"/>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67 w 24552"/>
              <a:gd name="connsiteY5" fmla="*/ 21324 h 21461"/>
              <a:gd name="connsiteX6" fmla="*/ 0 w 24552"/>
              <a:gd name="connsiteY6" fmla="*/ 7793 h 21461"/>
              <a:gd name="connsiteX0" fmla="*/ 0 w 24552"/>
              <a:gd name="connsiteY0" fmla="*/ 7793 h 21674"/>
              <a:gd name="connsiteX1" fmla="*/ 4774 w 24552"/>
              <a:gd name="connsiteY1" fmla="*/ 0 h 21674"/>
              <a:gd name="connsiteX2" fmla="*/ 24552 w 24552"/>
              <a:gd name="connsiteY2" fmla="*/ 0 h 21674"/>
              <a:gd name="connsiteX3" fmla="*/ 24411 w 24552"/>
              <a:gd name="connsiteY3" fmla="*/ 2044 h 21674"/>
              <a:gd name="connsiteX4" fmla="*/ 12592 w 24552"/>
              <a:gd name="connsiteY4" fmla="*/ 21461 h 21674"/>
              <a:gd name="connsiteX5" fmla="*/ 67 w 24552"/>
              <a:gd name="connsiteY5" fmla="*/ 21324 h 21674"/>
              <a:gd name="connsiteX6" fmla="*/ 0 w 24552"/>
              <a:gd name="connsiteY6" fmla="*/ 7793 h 21674"/>
              <a:gd name="connsiteX0" fmla="*/ 0 w 24552"/>
              <a:gd name="connsiteY0" fmla="*/ 7793 h 21674"/>
              <a:gd name="connsiteX1" fmla="*/ 4774 w 24552"/>
              <a:gd name="connsiteY1" fmla="*/ 0 h 21674"/>
              <a:gd name="connsiteX2" fmla="*/ 24552 w 24552"/>
              <a:gd name="connsiteY2" fmla="*/ 0 h 21674"/>
              <a:gd name="connsiteX3" fmla="*/ 24411 w 24552"/>
              <a:gd name="connsiteY3" fmla="*/ 2044 h 21674"/>
              <a:gd name="connsiteX4" fmla="*/ 12592 w 24552"/>
              <a:gd name="connsiteY4" fmla="*/ 21461 h 21674"/>
              <a:gd name="connsiteX5" fmla="*/ 67 w 24552"/>
              <a:gd name="connsiteY5" fmla="*/ 21324 h 21674"/>
              <a:gd name="connsiteX6" fmla="*/ 0 w 24552"/>
              <a:gd name="connsiteY6" fmla="*/ 7793 h 21674"/>
              <a:gd name="connsiteX0" fmla="*/ 0 w 24552"/>
              <a:gd name="connsiteY0" fmla="*/ 7793 h 21469"/>
              <a:gd name="connsiteX1" fmla="*/ 4774 w 24552"/>
              <a:gd name="connsiteY1" fmla="*/ 0 h 21469"/>
              <a:gd name="connsiteX2" fmla="*/ 24552 w 24552"/>
              <a:gd name="connsiteY2" fmla="*/ 0 h 21469"/>
              <a:gd name="connsiteX3" fmla="*/ 24411 w 24552"/>
              <a:gd name="connsiteY3" fmla="*/ 2044 h 21469"/>
              <a:gd name="connsiteX4" fmla="*/ 12592 w 24552"/>
              <a:gd name="connsiteY4" fmla="*/ 21461 h 21469"/>
              <a:gd name="connsiteX5" fmla="*/ 67 w 24552"/>
              <a:gd name="connsiteY5" fmla="*/ 21324 h 21469"/>
              <a:gd name="connsiteX6" fmla="*/ 0 w 24552"/>
              <a:gd name="connsiteY6" fmla="*/ 7793 h 21469"/>
              <a:gd name="connsiteX0" fmla="*/ 0 w 24552"/>
              <a:gd name="connsiteY0" fmla="*/ 7793 h 21518"/>
              <a:gd name="connsiteX1" fmla="*/ 4774 w 24552"/>
              <a:gd name="connsiteY1" fmla="*/ 0 h 21518"/>
              <a:gd name="connsiteX2" fmla="*/ 24552 w 24552"/>
              <a:gd name="connsiteY2" fmla="*/ 0 h 21518"/>
              <a:gd name="connsiteX3" fmla="*/ 24411 w 24552"/>
              <a:gd name="connsiteY3" fmla="*/ 2044 h 21518"/>
              <a:gd name="connsiteX4" fmla="*/ 12592 w 24552"/>
              <a:gd name="connsiteY4" fmla="*/ 21461 h 21518"/>
              <a:gd name="connsiteX5" fmla="*/ 82 w 24552"/>
              <a:gd name="connsiteY5" fmla="*/ 21416 h 21518"/>
              <a:gd name="connsiteX6" fmla="*/ 0 w 24552"/>
              <a:gd name="connsiteY6" fmla="*/ 7793 h 21518"/>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82 w 24552"/>
              <a:gd name="connsiteY5" fmla="*/ 21416 h 21461"/>
              <a:gd name="connsiteX6" fmla="*/ 0 w 24552"/>
              <a:gd name="connsiteY6" fmla="*/ 7793 h 21461"/>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82 w 24552"/>
              <a:gd name="connsiteY5" fmla="*/ 21416 h 21461"/>
              <a:gd name="connsiteX6" fmla="*/ 0 w 24552"/>
              <a:gd name="connsiteY6" fmla="*/ 7793 h 21461"/>
              <a:gd name="connsiteX0" fmla="*/ 0 w 24567"/>
              <a:gd name="connsiteY0" fmla="*/ 7793 h 21461"/>
              <a:gd name="connsiteX1" fmla="*/ 4774 w 24567"/>
              <a:gd name="connsiteY1" fmla="*/ 0 h 21461"/>
              <a:gd name="connsiteX2" fmla="*/ 24552 w 24567"/>
              <a:gd name="connsiteY2" fmla="*/ 0 h 21461"/>
              <a:gd name="connsiteX3" fmla="*/ 24411 w 24567"/>
              <a:gd name="connsiteY3" fmla="*/ 2044 h 21461"/>
              <a:gd name="connsiteX4" fmla="*/ 12592 w 24567"/>
              <a:gd name="connsiteY4" fmla="*/ 21461 h 21461"/>
              <a:gd name="connsiteX5" fmla="*/ 82 w 24567"/>
              <a:gd name="connsiteY5" fmla="*/ 21416 h 21461"/>
              <a:gd name="connsiteX6" fmla="*/ 0 w 24567"/>
              <a:gd name="connsiteY6" fmla="*/ 7793 h 21461"/>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82 w 24552"/>
              <a:gd name="connsiteY5" fmla="*/ 21416 h 21461"/>
              <a:gd name="connsiteX6" fmla="*/ 0 w 24552"/>
              <a:gd name="connsiteY6" fmla="*/ 7793 h 21461"/>
              <a:gd name="connsiteX0" fmla="*/ 0 w 24473"/>
              <a:gd name="connsiteY0" fmla="*/ 7811 h 21479"/>
              <a:gd name="connsiteX1" fmla="*/ 4774 w 24473"/>
              <a:gd name="connsiteY1" fmla="*/ 18 h 21479"/>
              <a:gd name="connsiteX2" fmla="*/ 24473 w 24473"/>
              <a:gd name="connsiteY2" fmla="*/ 0 h 21479"/>
              <a:gd name="connsiteX3" fmla="*/ 24411 w 24473"/>
              <a:gd name="connsiteY3" fmla="*/ 2062 h 21479"/>
              <a:gd name="connsiteX4" fmla="*/ 12592 w 24473"/>
              <a:gd name="connsiteY4" fmla="*/ 21479 h 21479"/>
              <a:gd name="connsiteX5" fmla="*/ 82 w 24473"/>
              <a:gd name="connsiteY5" fmla="*/ 21434 h 21479"/>
              <a:gd name="connsiteX6" fmla="*/ 0 w 24473"/>
              <a:gd name="connsiteY6" fmla="*/ 7811 h 21479"/>
              <a:gd name="connsiteX0" fmla="*/ 0 w 24473"/>
              <a:gd name="connsiteY0" fmla="*/ 7811 h 21479"/>
              <a:gd name="connsiteX1" fmla="*/ 4774 w 24473"/>
              <a:gd name="connsiteY1" fmla="*/ 18 h 21479"/>
              <a:gd name="connsiteX2" fmla="*/ 24473 w 24473"/>
              <a:gd name="connsiteY2" fmla="*/ 0 h 21479"/>
              <a:gd name="connsiteX3" fmla="*/ 24433 w 24473"/>
              <a:gd name="connsiteY3" fmla="*/ 2009 h 21479"/>
              <a:gd name="connsiteX4" fmla="*/ 12592 w 24473"/>
              <a:gd name="connsiteY4" fmla="*/ 21479 h 21479"/>
              <a:gd name="connsiteX5" fmla="*/ 82 w 24473"/>
              <a:gd name="connsiteY5" fmla="*/ 21434 h 21479"/>
              <a:gd name="connsiteX6" fmla="*/ 0 w 24473"/>
              <a:gd name="connsiteY6" fmla="*/ 7811 h 21479"/>
              <a:gd name="connsiteX0" fmla="*/ 0 w 24473"/>
              <a:gd name="connsiteY0" fmla="*/ 7811 h 21479"/>
              <a:gd name="connsiteX1" fmla="*/ 4774 w 24473"/>
              <a:gd name="connsiteY1" fmla="*/ 18 h 21479"/>
              <a:gd name="connsiteX2" fmla="*/ 24473 w 24473"/>
              <a:gd name="connsiteY2" fmla="*/ 0 h 21479"/>
              <a:gd name="connsiteX3" fmla="*/ 24433 w 24473"/>
              <a:gd name="connsiteY3" fmla="*/ 2009 h 21479"/>
              <a:gd name="connsiteX4" fmla="*/ 12592 w 24473"/>
              <a:gd name="connsiteY4" fmla="*/ 21479 h 21479"/>
              <a:gd name="connsiteX5" fmla="*/ 82 w 24473"/>
              <a:gd name="connsiteY5" fmla="*/ 21434 h 21479"/>
              <a:gd name="connsiteX6" fmla="*/ 0 w 24473"/>
              <a:gd name="connsiteY6" fmla="*/ 7811 h 21479"/>
              <a:gd name="connsiteX0" fmla="*/ 0 w 24519"/>
              <a:gd name="connsiteY0" fmla="*/ 7811 h 21479"/>
              <a:gd name="connsiteX1" fmla="*/ 4774 w 24519"/>
              <a:gd name="connsiteY1" fmla="*/ 18 h 21479"/>
              <a:gd name="connsiteX2" fmla="*/ 24473 w 24519"/>
              <a:gd name="connsiteY2" fmla="*/ 0 h 21479"/>
              <a:gd name="connsiteX3" fmla="*/ 24512 w 24519"/>
              <a:gd name="connsiteY3" fmla="*/ 1904 h 21479"/>
              <a:gd name="connsiteX4" fmla="*/ 12592 w 24519"/>
              <a:gd name="connsiteY4" fmla="*/ 21479 h 21479"/>
              <a:gd name="connsiteX5" fmla="*/ 82 w 24519"/>
              <a:gd name="connsiteY5" fmla="*/ 21434 h 21479"/>
              <a:gd name="connsiteX6" fmla="*/ 0 w 24519"/>
              <a:gd name="connsiteY6" fmla="*/ 7811 h 21479"/>
              <a:gd name="connsiteX0" fmla="*/ 0 w 24512"/>
              <a:gd name="connsiteY0" fmla="*/ 7811 h 21479"/>
              <a:gd name="connsiteX1" fmla="*/ 4774 w 24512"/>
              <a:gd name="connsiteY1" fmla="*/ 18 h 21479"/>
              <a:gd name="connsiteX2" fmla="*/ 24473 w 24512"/>
              <a:gd name="connsiteY2" fmla="*/ 0 h 21479"/>
              <a:gd name="connsiteX3" fmla="*/ 24512 w 24512"/>
              <a:gd name="connsiteY3" fmla="*/ 1904 h 21479"/>
              <a:gd name="connsiteX4" fmla="*/ 12592 w 24512"/>
              <a:gd name="connsiteY4" fmla="*/ 21479 h 21479"/>
              <a:gd name="connsiteX5" fmla="*/ 82 w 24512"/>
              <a:gd name="connsiteY5" fmla="*/ 21434 h 21479"/>
              <a:gd name="connsiteX6" fmla="*/ 0 w 24512"/>
              <a:gd name="connsiteY6" fmla="*/ 7811 h 21479"/>
              <a:gd name="connsiteX0" fmla="*/ 0 w 24512"/>
              <a:gd name="connsiteY0" fmla="*/ 7811 h 21479"/>
              <a:gd name="connsiteX1" fmla="*/ 4774 w 24512"/>
              <a:gd name="connsiteY1" fmla="*/ 18 h 21479"/>
              <a:gd name="connsiteX2" fmla="*/ 24473 w 24512"/>
              <a:gd name="connsiteY2" fmla="*/ 0 h 21479"/>
              <a:gd name="connsiteX3" fmla="*/ 24512 w 24512"/>
              <a:gd name="connsiteY3" fmla="*/ 1904 h 21479"/>
              <a:gd name="connsiteX4" fmla="*/ 12592 w 24512"/>
              <a:gd name="connsiteY4" fmla="*/ 21479 h 21479"/>
              <a:gd name="connsiteX5" fmla="*/ 82 w 24512"/>
              <a:gd name="connsiteY5" fmla="*/ 21434 h 21479"/>
              <a:gd name="connsiteX6" fmla="*/ 0 w 24512"/>
              <a:gd name="connsiteY6" fmla="*/ 7811 h 21479"/>
              <a:gd name="connsiteX0" fmla="*/ 0 w 24456"/>
              <a:gd name="connsiteY0" fmla="*/ 7741 h 21479"/>
              <a:gd name="connsiteX1" fmla="*/ 4718 w 24456"/>
              <a:gd name="connsiteY1" fmla="*/ 18 h 21479"/>
              <a:gd name="connsiteX2" fmla="*/ 24417 w 24456"/>
              <a:gd name="connsiteY2" fmla="*/ 0 h 21479"/>
              <a:gd name="connsiteX3" fmla="*/ 24456 w 24456"/>
              <a:gd name="connsiteY3" fmla="*/ 1904 h 21479"/>
              <a:gd name="connsiteX4" fmla="*/ 12536 w 24456"/>
              <a:gd name="connsiteY4" fmla="*/ 21479 h 21479"/>
              <a:gd name="connsiteX5" fmla="*/ 26 w 24456"/>
              <a:gd name="connsiteY5" fmla="*/ 21434 h 21479"/>
              <a:gd name="connsiteX6" fmla="*/ 0 w 24456"/>
              <a:gd name="connsiteY6" fmla="*/ 7741 h 21479"/>
              <a:gd name="connsiteX0" fmla="*/ 0 w 24456"/>
              <a:gd name="connsiteY0" fmla="*/ 7741 h 21487"/>
              <a:gd name="connsiteX1" fmla="*/ 4718 w 24456"/>
              <a:gd name="connsiteY1" fmla="*/ 18 h 21487"/>
              <a:gd name="connsiteX2" fmla="*/ 24417 w 24456"/>
              <a:gd name="connsiteY2" fmla="*/ 0 h 21487"/>
              <a:gd name="connsiteX3" fmla="*/ 24456 w 24456"/>
              <a:gd name="connsiteY3" fmla="*/ 1904 h 21487"/>
              <a:gd name="connsiteX4" fmla="*/ 12536 w 24456"/>
              <a:gd name="connsiteY4" fmla="*/ 21479 h 21487"/>
              <a:gd name="connsiteX5" fmla="*/ 15 w 24456"/>
              <a:gd name="connsiteY5" fmla="*/ 21487 h 21487"/>
              <a:gd name="connsiteX6" fmla="*/ 0 w 24456"/>
              <a:gd name="connsiteY6" fmla="*/ 7741 h 21487"/>
              <a:gd name="connsiteX0" fmla="*/ 11 w 24467"/>
              <a:gd name="connsiteY0" fmla="*/ 7741 h 21487"/>
              <a:gd name="connsiteX1" fmla="*/ 0 w 24467"/>
              <a:gd name="connsiteY1" fmla="*/ 18 h 21487"/>
              <a:gd name="connsiteX2" fmla="*/ 24428 w 24467"/>
              <a:gd name="connsiteY2" fmla="*/ 0 h 21487"/>
              <a:gd name="connsiteX3" fmla="*/ 24467 w 24467"/>
              <a:gd name="connsiteY3" fmla="*/ 1904 h 21487"/>
              <a:gd name="connsiteX4" fmla="*/ 12547 w 24467"/>
              <a:gd name="connsiteY4" fmla="*/ 21479 h 21487"/>
              <a:gd name="connsiteX5" fmla="*/ 26 w 24467"/>
              <a:gd name="connsiteY5" fmla="*/ 21487 h 21487"/>
              <a:gd name="connsiteX6" fmla="*/ 11 w 24467"/>
              <a:gd name="connsiteY6" fmla="*/ 7741 h 21487"/>
              <a:gd name="connsiteX0" fmla="*/ 11 w 24467"/>
              <a:gd name="connsiteY0" fmla="*/ 7807 h 21553"/>
              <a:gd name="connsiteX1" fmla="*/ 0 w 24467"/>
              <a:gd name="connsiteY1" fmla="*/ 84 h 21553"/>
              <a:gd name="connsiteX2" fmla="*/ 19869 w 24467"/>
              <a:gd name="connsiteY2" fmla="*/ 0 h 21553"/>
              <a:gd name="connsiteX3" fmla="*/ 24467 w 24467"/>
              <a:gd name="connsiteY3" fmla="*/ 1970 h 21553"/>
              <a:gd name="connsiteX4" fmla="*/ 12547 w 24467"/>
              <a:gd name="connsiteY4" fmla="*/ 21545 h 21553"/>
              <a:gd name="connsiteX5" fmla="*/ 26 w 24467"/>
              <a:gd name="connsiteY5" fmla="*/ 21553 h 21553"/>
              <a:gd name="connsiteX6" fmla="*/ 11 w 24467"/>
              <a:gd name="connsiteY6" fmla="*/ 7807 h 21553"/>
              <a:gd name="connsiteX0" fmla="*/ 11 w 24510"/>
              <a:gd name="connsiteY0" fmla="*/ 7807 h 21553"/>
              <a:gd name="connsiteX1" fmla="*/ 0 w 24510"/>
              <a:gd name="connsiteY1" fmla="*/ 84 h 21553"/>
              <a:gd name="connsiteX2" fmla="*/ 19869 w 24510"/>
              <a:gd name="connsiteY2" fmla="*/ 0 h 21553"/>
              <a:gd name="connsiteX3" fmla="*/ 24510 w 24510"/>
              <a:gd name="connsiteY3" fmla="*/ 8054 h 21553"/>
              <a:gd name="connsiteX4" fmla="*/ 12547 w 24510"/>
              <a:gd name="connsiteY4" fmla="*/ 21545 h 21553"/>
              <a:gd name="connsiteX5" fmla="*/ 26 w 24510"/>
              <a:gd name="connsiteY5" fmla="*/ 21553 h 21553"/>
              <a:gd name="connsiteX6" fmla="*/ 11 w 24510"/>
              <a:gd name="connsiteY6" fmla="*/ 7807 h 21553"/>
              <a:gd name="connsiteX0" fmla="*/ 11 w 24510"/>
              <a:gd name="connsiteY0" fmla="*/ 7807 h 21553"/>
              <a:gd name="connsiteX1" fmla="*/ 0 w 24510"/>
              <a:gd name="connsiteY1" fmla="*/ 84 h 21553"/>
              <a:gd name="connsiteX2" fmla="*/ 19869 w 24510"/>
              <a:gd name="connsiteY2" fmla="*/ 0 h 21553"/>
              <a:gd name="connsiteX3" fmla="*/ 24510 w 24510"/>
              <a:gd name="connsiteY3" fmla="*/ 8054 h 21553"/>
              <a:gd name="connsiteX4" fmla="*/ 12547 w 24510"/>
              <a:gd name="connsiteY4" fmla="*/ 21545 h 21553"/>
              <a:gd name="connsiteX5" fmla="*/ 26 w 24510"/>
              <a:gd name="connsiteY5" fmla="*/ 21553 h 21553"/>
              <a:gd name="connsiteX6" fmla="*/ 11 w 24510"/>
              <a:gd name="connsiteY6" fmla="*/ 7807 h 21553"/>
              <a:gd name="connsiteX0" fmla="*/ 11 w 24510"/>
              <a:gd name="connsiteY0" fmla="*/ 7807 h 21553"/>
              <a:gd name="connsiteX1" fmla="*/ 0 w 24510"/>
              <a:gd name="connsiteY1" fmla="*/ 84 h 21553"/>
              <a:gd name="connsiteX2" fmla="*/ 19869 w 24510"/>
              <a:gd name="connsiteY2" fmla="*/ 0 h 21553"/>
              <a:gd name="connsiteX3" fmla="*/ 24510 w 24510"/>
              <a:gd name="connsiteY3" fmla="*/ 8054 h 21553"/>
              <a:gd name="connsiteX4" fmla="*/ 12547 w 24510"/>
              <a:gd name="connsiteY4" fmla="*/ 21545 h 21553"/>
              <a:gd name="connsiteX5" fmla="*/ 26 w 24510"/>
              <a:gd name="connsiteY5" fmla="*/ 21553 h 21553"/>
              <a:gd name="connsiteX6" fmla="*/ 11 w 24510"/>
              <a:gd name="connsiteY6" fmla="*/ 7807 h 21553"/>
              <a:gd name="connsiteX0" fmla="*/ 11 w 24510"/>
              <a:gd name="connsiteY0" fmla="*/ 7741 h 21487"/>
              <a:gd name="connsiteX1" fmla="*/ 0 w 24510"/>
              <a:gd name="connsiteY1" fmla="*/ 18 h 21487"/>
              <a:gd name="connsiteX2" fmla="*/ 19826 w 24510"/>
              <a:gd name="connsiteY2" fmla="*/ 0 h 21487"/>
              <a:gd name="connsiteX3" fmla="*/ 24510 w 24510"/>
              <a:gd name="connsiteY3" fmla="*/ 7988 h 21487"/>
              <a:gd name="connsiteX4" fmla="*/ 12547 w 24510"/>
              <a:gd name="connsiteY4" fmla="*/ 21479 h 21487"/>
              <a:gd name="connsiteX5" fmla="*/ 26 w 24510"/>
              <a:gd name="connsiteY5" fmla="*/ 21487 h 21487"/>
              <a:gd name="connsiteX6" fmla="*/ 11 w 24510"/>
              <a:gd name="connsiteY6" fmla="*/ 7741 h 21487"/>
              <a:gd name="connsiteX0" fmla="*/ 11 w 24510"/>
              <a:gd name="connsiteY0" fmla="*/ 7741 h 21487"/>
              <a:gd name="connsiteX1" fmla="*/ 0 w 24510"/>
              <a:gd name="connsiteY1" fmla="*/ 18 h 21487"/>
              <a:gd name="connsiteX2" fmla="*/ 19826 w 24510"/>
              <a:gd name="connsiteY2" fmla="*/ 0 h 21487"/>
              <a:gd name="connsiteX3" fmla="*/ 24510 w 24510"/>
              <a:gd name="connsiteY3" fmla="*/ 7988 h 21487"/>
              <a:gd name="connsiteX4" fmla="*/ 12547 w 24510"/>
              <a:gd name="connsiteY4" fmla="*/ 21479 h 21487"/>
              <a:gd name="connsiteX5" fmla="*/ 26 w 24510"/>
              <a:gd name="connsiteY5" fmla="*/ 21487 h 21487"/>
              <a:gd name="connsiteX6" fmla="*/ 11 w 24510"/>
              <a:gd name="connsiteY6" fmla="*/ 7741 h 21487"/>
              <a:gd name="connsiteX0" fmla="*/ 11 w 24595"/>
              <a:gd name="connsiteY0" fmla="*/ 7741 h 21487"/>
              <a:gd name="connsiteX1" fmla="*/ 0 w 24595"/>
              <a:gd name="connsiteY1" fmla="*/ 18 h 21487"/>
              <a:gd name="connsiteX2" fmla="*/ 19826 w 24595"/>
              <a:gd name="connsiteY2" fmla="*/ 0 h 21487"/>
              <a:gd name="connsiteX3" fmla="*/ 24595 w 24595"/>
              <a:gd name="connsiteY3" fmla="*/ 7955 h 21487"/>
              <a:gd name="connsiteX4" fmla="*/ 12547 w 24595"/>
              <a:gd name="connsiteY4" fmla="*/ 21479 h 21487"/>
              <a:gd name="connsiteX5" fmla="*/ 26 w 24595"/>
              <a:gd name="connsiteY5" fmla="*/ 21487 h 21487"/>
              <a:gd name="connsiteX6" fmla="*/ 11 w 24595"/>
              <a:gd name="connsiteY6" fmla="*/ 7741 h 21487"/>
              <a:gd name="connsiteX0" fmla="*/ 11 w 24595"/>
              <a:gd name="connsiteY0" fmla="*/ 7741 h 21512"/>
              <a:gd name="connsiteX1" fmla="*/ 0 w 24595"/>
              <a:gd name="connsiteY1" fmla="*/ 18 h 21512"/>
              <a:gd name="connsiteX2" fmla="*/ 19826 w 24595"/>
              <a:gd name="connsiteY2" fmla="*/ 0 h 21512"/>
              <a:gd name="connsiteX3" fmla="*/ 24595 w 24595"/>
              <a:gd name="connsiteY3" fmla="*/ 7955 h 21512"/>
              <a:gd name="connsiteX4" fmla="*/ 24519 w 24595"/>
              <a:gd name="connsiteY4" fmla="*/ 21512 h 21512"/>
              <a:gd name="connsiteX5" fmla="*/ 26 w 24595"/>
              <a:gd name="connsiteY5" fmla="*/ 21487 h 21512"/>
              <a:gd name="connsiteX6" fmla="*/ 11 w 24595"/>
              <a:gd name="connsiteY6" fmla="*/ 7741 h 21512"/>
              <a:gd name="connsiteX0" fmla="*/ 11 w 24595"/>
              <a:gd name="connsiteY0" fmla="*/ 7741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11 w 24595"/>
              <a:gd name="connsiteY6" fmla="*/ 7741 h 21520"/>
              <a:gd name="connsiteX0" fmla="*/ 54 w 24595"/>
              <a:gd name="connsiteY0" fmla="*/ 1824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54 w 24595"/>
              <a:gd name="connsiteY6" fmla="*/ 1824 h 21520"/>
              <a:gd name="connsiteX0" fmla="*/ 54 w 24595"/>
              <a:gd name="connsiteY0" fmla="*/ 1824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54 w 24595"/>
              <a:gd name="connsiteY6" fmla="*/ 1824 h 21520"/>
              <a:gd name="connsiteX0" fmla="*/ 33 w 24595"/>
              <a:gd name="connsiteY0" fmla="*/ 1957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33 w 24595"/>
              <a:gd name="connsiteY6" fmla="*/ 1957 h 21520"/>
              <a:gd name="connsiteX0" fmla="*/ 33 w 24595"/>
              <a:gd name="connsiteY0" fmla="*/ 1957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33 w 24595"/>
              <a:gd name="connsiteY6" fmla="*/ 1957 h 21520"/>
              <a:gd name="connsiteX0" fmla="*/ 5 w 24567"/>
              <a:gd name="connsiteY0" fmla="*/ 1983 h 21546"/>
              <a:gd name="connsiteX1" fmla="*/ 0 w 24567"/>
              <a:gd name="connsiteY1" fmla="*/ 0 h 21546"/>
              <a:gd name="connsiteX2" fmla="*/ 19798 w 24567"/>
              <a:gd name="connsiteY2" fmla="*/ 26 h 21546"/>
              <a:gd name="connsiteX3" fmla="*/ 24567 w 24567"/>
              <a:gd name="connsiteY3" fmla="*/ 7981 h 21546"/>
              <a:gd name="connsiteX4" fmla="*/ 24491 w 24567"/>
              <a:gd name="connsiteY4" fmla="*/ 21538 h 21546"/>
              <a:gd name="connsiteX5" fmla="*/ 11779 w 24567"/>
              <a:gd name="connsiteY5" fmla="*/ 21546 h 21546"/>
              <a:gd name="connsiteX6" fmla="*/ 5 w 24567"/>
              <a:gd name="connsiteY6" fmla="*/ 1983 h 21546"/>
              <a:gd name="connsiteX0" fmla="*/ 5 w 24567"/>
              <a:gd name="connsiteY0" fmla="*/ 1983 h 21538"/>
              <a:gd name="connsiteX1" fmla="*/ 0 w 24567"/>
              <a:gd name="connsiteY1" fmla="*/ 0 h 21538"/>
              <a:gd name="connsiteX2" fmla="*/ 19798 w 24567"/>
              <a:gd name="connsiteY2" fmla="*/ 26 h 21538"/>
              <a:gd name="connsiteX3" fmla="*/ 24567 w 24567"/>
              <a:gd name="connsiteY3" fmla="*/ 7981 h 21538"/>
              <a:gd name="connsiteX4" fmla="*/ 24491 w 24567"/>
              <a:gd name="connsiteY4" fmla="*/ 21538 h 21538"/>
              <a:gd name="connsiteX5" fmla="*/ 11912 w 24567"/>
              <a:gd name="connsiteY5" fmla="*/ 21502 h 21538"/>
              <a:gd name="connsiteX6" fmla="*/ 5 w 24567"/>
              <a:gd name="connsiteY6" fmla="*/ 1983 h 21538"/>
              <a:gd name="connsiteX0" fmla="*/ 5 w 24567"/>
              <a:gd name="connsiteY0" fmla="*/ 1983 h 21538"/>
              <a:gd name="connsiteX1" fmla="*/ 0 w 24567"/>
              <a:gd name="connsiteY1" fmla="*/ 0 h 21538"/>
              <a:gd name="connsiteX2" fmla="*/ 19798 w 24567"/>
              <a:gd name="connsiteY2" fmla="*/ 26 h 21538"/>
              <a:gd name="connsiteX3" fmla="*/ 24567 w 24567"/>
              <a:gd name="connsiteY3" fmla="*/ 7981 h 21538"/>
              <a:gd name="connsiteX4" fmla="*/ 24491 w 24567"/>
              <a:gd name="connsiteY4" fmla="*/ 21538 h 21538"/>
              <a:gd name="connsiteX5" fmla="*/ 11912 w 24567"/>
              <a:gd name="connsiteY5" fmla="*/ 21502 h 21538"/>
              <a:gd name="connsiteX6" fmla="*/ 5 w 24567"/>
              <a:gd name="connsiteY6" fmla="*/ 1983 h 21538"/>
              <a:gd name="connsiteX0" fmla="*/ 5 w 24567"/>
              <a:gd name="connsiteY0" fmla="*/ 1983 h 21523"/>
              <a:gd name="connsiteX1" fmla="*/ 0 w 24567"/>
              <a:gd name="connsiteY1" fmla="*/ 0 h 21523"/>
              <a:gd name="connsiteX2" fmla="*/ 19798 w 24567"/>
              <a:gd name="connsiteY2" fmla="*/ 26 h 21523"/>
              <a:gd name="connsiteX3" fmla="*/ 24567 w 24567"/>
              <a:gd name="connsiteY3" fmla="*/ 7981 h 21523"/>
              <a:gd name="connsiteX4" fmla="*/ 24463 w 24567"/>
              <a:gd name="connsiteY4" fmla="*/ 21523 h 21523"/>
              <a:gd name="connsiteX5" fmla="*/ 11912 w 24567"/>
              <a:gd name="connsiteY5" fmla="*/ 21502 h 21523"/>
              <a:gd name="connsiteX6" fmla="*/ 5 w 24567"/>
              <a:gd name="connsiteY6" fmla="*/ 1983 h 21523"/>
              <a:gd name="connsiteX0" fmla="*/ 5 w 24470"/>
              <a:gd name="connsiteY0" fmla="*/ 1983 h 21523"/>
              <a:gd name="connsiteX1" fmla="*/ 0 w 24470"/>
              <a:gd name="connsiteY1" fmla="*/ 0 h 21523"/>
              <a:gd name="connsiteX2" fmla="*/ 19798 w 24470"/>
              <a:gd name="connsiteY2" fmla="*/ 26 h 21523"/>
              <a:gd name="connsiteX3" fmla="*/ 24463 w 24470"/>
              <a:gd name="connsiteY3" fmla="*/ 7774 h 21523"/>
              <a:gd name="connsiteX4" fmla="*/ 24463 w 24470"/>
              <a:gd name="connsiteY4" fmla="*/ 21523 h 21523"/>
              <a:gd name="connsiteX5" fmla="*/ 11912 w 24470"/>
              <a:gd name="connsiteY5" fmla="*/ 21502 h 21523"/>
              <a:gd name="connsiteX6" fmla="*/ 5 w 24470"/>
              <a:gd name="connsiteY6"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5 w 24470"/>
              <a:gd name="connsiteY6"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5 w 24470"/>
              <a:gd name="connsiteY6"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4573 w 24470"/>
              <a:gd name="connsiteY6" fmla="*/ 9401 h 21523"/>
              <a:gd name="connsiteX7" fmla="*/ 5 w 24470"/>
              <a:gd name="connsiteY7"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8109 w 24470"/>
              <a:gd name="connsiteY6" fmla="*/ 16614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0657 w 24470"/>
              <a:gd name="connsiteY3" fmla="*/ 1588 h 21523"/>
              <a:gd name="connsiteX4" fmla="*/ 24463 w 24470"/>
              <a:gd name="connsiteY4" fmla="*/ 7774 h 21523"/>
              <a:gd name="connsiteX5" fmla="*/ 24463 w 24470"/>
              <a:gd name="connsiteY5" fmla="*/ 21523 h 21523"/>
              <a:gd name="connsiteX6" fmla="*/ 11912 w 24470"/>
              <a:gd name="connsiteY6" fmla="*/ 21502 h 21523"/>
              <a:gd name="connsiteX7" fmla="*/ 7747 w 24470"/>
              <a:gd name="connsiteY7" fmla="*/ 14819 h 21523"/>
              <a:gd name="connsiteX8" fmla="*/ 3742 w 24470"/>
              <a:gd name="connsiteY8" fmla="*/ 8370 h 21523"/>
              <a:gd name="connsiteX9" fmla="*/ 5 w 24470"/>
              <a:gd name="connsiteY9" fmla="*/ 1983 h 21523"/>
              <a:gd name="connsiteX0" fmla="*/ 5 w 24470"/>
              <a:gd name="connsiteY0" fmla="*/ 1983 h 21523"/>
              <a:gd name="connsiteX1" fmla="*/ 0 w 24470"/>
              <a:gd name="connsiteY1" fmla="*/ 0 h 21523"/>
              <a:gd name="connsiteX2" fmla="*/ 19741 w 24470"/>
              <a:gd name="connsiteY2" fmla="*/ 11 h 21523"/>
              <a:gd name="connsiteX3" fmla="*/ 20657 w 24470"/>
              <a:gd name="connsiteY3" fmla="*/ 1588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1 w 24466"/>
              <a:gd name="connsiteY0" fmla="*/ 1983 h 21523"/>
              <a:gd name="connsiteX1" fmla="*/ 1019 w 24466"/>
              <a:gd name="connsiteY1" fmla="*/ 0 h 21523"/>
              <a:gd name="connsiteX2" fmla="*/ 19737 w 24466"/>
              <a:gd name="connsiteY2" fmla="*/ 11 h 21523"/>
              <a:gd name="connsiteX3" fmla="*/ 21846 w 24466"/>
              <a:gd name="connsiteY3" fmla="*/ 3450 h 21523"/>
              <a:gd name="connsiteX4" fmla="*/ 23103 w 24466"/>
              <a:gd name="connsiteY4" fmla="*/ 4547 h 21523"/>
              <a:gd name="connsiteX5" fmla="*/ 24459 w 24466"/>
              <a:gd name="connsiteY5" fmla="*/ 7774 h 21523"/>
              <a:gd name="connsiteX6" fmla="*/ 24459 w 24466"/>
              <a:gd name="connsiteY6" fmla="*/ 21523 h 21523"/>
              <a:gd name="connsiteX7" fmla="*/ 11908 w 24466"/>
              <a:gd name="connsiteY7" fmla="*/ 21502 h 21523"/>
              <a:gd name="connsiteX8" fmla="*/ 7743 w 24466"/>
              <a:gd name="connsiteY8" fmla="*/ 14819 h 21523"/>
              <a:gd name="connsiteX9" fmla="*/ 3738 w 24466"/>
              <a:gd name="connsiteY9" fmla="*/ 8370 h 21523"/>
              <a:gd name="connsiteX10" fmla="*/ 1 w 24466"/>
              <a:gd name="connsiteY10" fmla="*/ 1983 h 21523"/>
              <a:gd name="connsiteX0" fmla="*/ 1 w 24402"/>
              <a:gd name="connsiteY0" fmla="*/ 2016 h 21523"/>
              <a:gd name="connsiteX1" fmla="*/ 955 w 24402"/>
              <a:gd name="connsiteY1" fmla="*/ 0 h 21523"/>
              <a:gd name="connsiteX2" fmla="*/ 19673 w 24402"/>
              <a:gd name="connsiteY2" fmla="*/ 11 h 21523"/>
              <a:gd name="connsiteX3" fmla="*/ 21782 w 24402"/>
              <a:gd name="connsiteY3" fmla="*/ 3450 h 21523"/>
              <a:gd name="connsiteX4" fmla="*/ 23039 w 24402"/>
              <a:gd name="connsiteY4" fmla="*/ 4547 h 21523"/>
              <a:gd name="connsiteX5" fmla="*/ 24395 w 24402"/>
              <a:gd name="connsiteY5" fmla="*/ 7774 h 21523"/>
              <a:gd name="connsiteX6" fmla="*/ 24395 w 24402"/>
              <a:gd name="connsiteY6" fmla="*/ 21523 h 21523"/>
              <a:gd name="connsiteX7" fmla="*/ 11844 w 24402"/>
              <a:gd name="connsiteY7" fmla="*/ 21502 h 21523"/>
              <a:gd name="connsiteX8" fmla="*/ 7679 w 24402"/>
              <a:gd name="connsiteY8" fmla="*/ 14819 h 21523"/>
              <a:gd name="connsiteX9" fmla="*/ 3674 w 24402"/>
              <a:gd name="connsiteY9" fmla="*/ 8370 h 21523"/>
              <a:gd name="connsiteX10" fmla="*/ 1 w 24402"/>
              <a:gd name="connsiteY10" fmla="*/ 2016 h 21523"/>
              <a:gd name="connsiteX0" fmla="*/ 3582 w 24310"/>
              <a:gd name="connsiteY0" fmla="*/ 8370 h 21523"/>
              <a:gd name="connsiteX1" fmla="*/ 863 w 24310"/>
              <a:gd name="connsiteY1" fmla="*/ 0 h 21523"/>
              <a:gd name="connsiteX2" fmla="*/ 19581 w 24310"/>
              <a:gd name="connsiteY2" fmla="*/ 11 h 21523"/>
              <a:gd name="connsiteX3" fmla="*/ 21690 w 24310"/>
              <a:gd name="connsiteY3" fmla="*/ 3450 h 21523"/>
              <a:gd name="connsiteX4" fmla="*/ 22947 w 24310"/>
              <a:gd name="connsiteY4" fmla="*/ 4547 h 21523"/>
              <a:gd name="connsiteX5" fmla="*/ 24303 w 24310"/>
              <a:gd name="connsiteY5" fmla="*/ 7774 h 21523"/>
              <a:gd name="connsiteX6" fmla="*/ 24303 w 24310"/>
              <a:gd name="connsiteY6" fmla="*/ 21523 h 21523"/>
              <a:gd name="connsiteX7" fmla="*/ 11752 w 24310"/>
              <a:gd name="connsiteY7" fmla="*/ 21502 h 21523"/>
              <a:gd name="connsiteX8" fmla="*/ 7587 w 24310"/>
              <a:gd name="connsiteY8" fmla="*/ 14819 h 21523"/>
              <a:gd name="connsiteX9" fmla="*/ 3582 w 24310"/>
              <a:gd name="connsiteY9" fmla="*/ 8370 h 21523"/>
              <a:gd name="connsiteX0" fmla="*/ 4427 w 24196"/>
              <a:gd name="connsiteY0" fmla="*/ 12259 h 21523"/>
              <a:gd name="connsiteX1" fmla="*/ 749 w 24196"/>
              <a:gd name="connsiteY1" fmla="*/ 0 h 21523"/>
              <a:gd name="connsiteX2" fmla="*/ 19467 w 24196"/>
              <a:gd name="connsiteY2" fmla="*/ 11 h 21523"/>
              <a:gd name="connsiteX3" fmla="*/ 21576 w 24196"/>
              <a:gd name="connsiteY3" fmla="*/ 3450 h 21523"/>
              <a:gd name="connsiteX4" fmla="*/ 22833 w 24196"/>
              <a:gd name="connsiteY4" fmla="*/ 4547 h 21523"/>
              <a:gd name="connsiteX5" fmla="*/ 24189 w 24196"/>
              <a:gd name="connsiteY5" fmla="*/ 7774 h 21523"/>
              <a:gd name="connsiteX6" fmla="*/ 24189 w 24196"/>
              <a:gd name="connsiteY6" fmla="*/ 21523 h 21523"/>
              <a:gd name="connsiteX7" fmla="*/ 11638 w 24196"/>
              <a:gd name="connsiteY7" fmla="*/ 21502 h 21523"/>
              <a:gd name="connsiteX8" fmla="*/ 7473 w 24196"/>
              <a:gd name="connsiteY8" fmla="*/ 14819 h 21523"/>
              <a:gd name="connsiteX9" fmla="*/ 4427 w 24196"/>
              <a:gd name="connsiteY9" fmla="*/ 12259 h 21523"/>
              <a:gd name="connsiteX0" fmla="*/ 4427 w 24196"/>
              <a:gd name="connsiteY0" fmla="*/ 12259 h 21523"/>
              <a:gd name="connsiteX1" fmla="*/ 749 w 24196"/>
              <a:gd name="connsiteY1" fmla="*/ 0 h 21523"/>
              <a:gd name="connsiteX2" fmla="*/ 19467 w 24196"/>
              <a:gd name="connsiteY2" fmla="*/ 11 h 21523"/>
              <a:gd name="connsiteX3" fmla="*/ 21576 w 24196"/>
              <a:gd name="connsiteY3" fmla="*/ 3450 h 21523"/>
              <a:gd name="connsiteX4" fmla="*/ 22833 w 24196"/>
              <a:gd name="connsiteY4" fmla="*/ 4547 h 21523"/>
              <a:gd name="connsiteX5" fmla="*/ 24189 w 24196"/>
              <a:gd name="connsiteY5" fmla="*/ 7774 h 21523"/>
              <a:gd name="connsiteX6" fmla="*/ 24189 w 24196"/>
              <a:gd name="connsiteY6" fmla="*/ 21523 h 21523"/>
              <a:gd name="connsiteX7" fmla="*/ 11638 w 24196"/>
              <a:gd name="connsiteY7" fmla="*/ 21502 h 21523"/>
              <a:gd name="connsiteX8" fmla="*/ 10157 w 24196"/>
              <a:gd name="connsiteY8" fmla="*/ 16016 h 21523"/>
              <a:gd name="connsiteX9" fmla="*/ 4427 w 24196"/>
              <a:gd name="connsiteY9" fmla="*/ 12259 h 21523"/>
              <a:gd name="connsiteX0" fmla="*/ 4427 w 24196"/>
              <a:gd name="connsiteY0" fmla="*/ 12259 h 21523"/>
              <a:gd name="connsiteX1" fmla="*/ 749 w 24196"/>
              <a:gd name="connsiteY1" fmla="*/ 0 h 21523"/>
              <a:gd name="connsiteX2" fmla="*/ 19467 w 24196"/>
              <a:gd name="connsiteY2" fmla="*/ 11 h 21523"/>
              <a:gd name="connsiteX3" fmla="*/ 21576 w 24196"/>
              <a:gd name="connsiteY3" fmla="*/ 3450 h 21523"/>
              <a:gd name="connsiteX4" fmla="*/ 22833 w 24196"/>
              <a:gd name="connsiteY4" fmla="*/ 4547 h 21523"/>
              <a:gd name="connsiteX5" fmla="*/ 24189 w 24196"/>
              <a:gd name="connsiteY5" fmla="*/ 7774 h 21523"/>
              <a:gd name="connsiteX6" fmla="*/ 24189 w 24196"/>
              <a:gd name="connsiteY6" fmla="*/ 21523 h 21523"/>
              <a:gd name="connsiteX7" fmla="*/ 11638 w 24196"/>
              <a:gd name="connsiteY7" fmla="*/ 21502 h 21523"/>
              <a:gd name="connsiteX8" fmla="*/ 10157 w 24196"/>
              <a:gd name="connsiteY8" fmla="*/ 16016 h 21523"/>
              <a:gd name="connsiteX9" fmla="*/ 4427 w 24196"/>
              <a:gd name="connsiteY9" fmla="*/ 12259 h 21523"/>
              <a:gd name="connsiteX0" fmla="*/ 4358 w 24127"/>
              <a:gd name="connsiteY0" fmla="*/ 12259 h 21523"/>
              <a:gd name="connsiteX1" fmla="*/ 680 w 24127"/>
              <a:gd name="connsiteY1" fmla="*/ 0 h 21523"/>
              <a:gd name="connsiteX2" fmla="*/ 19398 w 24127"/>
              <a:gd name="connsiteY2" fmla="*/ 11 h 21523"/>
              <a:gd name="connsiteX3" fmla="*/ 21507 w 24127"/>
              <a:gd name="connsiteY3" fmla="*/ 3450 h 21523"/>
              <a:gd name="connsiteX4" fmla="*/ 22764 w 24127"/>
              <a:gd name="connsiteY4" fmla="*/ 4547 h 21523"/>
              <a:gd name="connsiteX5" fmla="*/ 24120 w 24127"/>
              <a:gd name="connsiteY5" fmla="*/ 7774 h 21523"/>
              <a:gd name="connsiteX6" fmla="*/ 24120 w 24127"/>
              <a:gd name="connsiteY6" fmla="*/ 21523 h 21523"/>
              <a:gd name="connsiteX7" fmla="*/ 11569 w 24127"/>
              <a:gd name="connsiteY7" fmla="*/ 21502 h 21523"/>
              <a:gd name="connsiteX8" fmla="*/ 10088 w 24127"/>
              <a:gd name="connsiteY8" fmla="*/ 16016 h 21523"/>
              <a:gd name="connsiteX9" fmla="*/ 4358 w 24127"/>
              <a:gd name="connsiteY9" fmla="*/ 12259 h 21523"/>
              <a:gd name="connsiteX0" fmla="*/ 3678 w 23447"/>
              <a:gd name="connsiteY0" fmla="*/ 12259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3678 w 23447"/>
              <a:gd name="connsiteY9" fmla="*/ 12259 h 21523"/>
              <a:gd name="connsiteX0" fmla="*/ 3678 w 23447"/>
              <a:gd name="connsiteY0" fmla="*/ 12259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3678 w 23447"/>
              <a:gd name="connsiteY9" fmla="*/ 12259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338 w 23447"/>
              <a:gd name="connsiteY4" fmla="*/ 4746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338 w 23447"/>
              <a:gd name="connsiteY4" fmla="*/ 4746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338 w 23447"/>
              <a:gd name="connsiteY4" fmla="*/ 4746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125 w 23447"/>
              <a:gd name="connsiteY4" fmla="*/ 4015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61"/>
              <a:gd name="connsiteY0" fmla="*/ 15583 h 21523"/>
              <a:gd name="connsiteX1" fmla="*/ 0 w 23461"/>
              <a:gd name="connsiteY1" fmla="*/ 0 h 21523"/>
              <a:gd name="connsiteX2" fmla="*/ 18718 w 23461"/>
              <a:gd name="connsiteY2" fmla="*/ 11 h 21523"/>
              <a:gd name="connsiteX3" fmla="*/ 20827 w 23461"/>
              <a:gd name="connsiteY3" fmla="*/ 3450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20827 w 23461"/>
              <a:gd name="connsiteY3" fmla="*/ 3450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7738 w 23461"/>
              <a:gd name="connsiteY3" fmla="*/ 1156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7205 w 23461"/>
              <a:gd name="connsiteY3" fmla="*/ 591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911 w 23461"/>
              <a:gd name="connsiteY5" fmla="*/ 2686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911 w 23461"/>
              <a:gd name="connsiteY5" fmla="*/ 2686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148 w 23461"/>
              <a:gd name="connsiteY0" fmla="*/ 15605 h 21545"/>
              <a:gd name="connsiteX1" fmla="*/ 0 w 23461"/>
              <a:gd name="connsiteY1" fmla="*/ 22 h 21545"/>
              <a:gd name="connsiteX2" fmla="*/ 15203 w 23461"/>
              <a:gd name="connsiteY2" fmla="*/ 0 h 21545"/>
              <a:gd name="connsiteX3" fmla="*/ 16417 w 23461"/>
              <a:gd name="connsiteY3" fmla="*/ 2076 h 21545"/>
              <a:gd name="connsiteX4" fmla="*/ 18121 w 23461"/>
              <a:gd name="connsiteY4" fmla="*/ 2142 h 21545"/>
              <a:gd name="connsiteX5" fmla="*/ 19741 w 23461"/>
              <a:gd name="connsiteY5" fmla="*/ 3074 h 21545"/>
              <a:gd name="connsiteX6" fmla="*/ 21189 w 23461"/>
              <a:gd name="connsiteY6" fmla="*/ 4004 h 21545"/>
              <a:gd name="connsiteX7" fmla="*/ 23461 w 23461"/>
              <a:gd name="connsiteY7" fmla="*/ 6666 h 21545"/>
              <a:gd name="connsiteX8" fmla="*/ 23440 w 23461"/>
              <a:gd name="connsiteY8" fmla="*/ 21545 h 21545"/>
              <a:gd name="connsiteX9" fmla="*/ 11869 w 23461"/>
              <a:gd name="connsiteY9" fmla="*/ 21524 h 21545"/>
              <a:gd name="connsiteX10" fmla="*/ 10878 w 23461"/>
              <a:gd name="connsiteY10" fmla="*/ 16703 h 21545"/>
              <a:gd name="connsiteX11" fmla="*/ 5148 w 23461"/>
              <a:gd name="connsiteY11" fmla="*/ 15605 h 21545"/>
              <a:gd name="connsiteX0" fmla="*/ 5148 w 23461"/>
              <a:gd name="connsiteY0" fmla="*/ 15583 h 21523"/>
              <a:gd name="connsiteX1" fmla="*/ 0 w 23461"/>
              <a:gd name="connsiteY1" fmla="*/ 0 h 21523"/>
              <a:gd name="connsiteX2" fmla="*/ 15523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148 w 23461"/>
              <a:gd name="connsiteY0" fmla="*/ 15583 h 21523"/>
              <a:gd name="connsiteX1" fmla="*/ 0 w 23461"/>
              <a:gd name="connsiteY1" fmla="*/ 0 h 21523"/>
              <a:gd name="connsiteX2" fmla="*/ 15523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950 w 24263"/>
              <a:gd name="connsiteY0" fmla="*/ 15572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680 w 24263"/>
              <a:gd name="connsiteY10" fmla="*/ 16670 h 21512"/>
              <a:gd name="connsiteX11" fmla="*/ 5950 w 24263"/>
              <a:gd name="connsiteY11" fmla="*/ 15572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680 w 24263"/>
              <a:gd name="connsiteY10" fmla="*/ 16670 h 21512"/>
              <a:gd name="connsiteX11" fmla="*/ 3927 w 24263"/>
              <a:gd name="connsiteY11" fmla="*/ 15244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298 w 24263"/>
              <a:gd name="connsiteY10" fmla="*/ 15032 h 21512"/>
              <a:gd name="connsiteX11" fmla="*/ 3927 w 24263"/>
              <a:gd name="connsiteY11" fmla="*/ 15244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298 w 24263"/>
              <a:gd name="connsiteY10" fmla="*/ 15032 h 21512"/>
              <a:gd name="connsiteX11" fmla="*/ 3927 w 24263"/>
              <a:gd name="connsiteY11" fmla="*/ 15244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9981 w 24263"/>
              <a:gd name="connsiteY10" fmla="*/ 15360 h 21512"/>
              <a:gd name="connsiteX11" fmla="*/ 3927 w 24263"/>
              <a:gd name="connsiteY11" fmla="*/ 15244 h 21512"/>
              <a:gd name="connsiteX0" fmla="*/ 3927 w 24263"/>
              <a:gd name="connsiteY0" fmla="*/ 15244 h 21521"/>
              <a:gd name="connsiteX1" fmla="*/ 0 w 24263"/>
              <a:gd name="connsiteY1" fmla="*/ 19 h 21521"/>
              <a:gd name="connsiteX2" fmla="*/ 16325 w 24263"/>
              <a:gd name="connsiteY2" fmla="*/ 0 h 21521"/>
              <a:gd name="connsiteX3" fmla="*/ 17219 w 24263"/>
              <a:gd name="connsiteY3" fmla="*/ 2043 h 21521"/>
              <a:gd name="connsiteX4" fmla="*/ 18923 w 24263"/>
              <a:gd name="connsiteY4" fmla="*/ 2109 h 21521"/>
              <a:gd name="connsiteX5" fmla="*/ 20543 w 24263"/>
              <a:gd name="connsiteY5" fmla="*/ 3041 h 21521"/>
              <a:gd name="connsiteX6" fmla="*/ 21991 w 24263"/>
              <a:gd name="connsiteY6" fmla="*/ 3971 h 21521"/>
              <a:gd name="connsiteX7" fmla="*/ 24263 w 24263"/>
              <a:gd name="connsiteY7" fmla="*/ 6633 h 21521"/>
              <a:gd name="connsiteX8" fmla="*/ 24242 w 24263"/>
              <a:gd name="connsiteY8" fmla="*/ 21512 h 21521"/>
              <a:gd name="connsiteX9" fmla="*/ 11144 w 24263"/>
              <a:gd name="connsiteY9" fmla="*/ 21521 h 21521"/>
              <a:gd name="connsiteX10" fmla="*/ 9981 w 24263"/>
              <a:gd name="connsiteY10" fmla="*/ 15360 h 21521"/>
              <a:gd name="connsiteX11" fmla="*/ 3927 w 24263"/>
              <a:gd name="connsiteY11" fmla="*/ 15244 h 21521"/>
              <a:gd name="connsiteX0" fmla="*/ 3927 w 24263"/>
              <a:gd name="connsiteY0" fmla="*/ 15244 h 21521"/>
              <a:gd name="connsiteX1" fmla="*/ 0 w 24263"/>
              <a:gd name="connsiteY1" fmla="*/ 19 h 21521"/>
              <a:gd name="connsiteX2" fmla="*/ 16325 w 24263"/>
              <a:gd name="connsiteY2" fmla="*/ 0 h 21521"/>
              <a:gd name="connsiteX3" fmla="*/ 17219 w 24263"/>
              <a:gd name="connsiteY3" fmla="*/ 2043 h 21521"/>
              <a:gd name="connsiteX4" fmla="*/ 18923 w 24263"/>
              <a:gd name="connsiteY4" fmla="*/ 2109 h 21521"/>
              <a:gd name="connsiteX5" fmla="*/ 20543 w 24263"/>
              <a:gd name="connsiteY5" fmla="*/ 3041 h 21521"/>
              <a:gd name="connsiteX6" fmla="*/ 21991 w 24263"/>
              <a:gd name="connsiteY6" fmla="*/ 3971 h 21521"/>
              <a:gd name="connsiteX7" fmla="*/ 24263 w 24263"/>
              <a:gd name="connsiteY7" fmla="*/ 6633 h 21521"/>
              <a:gd name="connsiteX8" fmla="*/ 24242 w 24263"/>
              <a:gd name="connsiteY8" fmla="*/ 21512 h 21521"/>
              <a:gd name="connsiteX9" fmla="*/ 11144 w 24263"/>
              <a:gd name="connsiteY9" fmla="*/ 21521 h 21521"/>
              <a:gd name="connsiteX10" fmla="*/ 9981 w 24263"/>
              <a:gd name="connsiteY10" fmla="*/ 15360 h 21521"/>
              <a:gd name="connsiteX11" fmla="*/ 3927 w 24263"/>
              <a:gd name="connsiteY11" fmla="*/ 15244 h 21521"/>
              <a:gd name="connsiteX0" fmla="*/ 3927 w 24263"/>
              <a:gd name="connsiteY0" fmla="*/ 15244 h 21521"/>
              <a:gd name="connsiteX1" fmla="*/ 0 w 24263"/>
              <a:gd name="connsiteY1" fmla="*/ 19 h 21521"/>
              <a:gd name="connsiteX2" fmla="*/ 16325 w 24263"/>
              <a:gd name="connsiteY2" fmla="*/ 0 h 21521"/>
              <a:gd name="connsiteX3" fmla="*/ 17219 w 24263"/>
              <a:gd name="connsiteY3" fmla="*/ 2043 h 21521"/>
              <a:gd name="connsiteX4" fmla="*/ 18923 w 24263"/>
              <a:gd name="connsiteY4" fmla="*/ 2109 h 21521"/>
              <a:gd name="connsiteX5" fmla="*/ 20543 w 24263"/>
              <a:gd name="connsiteY5" fmla="*/ 3041 h 21521"/>
              <a:gd name="connsiteX6" fmla="*/ 21991 w 24263"/>
              <a:gd name="connsiteY6" fmla="*/ 3971 h 21521"/>
              <a:gd name="connsiteX7" fmla="*/ 24263 w 24263"/>
              <a:gd name="connsiteY7" fmla="*/ 6633 h 21521"/>
              <a:gd name="connsiteX8" fmla="*/ 24242 w 24263"/>
              <a:gd name="connsiteY8" fmla="*/ 21512 h 21521"/>
              <a:gd name="connsiteX9" fmla="*/ 11144 w 24263"/>
              <a:gd name="connsiteY9" fmla="*/ 21521 h 21521"/>
              <a:gd name="connsiteX10" fmla="*/ 7481 w 24263"/>
              <a:gd name="connsiteY10" fmla="*/ 16432 h 21521"/>
              <a:gd name="connsiteX11" fmla="*/ 3927 w 24263"/>
              <a:gd name="connsiteY11" fmla="*/ 15244 h 21521"/>
              <a:gd name="connsiteX0" fmla="*/ 3927 w 24263"/>
              <a:gd name="connsiteY0" fmla="*/ 15244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481 w 24263"/>
              <a:gd name="connsiteY10" fmla="*/ 16432 h 21581"/>
              <a:gd name="connsiteX11" fmla="*/ 3927 w 24263"/>
              <a:gd name="connsiteY11" fmla="*/ 15244 h 21581"/>
              <a:gd name="connsiteX0" fmla="*/ 3832 w 24263"/>
              <a:gd name="connsiteY0" fmla="*/ 15512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481 w 24263"/>
              <a:gd name="connsiteY10" fmla="*/ 16432 h 21581"/>
              <a:gd name="connsiteX11" fmla="*/ 3832 w 24263"/>
              <a:gd name="connsiteY11" fmla="*/ 15512 h 21581"/>
              <a:gd name="connsiteX0" fmla="*/ 3832 w 24263"/>
              <a:gd name="connsiteY0" fmla="*/ 15512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481 w 24263"/>
              <a:gd name="connsiteY10" fmla="*/ 16432 h 21581"/>
              <a:gd name="connsiteX11" fmla="*/ 3832 w 24263"/>
              <a:gd name="connsiteY11" fmla="*/ 15512 h 21581"/>
              <a:gd name="connsiteX0" fmla="*/ 3832 w 24263"/>
              <a:gd name="connsiteY0" fmla="*/ 15512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538 w 24263"/>
              <a:gd name="connsiteY10" fmla="*/ 15985 h 21581"/>
              <a:gd name="connsiteX11" fmla="*/ 3832 w 24263"/>
              <a:gd name="connsiteY11" fmla="*/ 15512 h 21581"/>
              <a:gd name="connsiteX0" fmla="*/ 3813 w 24244"/>
              <a:gd name="connsiteY0" fmla="*/ 15582 h 21651"/>
              <a:gd name="connsiteX1" fmla="*/ 0 w 24244"/>
              <a:gd name="connsiteY1" fmla="*/ 0 h 21651"/>
              <a:gd name="connsiteX2" fmla="*/ 16306 w 24244"/>
              <a:gd name="connsiteY2" fmla="*/ 70 h 21651"/>
              <a:gd name="connsiteX3" fmla="*/ 17200 w 24244"/>
              <a:gd name="connsiteY3" fmla="*/ 2113 h 21651"/>
              <a:gd name="connsiteX4" fmla="*/ 18904 w 24244"/>
              <a:gd name="connsiteY4" fmla="*/ 2179 h 21651"/>
              <a:gd name="connsiteX5" fmla="*/ 20524 w 24244"/>
              <a:gd name="connsiteY5" fmla="*/ 3111 h 21651"/>
              <a:gd name="connsiteX6" fmla="*/ 21972 w 24244"/>
              <a:gd name="connsiteY6" fmla="*/ 4041 h 21651"/>
              <a:gd name="connsiteX7" fmla="*/ 24244 w 24244"/>
              <a:gd name="connsiteY7" fmla="*/ 6703 h 21651"/>
              <a:gd name="connsiteX8" fmla="*/ 24223 w 24244"/>
              <a:gd name="connsiteY8" fmla="*/ 21582 h 21651"/>
              <a:gd name="connsiteX9" fmla="*/ 8358 w 24244"/>
              <a:gd name="connsiteY9" fmla="*/ 21651 h 21651"/>
              <a:gd name="connsiteX10" fmla="*/ 7519 w 24244"/>
              <a:gd name="connsiteY10" fmla="*/ 16055 h 21651"/>
              <a:gd name="connsiteX11" fmla="*/ 3813 w 24244"/>
              <a:gd name="connsiteY11" fmla="*/ 15582 h 21651"/>
              <a:gd name="connsiteX0" fmla="*/ 3813 w 24244"/>
              <a:gd name="connsiteY0" fmla="*/ 15582 h 21651"/>
              <a:gd name="connsiteX1" fmla="*/ 0 w 24244"/>
              <a:gd name="connsiteY1" fmla="*/ 0 h 21651"/>
              <a:gd name="connsiteX2" fmla="*/ 16306 w 24244"/>
              <a:gd name="connsiteY2" fmla="*/ 70 h 21651"/>
              <a:gd name="connsiteX3" fmla="*/ 17200 w 24244"/>
              <a:gd name="connsiteY3" fmla="*/ 2113 h 21651"/>
              <a:gd name="connsiteX4" fmla="*/ 18904 w 24244"/>
              <a:gd name="connsiteY4" fmla="*/ 2179 h 21651"/>
              <a:gd name="connsiteX5" fmla="*/ 20524 w 24244"/>
              <a:gd name="connsiteY5" fmla="*/ 3111 h 21651"/>
              <a:gd name="connsiteX6" fmla="*/ 21972 w 24244"/>
              <a:gd name="connsiteY6" fmla="*/ 4041 h 21651"/>
              <a:gd name="connsiteX7" fmla="*/ 24244 w 24244"/>
              <a:gd name="connsiteY7" fmla="*/ 6703 h 21651"/>
              <a:gd name="connsiteX8" fmla="*/ 24223 w 24244"/>
              <a:gd name="connsiteY8" fmla="*/ 21582 h 21651"/>
              <a:gd name="connsiteX9" fmla="*/ 8358 w 24244"/>
              <a:gd name="connsiteY9" fmla="*/ 21651 h 21651"/>
              <a:gd name="connsiteX10" fmla="*/ 7519 w 24244"/>
              <a:gd name="connsiteY10" fmla="*/ 16055 h 21651"/>
              <a:gd name="connsiteX11" fmla="*/ 3813 w 24244"/>
              <a:gd name="connsiteY11" fmla="*/ 15582 h 21651"/>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8339 w 24244"/>
              <a:gd name="connsiteY9" fmla="*/ 21562 h 21582"/>
              <a:gd name="connsiteX10" fmla="*/ 7519 w 24244"/>
              <a:gd name="connsiteY10" fmla="*/ 16055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8339 w 24244"/>
              <a:gd name="connsiteY9" fmla="*/ 21562 h 21582"/>
              <a:gd name="connsiteX10" fmla="*/ 7205 w 24244"/>
              <a:gd name="connsiteY10" fmla="*/ 16872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7205 w 24244"/>
              <a:gd name="connsiteY10" fmla="*/ 16872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15 w 24244"/>
              <a:gd name="connsiteY10" fmla="*/ 17869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15 w 24244"/>
              <a:gd name="connsiteY10" fmla="*/ 17869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3813 w 24244"/>
              <a:gd name="connsiteY11" fmla="*/ 15582 h 21582"/>
              <a:gd name="connsiteX0" fmla="*/ 6391 w 24244"/>
              <a:gd name="connsiteY0" fmla="*/ 14984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391 w 24244"/>
              <a:gd name="connsiteY11" fmla="*/ 14984 h 21582"/>
              <a:gd name="connsiteX0" fmla="*/ 6391 w 24244"/>
              <a:gd name="connsiteY0" fmla="*/ 14984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391 w 24244"/>
              <a:gd name="connsiteY11" fmla="*/ 14984 h 21582"/>
              <a:gd name="connsiteX0" fmla="*/ 6689 w 24244"/>
              <a:gd name="connsiteY0" fmla="*/ 152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689 w 24244"/>
              <a:gd name="connsiteY11" fmla="*/ 152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753 w 24244"/>
              <a:gd name="connsiteY11" fmla="*/ 151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753 w 24244"/>
              <a:gd name="connsiteY11" fmla="*/ 151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6753 w 24244"/>
              <a:gd name="connsiteY11" fmla="*/ 151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6753 w 24244"/>
              <a:gd name="connsiteY11" fmla="*/ 15117 h 21582"/>
              <a:gd name="connsiteX0" fmla="*/ 7605 w 24244"/>
              <a:gd name="connsiteY0" fmla="*/ 17411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7605 w 24244"/>
              <a:gd name="connsiteY11" fmla="*/ 17411 h 21582"/>
              <a:gd name="connsiteX0" fmla="*/ 7605 w 24244"/>
              <a:gd name="connsiteY0" fmla="*/ 17411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7605 w 24244"/>
              <a:gd name="connsiteY11" fmla="*/ 17411 h 21582"/>
              <a:gd name="connsiteX0" fmla="*/ 7541 w 24244"/>
              <a:gd name="connsiteY0" fmla="*/ 17444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7541 w 24244"/>
              <a:gd name="connsiteY11" fmla="*/ 17444 h 21582"/>
              <a:gd name="connsiteX0" fmla="*/ 7959 w 24662"/>
              <a:gd name="connsiteY0" fmla="*/ 17444 h 21582"/>
              <a:gd name="connsiteX1" fmla="*/ 5092 w 24662"/>
              <a:gd name="connsiteY1" fmla="*/ 10196 h 21582"/>
              <a:gd name="connsiteX2" fmla="*/ 418 w 24662"/>
              <a:gd name="connsiteY2" fmla="*/ 0 h 21582"/>
              <a:gd name="connsiteX3" fmla="*/ 16724 w 24662"/>
              <a:gd name="connsiteY3" fmla="*/ 70 h 21582"/>
              <a:gd name="connsiteX4" fmla="*/ 17618 w 24662"/>
              <a:gd name="connsiteY4" fmla="*/ 2113 h 21582"/>
              <a:gd name="connsiteX5" fmla="*/ 19322 w 24662"/>
              <a:gd name="connsiteY5" fmla="*/ 2179 h 21582"/>
              <a:gd name="connsiteX6" fmla="*/ 20942 w 24662"/>
              <a:gd name="connsiteY6" fmla="*/ 3111 h 21582"/>
              <a:gd name="connsiteX7" fmla="*/ 22390 w 24662"/>
              <a:gd name="connsiteY7" fmla="*/ 4041 h 21582"/>
              <a:gd name="connsiteX8" fmla="*/ 24662 w 24662"/>
              <a:gd name="connsiteY8" fmla="*/ 6703 h 21582"/>
              <a:gd name="connsiteX9" fmla="*/ 24641 w 24662"/>
              <a:gd name="connsiteY9" fmla="*/ 21582 h 21582"/>
              <a:gd name="connsiteX10" fmla="*/ 9950 w 24662"/>
              <a:gd name="connsiteY10" fmla="*/ 21429 h 21582"/>
              <a:gd name="connsiteX11" fmla="*/ 9391 w 24662"/>
              <a:gd name="connsiteY11" fmla="*/ 18700 h 21582"/>
              <a:gd name="connsiteX12" fmla="*/ 7959 w 24662"/>
              <a:gd name="connsiteY12" fmla="*/ 17444 h 21582"/>
              <a:gd name="connsiteX0" fmla="*/ 7959 w 24662"/>
              <a:gd name="connsiteY0" fmla="*/ 17444 h 21582"/>
              <a:gd name="connsiteX1" fmla="*/ 5092 w 24662"/>
              <a:gd name="connsiteY1" fmla="*/ 10196 h 21582"/>
              <a:gd name="connsiteX2" fmla="*/ 418 w 24662"/>
              <a:gd name="connsiteY2" fmla="*/ 0 h 21582"/>
              <a:gd name="connsiteX3" fmla="*/ 16724 w 24662"/>
              <a:gd name="connsiteY3" fmla="*/ 70 h 21582"/>
              <a:gd name="connsiteX4" fmla="*/ 17618 w 24662"/>
              <a:gd name="connsiteY4" fmla="*/ 2113 h 21582"/>
              <a:gd name="connsiteX5" fmla="*/ 19322 w 24662"/>
              <a:gd name="connsiteY5" fmla="*/ 2179 h 21582"/>
              <a:gd name="connsiteX6" fmla="*/ 20942 w 24662"/>
              <a:gd name="connsiteY6" fmla="*/ 3111 h 21582"/>
              <a:gd name="connsiteX7" fmla="*/ 22390 w 24662"/>
              <a:gd name="connsiteY7" fmla="*/ 4041 h 21582"/>
              <a:gd name="connsiteX8" fmla="*/ 24662 w 24662"/>
              <a:gd name="connsiteY8" fmla="*/ 6703 h 21582"/>
              <a:gd name="connsiteX9" fmla="*/ 24641 w 24662"/>
              <a:gd name="connsiteY9" fmla="*/ 21582 h 21582"/>
              <a:gd name="connsiteX10" fmla="*/ 9950 w 24662"/>
              <a:gd name="connsiteY10" fmla="*/ 21429 h 21582"/>
              <a:gd name="connsiteX11" fmla="*/ 9391 w 24662"/>
              <a:gd name="connsiteY11" fmla="*/ 18700 h 21582"/>
              <a:gd name="connsiteX12" fmla="*/ 7959 w 24662"/>
              <a:gd name="connsiteY12" fmla="*/ 17444 h 21582"/>
              <a:gd name="connsiteX0" fmla="*/ 7542 w 24245"/>
              <a:gd name="connsiteY0" fmla="*/ 17444 h 21582"/>
              <a:gd name="connsiteX1" fmla="*/ 4675 w 24245"/>
              <a:gd name="connsiteY1" fmla="*/ 10196 h 21582"/>
              <a:gd name="connsiteX2" fmla="*/ 1 w 24245"/>
              <a:gd name="connsiteY2" fmla="*/ 0 h 21582"/>
              <a:gd name="connsiteX3" fmla="*/ 16307 w 24245"/>
              <a:gd name="connsiteY3" fmla="*/ 70 h 21582"/>
              <a:gd name="connsiteX4" fmla="*/ 17201 w 24245"/>
              <a:gd name="connsiteY4" fmla="*/ 2113 h 21582"/>
              <a:gd name="connsiteX5" fmla="*/ 18905 w 24245"/>
              <a:gd name="connsiteY5" fmla="*/ 2179 h 21582"/>
              <a:gd name="connsiteX6" fmla="*/ 20525 w 24245"/>
              <a:gd name="connsiteY6" fmla="*/ 3111 h 21582"/>
              <a:gd name="connsiteX7" fmla="*/ 21973 w 24245"/>
              <a:gd name="connsiteY7" fmla="*/ 4041 h 21582"/>
              <a:gd name="connsiteX8" fmla="*/ 24245 w 24245"/>
              <a:gd name="connsiteY8" fmla="*/ 6703 h 21582"/>
              <a:gd name="connsiteX9" fmla="*/ 24224 w 24245"/>
              <a:gd name="connsiteY9" fmla="*/ 21582 h 21582"/>
              <a:gd name="connsiteX10" fmla="*/ 9533 w 24245"/>
              <a:gd name="connsiteY10" fmla="*/ 21429 h 21582"/>
              <a:gd name="connsiteX11" fmla="*/ 8974 w 24245"/>
              <a:gd name="connsiteY11" fmla="*/ 18700 h 21582"/>
              <a:gd name="connsiteX12" fmla="*/ 7542 w 24245"/>
              <a:gd name="connsiteY12" fmla="*/ 17444 h 21582"/>
              <a:gd name="connsiteX0" fmla="*/ 7754 w 24457"/>
              <a:gd name="connsiteY0" fmla="*/ 17378 h 21516"/>
              <a:gd name="connsiteX1" fmla="*/ 4887 w 24457"/>
              <a:gd name="connsiteY1" fmla="*/ 10130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7754 w 24457"/>
              <a:gd name="connsiteY0" fmla="*/ 17378 h 21516"/>
              <a:gd name="connsiteX1" fmla="*/ 6698 w 24457"/>
              <a:gd name="connsiteY1" fmla="*/ 14851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7754 w 24457"/>
              <a:gd name="connsiteY0" fmla="*/ 17378 h 21516"/>
              <a:gd name="connsiteX1" fmla="*/ 6698 w 24457"/>
              <a:gd name="connsiteY1" fmla="*/ 14851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7754 w 24457"/>
              <a:gd name="connsiteY0" fmla="*/ 17378 h 21516"/>
              <a:gd name="connsiteX1" fmla="*/ 6698 w 24457"/>
              <a:gd name="connsiteY1" fmla="*/ 14851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8246 w 24949"/>
              <a:gd name="connsiteY0" fmla="*/ 17378 h 21516"/>
              <a:gd name="connsiteX1" fmla="*/ 7190 w 24949"/>
              <a:gd name="connsiteY1" fmla="*/ 14851 h 21516"/>
              <a:gd name="connsiteX2" fmla="*/ 4591 w 24949"/>
              <a:gd name="connsiteY2" fmla="*/ 10030 h 21516"/>
              <a:gd name="connsiteX3" fmla="*/ 492 w 24949"/>
              <a:gd name="connsiteY3" fmla="*/ 0 h 21516"/>
              <a:gd name="connsiteX4" fmla="*/ 17011 w 24949"/>
              <a:gd name="connsiteY4" fmla="*/ 4 h 21516"/>
              <a:gd name="connsiteX5" fmla="*/ 17905 w 24949"/>
              <a:gd name="connsiteY5" fmla="*/ 2047 h 21516"/>
              <a:gd name="connsiteX6" fmla="*/ 19609 w 24949"/>
              <a:gd name="connsiteY6" fmla="*/ 2113 h 21516"/>
              <a:gd name="connsiteX7" fmla="*/ 21229 w 24949"/>
              <a:gd name="connsiteY7" fmla="*/ 3045 h 21516"/>
              <a:gd name="connsiteX8" fmla="*/ 22677 w 24949"/>
              <a:gd name="connsiteY8" fmla="*/ 3975 h 21516"/>
              <a:gd name="connsiteX9" fmla="*/ 24949 w 24949"/>
              <a:gd name="connsiteY9" fmla="*/ 6637 h 21516"/>
              <a:gd name="connsiteX10" fmla="*/ 24928 w 24949"/>
              <a:gd name="connsiteY10" fmla="*/ 21516 h 21516"/>
              <a:gd name="connsiteX11" fmla="*/ 10237 w 24949"/>
              <a:gd name="connsiteY11" fmla="*/ 21363 h 21516"/>
              <a:gd name="connsiteX12" fmla="*/ 9678 w 24949"/>
              <a:gd name="connsiteY12" fmla="*/ 18634 h 21516"/>
              <a:gd name="connsiteX13" fmla="*/ 8246 w 24949"/>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596 w 24952"/>
              <a:gd name="connsiteY12" fmla="*/ 18700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304 w 24952"/>
              <a:gd name="connsiteY11" fmla="*/ 21429 h 21516"/>
              <a:gd name="connsiteX12" fmla="*/ 9596 w 24952"/>
              <a:gd name="connsiteY12" fmla="*/ 18700 h 21516"/>
              <a:gd name="connsiteX13" fmla="*/ 8249 w 24952"/>
              <a:gd name="connsiteY13" fmla="*/ 17378 h 21516"/>
              <a:gd name="connsiteX0" fmla="*/ 8716 w 25419"/>
              <a:gd name="connsiteY0" fmla="*/ 17378 h 21516"/>
              <a:gd name="connsiteX1" fmla="*/ 7660 w 25419"/>
              <a:gd name="connsiteY1" fmla="*/ 14851 h 21516"/>
              <a:gd name="connsiteX2" fmla="*/ 5018 w 25419"/>
              <a:gd name="connsiteY2" fmla="*/ 16180 h 21516"/>
              <a:gd name="connsiteX3" fmla="*/ 2291 w 25419"/>
              <a:gd name="connsiteY3" fmla="*/ 9266 h 21516"/>
              <a:gd name="connsiteX4" fmla="*/ 962 w 25419"/>
              <a:gd name="connsiteY4" fmla="*/ 0 h 21516"/>
              <a:gd name="connsiteX5" fmla="*/ 17481 w 25419"/>
              <a:gd name="connsiteY5" fmla="*/ 4 h 21516"/>
              <a:gd name="connsiteX6" fmla="*/ 18375 w 25419"/>
              <a:gd name="connsiteY6" fmla="*/ 2047 h 21516"/>
              <a:gd name="connsiteX7" fmla="*/ 20079 w 25419"/>
              <a:gd name="connsiteY7" fmla="*/ 2113 h 21516"/>
              <a:gd name="connsiteX8" fmla="*/ 21699 w 25419"/>
              <a:gd name="connsiteY8" fmla="*/ 3045 h 21516"/>
              <a:gd name="connsiteX9" fmla="*/ 23147 w 25419"/>
              <a:gd name="connsiteY9" fmla="*/ 3975 h 21516"/>
              <a:gd name="connsiteX10" fmla="*/ 25419 w 25419"/>
              <a:gd name="connsiteY10" fmla="*/ 6637 h 21516"/>
              <a:gd name="connsiteX11" fmla="*/ 25398 w 25419"/>
              <a:gd name="connsiteY11" fmla="*/ 21516 h 21516"/>
              <a:gd name="connsiteX12" fmla="*/ 10771 w 25419"/>
              <a:gd name="connsiteY12" fmla="*/ 21429 h 21516"/>
              <a:gd name="connsiteX13" fmla="*/ 10063 w 25419"/>
              <a:gd name="connsiteY13" fmla="*/ 18700 h 21516"/>
              <a:gd name="connsiteX14" fmla="*/ 8716 w 25419"/>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5134 w 25386"/>
              <a:gd name="connsiteY2" fmla="*/ 16413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5134 w 25386"/>
              <a:gd name="connsiteY2" fmla="*/ 16413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756 w 25459"/>
              <a:gd name="connsiteY0" fmla="*/ 17378 h 21516"/>
              <a:gd name="connsiteX1" fmla="*/ 7700 w 25459"/>
              <a:gd name="connsiteY1" fmla="*/ 14851 h 21516"/>
              <a:gd name="connsiteX2" fmla="*/ 5207 w 25459"/>
              <a:gd name="connsiteY2" fmla="*/ 16413 h 21516"/>
              <a:gd name="connsiteX3" fmla="*/ 2523 w 25459"/>
              <a:gd name="connsiteY3" fmla="*/ 9166 h 21516"/>
              <a:gd name="connsiteX4" fmla="*/ 1002 w 25459"/>
              <a:gd name="connsiteY4" fmla="*/ 0 h 21516"/>
              <a:gd name="connsiteX5" fmla="*/ 17521 w 25459"/>
              <a:gd name="connsiteY5" fmla="*/ 4 h 21516"/>
              <a:gd name="connsiteX6" fmla="*/ 18415 w 25459"/>
              <a:gd name="connsiteY6" fmla="*/ 2047 h 21516"/>
              <a:gd name="connsiteX7" fmla="*/ 20119 w 25459"/>
              <a:gd name="connsiteY7" fmla="*/ 2113 h 21516"/>
              <a:gd name="connsiteX8" fmla="*/ 21739 w 25459"/>
              <a:gd name="connsiteY8" fmla="*/ 3045 h 21516"/>
              <a:gd name="connsiteX9" fmla="*/ 23187 w 25459"/>
              <a:gd name="connsiteY9" fmla="*/ 3975 h 21516"/>
              <a:gd name="connsiteX10" fmla="*/ 25459 w 25459"/>
              <a:gd name="connsiteY10" fmla="*/ 6637 h 21516"/>
              <a:gd name="connsiteX11" fmla="*/ 25438 w 25459"/>
              <a:gd name="connsiteY11" fmla="*/ 21516 h 21516"/>
              <a:gd name="connsiteX12" fmla="*/ 10811 w 25459"/>
              <a:gd name="connsiteY12" fmla="*/ 21429 h 21516"/>
              <a:gd name="connsiteX13" fmla="*/ 10103 w 25459"/>
              <a:gd name="connsiteY13" fmla="*/ 18700 h 21516"/>
              <a:gd name="connsiteX14" fmla="*/ 8756 w 25459"/>
              <a:gd name="connsiteY14" fmla="*/ 17378 h 21516"/>
              <a:gd name="connsiteX0" fmla="*/ 8756 w 25459"/>
              <a:gd name="connsiteY0" fmla="*/ 17378 h 21516"/>
              <a:gd name="connsiteX1" fmla="*/ 7700 w 25459"/>
              <a:gd name="connsiteY1" fmla="*/ 14851 h 21516"/>
              <a:gd name="connsiteX2" fmla="*/ 5207 w 25459"/>
              <a:gd name="connsiteY2" fmla="*/ 16413 h 21516"/>
              <a:gd name="connsiteX3" fmla="*/ 2523 w 25459"/>
              <a:gd name="connsiteY3" fmla="*/ 9166 h 21516"/>
              <a:gd name="connsiteX4" fmla="*/ 1002 w 25459"/>
              <a:gd name="connsiteY4" fmla="*/ 0 h 21516"/>
              <a:gd name="connsiteX5" fmla="*/ 17521 w 25459"/>
              <a:gd name="connsiteY5" fmla="*/ 4 h 21516"/>
              <a:gd name="connsiteX6" fmla="*/ 18415 w 25459"/>
              <a:gd name="connsiteY6" fmla="*/ 2047 h 21516"/>
              <a:gd name="connsiteX7" fmla="*/ 20119 w 25459"/>
              <a:gd name="connsiteY7" fmla="*/ 2113 h 21516"/>
              <a:gd name="connsiteX8" fmla="*/ 21739 w 25459"/>
              <a:gd name="connsiteY8" fmla="*/ 3045 h 21516"/>
              <a:gd name="connsiteX9" fmla="*/ 23187 w 25459"/>
              <a:gd name="connsiteY9" fmla="*/ 3975 h 21516"/>
              <a:gd name="connsiteX10" fmla="*/ 25459 w 25459"/>
              <a:gd name="connsiteY10" fmla="*/ 6637 h 21516"/>
              <a:gd name="connsiteX11" fmla="*/ 25438 w 25459"/>
              <a:gd name="connsiteY11" fmla="*/ 21516 h 21516"/>
              <a:gd name="connsiteX12" fmla="*/ 10811 w 25459"/>
              <a:gd name="connsiteY12" fmla="*/ 21429 h 21516"/>
              <a:gd name="connsiteX13" fmla="*/ 10103 w 25459"/>
              <a:gd name="connsiteY13" fmla="*/ 18700 h 21516"/>
              <a:gd name="connsiteX14" fmla="*/ 8756 w 25459"/>
              <a:gd name="connsiteY14" fmla="*/ 17378 h 21516"/>
              <a:gd name="connsiteX0" fmla="*/ 8988 w 25691"/>
              <a:gd name="connsiteY0" fmla="*/ 17378 h 21516"/>
              <a:gd name="connsiteX1" fmla="*/ 7932 w 25691"/>
              <a:gd name="connsiteY1" fmla="*/ 14851 h 21516"/>
              <a:gd name="connsiteX2" fmla="*/ 5439 w 25691"/>
              <a:gd name="connsiteY2" fmla="*/ 16413 h 21516"/>
              <a:gd name="connsiteX3" fmla="*/ 2755 w 25691"/>
              <a:gd name="connsiteY3" fmla="*/ 9166 h 21516"/>
              <a:gd name="connsiteX4" fmla="*/ 1370 w 25691"/>
              <a:gd name="connsiteY4" fmla="*/ 6407 h 21516"/>
              <a:gd name="connsiteX5" fmla="*/ 1234 w 25691"/>
              <a:gd name="connsiteY5" fmla="*/ 0 h 21516"/>
              <a:gd name="connsiteX6" fmla="*/ 17753 w 25691"/>
              <a:gd name="connsiteY6" fmla="*/ 4 h 21516"/>
              <a:gd name="connsiteX7" fmla="*/ 18647 w 25691"/>
              <a:gd name="connsiteY7" fmla="*/ 2047 h 21516"/>
              <a:gd name="connsiteX8" fmla="*/ 20351 w 25691"/>
              <a:gd name="connsiteY8" fmla="*/ 2113 h 21516"/>
              <a:gd name="connsiteX9" fmla="*/ 21971 w 25691"/>
              <a:gd name="connsiteY9" fmla="*/ 3045 h 21516"/>
              <a:gd name="connsiteX10" fmla="*/ 23419 w 25691"/>
              <a:gd name="connsiteY10" fmla="*/ 3975 h 21516"/>
              <a:gd name="connsiteX11" fmla="*/ 25691 w 25691"/>
              <a:gd name="connsiteY11" fmla="*/ 6637 h 21516"/>
              <a:gd name="connsiteX12" fmla="*/ 25670 w 25691"/>
              <a:gd name="connsiteY12" fmla="*/ 21516 h 21516"/>
              <a:gd name="connsiteX13" fmla="*/ 11043 w 25691"/>
              <a:gd name="connsiteY13" fmla="*/ 21429 h 21516"/>
              <a:gd name="connsiteX14" fmla="*/ 10335 w 25691"/>
              <a:gd name="connsiteY14" fmla="*/ 18700 h 21516"/>
              <a:gd name="connsiteX15" fmla="*/ 8988 w 25691"/>
              <a:gd name="connsiteY15" fmla="*/ 17378 h 21516"/>
              <a:gd name="connsiteX0" fmla="*/ 8988 w 25691"/>
              <a:gd name="connsiteY0" fmla="*/ 17378 h 21516"/>
              <a:gd name="connsiteX1" fmla="*/ 7932 w 25691"/>
              <a:gd name="connsiteY1" fmla="*/ 14851 h 21516"/>
              <a:gd name="connsiteX2" fmla="*/ 5439 w 25691"/>
              <a:gd name="connsiteY2" fmla="*/ 16413 h 21516"/>
              <a:gd name="connsiteX3" fmla="*/ 2755 w 25691"/>
              <a:gd name="connsiteY3" fmla="*/ 9166 h 21516"/>
              <a:gd name="connsiteX4" fmla="*/ 1370 w 25691"/>
              <a:gd name="connsiteY4" fmla="*/ 6407 h 21516"/>
              <a:gd name="connsiteX5" fmla="*/ 1234 w 25691"/>
              <a:gd name="connsiteY5" fmla="*/ 0 h 21516"/>
              <a:gd name="connsiteX6" fmla="*/ 17753 w 25691"/>
              <a:gd name="connsiteY6" fmla="*/ 4 h 21516"/>
              <a:gd name="connsiteX7" fmla="*/ 18647 w 25691"/>
              <a:gd name="connsiteY7" fmla="*/ 2047 h 21516"/>
              <a:gd name="connsiteX8" fmla="*/ 20351 w 25691"/>
              <a:gd name="connsiteY8" fmla="*/ 2113 h 21516"/>
              <a:gd name="connsiteX9" fmla="*/ 21971 w 25691"/>
              <a:gd name="connsiteY9" fmla="*/ 3045 h 21516"/>
              <a:gd name="connsiteX10" fmla="*/ 23419 w 25691"/>
              <a:gd name="connsiteY10" fmla="*/ 3975 h 21516"/>
              <a:gd name="connsiteX11" fmla="*/ 25691 w 25691"/>
              <a:gd name="connsiteY11" fmla="*/ 6637 h 21516"/>
              <a:gd name="connsiteX12" fmla="*/ 25670 w 25691"/>
              <a:gd name="connsiteY12" fmla="*/ 21516 h 21516"/>
              <a:gd name="connsiteX13" fmla="*/ 11043 w 25691"/>
              <a:gd name="connsiteY13" fmla="*/ 21429 h 21516"/>
              <a:gd name="connsiteX14" fmla="*/ 10335 w 25691"/>
              <a:gd name="connsiteY14" fmla="*/ 18700 h 21516"/>
              <a:gd name="connsiteX15" fmla="*/ 8988 w 25691"/>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7852 w 24555"/>
              <a:gd name="connsiteY0" fmla="*/ 17378 h 21516"/>
              <a:gd name="connsiteX1" fmla="*/ 6796 w 24555"/>
              <a:gd name="connsiteY1" fmla="*/ 14851 h 21516"/>
              <a:gd name="connsiteX2" fmla="*/ 4303 w 24555"/>
              <a:gd name="connsiteY2" fmla="*/ 16413 h 21516"/>
              <a:gd name="connsiteX3" fmla="*/ 1619 w 24555"/>
              <a:gd name="connsiteY3" fmla="*/ 9166 h 21516"/>
              <a:gd name="connsiteX4" fmla="*/ 127 w 24555"/>
              <a:gd name="connsiteY4" fmla="*/ 7903 h 21516"/>
              <a:gd name="connsiteX5" fmla="*/ 98 w 24555"/>
              <a:gd name="connsiteY5" fmla="*/ 0 h 21516"/>
              <a:gd name="connsiteX6" fmla="*/ 16617 w 24555"/>
              <a:gd name="connsiteY6" fmla="*/ 4 h 21516"/>
              <a:gd name="connsiteX7" fmla="*/ 17511 w 24555"/>
              <a:gd name="connsiteY7" fmla="*/ 2047 h 21516"/>
              <a:gd name="connsiteX8" fmla="*/ 19215 w 24555"/>
              <a:gd name="connsiteY8" fmla="*/ 2113 h 21516"/>
              <a:gd name="connsiteX9" fmla="*/ 20835 w 24555"/>
              <a:gd name="connsiteY9" fmla="*/ 3045 h 21516"/>
              <a:gd name="connsiteX10" fmla="*/ 22283 w 24555"/>
              <a:gd name="connsiteY10" fmla="*/ 3975 h 21516"/>
              <a:gd name="connsiteX11" fmla="*/ 24555 w 24555"/>
              <a:gd name="connsiteY11" fmla="*/ 6637 h 21516"/>
              <a:gd name="connsiteX12" fmla="*/ 24534 w 24555"/>
              <a:gd name="connsiteY12" fmla="*/ 21516 h 21516"/>
              <a:gd name="connsiteX13" fmla="*/ 9907 w 24555"/>
              <a:gd name="connsiteY13" fmla="*/ 21429 h 21516"/>
              <a:gd name="connsiteX14" fmla="*/ 9199 w 24555"/>
              <a:gd name="connsiteY14" fmla="*/ 18700 h 21516"/>
              <a:gd name="connsiteX15" fmla="*/ 7852 w 24555"/>
              <a:gd name="connsiteY15" fmla="*/ 17378 h 21516"/>
              <a:gd name="connsiteX0" fmla="*/ 7852 w 24555"/>
              <a:gd name="connsiteY0" fmla="*/ 17378 h 21516"/>
              <a:gd name="connsiteX1" fmla="*/ 6796 w 24555"/>
              <a:gd name="connsiteY1" fmla="*/ 14851 h 21516"/>
              <a:gd name="connsiteX2" fmla="*/ 4303 w 24555"/>
              <a:gd name="connsiteY2" fmla="*/ 16413 h 21516"/>
              <a:gd name="connsiteX3" fmla="*/ 1619 w 24555"/>
              <a:gd name="connsiteY3" fmla="*/ 9166 h 21516"/>
              <a:gd name="connsiteX4" fmla="*/ 127 w 24555"/>
              <a:gd name="connsiteY4" fmla="*/ 7903 h 21516"/>
              <a:gd name="connsiteX5" fmla="*/ 98 w 24555"/>
              <a:gd name="connsiteY5" fmla="*/ 0 h 21516"/>
              <a:gd name="connsiteX6" fmla="*/ 16617 w 24555"/>
              <a:gd name="connsiteY6" fmla="*/ 4 h 21516"/>
              <a:gd name="connsiteX7" fmla="*/ 17511 w 24555"/>
              <a:gd name="connsiteY7" fmla="*/ 2047 h 21516"/>
              <a:gd name="connsiteX8" fmla="*/ 19215 w 24555"/>
              <a:gd name="connsiteY8" fmla="*/ 2113 h 21516"/>
              <a:gd name="connsiteX9" fmla="*/ 20835 w 24555"/>
              <a:gd name="connsiteY9" fmla="*/ 3045 h 21516"/>
              <a:gd name="connsiteX10" fmla="*/ 22283 w 24555"/>
              <a:gd name="connsiteY10" fmla="*/ 3975 h 21516"/>
              <a:gd name="connsiteX11" fmla="*/ 24555 w 24555"/>
              <a:gd name="connsiteY11" fmla="*/ 6637 h 21516"/>
              <a:gd name="connsiteX12" fmla="*/ 24534 w 24555"/>
              <a:gd name="connsiteY12" fmla="*/ 21516 h 21516"/>
              <a:gd name="connsiteX13" fmla="*/ 9907 w 24555"/>
              <a:gd name="connsiteY13" fmla="*/ 21429 h 21516"/>
              <a:gd name="connsiteX14" fmla="*/ 9199 w 24555"/>
              <a:gd name="connsiteY14" fmla="*/ 18700 h 21516"/>
              <a:gd name="connsiteX15" fmla="*/ 7852 w 24555"/>
              <a:gd name="connsiteY15" fmla="*/ 17378 h 21516"/>
              <a:gd name="connsiteX0" fmla="*/ 7761 w 24464"/>
              <a:gd name="connsiteY0" fmla="*/ 17378 h 21516"/>
              <a:gd name="connsiteX1" fmla="*/ 6705 w 24464"/>
              <a:gd name="connsiteY1" fmla="*/ 14851 h 21516"/>
              <a:gd name="connsiteX2" fmla="*/ 4212 w 24464"/>
              <a:gd name="connsiteY2" fmla="*/ 16413 h 21516"/>
              <a:gd name="connsiteX3" fmla="*/ 1528 w 24464"/>
              <a:gd name="connsiteY3" fmla="*/ 9166 h 21516"/>
              <a:gd name="connsiteX4" fmla="*/ 36 w 24464"/>
              <a:gd name="connsiteY4" fmla="*/ 7903 h 21516"/>
              <a:gd name="connsiteX5" fmla="*/ 7 w 24464"/>
              <a:gd name="connsiteY5" fmla="*/ 0 h 21516"/>
              <a:gd name="connsiteX6" fmla="*/ 16526 w 24464"/>
              <a:gd name="connsiteY6" fmla="*/ 4 h 21516"/>
              <a:gd name="connsiteX7" fmla="*/ 17420 w 24464"/>
              <a:gd name="connsiteY7" fmla="*/ 2047 h 21516"/>
              <a:gd name="connsiteX8" fmla="*/ 19124 w 24464"/>
              <a:gd name="connsiteY8" fmla="*/ 2113 h 21516"/>
              <a:gd name="connsiteX9" fmla="*/ 20744 w 24464"/>
              <a:gd name="connsiteY9" fmla="*/ 3045 h 21516"/>
              <a:gd name="connsiteX10" fmla="*/ 22192 w 24464"/>
              <a:gd name="connsiteY10" fmla="*/ 3975 h 21516"/>
              <a:gd name="connsiteX11" fmla="*/ 24464 w 24464"/>
              <a:gd name="connsiteY11" fmla="*/ 6637 h 21516"/>
              <a:gd name="connsiteX12" fmla="*/ 24443 w 24464"/>
              <a:gd name="connsiteY12" fmla="*/ 21516 h 21516"/>
              <a:gd name="connsiteX13" fmla="*/ 9816 w 24464"/>
              <a:gd name="connsiteY13" fmla="*/ 21429 h 21516"/>
              <a:gd name="connsiteX14" fmla="*/ 9108 w 24464"/>
              <a:gd name="connsiteY14" fmla="*/ 18700 h 21516"/>
              <a:gd name="connsiteX15" fmla="*/ 7761 w 24464"/>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136 w 24492"/>
              <a:gd name="connsiteY14" fmla="*/ 18700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780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780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240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176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176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176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707 w 24492"/>
              <a:gd name="connsiteY2" fmla="*/ 15981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707 w 24492"/>
              <a:gd name="connsiteY2" fmla="*/ 15981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4492 w 24492"/>
              <a:gd name="connsiteY9" fmla="*/ 6637 h 21516"/>
              <a:gd name="connsiteX10" fmla="*/ 24471 w 24492"/>
              <a:gd name="connsiteY10" fmla="*/ 21516 h 21516"/>
              <a:gd name="connsiteX11" fmla="*/ 9780 w 24492"/>
              <a:gd name="connsiteY11" fmla="*/ 21429 h 21516"/>
              <a:gd name="connsiteX12" fmla="*/ 9370 w 24492"/>
              <a:gd name="connsiteY12" fmla="*/ 18933 h 21516"/>
              <a:gd name="connsiteX13" fmla="*/ 7789 w 24492"/>
              <a:gd name="connsiteY13"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20772 w 24492"/>
              <a:gd name="connsiteY7" fmla="*/ 3045 h 21516"/>
              <a:gd name="connsiteX8" fmla="*/ 24492 w 24492"/>
              <a:gd name="connsiteY8" fmla="*/ 6637 h 21516"/>
              <a:gd name="connsiteX9" fmla="*/ 24471 w 24492"/>
              <a:gd name="connsiteY9" fmla="*/ 21516 h 21516"/>
              <a:gd name="connsiteX10" fmla="*/ 9780 w 24492"/>
              <a:gd name="connsiteY10" fmla="*/ 21429 h 21516"/>
              <a:gd name="connsiteX11" fmla="*/ 9370 w 24492"/>
              <a:gd name="connsiteY11" fmla="*/ 18933 h 21516"/>
              <a:gd name="connsiteX12" fmla="*/ 7789 w 24492"/>
              <a:gd name="connsiteY12"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20772 w 24492"/>
              <a:gd name="connsiteY6" fmla="*/ 3045 h 21516"/>
              <a:gd name="connsiteX7" fmla="*/ 24492 w 24492"/>
              <a:gd name="connsiteY7" fmla="*/ 6637 h 21516"/>
              <a:gd name="connsiteX8" fmla="*/ 24471 w 24492"/>
              <a:gd name="connsiteY8" fmla="*/ 21516 h 21516"/>
              <a:gd name="connsiteX9" fmla="*/ 9780 w 24492"/>
              <a:gd name="connsiteY9" fmla="*/ 21429 h 21516"/>
              <a:gd name="connsiteX10" fmla="*/ 9370 w 24492"/>
              <a:gd name="connsiteY10" fmla="*/ 18933 h 21516"/>
              <a:gd name="connsiteX11" fmla="*/ 7789 w 24492"/>
              <a:gd name="connsiteY11" fmla="*/ 17378 h 21516"/>
              <a:gd name="connsiteX0" fmla="*/ 7789 w 24709"/>
              <a:gd name="connsiteY0" fmla="*/ 17839 h 21977"/>
              <a:gd name="connsiteX1" fmla="*/ 6733 w 24709"/>
              <a:gd name="connsiteY1" fmla="*/ 15312 h 21977"/>
              <a:gd name="connsiteX2" fmla="*/ 3324 w 24709"/>
              <a:gd name="connsiteY2" fmla="*/ 16508 h 21977"/>
              <a:gd name="connsiteX3" fmla="*/ 0 w 24709"/>
              <a:gd name="connsiteY3" fmla="*/ 8264 h 21977"/>
              <a:gd name="connsiteX4" fmla="*/ 35 w 24709"/>
              <a:gd name="connsiteY4" fmla="*/ 461 h 21977"/>
              <a:gd name="connsiteX5" fmla="*/ 16554 w 24709"/>
              <a:gd name="connsiteY5" fmla="*/ 465 h 21977"/>
              <a:gd name="connsiteX6" fmla="*/ 24408 w 24709"/>
              <a:gd name="connsiteY6" fmla="*/ 381 h 21977"/>
              <a:gd name="connsiteX7" fmla="*/ 24492 w 24709"/>
              <a:gd name="connsiteY7" fmla="*/ 7098 h 21977"/>
              <a:gd name="connsiteX8" fmla="*/ 24471 w 24709"/>
              <a:gd name="connsiteY8" fmla="*/ 21977 h 21977"/>
              <a:gd name="connsiteX9" fmla="*/ 9780 w 24709"/>
              <a:gd name="connsiteY9" fmla="*/ 21890 h 21977"/>
              <a:gd name="connsiteX10" fmla="*/ 9370 w 24709"/>
              <a:gd name="connsiteY10" fmla="*/ 19394 h 21977"/>
              <a:gd name="connsiteX11" fmla="*/ 7789 w 24709"/>
              <a:gd name="connsiteY11" fmla="*/ 17839 h 21977"/>
              <a:gd name="connsiteX0" fmla="*/ 7789 w 24709"/>
              <a:gd name="connsiteY0" fmla="*/ 17458 h 21596"/>
              <a:gd name="connsiteX1" fmla="*/ 6733 w 24709"/>
              <a:gd name="connsiteY1" fmla="*/ 14931 h 21596"/>
              <a:gd name="connsiteX2" fmla="*/ 3324 w 24709"/>
              <a:gd name="connsiteY2" fmla="*/ 16127 h 21596"/>
              <a:gd name="connsiteX3" fmla="*/ 0 w 24709"/>
              <a:gd name="connsiteY3" fmla="*/ 7883 h 21596"/>
              <a:gd name="connsiteX4" fmla="*/ 35 w 24709"/>
              <a:gd name="connsiteY4" fmla="*/ 80 h 21596"/>
              <a:gd name="connsiteX5" fmla="*/ 16554 w 24709"/>
              <a:gd name="connsiteY5" fmla="*/ 84 h 21596"/>
              <a:gd name="connsiteX6" fmla="*/ 24408 w 24709"/>
              <a:gd name="connsiteY6" fmla="*/ 0 h 21596"/>
              <a:gd name="connsiteX7" fmla="*/ 24492 w 24709"/>
              <a:gd name="connsiteY7" fmla="*/ 6717 h 21596"/>
              <a:gd name="connsiteX8" fmla="*/ 24471 w 24709"/>
              <a:gd name="connsiteY8" fmla="*/ 21596 h 21596"/>
              <a:gd name="connsiteX9" fmla="*/ 9780 w 24709"/>
              <a:gd name="connsiteY9" fmla="*/ 21509 h 21596"/>
              <a:gd name="connsiteX10" fmla="*/ 9370 w 24709"/>
              <a:gd name="connsiteY10" fmla="*/ 19013 h 21596"/>
              <a:gd name="connsiteX11" fmla="*/ 7789 w 24709"/>
              <a:gd name="connsiteY11" fmla="*/ 17458 h 21596"/>
              <a:gd name="connsiteX0" fmla="*/ 7789 w 24709"/>
              <a:gd name="connsiteY0" fmla="*/ 17458 h 21596"/>
              <a:gd name="connsiteX1" fmla="*/ 6733 w 24709"/>
              <a:gd name="connsiteY1" fmla="*/ 14931 h 21596"/>
              <a:gd name="connsiteX2" fmla="*/ 3324 w 24709"/>
              <a:gd name="connsiteY2" fmla="*/ 16127 h 21596"/>
              <a:gd name="connsiteX3" fmla="*/ 0 w 24709"/>
              <a:gd name="connsiteY3" fmla="*/ 7883 h 21596"/>
              <a:gd name="connsiteX4" fmla="*/ 35 w 24709"/>
              <a:gd name="connsiteY4" fmla="*/ 80 h 21596"/>
              <a:gd name="connsiteX5" fmla="*/ 24408 w 24709"/>
              <a:gd name="connsiteY5" fmla="*/ 0 h 21596"/>
              <a:gd name="connsiteX6" fmla="*/ 24492 w 24709"/>
              <a:gd name="connsiteY6" fmla="*/ 6717 h 21596"/>
              <a:gd name="connsiteX7" fmla="*/ 24471 w 24709"/>
              <a:gd name="connsiteY7" fmla="*/ 21596 h 21596"/>
              <a:gd name="connsiteX8" fmla="*/ 9780 w 24709"/>
              <a:gd name="connsiteY8" fmla="*/ 21509 h 21596"/>
              <a:gd name="connsiteX9" fmla="*/ 9370 w 24709"/>
              <a:gd name="connsiteY9" fmla="*/ 19013 h 21596"/>
              <a:gd name="connsiteX10" fmla="*/ 7789 w 24709"/>
              <a:gd name="connsiteY10" fmla="*/ 17458 h 21596"/>
              <a:gd name="connsiteX0" fmla="*/ 7789 w 26913"/>
              <a:gd name="connsiteY0" fmla="*/ 17458 h 21596"/>
              <a:gd name="connsiteX1" fmla="*/ 6733 w 26913"/>
              <a:gd name="connsiteY1" fmla="*/ 14931 h 21596"/>
              <a:gd name="connsiteX2" fmla="*/ 3324 w 26913"/>
              <a:gd name="connsiteY2" fmla="*/ 16127 h 21596"/>
              <a:gd name="connsiteX3" fmla="*/ 0 w 26913"/>
              <a:gd name="connsiteY3" fmla="*/ 7883 h 21596"/>
              <a:gd name="connsiteX4" fmla="*/ 35 w 26913"/>
              <a:gd name="connsiteY4" fmla="*/ 80 h 21596"/>
              <a:gd name="connsiteX5" fmla="*/ 24408 w 26913"/>
              <a:gd name="connsiteY5" fmla="*/ 0 h 21596"/>
              <a:gd name="connsiteX6" fmla="*/ 24471 w 26913"/>
              <a:gd name="connsiteY6" fmla="*/ 21596 h 21596"/>
              <a:gd name="connsiteX7" fmla="*/ 9780 w 26913"/>
              <a:gd name="connsiteY7" fmla="*/ 21509 h 21596"/>
              <a:gd name="connsiteX8" fmla="*/ 9370 w 26913"/>
              <a:gd name="connsiteY8" fmla="*/ 19013 h 21596"/>
              <a:gd name="connsiteX9" fmla="*/ 7789 w 26913"/>
              <a:gd name="connsiteY9" fmla="*/ 17458 h 21596"/>
              <a:gd name="connsiteX0" fmla="*/ 7789 w 25559"/>
              <a:gd name="connsiteY0" fmla="*/ 17458 h 21596"/>
              <a:gd name="connsiteX1" fmla="*/ 6733 w 25559"/>
              <a:gd name="connsiteY1" fmla="*/ 14931 h 21596"/>
              <a:gd name="connsiteX2" fmla="*/ 3324 w 25559"/>
              <a:gd name="connsiteY2" fmla="*/ 16127 h 21596"/>
              <a:gd name="connsiteX3" fmla="*/ 0 w 25559"/>
              <a:gd name="connsiteY3" fmla="*/ 7883 h 21596"/>
              <a:gd name="connsiteX4" fmla="*/ 35 w 25559"/>
              <a:gd name="connsiteY4" fmla="*/ 80 h 21596"/>
              <a:gd name="connsiteX5" fmla="*/ 24408 w 25559"/>
              <a:gd name="connsiteY5" fmla="*/ 0 h 21596"/>
              <a:gd name="connsiteX6" fmla="*/ 24471 w 25559"/>
              <a:gd name="connsiteY6" fmla="*/ 21596 h 21596"/>
              <a:gd name="connsiteX7" fmla="*/ 9780 w 25559"/>
              <a:gd name="connsiteY7" fmla="*/ 21509 h 21596"/>
              <a:gd name="connsiteX8" fmla="*/ 9370 w 25559"/>
              <a:gd name="connsiteY8" fmla="*/ 19013 h 21596"/>
              <a:gd name="connsiteX9" fmla="*/ 7789 w 25559"/>
              <a:gd name="connsiteY9" fmla="*/ 17458 h 21596"/>
              <a:gd name="connsiteX0" fmla="*/ 7789 w 24471"/>
              <a:gd name="connsiteY0" fmla="*/ 17458 h 21596"/>
              <a:gd name="connsiteX1" fmla="*/ 6733 w 24471"/>
              <a:gd name="connsiteY1" fmla="*/ 14931 h 21596"/>
              <a:gd name="connsiteX2" fmla="*/ 3324 w 24471"/>
              <a:gd name="connsiteY2" fmla="*/ 16127 h 21596"/>
              <a:gd name="connsiteX3" fmla="*/ 0 w 24471"/>
              <a:gd name="connsiteY3" fmla="*/ 7883 h 21596"/>
              <a:gd name="connsiteX4" fmla="*/ 35 w 24471"/>
              <a:gd name="connsiteY4" fmla="*/ 80 h 21596"/>
              <a:gd name="connsiteX5" fmla="*/ 24408 w 24471"/>
              <a:gd name="connsiteY5" fmla="*/ 0 h 21596"/>
              <a:gd name="connsiteX6" fmla="*/ 24471 w 24471"/>
              <a:gd name="connsiteY6" fmla="*/ 21596 h 21596"/>
              <a:gd name="connsiteX7" fmla="*/ 9780 w 24471"/>
              <a:gd name="connsiteY7" fmla="*/ 21509 h 21596"/>
              <a:gd name="connsiteX8" fmla="*/ 9370 w 24471"/>
              <a:gd name="connsiteY8" fmla="*/ 19013 h 21596"/>
              <a:gd name="connsiteX9" fmla="*/ 7789 w 24471"/>
              <a:gd name="connsiteY9" fmla="*/ 17458 h 21596"/>
              <a:gd name="connsiteX0" fmla="*/ 7789 w 24497"/>
              <a:gd name="connsiteY0" fmla="*/ 17378 h 21516"/>
              <a:gd name="connsiteX1" fmla="*/ 6733 w 24497"/>
              <a:gd name="connsiteY1" fmla="*/ 14851 h 21516"/>
              <a:gd name="connsiteX2" fmla="*/ 3324 w 24497"/>
              <a:gd name="connsiteY2" fmla="*/ 16047 h 21516"/>
              <a:gd name="connsiteX3" fmla="*/ 0 w 24497"/>
              <a:gd name="connsiteY3" fmla="*/ 7803 h 21516"/>
              <a:gd name="connsiteX4" fmla="*/ 35 w 24497"/>
              <a:gd name="connsiteY4" fmla="*/ 0 h 21516"/>
              <a:gd name="connsiteX5" fmla="*/ 24465 w 24497"/>
              <a:gd name="connsiteY5" fmla="*/ 75 h 21516"/>
              <a:gd name="connsiteX6" fmla="*/ 24471 w 24497"/>
              <a:gd name="connsiteY6" fmla="*/ 21516 h 21516"/>
              <a:gd name="connsiteX7" fmla="*/ 9780 w 24497"/>
              <a:gd name="connsiteY7" fmla="*/ 21429 h 21516"/>
              <a:gd name="connsiteX8" fmla="*/ 9370 w 24497"/>
              <a:gd name="connsiteY8" fmla="*/ 18933 h 21516"/>
              <a:gd name="connsiteX9" fmla="*/ 7789 w 24497"/>
              <a:gd name="connsiteY9" fmla="*/ 17378 h 21516"/>
              <a:gd name="connsiteX0" fmla="*/ 7789 w 24471"/>
              <a:gd name="connsiteY0" fmla="*/ 17378 h 21516"/>
              <a:gd name="connsiteX1" fmla="*/ 6733 w 24471"/>
              <a:gd name="connsiteY1" fmla="*/ 14851 h 21516"/>
              <a:gd name="connsiteX2" fmla="*/ 3324 w 24471"/>
              <a:gd name="connsiteY2" fmla="*/ 16047 h 21516"/>
              <a:gd name="connsiteX3" fmla="*/ 0 w 24471"/>
              <a:gd name="connsiteY3" fmla="*/ 7803 h 21516"/>
              <a:gd name="connsiteX4" fmla="*/ 35 w 24471"/>
              <a:gd name="connsiteY4" fmla="*/ 0 h 21516"/>
              <a:gd name="connsiteX5" fmla="*/ 24465 w 24471"/>
              <a:gd name="connsiteY5" fmla="*/ 75 h 21516"/>
              <a:gd name="connsiteX6" fmla="*/ 24471 w 24471"/>
              <a:gd name="connsiteY6" fmla="*/ 21516 h 21516"/>
              <a:gd name="connsiteX7" fmla="*/ 9780 w 24471"/>
              <a:gd name="connsiteY7" fmla="*/ 21429 h 21516"/>
              <a:gd name="connsiteX8" fmla="*/ 9370 w 24471"/>
              <a:gd name="connsiteY8" fmla="*/ 18933 h 21516"/>
              <a:gd name="connsiteX9" fmla="*/ 7789 w 24471"/>
              <a:gd name="connsiteY9" fmla="*/ 17378 h 21516"/>
              <a:gd name="connsiteX0" fmla="*/ 7789 w 24499"/>
              <a:gd name="connsiteY0" fmla="*/ 17378 h 21516"/>
              <a:gd name="connsiteX1" fmla="*/ 6733 w 24499"/>
              <a:gd name="connsiteY1" fmla="*/ 14851 h 21516"/>
              <a:gd name="connsiteX2" fmla="*/ 3324 w 24499"/>
              <a:gd name="connsiteY2" fmla="*/ 16047 h 21516"/>
              <a:gd name="connsiteX3" fmla="*/ 0 w 24499"/>
              <a:gd name="connsiteY3" fmla="*/ 7803 h 21516"/>
              <a:gd name="connsiteX4" fmla="*/ 35 w 24499"/>
              <a:gd name="connsiteY4" fmla="*/ 0 h 21516"/>
              <a:gd name="connsiteX5" fmla="*/ 24465 w 24499"/>
              <a:gd name="connsiteY5" fmla="*/ 75 h 21516"/>
              <a:gd name="connsiteX6" fmla="*/ 24499 w 24499"/>
              <a:gd name="connsiteY6" fmla="*/ 21516 h 21516"/>
              <a:gd name="connsiteX7" fmla="*/ 9780 w 24499"/>
              <a:gd name="connsiteY7" fmla="*/ 21429 h 21516"/>
              <a:gd name="connsiteX8" fmla="*/ 9370 w 24499"/>
              <a:gd name="connsiteY8" fmla="*/ 18933 h 21516"/>
              <a:gd name="connsiteX9" fmla="*/ 7789 w 24499"/>
              <a:gd name="connsiteY9" fmla="*/ 17378 h 21516"/>
              <a:gd name="connsiteX0" fmla="*/ 7789 w 24499"/>
              <a:gd name="connsiteY0" fmla="*/ 17392 h 21530"/>
              <a:gd name="connsiteX1" fmla="*/ 6733 w 24499"/>
              <a:gd name="connsiteY1" fmla="*/ 14865 h 21530"/>
              <a:gd name="connsiteX2" fmla="*/ 3324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733 w 24499"/>
              <a:gd name="connsiteY1" fmla="*/ 14865 h 21530"/>
              <a:gd name="connsiteX2" fmla="*/ 3324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324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22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22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22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509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509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804 w 24499"/>
              <a:gd name="connsiteY7" fmla="*/ 21472 h 21530"/>
              <a:gd name="connsiteX8" fmla="*/ 9370 w 24499"/>
              <a:gd name="connsiteY8" fmla="*/ 18947 h 21530"/>
              <a:gd name="connsiteX9" fmla="*/ 7789 w 24499"/>
              <a:gd name="connsiteY9" fmla="*/ 17392 h 21530"/>
              <a:gd name="connsiteX0" fmla="*/ 7789 w 24523"/>
              <a:gd name="connsiteY0" fmla="*/ 17392 h 21472"/>
              <a:gd name="connsiteX1" fmla="*/ 6605 w 24523"/>
              <a:gd name="connsiteY1" fmla="*/ 15353 h 21472"/>
              <a:gd name="connsiteX2" fmla="*/ 3693 w 24523"/>
              <a:gd name="connsiteY2" fmla="*/ 16172 h 21472"/>
              <a:gd name="connsiteX3" fmla="*/ 0 w 24523"/>
              <a:gd name="connsiteY3" fmla="*/ 7817 h 21472"/>
              <a:gd name="connsiteX4" fmla="*/ 35 w 24523"/>
              <a:gd name="connsiteY4" fmla="*/ 14 h 21472"/>
              <a:gd name="connsiteX5" fmla="*/ 24479 w 24523"/>
              <a:gd name="connsiteY5" fmla="*/ 0 h 21472"/>
              <a:gd name="connsiteX6" fmla="*/ 24523 w 24523"/>
              <a:gd name="connsiteY6" fmla="*/ 21455 h 21472"/>
              <a:gd name="connsiteX7" fmla="*/ 9804 w 24523"/>
              <a:gd name="connsiteY7" fmla="*/ 21472 h 21472"/>
              <a:gd name="connsiteX8" fmla="*/ 9370 w 24523"/>
              <a:gd name="connsiteY8" fmla="*/ 18947 h 21472"/>
              <a:gd name="connsiteX9" fmla="*/ 7789 w 24523"/>
              <a:gd name="connsiteY9" fmla="*/ 17392 h 21472"/>
              <a:gd name="connsiteX0" fmla="*/ 7789 w 24523"/>
              <a:gd name="connsiteY0" fmla="*/ 17392 h 21472"/>
              <a:gd name="connsiteX1" fmla="*/ 6605 w 24523"/>
              <a:gd name="connsiteY1" fmla="*/ 15353 h 21472"/>
              <a:gd name="connsiteX2" fmla="*/ 3693 w 24523"/>
              <a:gd name="connsiteY2" fmla="*/ 16172 h 21472"/>
              <a:gd name="connsiteX3" fmla="*/ 0 w 24523"/>
              <a:gd name="connsiteY3" fmla="*/ 7817 h 21472"/>
              <a:gd name="connsiteX4" fmla="*/ 35 w 24523"/>
              <a:gd name="connsiteY4" fmla="*/ 14 h 21472"/>
              <a:gd name="connsiteX5" fmla="*/ 24479 w 24523"/>
              <a:gd name="connsiteY5" fmla="*/ 0 h 21472"/>
              <a:gd name="connsiteX6" fmla="*/ 24523 w 24523"/>
              <a:gd name="connsiteY6" fmla="*/ 21455 h 21472"/>
              <a:gd name="connsiteX7" fmla="*/ 9804 w 24523"/>
              <a:gd name="connsiteY7" fmla="*/ 21472 h 21472"/>
              <a:gd name="connsiteX8" fmla="*/ 9370 w 24523"/>
              <a:gd name="connsiteY8" fmla="*/ 18947 h 21472"/>
              <a:gd name="connsiteX9" fmla="*/ 7789 w 24523"/>
              <a:gd name="connsiteY9" fmla="*/ 17392 h 21472"/>
              <a:gd name="connsiteX0" fmla="*/ 7789 w 24523"/>
              <a:gd name="connsiteY0" fmla="*/ 17392 h 21472"/>
              <a:gd name="connsiteX1" fmla="*/ 6605 w 24523"/>
              <a:gd name="connsiteY1" fmla="*/ 15353 h 21472"/>
              <a:gd name="connsiteX2" fmla="*/ 3693 w 24523"/>
              <a:gd name="connsiteY2" fmla="*/ 16172 h 21472"/>
              <a:gd name="connsiteX3" fmla="*/ 0 w 24523"/>
              <a:gd name="connsiteY3" fmla="*/ 7817 h 21472"/>
              <a:gd name="connsiteX4" fmla="*/ 35 w 24523"/>
              <a:gd name="connsiteY4" fmla="*/ 14 h 21472"/>
              <a:gd name="connsiteX5" fmla="*/ 24479 w 24523"/>
              <a:gd name="connsiteY5" fmla="*/ 0 h 21472"/>
              <a:gd name="connsiteX6" fmla="*/ 24523 w 24523"/>
              <a:gd name="connsiteY6" fmla="*/ 21455 h 21472"/>
              <a:gd name="connsiteX7" fmla="*/ 9804 w 24523"/>
              <a:gd name="connsiteY7" fmla="*/ 21472 h 21472"/>
              <a:gd name="connsiteX8" fmla="*/ 9370 w 24523"/>
              <a:gd name="connsiteY8" fmla="*/ 18947 h 21472"/>
              <a:gd name="connsiteX9" fmla="*/ 7789 w 24523"/>
              <a:gd name="connsiteY9" fmla="*/ 17392 h 21472"/>
              <a:gd name="connsiteX0" fmla="*/ 7806 w 24540"/>
              <a:gd name="connsiteY0" fmla="*/ 17392 h 21472"/>
              <a:gd name="connsiteX1" fmla="*/ 6622 w 24540"/>
              <a:gd name="connsiteY1" fmla="*/ 15353 h 21472"/>
              <a:gd name="connsiteX2" fmla="*/ 3710 w 24540"/>
              <a:gd name="connsiteY2" fmla="*/ 16172 h 21472"/>
              <a:gd name="connsiteX3" fmla="*/ 17 w 24540"/>
              <a:gd name="connsiteY3" fmla="*/ 7817 h 21472"/>
              <a:gd name="connsiteX4" fmla="*/ 4 w 24540"/>
              <a:gd name="connsiteY4" fmla="*/ 33 h 21472"/>
              <a:gd name="connsiteX5" fmla="*/ 24496 w 24540"/>
              <a:gd name="connsiteY5" fmla="*/ 0 h 21472"/>
              <a:gd name="connsiteX6" fmla="*/ 24540 w 24540"/>
              <a:gd name="connsiteY6" fmla="*/ 21455 h 21472"/>
              <a:gd name="connsiteX7" fmla="*/ 9821 w 24540"/>
              <a:gd name="connsiteY7" fmla="*/ 21472 h 21472"/>
              <a:gd name="connsiteX8" fmla="*/ 9387 w 24540"/>
              <a:gd name="connsiteY8" fmla="*/ 18947 h 21472"/>
              <a:gd name="connsiteX9" fmla="*/ 7806 w 24540"/>
              <a:gd name="connsiteY9" fmla="*/ 17392 h 21472"/>
              <a:gd name="connsiteX0" fmla="*/ 7802 w 24536"/>
              <a:gd name="connsiteY0" fmla="*/ 17392 h 21472"/>
              <a:gd name="connsiteX1" fmla="*/ 6618 w 24536"/>
              <a:gd name="connsiteY1" fmla="*/ 15353 h 21472"/>
              <a:gd name="connsiteX2" fmla="*/ 3706 w 24536"/>
              <a:gd name="connsiteY2" fmla="*/ 16172 h 21472"/>
              <a:gd name="connsiteX3" fmla="*/ 13 w 24536"/>
              <a:gd name="connsiteY3" fmla="*/ 7817 h 21472"/>
              <a:gd name="connsiteX4" fmla="*/ 0 w 24536"/>
              <a:gd name="connsiteY4" fmla="*/ 33 h 21472"/>
              <a:gd name="connsiteX5" fmla="*/ 24492 w 24536"/>
              <a:gd name="connsiteY5" fmla="*/ 0 h 21472"/>
              <a:gd name="connsiteX6" fmla="*/ 24536 w 24536"/>
              <a:gd name="connsiteY6" fmla="*/ 21455 h 21472"/>
              <a:gd name="connsiteX7" fmla="*/ 9817 w 24536"/>
              <a:gd name="connsiteY7" fmla="*/ 21472 h 21472"/>
              <a:gd name="connsiteX8" fmla="*/ 9383 w 24536"/>
              <a:gd name="connsiteY8" fmla="*/ 18947 h 21472"/>
              <a:gd name="connsiteX9" fmla="*/ 7802 w 24536"/>
              <a:gd name="connsiteY9" fmla="*/ 17392 h 21472"/>
              <a:gd name="connsiteX0" fmla="*/ 7802 w 24536"/>
              <a:gd name="connsiteY0" fmla="*/ 17392 h 21472"/>
              <a:gd name="connsiteX1" fmla="*/ 6618 w 24536"/>
              <a:gd name="connsiteY1" fmla="*/ 15353 h 21472"/>
              <a:gd name="connsiteX2" fmla="*/ 3706 w 24536"/>
              <a:gd name="connsiteY2" fmla="*/ 16172 h 21472"/>
              <a:gd name="connsiteX3" fmla="*/ 13 w 24536"/>
              <a:gd name="connsiteY3" fmla="*/ 7817 h 21472"/>
              <a:gd name="connsiteX4" fmla="*/ 0 w 24536"/>
              <a:gd name="connsiteY4" fmla="*/ 33 h 21472"/>
              <a:gd name="connsiteX5" fmla="*/ 24492 w 24536"/>
              <a:gd name="connsiteY5" fmla="*/ 0 h 21472"/>
              <a:gd name="connsiteX6" fmla="*/ 24536 w 24536"/>
              <a:gd name="connsiteY6" fmla="*/ 21455 h 21472"/>
              <a:gd name="connsiteX7" fmla="*/ 9817 w 24536"/>
              <a:gd name="connsiteY7" fmla="*/ 21472 h 21472"/>
              <a:gd name="connsiteX8" fmla="*/ 9383 w 24536"/>
              <a:gd name="connsiteY8" fmla="*/ 18947 h 21472"/>
              <a:gd name="connsiteX9" fmla="*/ 7802 w 24536"/>
              <a:gd name="connsiteY9" fmla="*/ 17392 h 21472"/>
              <a:gd name="connsiteX0" fmla="*/ 7802 w 24536"/>
              <a:gd name="connsiteY0" fmla="*/ 17392 h 21472"/>
              <a:gd name="connsiteX1" fmla="*/ 6618 w 24536"/>
              <a:gd name="connsiteY1" fmla="*/ 15353 h 21472"/>
              <a:gd name="connsiteX2" fmla="*/ 3706 w 24536"/>
              <a:gd name="connsiteY2" fmla="*/ 16172 h 21472"/>
              <a:gd name="connsiteX3" fmla="*/ 13 w 24536"/>
              <a:gd name="connsiteY3" fmla="*/ 7817 h 21472"/>
              <a:gd name="connsiteX4" fmla="*/ 0 w 24536"/>
              <a:gd name="connsiteY4" fmla="*/ 33 h 21472"/>
              <a:gd name="connsiteX5" fmla="*/ 24492 w 24536"/>
              <a:gd name="connsiteY5" fmla="*/ 0 h 21472"/>
              <a:gd name="connsiteX6" fmla="*/ 24536 w 24536"/>
              <a:gd name="connsiteY6" fmla="*/ 21455 h 21472"/>
              <a:gd name="connsiteX7" fmla="*/ 9817 w 24536"/>
              <a:gd name="connsiteY7" fmla="*/ 21472 h 21472"/>
              <a:gd name="connsiteX8" fmla="*/ 9383 w 24536"/>
              <a:gd name="connsiteY8" fmla="*/ 18947 h 21472"/>
              <a:gd name="connsiteX9" fmla="*/ 7802 w 24536"/>
              <a:gd name="connsiteY9" fmla="*/ 17392 h 21472"/>
              <a:gd name="connsiteX0" fmla="*/ 7802 w 24536"/>
              <a:gd name="connsiteY0" fmla="*/ 17422 h 21502"/>
              <a:gd name="connsiteX1" fmla="*/ 6618 w 24536"/>
              <a:gd name="connsiteY1" fmla="*/ 15383 h 21502"/>
              <a:gd name="connsiteX2" fmla="*/ 3706 w 24536"/>
              <a:gd name="connsiteY2" fmla="*/ 16202 h 21502"/>
              <a:gd name="connsiteX3" fmla="*/ 13 w 24536"/>
              <a:gd name="connsiteY3" fmla="*/ 7847 h 21502"/>
              <a:gd name="connsiteX4" fmla="*/ 0 w 24536"/>
              <a:gd name="connsiteY4" fmla="*/ 63 h 21502"/>
              <a:gd name="connsiteX5" fmla="*/ 24511 w 24536"/>
              <a:gd name="connsiteY5" fmla="*/ 0 h 21502"/>
              <a:gd name="connsiteX6" fmla="*/ 24536 w 24536"/>
              <a:gd name="connsiteY6" fmla="*/ 21485 h 21502"/>
              <a:gd name="connsiteX7" fmla="*/ 9817 w 24536"/>
              <a:gd name="connsiteY7" fmla="*/ 21502 h 21502"/>
              <a:gd name="connsiteX8" fmla="*/ 9383 w 24536"/>
              <a:gd name="connsiteY8" fmla="*/ 18977 h 21502"/>
              <a:gd name="connsiteX9" fmla="*/ 7802 w 24536"/>
              <a:gd name="connsiteY9" fmla="*/ 17422 h 21502"/>
              <a:gd name="connsiteX0" fmla="*/ 7821 w 24555"/>
              <a:gd name="connsiteY0" fmla="*/ 17422 h 21502"/>
              <a:gd name="connsiteX1" fmla="*/ 6637 w 24555"/>
              <a:gd name="connsiteY1" fmla="*/ 15383 h 21502"/>
              <a:gd name="connsiteX2" fmla="*/ 3725 w 24555"/>
              <a:gd name="connsiteY2" fmla="*/ 16202 h 21502"/>
              <a:gd name="connsiteX3" fmla="*/ 32 w 24555"/>
              <a:gd name="connsiteY3" fmla="*/ 7847 h 21502"/>
              <a:gd name="connsiteX4" fmla="*/ 0 w 24555"/>
              <a:gd name="connsiteY4" fmla="*/ 33 h 21502"/>
              <a:gd name="connsiteX5" fmla="*/ 24530 w 24555"/>
              <a:gd name="connsiteY5" fmla="*/ 0 h 21502"/>
              <a:gd name="connsiteX6" fmla="*/ 24555 w 24555"/>
              <a:gd name="connsiteY6" fmla="*/ 21485 h 21502"/>
              <a:gd name="connsiteX7" fmla="*/ 9836 w 24555"/>
              <a:gd name="connsiteY7" fmla="*/ 21502 h 21502"/>
              <a:gd name="connsiteX8" fmla="*/ 9402 w 24555"/>
              <a:gd name="connsiteY8" fmla="*/ 18977 h 21502"/>
              <a:gd name="connsiteX9" fmla="*/ 7821 w 24555"/>
              <a:gd name="connsiteY9" fmla="*/ 17422 h 2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55" h="21502">
                <a:moveTo>
                  <a:pt x="7821" y="17422"/>
                </a:moveTo>
                <a:cubicBezTo>
                  <a:pt x="7360" y="16823"/>
                  <a:pt x="7326" y="15586"/>
                  <a:pt x="6637" y="15383"/>
                </a:cubicBezTo>
                <a:cubicBezTo>
                  <a:pt x="5538" y="15189"/>
                  <a:pt x="5650" y="17126"/>
                  <a:pt x="3725" y="16202"/>
                </a:cubicBezTo>
                <a:cubicBezTo>
                  <a:pt x="1800" y="15278"/>
                  <a:pt x="2373" y="8355"/>
                  <a:pt x="32" y="7847"/>
                </a:cubicBezTo>
                <a:cubicBezTo>
                  <a:pt x="23" y="125"/>
                  <a:pt x="-1" y="8365"/>
                  <a:pt x="0" y="33"/>
                </a:cubicBezTo>
                <a:lnTo>
                  <a:pt x="24530" y="0"/>
                </a:lnTo>
                <a:cubicBezTo>
                  <a:pt x="24550" y="21589"/>
                  <a:pt x="24493" y="15883"/>
                  <a:pt x="24555" y="21485"/>
                </a:cubicBezTo>
                <a:lnTo>
                  <a:pt x="9836" y="21502"/>
                </a:lnTo>
                <a:cubicBezTo>
                  <a:pt x="9653" y="19371"/>
                  <a:pt x="9534" y="19227"/>
                  <a:pt x="9402" y="18977"/>
                </a:cubicBezTo>
                <a:cubicBezTo>
                  <a:pt x="9270" y="18727"/>
                  <a:pt x="8282" y="18021"/>
                  <a:pt x="7821" y="17422"/>
                </a:cubicBezTo>
                <a:close/>
              </a:path>
            </a:pathLst>
          </a:custGeom>
          <a:ln>
            <a:noFill/>
          </a:ln>
        </p:spPr>
        <p:txBody>
          <a:bodyPr/>
          <a:lstStyle>
            <a:lvl1pPr>
              <a:defRPr/>
            </a:lvl1pPr>
          </a:lstStyle>
          <a:p>
            <a:r>
              <a:rPr lang="nb-NO"/>
              <a:t>Klikk på ikonet for å legge til et bilde</a:t>
            </a:r>
          </a:p>
        </p:txBody>
      </p:sp>
      <p:pic>
        <p:nvPicPr>
          <p:cNvPr id="4" name="Grafikk 3" descr="En økologisk hjørne figur">
            <a:extLst>
              <a:ext uri="{FF2B5EF4-FFF2-40B4-BE49-F238E27FC236}">
                <a16:creationId xmlns:a16="http://schemas.microsoft.com/office/drawing/2014/main" id="{F760C81C-541F-B01C-B58A-07E548CB75CA}"/>
              </a:ext>
            </a:extLst>
          </p:cNvPr>
          <p:cNvPicPr>
            <a:picLocks noChangeAspect="1"/>
          </p:cNvPicPr>
          <p:nvPr userDrawn="1"/>
        </p:nvPicPr>
        <p:blipFill>
          <a:blip r:embed="rId3">
            <a:extLst>
              <a:ext uri="{96DAC541-7B7A-43D3-8B79-37D633B846F1}">
                <asvg:svgBlip xmlns:asvg="http://schemas.microsoft.com/office/drawing/2016/SVG/main" r:embed="rId4"/>
              </a:ext>
            </a:extLst>
          </a:blip>
          <a:srcRect l="7162" t="42105" r="6904"/>
          <a:stretch/>
        </p:blipFill>
        <p:spPr>
          <a:xfrm>
            <a:off x="0" y="1610788"/>
            <a:ext cx="5230562" cy="5247212"/>
          </a:xfrm>
          <a:prstGeom prst="rect">
            <a:avLst/>
          </a:prstGeom>
          <a:effectLst/>
        </p:spPr>
      </p:pic>
      <p:pic>
        <p:nvPicPr>
          <p:cNvPr id="6" name="Grafikk 5" descr="En økologisk hjørne figur">
            <a:extLst>
              <a:ext uri="{FF2B5EF4-FFF2-40B4-BE49-F238E27FC236}">
                <a16:creationId xmlns:a16="http://schemas.microsoft.com/office/drawing/2014/main" id="{9D7280F7-C767-754B-A8C9-F0150E4A74FB}"/>
              </a:ext>
            </a:extLst>
          </p:cNvPr>
          <p:cNvPicPr>
            <a:picLocks noChangeAspect="1"/>
          </p:cNvPicPr>
          <p:nvPr userDrawn="1"/>
        </p:nvPicPr>
        <p:blipFill>
          <a:blip r:embed="rId5">
            <a:extLst>
              <a:ext uri="{96DAC541-7B7A-43D3-8B79-37D633B846F1}">
                <asvg:svgBlip xmlns:asvg="http://schemas.microsoft.com/office/drawing/2016/SVG/main" r:embed="rId6"/>
              </a:ext>
            </a:extLst>
          </a:blip>
          <a:srcRect l="12685" t="50658"/>
          <a:stretch/>
        </p:blipFill>
        <p:spPr>
          <a:xfrm>
            <a:off x="-5975" y="3982594"/>
            <a:ext cx="4345924" cy="2918657"/>
          </a:xfrm>
          <a:prstGeom prst="rect">
            <a:avLst/>
          </a:prstGeom>
          <a:effectLst/>
        </p:spPr>
      </p:pic>
      <p:pic>
        <p:nvPicPr>
          <p:cNvPr id="8" name="Grafikk 63" descr="En økologisk hjørne figur">
            <a:extLst>
              <a:ext uri="{FF2B5EF4-FFF2-40B4-BE49-F238E27FC236}">
                <a16:creationId xmlns:a16="http://schemas.microsoft.com/office/drawing/2014/main" id="{7BECFAD2-68A1-E4C9-FE5D-A7CDA414A8F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976" y="4914757"/>
            <a:ext cx="5384055" cy="1950582"/>
          </a:xfrm>
          <a:prstGeom prst="rect">
            <a:avLst/>
          </a:prstGeom>
          <a:effectLst/>
        </p:spPr>
      </p:pic>
      <p:sp>
        <p:nvSpPr>
          <p:cNvPr id="9" name="Frihåndsform: figur 8">
            <a:extLst>
              <a:ext uri="{FF2B5EF4-FFF2-40B4-BE49-F238E27FC236}">
                <a16:creationId xmlns:a16="http://schemas.microsoft.com/office/drawing/2014/main" id="{7FADFD58-41BC-A342-C88A-7FFF6F6AF608}"/>
              </a:ext>
            </a:extLst>
          </p:cNvPr>
          <p:cNvSpPr/>
          <p:nvPr userDrawn="1"/>
        </p:nvSpPr>
        <p:spPr>
          <a:xfrm>
            <a:off x="581686" y="4936466"/>
            <a:ext cx="3957761" cy="1921534"/>
          </a:xfrm>
          <a:custGeom>
            <a:avLst/>
            <a:gdLst>
              <a:gd name="csX0" fmla="*/ 0 w 3957761"/>
              <a:gd name="csY0" fmla="*/ 0 h 1921534"/>
              <a:gd name="csX1" fmla="*/ 705647 w 3957761"/>
              <a:gd name="csY1" fmla="*/ 216172 h 1921534"/>
              <a:gd name="csX2" fmla="*/ 1127501 w 3957761"/>
              <a:gd name="csY2" fmla="*/ 784626 h 1921534"/>
              <a:gd name="csX3" fmla="*/ 1633726 w 3957761"/>
              <a:gd name="csY3" fmla="*/ 880703 h 1921534"/>
              <a:gd name="csX4" fmla="*/ 2040241 w 3957761"/>
              <a:gd name="csY4" fmla="*/ 1112888 h 1921534"/>
              <a:gd name="csX5" fmla="*/ 2538796 w 3957761"/>
              <a:gd name="csY5" fmla="*/ 1216971 h 1921534"/>
              <a:gd name="csX6" fmla="*/ 3098712 w 3957761"/>
              <a:gd name="csY6" fmla="*/ 1529220 h 1921534"/>
              <a:gd name="csX7" fmla="*/ 3620277 w 3957761"/>
              <a:gd name="csY7" fmla="*/ 1657323 h 1921534"/>
              <a:gd name="csX8" fmla="*/ 3957761 w 3957761"/>
              <a:gd name="csY8" fmla="*/ 1921534 h 19215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957761" h="1921534" extrusionOk="0">
                <a:moveTo>
                  <a:pt x="0" y="0"/>
                </a:moveTo>
                <a:cubicBezTo>
                  <a:pt x="270501" y="5600"/>
                  <a:pt x="549362" y="66549"/>
                  <a:pt x="705647" y="216172"/>
                </a:cubicBezTo>
                <a:cubicBezTo>
                  <a:pt x="886942" y="335423"/>
                  <a:pt x="970376" y="704843"/>
                  <a:pt x="1127501" y="784626"/>
                </a:cubicBezTo>
                <a:cubicBezTo>
                  <a:pt x="1283285" y="897194"/>
                  <a:pt x="1480199" y="811738"/>
                  <a:pt x="1633726" y="880703"/>
                </a:cubicBezTo>
                <a:cubicBezTo>
                  <a:pt x="1788196" y="937542"/>
                  <a:pt x="1896299" y="1059934"/>
                  <a:pt x="2040241" y="1112888"/>
                </a:cubicBezTo>
                <a:cubicBezTo>
                  <a:pt x="2193424" y="1176815"/>
                  <a:pt x="2364850" y="1148691"/>
                  <a:pt x="2538796" y="1216971"/>
                </a:cubicBezTo>
                <a:cubicBezTo>
                  <a:pt x="2742999" y="1304799"/>
                  <a:pt x="2918481" y="1442834"/>
                  <a:pt x="3098712" y="1529220"/>
                </a:cubicBezTo>
                <a:cubicBezTo>
                  <a:pt x="3265349" y="1587048"/>
                  <a:pt x="3499438" y="1587888"/>
                  <a:pt x="3620277" y="1657323"/>
                </a:cubicBezTo>
                <a:cubicBezTo>
                  <a:pt x="3766205" y="1730100"/>
                  <a:pt x="3903761" y="1902874"/>
                  <a:pt x="3957761" y="1921534"/>
                </a:cubicBezTo>
              </a:path>
            </a:pathLst>
          </a:custGeom>
          <a:noFill/>
          <a:ln>
            <a:solidFill>
              <a:schemeClr val="bg1"/>
            </a:solidFill>
            <a:prstDash val="dash"/>
            <a:extLst>
              <a:ext uri="{C807C97D-BFC1-408E-A445-0C87EB9F89A2}">
                <ask:lineSketchStyleProps xmlns:ask="http://schemas.microsoft.com/office/drawing/2018/sketchyshapes" sd="331108077">
                  <a:custGeom>
                    <a:avLst/>
                    <a:gdLst>
                      <a:gd name="connsiteX0" fmla="*/ 0 w 4914900"/>
                      <a:gd name="connsiteY0" fmla="*/ 0 h 2286000"/>
                      <a:gd name="connsiteX1" fmla="*/ 876300 w 4914900"/>
                      <a:gd name="connsiteY1" fmla="*/ 257175 h 2286000"/>
                      <a:gd name="connsiteX2" fmla="*/ 1400175 w 4914900"/>
                      <a:gd name="connsiteY2" fmla="*/ 933450 h 2286000"/>
                      <a:gd name="connsiteX3" fmla="*/ 2028825 w 4914900"/>
                      <a:gd name="connsiteY3" fmla="*/ 1047750 h 2286000"/>
                      <a:gd name="connsiteX4" fmla="*/ 2533650 w 4914900"/>
                      <a:gd name="connsiteY4" fmla="*/ 1323975 h 2286000"/>
                      <a:gd name="connsiteX5" fmla="*/ 3152775 w 4914900"/>
                      <a:gd name="connsiteY5" fmla="*/ 1447800 h 2286000"/>
                      <a:gd name="connsiteX6" fmla="*/ 3848100 w 4914900"/>
                      <a:gd name="connsiteY6" fmla="*/ 1819275 h 2286000"/>
                      <a:gd name="connsiteX7" fmla="*/ 4495800 w 4914900"/>
                      <a:gd name="connsiteY7" fmla="*/ 1971675 h 2286000"/>
                      <a:gd name="connsiteX8" fmla="*/ 4914900 w 4914900"/>
                      <a:gd name="connsiteY8"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4900" h="2286000">
                        <a:moveTo>
                          <a:pt x="0" y="0"/>
                        </a:moveTo>
                        <a:cubicBezTo>
                          <a:pt x="321469" y="50800"/>
                          <a:pt x="642938" y="101600"/>
                          <a:pt x="876300" y="257175"/>
                        </a:cubicBezTo>
                        <a:cubicBezTo>
                          <a:pt x="1109663" y="412750"/>
                          <a:pt x="1208088" y="801688"/>
                          <a:pt x="1400175" y="933450"/>
                        </a:cubicBezTo>
                        <a:cubicBezTo>
                          <a:pt x="1592263" y="1065213"/>
                          <a:pt x="1839913" y="982663"/>
                          <a:pt x="2028825" y="1047750"/>
                        </a:cubicBezTo>
                        <a:cubicBezTo>
                          <a:pt x="2217737" y="1112837"/>
                          <a:pt x="2346325" y="1257300"/>
                          <a:pt x="2533650" y="1323975"/>
                        </a:cubicBezTo>
                        <a:cubicBezTo>
                          <a:pt x="2720975" y="1390650"/>
                          <a:pt x="2933700" y="1365250"/>
                          <a:pt x="3152775" y="1447800"/>
                        </a:cubicBezTo>
                        <a:cubicBezTo>
                          <a:pt x="3371850" y="1530350"/>
                          <a:pt x="3624263" y="1731963"/>
                          <a:pt x="3848100" y="1819275"/>
                        </a:cubicBezTo>
                        <a:cubicBezTo>
                          <a:pt x="4071937" y="1906587"/>
                          <a:pt x="4318000" y="1893888"/>
                          <a:pt x="4495800" y="1971675"/>
                        </a:cubicBezTo>
                        <a:cubicBezTo>
                          <a:pt x="4673600" y="2049462"/>
                          <a:pt x="4835525" y="2262188"/>
                          <a:pt x="4914900" y="228600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06043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de med ramme 4">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4835E9F-1066-72B3-9BFB-6C39A91B15E7}"/>
              </a:ext>
            </a:extLst>
          </p:cNvPr>
          <p:cNvSpPr/>
          <p:nvPr userDrawn="1"/>
        </p:nvSpPr>
        <p:spPr>
          <a:xfrm>
            <a:off x="11093635" y="5877869"/>
            <a:ext cx="923925" cy="942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descr="Et bilde som inneholder sirkel, måne&#10;&#10;KI-generert innhold kan være feil.">
            <a:extLst>
              <a:ext uri="{FF2B5EF4-FFF2-40B4-BE49-F238E27FC236}">
                <a16:creationId xmlns:a16="http://schemas.microsoft.com/office/drawing/2014/main" id="{6A4F1490-9664-4CC7-C168-5C63D2419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8469" y="5959188"/>
            <a:ext cx="609600" cy="609022"/>
          </a:xfrm>
          <a:prstGeom prst="rect">
            <a:avLst/>
          </a:prstGeom>
          <a:ln>
            <a:noFill/>
          </a:ln>
        </p:spPr>
      </p:pic>
      <p:sp>
        <p:nvSpPr>
          <p:cNvPr id="10" name="Plassholder for bilde 9">
            <a:extLst>
              <a:ext uri="{FF2B5EF4-FFF2-40B4-BE49-F238E27FC236}">
                <a16:creationId xmlns:a16="http://schemas.microsoft.com/office/drawing/2014/main" id="{90D8C91C-A938-1F60-EC52-335056290F1E}"/>
              </a:ext>
            </a:extLst>
          </p:cNvPr>
          <p:cNvSpPr>
            <a:spLocks noGrp="1"/>
          </p:cNvSpPr>
          <p:nvPr>
            <p:ph type="pic" sz="quarter" idx="10"/>
          </p:nvPr>
        </p:nvSpPr>
        <p:spPr>
          <a:xfrm>
            <a:off x="-16930" y="-5097"/>
            <a:ext cx="12224198" cy="687552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8201"/>
              <a:gd name="connsiteY0" fmla="*/ 13132 h 13132"/>
              <a:gd name="connsiteX1" fmla="*/ 2000 w 18201"/>
              <a:gd name="connsiteY1" fmla="*/ 3132 h 13132"/>
              <a:gd name="connsiteX2" fmla="*/ 18201 w 18201"/>
              <a:gd name="connsiteY2" fmla="*/ 0 h 13132"/>
              <a:gd name="connsiteX3" fmla="*/ 8000 w 18201"/>
              <a:gd name="connsiteY3" fmla="*/ 13132 h 13132"/>
              <a:gd name="connsiteX4" fmla="*/ 0 w 18201"/>
              <a:gd name="connsiteY4" fmla="*/ 13132 h 13132"/>
              <a:gd name="connsiteX0" fmla="*/ 1577 w 19778"/>
              <a:gd name="connsiteY0" fmla="*/ 13132 h 13132"/>
              <a:gd name="connsiteX1" fmla="*/ 0 w 19778"/>
              <a:gd name="connsiteY1" fmla="*/ 0 h 13132"/>
              <a:gd name="connsiteX2" fmla="*/ 19778 w 19778"/>
              <a:gd name="connsiteY2" fmla="*/ 0 h 13132"/>
              <a:gd name="connsiteX3" fmla="*/ 9577 w 19778"/>
              <a:gd name="connsiteY3" fmla="*/ 13132 h 13132"/>
              <a:gd name="connsiteX4" fmla="*/ 1577 w 19778"/>
              <a:gd name="connsiteY4" fmla="*/ 13132 h 13132"/>
              <a:gd name="connsiteX0" fmla="*/ 0 w 24552"/>
              <a:gd name="connsiteY0" fmla="*/ 7793 h 13132"/>
              <a:gd name="connsiteX1" fmla="*/ 4774 w 24552"/>
              <a:gd name="connsiteY1" fmla="*/ 0 h 13132"/>
              <a:gd name="connsiteX2" fmla="*/ 24552 w 24552"/>
              <a:gd name="connsiteY2" fmla="*/ 0 h 13132"/>
              <a:gd name="connsiteX3" fmla="*/ 14351 w 24552"/>
              <a:gd name="connsiteY3" fmla="*/ 13132 h 13132"/>
              <a:gd name="connsiteX4" fmla="*/ 0 w 24552"/>
              <a:gd name="connsiteY4" fmla="*/ 7793 h 13132"/>
              <a:gd name="connsiteX0" fmla="*/ 0 w 24552"/>
              <a:gd name="connsiteY0" fmla="*/ 7793 h 21494"/>
              <a:gd name="connsiteX1" fmla="*/ 4774 w 24552"/>
              <a:gd name="connsiteY1" fmla="*/ 0 h 21494"/>
              <a:gd name="connsiteX2" fmla="*/ 24552 w 24552"/>
              <a:gd name="connsiteY2" fmla="*/ 0 h 21494"/>
              <a:gd name="connsiteX3" fmla="*/ 12571 w 24552"/>
              <a:gd name="connsiteY3" fmla="*/ 21494 h 21494"/>
              <a:gd name="connsiteX4" fmla="*/ 0 w 24552"/>
              <a:gd name="connsiteY4" fmla="*/ 7793 h 21494"/>
              <a:gd name="connsiteX0" fmla="*/ 0 w 24552"/>
              <a:gd name="connsiteY0" fmla="*/ 7793 h 21494"/>
              <a:gd name="connsiteX1" fmla="*/ 4774 w 24552"/>
              <a:gd name="connsiteY1" fmla="*/ 0 h 21494"/>
              <a:gd name="connsiteX2" fmla="*/ 24552 w 24552"/>
              <a:gd name="connsiteY2" fmla="*/ 0 h 21494"/>
              <a:gd name="connsiteX3" fmla="*/ 24411 w 24552"/>
              <a:gd name="connsiteY3" fmla="*/ 2044 h 21494"/>
              <a:gd name="connsiteX4" fmla="*/ 12571 w 24552"/>
              <a:gd name="connsiteY4" fmla="*/ 21494 h 21494"/>
              <a:gd name="connsiteX5" fmla="*/ 0 w 24552"/>
              <a:gd name="connsiteY5" fmla="*/ 7793 h 21494"/>
              <a:gd name="connsiteX0" fmla="*/ 0 w 24552"/>
              <a:gd name="connsiteY0" fmla="*/ 7793 h 21494"/>
              <a:gd name="connsiteX1" fmla="*/ 4774 w 24552"/>
              <a:gd name="connsiteY1" fmla="*/ 0 h 21494"/>
              <a:gd name="connsiteX2" fmla="*/ 24552 w 24552"/>
              <a:gd name="connsiteY2" fmla="*/ 0 h 21494"/>
              <a:gd name="connsiteX3" fmla="*/ 24411 w 24552"/>
              <a:gd name="connsiteY3" fmla="*/ 2044 h 21494"/>
              <a:gd name="connsiteX4" fmla="*/ 12571 w 24552"/>
              <a:gd name="connsiteY4" fmla="*/ 21494 h 21494"/>
              <a:gd name="connsiteX5" fmla="*/ 0 w 24552"/>
              <a:gd name="connsiteY5" fmla="*/ 7793 h 21494"/>
              <a:gd name="connsiteX0" fmla="*/ 0 w 24552"/>
              <a:gd name="connsiteY0" fmla="*/ 7793 h 22035"/>
              <a:gd name="connsiteX1" fmla="*/ 4774 w 24552"/>
              <a:gd name="connsiteY1" fmla="*/ 0 h 22035"/>
              <a:gd name="connsiteX2" fmla="*/ 24552 w 24552"/>
              <a:gd name="connsiteY2" fmla="*/ 0 h 22035"/>
              <a:gd name="connsiteX3" fmla="*/ 24411 w 24552"/>
              <a:gd name="connsiteY3" fmla="*/ 2044 h 22035"/>
              <a:gd name="connsiteX4" fmla="*/ 12571 w 24552"/>
              <a:gd name="connsiteY4" fmla="*/ 21494 h 22035"/>
              <a:gd name="connsiteX5" fmla="*/ 67 w 24552"/>
              <a:gd name="connsiteY5" fmla="*/ 21324 h 22035"/>
              <a:gd name="connsiteX6" fmla="*/ 0 w 24552"/>
              <a:gd name="connsiteY6" fmla="*/ 7793 h 22035"/>
              <a:gd name="connsiteX0" fmla="*/ 0 w 24552"/>
              <a:gd name="connsiteY0" fmla="*/ 7793 h 21494"/>
              <a:gd name="connsiteX1" fmla="*/ 4774 w 24552"/>
              <a:gd name="connsiteY1" fmla="*/ 0 h 21494"/>
              <a:gd name="connsiteX2" fmla="*/ 24552 w 24552"/>
              <a:gd name="connsiteY2" fmla="*/ 0 h 21494"/>
              <a:gd name="connsiteX3" fmla="*/ 24411 w 24552"/>
              <a:gd name="connsiteY3" fmla="*/ 2044 h 21494"/>
              <a:gd name="connsiteX4" fmla="*/ 12571 w 24552"/>
              <a:gd name="connsiteY4" fmla="*/ 21494 h 21494"/>
              <a:gd name="connsiteX5" fmla="*/ 67 w 24552"/>
              <a:gd name="connsiteY5" fmla="*/ 21324 h 21494"/>
              <a:gd name="connsiteX6" fmla="*/ 0 w 24552"/>
              <a:gd name="connsiteY6" fmla="*/ 7793 h 21494"/>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67 w 24552"/>
              <a:gd name="connsiteY5" fmla="*/ 21324 h 21461"/>
              <a:gd name="connsiteX6" fmla="*/ 0 w 24552"/>
              <a:gd name="connsiteY6" fmla="*/ 7793 h 21461"/>
              <a:gd name="connsiteX0" fmla="*/ 0 w 24552"/>
              <a:gd name="connsiteY0" fmla="*/ 7793 h 21674"/>
              <a:gd name="connsiteX1" fmla="*/ 4774 w 24552"/>
              <a:gd name="connsiteY1" fmla="*/ 0 h 21674"/>
              <a:gd name="connsiteX2" fmla="*/ 24552 w 24552"/>
              <a:gd name="connsiteY2" fmla="*/ 0 h 21674"/>
              <a:gd name="connsiteX3" fmla="*/ 24411 w 24552"/>
              <a:gd name="connsiteY3" fmla="*/ 2044 h 21674"/>
              <a:gd name="connsiteX4" fmla="*/ 12592 w 24552"/>
              <a:gd name="connsiteY4" fmla="*/ 21461 h 21674"/>
              <a:gd name="connsiteX5" fmla="*/ 67 w 24552"/>
              <a:gd name="connsiteY5" fmla="*/ 21324 h 21674"/>
              <a:gd name="connsiteX6" fmla="*/ 0 w 24552"/>
              <a:gd name="connsiteY6" fmla="*/ 7793 h 21674"/>
              <a:gd name="connsiteX0" fmla="*/ 0 w 24552"/>
              <a:gd name="connsiteY0" fmla="*/ 7793 h 21674"/>
              <a:gd name="connsiteX1" fmla="*/ 4774 w 24552"/>
              <a:gd name="connsiteY1" fmla="*/ 0 h 21674"/>
              <a:gd name="connsiteX2" fmla="*/ 24552 w 24552"/>
              <a:gd name="connsiteY2" fmla="*/ 0 h 21674"/>
              <a:gd name="connsiteX3" fmla="*/ 24411 w 24552"/>
              <a:gd name="connsiteY3" fmla="*/ 2044 h 21674"/>
              <a:gd name="connsiteX4" fmla="*/ 12592 w 24552"/>
              <a:gd name="connsiteY4" fmla="*/ 21461 h 21674"/>
              <a:gd name="connsiteX5" fmla="*/ 67 w 24552"/>
              <a:gd name="connsiteY5" fmla="*/ 21324 h 21674"/>
              <a:gd name="connsiteX6" fmla="*/ 0 w 24552"/>
              <a:gd name="connsiteY6" fmla="*/ 7793 h 21674"/>
              <a:gd name="connsiteX0" fmla="*/ 0 w 24552"/>
              <a:gd name="connsiteY0" fmla="*/ 7793 h 21469"/>
              <a:gd name="connsiteX1" fmla="*/ 4774 w 24552"/>
              <a:gd name="connsiteY1" fmla="*/ 0 h 21469"/>
              <a:gd name="connsiteX2" fmla="*/ 24552 w 24552"/>
              <a:gd name="connsiteY2" fmla="*/ 0 h 21469"/>
              <a:gd name="connsiteX3" fmla="*/ 24411 w 24552"/>
              <a:gd name="connsiteY3" fmla="*/ 2044 h 21469"/>
              <a:gd name="connsiteX4" fmla="*/ 12592 w 24552"/>
              <a:gd name="connsiteY4" fmla="*/ 21461 h 21469"/>
              <a:gd name="connsiteX5" fmla="*/ 67 w 24552"/>
              <a:gd name="connsiteY5" fmla="*/ 21324 h 21469"/>
              <a:gd name="connsiteX6" fmla="*/ 0 w 24552"/>
              <a:gd name="connsiteY6" fmla="*/ 7793 h 21469"/>
              <a:gd name="connsiteX0" fmla="*/ 0 w 24552"/>
              <a:gd name="connsiteY0" fmla="*/ 7793 h 21518"/>
              <a:gd name="connsiteX1" fmla="*/ 4774 w 24552"/>
              <a:gd name="connsiteY1" fmla="*/ 0 h 21518"/>
              <a:gd name="connsiteX2" fmla="*/ 24552 w 24552"/>
              <a:gd name="connsiteY2" fmla="*/ 0 h 21518"/>
              <a:gd name="connsiteX3" fmla="*/ 24411 w 24552"/>
              <a:gd name="connsiteY3" fmla="*/ 2044 h 21518"/>
              <a:gd name="connsiteX4" fmla="*/ 12592 w 24552"/>
              <a:gd name="connsiteY4" fmla="*/ 21461 h 21518"/>
              <a:gd name="connsiteX5" fmla="*/ 82 w 24552"/>
              <a:gd name="connsiteY5" fmla="*/ 21416 h 21518"/>
              <a:gd name="connsiteX6" fmla="*/ 0 w 24552"/>
              <a:gd name="connsiteY6" fmla="*/ 7793 h 21518"/>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82 w 24552"/>
              <a:gd name="connsiteY5" fmla="*/ 21416 h 21461"/>
              <a:gd name="connsiteX6" fmla="*/ 0 w 24552"/>
              <a:gd name="connsiteY6" fmla="*/ 7793 h 21461"/>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82 w 24552"/>
              <a:gd name="connsiteY5" fmla="*/ 21416 h 21461"/>
              <a:gd name="connsiteX6" fmla="*/ 0 w 24552"/>
              <a:gd name="connsiteY6" fmla="*/ 7793 h 21461"/>
              <a:gd name="connsiteX0" fmla="*/ 0 w 24567"/>
              <a:gd name="connsiteY0" fmla="*/ 7793 h 21461"/>
              <a:gd name="connsiteX1" fmla="*/ 4774 w 24567"/>
              <a:gd name="connsiteY1" fmla="*/ 0 h 21461"/>
              <a:gd name="connsiteX2" fmla="*/ 24552 w 24567"/>
              <a:gd name="connsiteY2" fmla="*/ 0 h 21461"/>
              <a:gd name="connsiteX3" fmla="*/ 24411 w 24567"/>
              <a:gd name="connsiteY3" fmla="*/ 2044 h 21461"/>
              <a:gd name="connsiteX4" fmla="*/ 12592 w 24567"/>
              <a:gd name="connsiteY4" fmla="*/ 21461 h 21461"/>
              <a:gd name="connsiteX5" fmla="*/ 82 w 24567"/>
              <a:gd name="connsiteY5" fmla="*/ 21416 h 21461"/>
              <a:gd name="connsiteX6" fmla="*/ 0 w 24567"/>
              <a:gd name="connsiteY6" fmla="*/ 7793 h 21461"/>
              <a:gd name="connsiteX0" fmla="*/ 0 w 24552"/>
              <a:gd name="connsiteY0" fmla="*/ 7793 h 21461"/>
              <a:gd name="connsiteX1" fmla="*/ 4774 w 24552"/>
              <a:gd name="connsiteY1" fmla="*/ 0 h 21461"/>
              <a:gd name="connsiteX2" fmla="*/ 24552 w 24552"/>
              <a:gd name="connsiteY2" fmla="*/ 0 h 21461"/>
              <a:gd name="connsiteX3" fmla="*/ 24411 w 24552"/>
              <a:gd name="connsiteY3" fmla="*/ 2044 h 21461"/>
              <a:gd name="connsiteX4" fmla="*/ 12592 w 24552"/>
              <a:gd name="connsiteY4" fmla="*/ 21461 h 21461"/>
              <a:gd name="connsiteX5" fmla="*/ 82 w 24552"/>
              <a:gd name="connsiteY5" fmla="*/ 21416 h 21461"/>
              <a:gd name="connsiteX6" fmla="*/ 0 w 24552"/>
              <a:gd name="connsiteY6" fmla="*/ 7793 h 21461"/>
              <a:gd name="connsiteX0" fmla="*/ 0 w 24473"/>
              <a:gd name="connsiteY0" fmla="*/ 7811 h 21479"/>
              <a:gd name="connsiteX1" fmla="*/ 4774 w 24473"/>
              <a:gd name="connsiteY1" fmla="*/ 18 h 21479"/>
              <a:gd name="connsiteX2" fmla="*/ 24473 w 24473"/>
              <a:gd name="connsiteY2" fmla="*/ 0 h 21479"/>
              <a:gd name="connsiteX3" fmla="*/ 24411 w 24473"/>
              <a:gd name="connsiteY3" fmla="*/ 2062 h 21479"/>
              <a:gd name="connsiteX4" fmla="*/ 12592 w 24473"/>
              <a:gd name="connsiteY4" fmla="*/ 21479 h 21479"/>
              <a:gd name="connsiteX5" fmla="*/ 82 w 24473"/>
              <a:gd name="connsiteY5" fmla="*/ 21434 h 21479"/>
              <a:gd name="connsiteX6" fmla="*/ 0 w 24473"/>
              <a:gd name="connsiteY6" fmla="*/ 7811 h 21479"/>
              <a:gd name="connsiteX0" fmla="*/ 0 w 24473"/>
              <a:gd name="connsiteY0" fmla="*/ 7811 h 21479"/>
              <a:gd name="connsiteX1" fmla="*/ 4774 w 24473"/>
              <a:gd name="connsiteY1" fmla="*/ 18 h 21479"/>
              <a:gd name="connsiteX2" fmla="*/ 24473 w 24473"/>
              <a:gd name="connsiteY2" fmla="*/ 0 h 21479"/>
              <a:gd name="connsiteX3" fmla="*/ 24433 w 24473"/>
              <a:gd name="connsiteY3" fmla="*/ 2009 h 21479"/>
              <a:gd name="connsiteX4" fmla="*/ 12592 w 24473"/>
              <a:gd name="connsiteY4" fmla="*/ 21479 h 21479"/>
              <a:gd name="connsiteX5" fmla="*/ 82 w 24473"/>
              <a:gd name="connsiteY5" fmla="*/ 21434 h 21479"/>
              <a:gd name="connsiteX6" fmla="*/ 0 w 24473"/>
              <a:gd name="connsiteY6" fmla="*/ 7811 h 21479"/>
              <a:gd name="connsiteX0" fmla="*/ 0 w 24473"/>
              <a:gd name="connsiteY0" fmla="*/ 7811 h 21479"/>
              <a:gd name="connsiteX1" fmla="*/ 4774 w 24473"/>
              <a:gd name="connsiteY1" fmla="*/ 18 h 21479"/>
              <a:gd name="connsiteX2" fmla="*/ 24473 w 24473"/>
              <a:gd name="connsiteY2" fmla="*/ 0 h 21479"/>
              <a:gd name="connsiteX3" fmla="*/ 24433 w 24473"/>
              <a:gd name="connsiteY3" fmla="*/ 2009 h 21479"/>
              <a:gd name="connsiteX4" fmla="*/ 12592 w 24473"/>
              <a:gd name="connsiteY4" fmla="*/ 21479 h 21479"/>
              <a:gd name="connsiteX5" fmla="*/ 82 w 24473"/>
              <a:gd name="connsiteY5" fmla="*/ 21434 h 21479"/>
              <a:gd name="connsiteX6" fmla="*/ 0 w 24473"/>
              <a:gd name="connsiteY6" fmla="*/ 7811 h 21479"/>
              <a:gd name="connsiteX0" fmla="*/ 0 w 24519"/>
              <a:gd name="connsiteY0" fmla="*/ 7811 h 21479"/>
              <a:gd name="connsiteX1" fmla="*/ 4774 w 24519"/>
              <a:gd name="connsiteY1" fmla="*/ 18 h 21479"/>
              <a:gd name="connsiteX2" fmla="*/ 24473 w 24519"/>
              <a:gd name="connsiteY2" fmla="*/ 0 h 21479"/>
              <a:gd name="connsiteX3" fmla="*/ 24512 w 24519"/>
              <a:gd name="connsiteY3" fmla="*/ 1904 h 21479"/>
              <a:gd name="connsiteX4" fmla="*/ 12592 w 24519"/>
              <a:gd name="connsiteY4" fmla="*/ 21479 h 21479"/>
              <a:gd name="connsiteX5" fmla="*/ 82 w 24519"/>
              <a:gd name="connsiteY5" fmla="*/ 21434 h 21479"/>
              <a:gd name="connsiteX6" fmla="*/ 0 w 24519"/>
              <a:gd name="connsiteY6" fmla="*/ 7811 h 21479"/>
              <a:gd name="connsiteX0" fmla="*/ 0 w 24512"/>
              <a:gd name="connsiteY0" fmla="*/ 7811 h 21479"/>
              <a:gd name="connsiteX1" fmla="*/ 4774 w 24512"/>
              <a:gd name="connsiteY1" fmla="*/ 18 h 21479"/>
              <a:gd name="connsiteX2" fmla="*/ 24473 w 24512"/>
              <a:gd name="connsiteY2" fmla="*/ 0 h 21479"/>
              <a:gd name="connsiteX3" fmla="*/ 24512 w 24512"/>
              <a:gd name="connsiteY3" fmla="*/ 1904 h 21479"/>
              <a:gd name="connsiteX4" fmla="*/ 12592 w 24512"/>
              <a:gd name="connsiteY4" fmla="*/ 21479 h 21479"/>
              <a:gd name="connsiteX5" fmla="*/ 82 w 24512"/>
              <a:gd name="connsiteY5" fmla="*/ 21434 h 21479"/>
              <a:gd name="connsiteX6" fmla="*/ 0 w 24512"/>
              <a:gd name="connsiteY6" fmla="*/ 7811 h 21479"/>
              <a:gd name="connsiteX0" fmla="*/ 0 w 24512"/>
              <a:gd name="connsiteY0" fmla="*/ 7811 h 21479"/>
              <a:gd name="connsiteX1" fmla="*/ 4774 w 24512"/>
              <a:gd name="connsiteY1" fmla="*/ 18 h 21479"/>
              <a:gd name="connsiteX2" fmla="*/ 24473 w 24512"/>
              <a:gd name="connsiteY2" fmla="*/ 0 h 21479"/>
              <a:gd name="connsiteX3" fmla="*/ 24512 w 24512"/>
              <a:gd name="connsiteY3" fmla="*/ 1904 h 21479"/>
              <a:gd name="connsiteX4" fmla="*/ 12592 w 24512"/>
              <a:gd name="connsiteY4" fmla="*/ 21479 h 21479"/>
              <a:gd name="connsiteX5" fmla="*/ 82 w 24512"/>
              <a:gd name="connsiteY5" fmla="*/ 21434 h 21479"/>
              <a:gd name="connsiteX6" fmla="*/ 0 w 24512"/>
              <a:gd name="connsiteY6" fmla="*/ 7811 h 21479"/>
              <a:gd name="connsiteX0" fmla="*/ 0 w 24456"/>
              <a:gd name="connsiteY0" fmla="*/ 7741 h 21479"/>
              <a:gd name="connsiteX1" fmla="*/ 4718 w 24456"/>
              <a:gd name="connsiteY1" fmla="*/ 18 h 21479"/>
              <a:gd name="connsiteX2" fmla="*/ 24417 w 24456"/>
              <a:gd name="connsiteY2" fmla="*/ 0 h 21479"/>
              <a:gd name="connsiteX3" fmla="*/ 24456 w 24456"/>
              <a:gd name="connsiteY3" fmla="*/ 1904 h 21479"/>
              <a:gd name="connsiteX4" fmla="*/ 12536 w 24456"/>
              <a:gd name="connsiteY4" fmla="*/ 21479 h 21479"/>
              <a:gd name="connsiteX5" fmla="*/ 26 w 24456"/>
              <a:gd name="connsiteY5" fmla="*/ 21434 h 21479"/>
              <a:gd name="connsiteX6" fmla="*/ 0 w 24456"/>
              <a:gd name="connsiteY6" fmla="*/ 7741 h 21479"/>
              <a:gd name="connsiteX0" fmla="*/ 0 w 24456"/>
              <a:gd name="connsiteY0" fmla="*/ 7741 h 21487"/>
              <a:gd name="connsiteX1" fmla="*/ 4718 w 24456"/>
              <a:gd name="connsiteY1" fmla="*/ 18 h 21487"/>
              <a:gd name="connsiteX2" fmla="*/ 24417 w 24456"/>
              <a:gd name="connsiteY2" fmla="*/ 0 h 21487"/>
              <a:gd name="connsiteX3" fmla="*/ 24456 w 24456"/>
              <a:gd name="connsiteY3" fmla="*/ 1904 h 21487"/>
              <a:gd name="connsiteX4" fmla="*/ 12536 w 24456"/>
              <a:gd name="connsiteY4" fmla="*/ 21479 h 21487"/>
              <a:gd name="connsiteX5" fmla="*/ 15 w 24456"/>
              <a:gd name="connsiteY5" fmla="*/ 21487 h 21487"/>
              <a:gd name="connsiteX6" fmla="*/ 0 w 24456"/>
              <a:gd name="connsiteY6" fmla="*/ 7741 h 21487"/>
              <a:gd name="connsiteX0" fmla="*/ 11 w 24467"/>
              <a:gd name="connsiteY0" fmla="*/ 7741 h 21487"/>
              <a:gd name="connsiteX1" fmla="*/ 0 w 24467"/>
              <a:gd name="connsiteY1" fmla="*/ 18 h 21487"/>
              <a:gd name="connsiteX2" fmla="*/ 24428 w 24467"/>
              <a:gd name="connsiteY2" fmla="*/ 0 h 21487"/>
              <a:gd name="connsiteX3" fmla="*/ 24467 w 24467"/>
              <a:gd name="connsiteY3" fmla="*/ 1904 h 21487"/>
              <a:gd name="connsiteX4" fmla="*/ 12547 w 24467"/>
              <a:gd name="connsiteY4" fmla="*/ 21479 h 21487"/>
              <a:gd name="connsiteX5" fmla="*/ 26 w 24467"/>
              <a:gd name="connsiteY5" fmla="*/ 21487 h 21487"/>
              <a:gd name="connsiteX6" fmla="*/ 11 w 24467"/>
              <a:gd name="connsiteY6" fmla="*/ 7741 h 21487"/>
              <a:gd name="connsiteX0" fmla="*/ 11 w 24467"/>
              <a:gd name="connsiteY0" fmla="*/ 7807 h 21553"/>
              <a:gd name="connsiteX1" fmla="*/ 0 w 24467"/>
              <a:gd name="connsiteY1" fmla="*/ 84 h 21553"/>
              <a:gd name="connsiteX2" fmla="*/ 19869 w 24467"/>
              <a:gd name="connsiteY2" fmla="*/ 0 h 21553"/>
              <a:gd name="connsiteX3" fmla="*/ 24467 w 24467"/>
              <a:gd name="connsiteY3" fmla="*/ 1970 h 21553"/>
              <a:gd name="connsiteX4" fmla="*/ 12547 w 24467"/>
              <a:gd name="connsiteY4" fmla="*/ 21545 h 21553"/>
              <a:gd name="connsiteX5" fmla="*/ 26 w 24467"/>
              <a:gd name="connsiteY5" fmla="*/ 21553 h 21553"/>
              <a:gd name="connsiteX6" fmla="*/ 11 w 24467"/>
              <a:gd name="connsiteY6" fmla="*/ 7807 h 21553"/>
              <a:gd name="connsiteX0" fmla="*/ 11 w 24510"/>
              <a:gd name="connsiteY0" fmla="*/ 7807 h 21553"/>
              <a:gd name="connsiteX1" fmla="*/ 0 w 24510"/>
              <a:gd name="connsiteY1" fmla="*/ 84 h 21553"/>
              <a:gd name="connsiteX2" fmla="*/ 19869 w 24510"/>
              <a:gd name="connsiteY2" fmla="*/ 0 h 21553"/>
              <a:gd name="connsiteX3" fmla="*/ 24510 w 24510"/>
              <a:gd name="connsiteY3" fmla="*/ 8054 h 21553"/>
              <a:gd name="connsiteX4" fmla="*/ 12547 w 24510"/>
              <a:gd name="connsiteY4" fmla="*/ 21545 h 21553"/>
              <a:gd name="connsiteX5" fmla="*/ 26 w 24510"/>
              <a:gd name="connsiteY5" fmla="*/ 21553 h 21553"/>
              <a:gd name="connsiteX6" fmla="*/ 11 w 24510"/>
              <a:gd name="connsiteY6" fmla="*/ 7807 h 21553"/>
              <a:gd name="connsiteX0" fmla="*/ 11 w 24510"/>
              <a:gd name="connsiteY0" fmla="*/ 7807 h 21553"/>
              <a:gd name="connsiteX1" fmla="*/ 0 w 24510"/>
              <a:gd name="connsiteY1" fmla="*/ 84 h 21553"/>
              <a:gd name="connsiteX2" fmla="*/ 19869 w 24510"/>
              <a:gd name="connsiteY2" fmla="*/ 0 h 21553"/>
              <a:gd name="connsiteX3" fmla="*/ 24510 w 24510"/>
              <a:gd name="connsiteY3" fmla="*/ 8054 h 21553"/>
              <a:gd name="connsiteX4" fmla="*/ 12547 w 24510"/>
              <a:gd name="connsiteY4" fmla="*/ 21545 h 21553"/>
              <a:gd name="connsiteX5" fmla="*/ 26 w 24510"/>
              <a:gd name="connsiteY5" fmla="*/ 21553 h 21553"/>
              <a:gd name="connsiteX6" fmla="*/ 11 w 24510"/>
              <a:gd name="connsiteY6" fmla="*/ 7807 h 21553"/>
              <a:gd name="connsiteX0" fmla="*/ 11 w 24510"/>
              <a:gd name="connsiteY0" fmla="*/ 7807 h 21553"/>
              <a:gd name="connsiteX1" fmla="*/ 0 w 24510"/>
              <a:gd name="connsiteY1" fmla="*/ 84 h 21553"/>
              <a:gd name="connsiteX2" fmla="*/ 19869 w 24510"/>
              <a:gd name="connsiteY2" fmla="*/ 0 h 21553"/>
              <a:gd name="connsiteX3" fmla="*/ 24510 w 24510"/>
              <a:gd name="connsiteY3" fmla="*/ 8054 h 21553"/>
              <a:gd name="connsiteX4" fmla="*/ 12547 w 24510"/>
              <a:gd name="connsiteY4" fmla="*/ 21545 h 21553"/>
              <a:gd name="connsiteX5" fmla="*/ 26 w 24510"/>
              <a:gd name="connsiteY5" fmla="*/ 21553 h 21553"/>
              <a:gd name="connsiteX6" fmla="*/ 11 w 24510"/>
              <a:gd name="connsiteY6" fmla="*/ 7807 h 21553"/>
              <a:gd name="connsiteX0" fmla="*/ 11 w 24510"/>
              <a:gd name="connsiteY0" fmla="*/ 7741 h 21487"/>
              <a:gd name="connsiteX1" fmla="*/ 0 w 24510"/>
              <a:gd name="connsiteY1" fmla="*/ 18 h 21487"/>
              <a:gd name="connsiteX2" fmla="*/ 19826 w 24510"/>
              <a:gd name="connsiteY2" fmla="*/ 0 h 21487"/>
              <a:gd name="connsiteX3" fmla="*/ 24510 w 24510"/>
              <a:gd name="connsiteY3" fmla="*/ 7988 h 21487"/>
              <a:gd name="connsiteX4" fmla="*/ 12547 w 24510"/>
              <a:gd name="connsiteY4" fmla="*/ 21479 h 21487"/>
              <a:gd name="connsiteX5" fmla="*/ 26 w 24510"/>
              <a:gd name="connsiteY5" fmla="*/ 21487 h 21487"/>
              <a:gd name="connsiteX6" fmla="*/ 11 w 24510"/>
              <a:gd name="connsiteY6" fmla="*/ 7741 h 21487"/>
              <a:gd name="connsiteX0" fmla="*/ 11 w 24510"/>
              <a:gd name="connsiteY0" fmla="*/ 7741 h 21487"/>
              <a:gd name="connsiteX1" fmla="*/ 0 w 24510"/>
              <a:gd name="connsiteY1" fmla="*/ 18 h 21487"/>
              <a:gd name="connsiteX2" fmla="*/ 19826 w 24510"/>
              <a:gd name="connsiteY2" fmla="*/ 0 h 21487"/>
              <a:gd name="connsiteX3" fmla="*/ 24510 w 24510"/>
              <a:gd name="connsiteY3" fmla="*/ 7988 h 21487"/>
              <a:gd name="connsiteX4" fmla="*/ 12547 w 24510"/>
              <a:gd name="connsiteY4" fmla="*/ 21479 h 21487"/>
              <a:gd name="connsiteX5" fmla="*/ 26 w 24510"/>
              <a:gd name="connsiteY5" fmla="*/ 21487 h 21487"/>
              <a:gd name="connsiteX6" fmla="*/ 11 w 24510"/>
              <a:gd name="connsiteY6" fmla="*/ 7741 h 21487"/>
              <a:gd name="connsiteX0" fmla="*/ 11 w 24595"/>
              <a:gd name="connsiteY0" fmla="*/ 7741 h 21487"/>
              <a:gd name="connsiteX1" fmla="*/ 0 w 24595"/>
              <a:gd name="connsiteY1" fmla="*/ 18 h 21487"/>
              <a:gd name="connsiteX2" fmla="*/ 19826 w 24595"/>
              <a:gd name="connsiteY2" fmla="*/ 0 h 21487"/>
              <a:gd name="connsiteX3" fmla="*/ 24595 w 24595"/>
              <a:gd name="connsiteY3" fmla="*/ 7955 h 21487"/>
              <a:gd name="connsiteX4" fmla="*/ 12547 w 24595"/>
              <a:gd name="connsiteY4" fmla="*/ 21479 h 21487"/>
              <a:gd name="connsiteX5" fmla="*/ 26 w 24595"/>
              <a:gd name="connsiteY5" fmla="*/ 21487 h 21487"/>
              <a:gd name="connsiteX6" fmla="*/ 11 w 24595"/>
              <a:gd name="connsiteY6" fmla="*/ 7741 h 21487"/>
              <a:gd name="connsiteX0" fmla="*/ 11 w 24595"/>
              <a:gd name="connsiteY0" fmla="*/ 7741 h 21512"/>
              <a:gd name="connsiteX1" fmla="*/ 0 w 24595"/>
              <a:gd name="connsiteY1" fmla="*/ 18 h 21512"/>
              <a:gd name="connsiteX2" fmla="*/ 19826 w 24595"/>
              <a:gd name="connsiteY2" fmla="*/ 0 h 21512"/>
              <a:gd name="connsiteX3" fmla="*/ 24595 w 24595"/>
              <a:gd name="connsiteY3" fmla="*/ 7955 h 21512"/>
              <a:gd name="connsiteX4" fmla="*/ 24519 w 24595"/>
              <a:gd name="connsiteY4" fmla="*/ 21512 h 21512"/>
              <a:gd name="connsiteX5" fmla="*/ 26 w 24595"/>
              <a:gd name="connsiteY5" fmla="*/ 21487 h 21512"/>
              <a:gd name="connsiteX6" fmla="*/ 11 w 24595"/>
              <a:gd name="connsiteY6" fmla="*/ 7741 h 21512"/>
              <a:gd name="connsiteX0" fmla="*/ 11 w 24595"/>
              <a:gd name="connsiteY0" fmla="*/ 7741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11 w 24595"/>
              <a:gd name="connsiteY6" fmla="*/ 7741 h 21520"/>
              <a:gd name="connsiteX0" fmla="*/ 54 w 24595"/>
              <a:gd name="connsiteY0" fmla="*/ 1824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54 w 24595"/>
              <a:gd name="connsiteY6" fmla="*/ 1824 h 21520"/>
              <a:gd name="connsiteX0" fmla="*/ 54 w 24595"/>
              <a:gd name="connsiteY0" fmla="*/ 1824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54 w 24595"/>
              <a:gd name="connsiteY6" fmla="*/ 1824 h 21520"/>
              <a:gd name="connsiteX0" fmla="*/ 33 w 24595"/>
              <a:gd name="connsiteY0" fmla="*/ 1957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33 w 24595"/>
              <a:gd name="connsiteY6" fmla="*/ 1957 h 21520"/>
              <a:gd name="connsiteX0" fmla="*/ 33 w 24595"/>
              <a:gd name="connsiteY0" fmla="*/ 1957 h 21520"/>
              <a:gd name="connsiteX1" fmla="*/ 0 w 24595"/>
              <a:gd name="connsiteY1" fmla="*/ 18 h 21520"/>
              <a:gd name="connsiteX2" fmla="*/ 19826 w 24595"/>
              <a:gd name="connsiteY2" fmla="*/ 0 h 21520"/>
              <a:gd name="connsiteX3" fmla="*/ 24595 w 24595"/>
              <a:gd name="connsiteY3" fmla="*/ 7955 h 21520"/>
              <a:gd name="connsiteX4" fmla="*/ 24519 w 24595"/>
              <a:gd name="connsiteY4" fmla="*/ 21512 h 21520"/>
              <a:gd name="connsiteX5" fmla="*/ 11807 w 24595"/>
              <a:gd name="connsiteY5" fmla="*/ 21520 h 21520"/>
              <a:gd name="connsiteX6" fmla="*/ 33 w 24595"/>
              <a:gd name="connsiteY6" fmla="*/ 1957 h 21520"/>
              <a:gd name="connsiteX0" fmla="*/ 5 w 24567"/>
              <a:gd name="connsiteY0" fmla="*/ 1983 h 21546"/>
              <a:gd name="connsiteX1" fmla="*/ 0 w 24567"/>
              <a:gd name="connsiteY1" fmla="*/ 0 h 21546"/>
              <a:gd name="connsiteX2" fmla="*/ 19798 w 24567"/>
              <a:gd name="connsiteY2" fmla="*/ 26 h 21546"/>
              <a:gd name="connsiteX3" fmla="*/ 24567 w 24567"/>
              <a:gd name="connsiteY3" fmla="*/ 7981 h 21546"/>
              <a:gd name="connsiteX4" fmla="*/ 24491 w 24567"/>
              <a:gd name="connsiteY4" fmla="*/ 21538 h 21546"/>
              <a:gd name="connsiteX5" fmla="*/ 11779 w 24567"/>
              <a:gd name="connsiteY5" fmla="*/ 21546 h 21546"/>
              <a:gd name="connsiteX6" fmla="*/ 5 w 24567"/>
              <a:gd name="connsiteY6" fmla="*/ 1983 h 21546"/>
              <a:gd name="connsiteX0" fmla="*/ 5 w 24567"/>
              <a:gd name="connsiteY0" fmla="*/ 1983 h 21538"/>
              <a:gd name="connsiteX1" fmla="*/ 0 w 24567"/>
              <a:gd name="connsiteY1" fmla="*/ 0 h 21538"/>
              <a:gd name="connsiteX2" fmla="*/ 19798 w 24567"/>
              <a:gd name="connsiteY2" fmla="*/ 26 h 21538"/>
              <a:gd name="connsiteX3" fmla="*/ 24567 w 24567"/>
              <a:gd name="connsiteY3" fmla="*/ 7981 h 21538"/>
              <a:gd name="connsiteX4" fmla="*/ 24491 w 24567"/>
              <a:gd name="connsiteY4" fmla="*/ 21538 h 21538"/>
              <a:gd name="connsiteX5" fmla="*/ 11912 w 24567"/>
              <a:gd name="connsiteY5" fmla="*/ 21502 h 21538"/>
              <a:gd name="connsiteX6" fmla="*/ 5 w 24567"/>
              <a:gd name="connsiteY6" fmla="*/ 1983 h 21538"/>
              <a:gd name="connsiteX0" fmla="*/ 5 w 24567"/>
              <a:gd name="connsiteY0" fmla="*/ 1983 h 21538"/>
              <a:gd name="connsiteX1" fmla="*/ 0 w 24567"/>
              <a:gd name="connsiteY1" fmla="*/ 0 h 21538"/>
              <a:gd name="connsiteX2" fmla="*/ 19798 w 24567"/>
              <a:gd name="connsiteY2" fmla="*/ 26 h 21538"/>
              <a:gd name="connsiteX3" fmla="*/ 24567 w 24567"/>
              <a:gd name="connsiteY3" fmla="*/ 7981 h 21538"/>
              <a:gd name="connsiteX4" fmla="*/ 24491 w 24567"/>
              <a:gd name="connsiteY4" fmla="*/ 21538 h 21538"/>
              <a:gd name="connsiteX5" fmla="*/ 11912 w 24567"/>
              <a:gd name="connsiteY5" fmla="*/ 21502 h 21538"/>
              <a:gd name="connsiteX6" fmla="*/ 5 w 24567"/>
              <a:gd name="connsiteY6" fmla="*/ 1983 h 21538"/>
              <a:gd name="connsiteX0" fmla="*/ 5 w 24567"/>
              <a:gd name="connsiteY0" fmla="*/ 1983 h 21523"/>
              <a:gd name="connsiteX1" fmla="*/ 0 w 24567"/>
              <a:gd name="connsiteY1" fmla="*/ 0 h 21523"/>
              <a:gd name="connsiteX2" fmla="*/ 19798 w 24567"/>
              <a:gd name="connsiteY2" fmla="*/ 26 h 21523"/>
              <a:gd name="connsiteX3" fmla="*/ 24567 w 24567"/>
              <a:gd name="connsiteY3" fmla="*/ 7981 h 21523"/>
              <a:gd name="connsiteX4" fmla="*/ 24463 w 24567"/>
              <a:gd name="connsiteY4" fmla="*/ 21523 h 21523"/>
              <a:gd name="connsiteX5" fmla="*/ 11912 w 24567"/>
              <a:gd name="connsiteY5" fmla="*/ 21502 h 21523"/>
              <a:gd name="connsiteX6" fmla="*/ 5 w 24567"/>
              <a:gd name="connsiteY6" fmla="*/ 1983 h 21523"/>
              <a:gd name="connsiteX0" fmla="*/ 5 w 24470"/>
              <a:gd name="connsiteY0" fmla="*/ 1983 h 21523"/>
              <a:gd name="connsiteX1" fmla="*/ 0 w 24470"/>
              <a:gd name="connsiteY1" fmla="*/ 0 h 21523"/>
              <a:gd name="connsiteX2" fmla="*/ 19798 w 24470"/>
              <a:gd name="connsiteY2" fmla="*/ 26 h 21523"/>
              <a:gd name="connsiteX3" fmla="*/ 24463 w 24470"/>
              <a:gd name="connsiteY3" fmla="*/ 7774 h 21523"/>
              <a:gd name="connsiteX4" fmla="*/ 24463 w 24470"/>
              <a:gd name="connsiteY4" fmla="*/ 21523 h 21523"/>
              <a:gd name="connsiteX5" fmla="*/ 11912 w 24470"/>
              <a:gd name="connsiteY5" fmla="*/ 21502 h 21523"/>
              <a:gd name="connsiteX6" fmla="*/ 5 w 24470"/>
              <a:gd name="connsiteY6"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5 w 24470"/>
              <a:gd name="connsiteY6"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5 w 24470"/>
              <a:gd name="connsiteY6"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4573 w 24470"/>
              <a:gd name="connsiteY6" fmla="*/ 9401 h 21523"/>
              <a:gd name="connsiteX7" fmla="*/ 5 w 24470"/>
              <a:gd name="connsiteY7"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8109 w 24470"/>
              <a:gd name="connsiteY6" fmla="*/ 16614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4573 w 24470"/>
              <a:gd name="connsiteY7" fmla="*/ 9401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4463 w 24470"/>
              <a:gd name="connsiteY3" fmla="*/ 7774 h 21523"/>
              <a:gd name="connsiteX4" fmla="*/ 24463 w 24470"/>
              <a:gd name="connsiteY4" fmla="*/ 21523 h 21523"/>
              <a:gd name="connsiteX5" fmla="*/ 11912 w 24470"/>
              <a:gd name="connsiteY5" fmla="*/ 21502 h 21523"/>
              <a:gd name="connsiteX6" fmla="*/ 7747 w 24470"/>
              <a:gd name="connsiteY6" fmla="*/ 14819 h 21523"/>
              <a:gd name="connsiteX7" fmla="*/ 3742 w 24470"/>
              <a:gd name="connsiteY7" fmla="*/ 8370 h 21523"/>
              <a:gd name="connsiteX8" fmla="*/ 5 w 24470"/>
              <a:gd name="connsiteY8" fmla="*/ 1983 h 21523"/>
              <a:gd name="connsiteX0" fmla="*/ 5 w 24470"/>
              <a:gd name="connsiteY0" fmla="*/ 1983 h 21523"/>
              <a:gd name="connsiteX1" fmla="*/ 0 w 24470"/>
              <a:gd name="connsiteY1" fmla="*/ 0 h 21523"/>
              <a:gd name="connsiteX2" fmla="*/ 19741 w 24470"/>
              <a:gd name="connsiteY2" fmla="*/ 11 h 21523"/>
              <a:gd name="connsiteX3" fmla="*/ 20657 w 24470"/>
              <a:gd name="connsiteY3" fmla="*/ 1588 h 21523"/>
              <a:gd name="connsiteX4" fmla="*/ 24463 w 24470"/>
              <a:gd name="connsiteY4" fmla="*/ 7774 h 21523"/>
              <a:gd name="connsiteX5" fmla="*/ 24463 w 24470"/>
              <a:gd name="connsiteY5" fmla="*/ 21523 h 21523"/>
              <a:gd name="connsiteX6" fmla="*/ 11912 w 24470"/>
              <a:gd name="connsiteY6" fmla="*/ 21502 h 21523"/>
              <a:gd name="connsiteX7" fmla="*/ 7747 w 24470"/>
              <a:gd name="connsiteY7" fmla="*/ 14819 h 21523"/>
              <a:gd name="connsiteX8" fmla="*/ 3742 w 24470"/>
              <a:gd name="connsiteY8" fmla="*/ 8370 h 21523"/>
              <a:gd name="connsiteX9" fmla="*/ 5 w 24470"/>
              <a:gd name="connsiteY9" fmla="*/ 1983 h 21523"/>
              <a:gd name="connsiteX0" fmla="*/ 5 w 24470"/>
              <a:gd name="connsiteY0" fmla="*/ 1983 h 21523"/>
              <a:gd name="connsiteX1" fmla="*/ 0 w 24470"/>
              <a:gd name="connsiteY1" fmla="*/ 0 h 21523"/>
              <a:gd name="connsiteX2" fmla="*/ 19741 w 24470"/>
              <a:gd name="connsiteY2" fmla="*/ 11 h 21523"/>
              <a:gd name="connsiteX3" fmla="*/ 20657 w 24470"/>
              <a:gd name="connsiteY3" fmla="*/ 1588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5 w 24470"/>
              <a:gd name="connsiteY0" fmla="*/ 1983 h 21523"/>
              <a:gd name="connsiteX1" fmla="*/ 0 w 24470"/>
              <a:gd name="connsiteY1" fmla="*/ 0 h 21523"/>
              <a:gd name="connsiteX2" fmla="*/ 19741 w 24470"/>
              <a:gd name="connsiteY2" fmla="*/ 11 h 21523"/>
              <a:gd name="connsiteX3" fmla="*/ 21850 w 24470"/>
              <a:gd name="connsiteY3" fmla="*/ 3450 h 21523"/>
              <a:gd name="connsiteX4" fmla="*/ 23107 w 24470"/>
              <a:gd name="connsiteY4" fmla="*/ 4547 h 21523"/>
              <a:gd name="connsiteX5" fmla="*/ 24463 w 24470"/>
              <a:gd name="connsiteY5" fmla="*/ 7774 h 21523"/>
              <a:gd name="connsiteX6" fmla="*/ 24463 w 24470"/>
              <a:gd name="connsiteY6" fmla="*/ 21523 h 21523"/>
              <a:gd name="connsiteX7" fmla="*/ 11912 w 24470"/>
              <a:gd name="connsiteY7" fmla="*/ 21502 h 21523"/>
              <a:gd name="connsiteX8" fmla="*/ 7747 w 24470"/>
              <a:gd name="connsiteY8" fmla="*/ 14819 h 21523"/>
              <a:gd name="connsiteX9" fmla="*/ 3742 w 24470"/>
              <a:gd name="connsiteY9" fmla="*/ 8370 h 21523"/>
              <a:gd name="connsiteX10" fmla="*/ 5 w 24470"/>
              <a:gd name="connsiteY10" fmla="*/ 1983 h 21523"/>
              <a:gd name="connsiteX0" fmla="*/ 1 w 24466"/>
              <a:gd name="connsiteY0" fmla="*/ 1983 h 21523"/>
              <a:gd name="connsiteX1" fmla="*/ 1019 w 24466"/>
              <a:gd name="connsiteY1" fmla="*/ 0 h 21523"/>
              <a:gd name="connsiteX2" fmla="*/ 19737 w 24466"/>
              <a:gd name="connsiteY2" fmla="*/ 11 h 21523"/>
              <a:gd name="connsiteX3" fmla="*/ 21846 w 24466"/>
              <a:gd name="connsiteY3" fmla="*/ 3450 h 21523"/>
              <a:gd name="connsiteX4" fmla="*/ 23103 w 24466"/>
              <a:gd name="connsiteY4" fmla="*/ 4547 h 21523"/>
              <a:gd name="connsiteX5" fmla="*/ 24459 w 24466"/>
              <a:gd name="connsiteY5" fmla="*/ 7774 h 21523"/>
              <a:gd name="connsiteX6" fmla="*/ 24459 w 24466"/>
              <a:gd name="connsiteY6" fmla="*/ 21523 h 21523"/>
              <a:gd name="connsiteX7" fmla="*/ 11908 w 24466"/>
              <a:gd name="connsiteY7" fmla="*/ 21502 h 21523"/>
              <a:gd name="connsiteX8" fmla="*/ 7743 w 24466"/>
              <a:gd name="connsiteY8" fmla="*/ 14819 h 21523"/>
              <a:gd name="connsiteX9" fmla="*/ 3738 w 24466"/>
              <a:gd name="connsiteY9" fmla="*/ 8370 h 21523"/>
              <a:gd name="connsiteX10" fmla="*/ 1 w 24466"/>
              <a:gd name="connsiteY10" fmla="*/ 1983 h 21523"/>
              <a:gd name="connsiteX0" fmla="*/ 1 w 24402"/>
              <a:gd name="connsiteY0" fmla="*/ 2016 h 21523"/>
              <a:gd name="connsiteX1" fmla="*/ 955 w 24402"/>
              <a:gd name="connsiteY1" fmla="*/ 0 h 21523"/>
              <a:gd name="connsiteX2" fmla="*/ 19673 w 24402"/>
              <a:gd name="connsiteY2" fmla="*/ 11 h 21523"/>
              <a:gd name="connsiteX3" fmla="*/ 21782 w 24402"/>
              <a:gd name="connsiteY3" fmla="*/ 3450 h 21523"/>
              <a:gd name="connsiteX4" fmla="*/ 23039 w 24402"/>
              <a:gd name="connsiteY4" fmla="*/ 4547 h 21523"/>
              <a:gd name="connsiteX5" fmla="*/ 24395 w 24402"/>
              <a:gd name="connsiteY5" fmla="*/ 7774 h 21523"/>
              <a:gd name="connsiteX6" fmla="*/ 24395 w 24402"/>
              <a:gd name="connsiteY6" fmla="*/ 21523 h 21523"/>
              <a:gd name="connsiteX7" fmla="*/ 11844 w 24402"/>
              <a:gd name="connsiteY7" fmla="*/ 21502 h 21523"/>
              <a:gd name="connsiteX8" fmla="*/ 7679 w 24402"/>
              <a:gd name="connsiteY8" fmla="*/ 14819 h 21523"/>
              <a:gd name="connsiteX9" fmla="*/ 3674 w 24402"/>
              <a:gd name="connsiteY9" fmla="*/ 8370 h 21523"/>
              <a:gd name="connsiteX10" fmla="*/ 1 w 24402"/>
              <a:gd name="connsiteY10" fmla="*/ 2016 h 21523"/>
              <a:gd name="connsiteX0" fmla="*/ 3582 w 24310"/>
              <a:gd name="connsiteY0" fmla="*/ 8370 h 21523"/>
              <a:gd name="connsiteX1" fmla="*/ 863 w 24310"/>
              <a:gd name="connsiteY1" fmla="*/ 0 h 21523"/>
              <a:gd name="connsiteX2" fmla="*/ 19581 w 24310"/>
              <a:gd name="connsiteY2" fmla="*/ 11 h 21523"/>
              <a:gd name="connsiteX3" fmla="*/ 21690 w 24310"/>
              <a:gd name="connsiteY3" fmla="*/ 3450 h 21523"/>
              <a:gd name="connsiteX4" fmla="*/ 22947 w 24310"/>
              <a:gd name="connsiteY4" fmla="*/ 4547 h 21523"/>
              <a:gd name="connsiteX5" fmla="*/ 24303 w 24310"/>
              <a:gd name="connsiteY5" fmla="*/ 7774 h 21523"/>
              <a:gd name="connsiteX6" fmla="*/ 24303 w 24310"/>
              <a:gd name="connsiteY6" fmla="*/ 21523 h 21523"/>
              <a:gd name="connsiteX7" fmla="*/ 11752 w 24310"/>
              <a:gd name="connsiteY7" fmla="*/ 21502 h 21523"/>
              <a:gd name="connsiteX8" fmla="*/ 7587 w 24310"/>
              <a:gd name="connsiteY8" fmla="*/ 14819 h 21523"/>
              <a:gd name="connsiteX9" fmla="*/ 3582 w 24310"/>
              <a:gd name="connsiteY9" fmla="*/ 8370 h 21523"/>
              <a:gd name="connsiteX0" fmla="*/ 4427 w 24196"/>
              <a:gd name="connsiteY0" fmla="*/ 12259 h 21523"/>
              <a:gd name="connsiteX1" fmla="*/ 749 w 24196"/>
              <a:gd name="connsiteY1" fmla="*/ 0 h 21523"/>
              <a:gd name="connsiteX2" fmla="*/ 19467 w 24196"/>
              <a:gd name="connsiteY2" fmla="*/ 11 h 21523"/>
              <a:gd name="connsiteX3" fmla="*/ 21576 w 24196"/>
              <a:gd name="connsiteY3" fmla="*/ 3450 h 21523"/>
              <a:gd name="connsiteX4" fmla="*/ 22833 w 24196"/>
              <a:gd name="connsiteY4" fmla="*/ 4547 h 21523"/>
              <a:gd name="connsiteX5" fmla="*/ 24189 w 24196"/>
              <a:gd name="connsiteY5" fmla="*/ 7774 h 21523"/>
              <a:gd name="connsiteX6" fmla="*/ 24189 w 24196"/>
              <a:gd name="connsiteY6" fmla="*/ 21523 h 21523"/>
              <a:gd name="connsiteX7" fmla="*/ 11638 w 24196"/>
              <a:gd name="connsiteY7" fmla="*/ 21502 h 21523"/>
              <a:gd name="connsiteX8" fmla="*/ 7473 w 24196"/>
              <a:gd name="connsiteY8" fmla="*/ 14819 h 21523"/>
              <a:gd name="connsiteX9" fmla="*/ 4427 w 24196"/>
              <a:gd name="connsiteY9" fmla="*/ 12259 h 21523"/>
              <a:gd name="connsiteX0" fmla="*/ 4427 w 24196"/>
              <a:gd name="connsiteY0" fmla="*/ 12259 h 21523"/>
              <a:gd name="connsiteX1" fmla="*/ 749 w 24196"/>
              <a:gd name="connsiteY1" fmla="*/ 0 h 21523"/>
              <a:gd name="connsiteX2" fmla="*/ 19467 w 24196"/>
              <a:gd name="connsiteY2" fmla="*/ 11 h 21523"/>
              <a:gd name="connsiteX3" fmla="*/ 21576 w 24196"/>
              <a:gd name="connsiteY3" fmla="*/ 3450 h 21523"/>
              <a:gd name="connsiteX4" fmla="*/ 22833 w 24196"/>
              <a:gd name="connsiteY4" fmla="*/ 4547 h 21523"/>
              <a:gd name="connsiteX5" fmla="*/ 24189 w 24196"/>
              <a:gd name="connsiteY5" fmla="*/ 7774 h 21523"/>
              <a:gd name="connsiteX6" fmla="*/ 24189 w 24196"/>
              <a:gd name="connsiteY6" fmla="*/ 21523 h 21523"/>
              <a:gd name="connsiteX7" fmla="*/ 11638 w 24196"/>
              <a:gd name="connsiteY7" fmla="*/ 21502 h 21523"/>
              <a:gd name="connsiteX8" fmla="*/ 10157 w 24196"/>
              <a:gd name="connsiteY8" fmla="*/ 16016 h 21523"/>
              <a:gd name="connsiteX9" fmla="*/ 4427 w 24196"/>
              <a:gd name="connsiteY9" fmla="*/ 12259 h 21523"/>
              <a:gd name="connsiteX0" fmla="*/ 4427 w 24196"/>
              <a:gd name="connsiteY0" fmla="*/ 12259 h 21523"/>
              <a:gd name="connsiteX1" fmla="*/ 749 w 24196"/>
              <a:gd name="connsiteY1" fmla="*/ 0 h 21523"/>
              <a:gd name="connsiteX2" fmla="*/ 19467 w 24196"/>
              <a:gd name="connsiteY2" fmla="*/ 11 h 21523"/>
              <a:gd name="connsiteX3" fmla="*/ 21576 w 24196"/>
              <a:gd name="connsiteY3" fmla="*/ 3450 h 21523"/>
              <a:gd name="connsiteX4" fmla="*/ 22833 w 24196"/>
              <a:gd name="connsiteY4" fmla="*/ 4547 h 21523"/>
              <a:gd name="connsiteX5" fmla="*/ 24189 w 24196"/>
              <a:gd name="connsiteY5" fmla="*/ 7774 h 21523"/>
              <a:gd name="connsiteX6" fmla="*/ 24189 w 24196"/>
              <a:gd name="connsiteY6" fmla="*/ 21523 h 21523"/>
              <a:gd name="connsiteX7" fmla="*/ 11638 w 24196"/>
              <a:gd name="connsiteY7" fmla="*/ 21502 h 21523"/>
              <a:gd name="connsiteX8" fmla="*/ 10157 w 24196"/>
              <a:gd name="connsiteY8" fmla="*/ 16016 h 21523"/>
              <a:gd name="connsiteX9" fmla="*/ 4427 w 24196"/>
              <a:gd name="connsiteY9" fmla="*/ 12259 h 21523"/>
              <a:gd name="connsiteX0" fmla="*/ 4358 w 24127"/>
              <a:gd name="connsiteY0" fmla="*/ 12259 h 21523"/>
              <a:gd name="connsiteX1" fmla="*/ 680 w 24127"/>
              <a:gd name="connsiteY1" fmla="*/ 0 h 21523"/>
              <a:gd name="connsiteX2" fmla="*/ 19398 w 24127"/>
              <a:gd name="connsiteY2" fmla="*/ 11 h 21523"/>
              <a:gd name="connsiteX3" fmla="*/ 21507 w 24127"/>
              <a:gd name="connsiteY3" fmla="*/ 3450 h 21523"/>
              <a:gd name="connsiteX4" fmla="*/ 22764 w 24127"/>
              <a:gd name="connsiteY4" fmla="*/ 4547 h 21523"/>
              <a:gd name="connsiteX5" fmla="*/ 24120 w 24127"/>
              <a:gd name="connsiteY5" fmla="*/ 7774 h 21523"/>
              <a:gd name="connsiteX6" fmla="*/ 24120 w 24127"/>
              <a:gd name="connsiteY6" fmla="*/ 21523 h 21523"/>
              <a:gd name="connsiteX7" fmla="*/ 11569 w 24127"/>
              <a:gd name="connsiteY7" fmla="*/ 21502 h 21523"/>
              <a:gd name="connsiteX8" fmla="*/ 10088 w 24127"/>
              <a:gd name="connsiteY8" fmla="*/ 16016 h 21523"/>
              <a:gd name="connsiteX9" fmla="*/ 4358 w 24127"/>
              <a:gd name="connsiteY9" fmla="*/ 12259 h 21523"/>
              <a:gd name="connsiteX0" fmla="*/ 3678 w 23447"/>
              <a:gd name="connsiteY0" fmla="*/ 12259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3678 w 23447"/>
              <a:gd name="connsiteY9" fmla="*/ 12259 h 21523"/>
              <a:gd name="connsiteX0" fmla="*/ 3678 w 23447"/>
              <a:gd name="connsiteY0" fmla="*/ 12259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3678 w 23447"/>
              <a:gd name="connsiteY9" fmla="*/ 12259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9408 w 23447"/>
              <a:gd name="connsiteY8" fmla="*/ 16016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088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7774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2084 w 23447"/>
              <a:gd name="connsiteY4" fmla="*/ 4547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338 w 23447"/>
              <a:gd name="connsiteY4" fmla="*/ 4746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338 w 23447"/>
              <a:gd name="connsiteY4" fmla="*/ 4746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338 w 23447"/>
              <a:gd name="connsiteY4" fmla="*/ 4746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47"/>
              <a:gd name="connsiteY0" fmla="*/ 15583 h 21523"/>
              <a:gd name="connsiteX1" fmla="*/ 0 w 23447"/>
              <a:gd name="connsiteY1" fmla="*/ 0 h 21523"/>
              <a:gd name="connsiteX2" fmla="*/ 18718 w 23447"/>
              <a:gd name="connsiteY2" fmla="*/ 11 h 21523"/>
              <a:gd name="connsiteX3" fmla="*/ 20827 w 23447"/>
              <a:gd name="connsiteY3" fmla="*/ 3450 h 21523"/>
              <a:gd name="connsiteX4" fmla="*/ 21125 w 23447"/>
              <a:gd name="connsiteY4" fmla="*/ 4015 h 21523"/>
              <a:gd name="connsiteX5" fmla="*/ 23440 w 23447"/>
              <a:gd name="connsiteY5" fmla="*/ 6810 h 21523"/>
              <a:gd name="connsiteX6" fmla="*/ 23440 w 23447"/>
              <a:gd name="connsiteY6" fmla="*/ 21523 h 21523"/>
              <a:gd name="connsiteX7" fmla="*/ 11869 w 23447"/>
              <a:gd name="connsiteY7" fmla="*/ 21502 h 21523"/>
              <a:gd name="connsiteX8" fmla="*/ 10452 w 23447"/>
              <a:gd name="connsiteY8" fmla="*/ 14520 h 21523"/>
              <a:gd name="connsiteX9" fmla="*/ 5148 w 23447"/>
              <a:gd name="connsiteY9" fmla="*/ 15583 h 21523"/>
              <a:gd name="connsiteX0" fmla="*/ 5148 w 23461"/>
              <a:gd name="connsiteY0" fmla="*/ 15583 h 21523"/>
              <a:gd name="connsiteX1" fmla="*/ 0 w 23461"/>
              <a:gd name="connsiteY1" fmla="*/ 0 h 21523"/>
              <a:gd name="connsiteX2" fmla="*/ 18718 w 23461"/>
              <a:gd name="connsiteY2" fmla="*/ 11 h 21523"/>
              <a:gd name="connsiteX3" fmla="*/ 20827 w 23461"/>
              <a:gd name="connsiteY3" fmla="*/ 3450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20827 w 23461"/>
              <a:gd name="connsiteY3" fmla="*/ 3450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25 w 23461"/>
              <a:gd name="connsiteY4" fmla="*/ 4015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9144 w 23461"/>
              <a:gd name="connsiteY3" fmla="*/ 3284 h 21523"/>
              <a:gd name="connsiteX4" fmla="*/ 21189 w 23461"/>
              <a:gd name="connsiteY4" fmla="*/ 3982 h 21523"/>
              <a:gd name="connsiteX5" fmla="*/ 23461 w 23461"/>
              <a:gd name="connsiteY5" fmla="*/ 6644 h 21523"/>
              <a:gd name="connsiteX6" fmla="*/ 23440 w 23461"/>
              <a:gd name="connsiteY6" fmla="*/ 21523 h 21523"/>
              <a:gd name="connsiteX7" fmla="*/ 11869 w 23461"/>
              <a:gd name="connsiteY7" fmla="*/ 21502 h 21523"/>
              <a:gd name="connsiteX8" fmla="*/ 10452 w 23461"/>
              <a:gd name="connsiteY8" fmla="*/ 14520 h 21523"/>
              <a:gd name="connsiteX9" fmla="*/ 5148 w 23461"/>
              <a:gd name="connsiteY9" fmla="*/ 15583 h 21523"/>
              <a:gd name="connsiteX0" fmla="*/ 5148 w 23461"/>
              <a:gd name="connsiteY0" fmla="*/ 15583 h 21523"/>
              <a:gd name="connsiteX1" fmla="*/ 0 w 23461"/>
              <a:gd name="connsiteY1" fmla="*/ 0 h 21523"/>
              <a:gd name="connsiteX2" fmla="*/ 15650 w 23461"/>
              <a:gd name="connsiteY2" fmla="*/ 11 h 21523"/>
              <a:gd name="connsiteX3" fmla="*/ 17738 w 23461"/>
              <a:gd name="connsiteY3" fmla="*/ 1156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8121 w 23461"/>
              <a:gd name="connsiteY3" fmla="*/ 2120 h 21523"/>
              <a:gd name="connsiteX4" fmla="*/ 19144 w 23461"/>
              <a:gd name="connsiteY4" fmla="*/ 3284 h 21523"/>
              <a:gd name="connsiteX5" fmla="*/ 21189 w 23461"/>
              <a:gd name="connsiteY5" fmla="*/ 3982 h 21523"/>
              <a:gd name="connsiteX6" fmla="*/ 23461 w 23461"/>
              <a:gd name="connsiteY6" fmla="*/ 6644 h 21523"/>
              <a:gd name="connsiteX7" fmla="*/ 23440 w 23461"/>
              <a:gd name="connsiteY7" fmla="*/ 21523 h 21523"/>
              <a:gd name="connsiteX8" fmla="*/ 11869 w 23461"/>
              <a:gd name="connsiteY8" fmla="*/ 21502 h 21523"/>
              <a:gd name="connsiteX9" fmla="*/ 10452 w 23461"/>
              <a:gd name="connsiteY9" fmla="*/ 14520 h 21523"/>
              <a:gd name="connsiteX10" fmla="*/ 5148 w 23461"/>
              <a:gd name="connsiteY10" fmla="*/ 15583 h 21523"/>
              <a:gd name="connsiteX0" fmla="*/ 5148 w 23461"/>
              <a:gd name="connsiteY0" fmla="*/ 15583 h 21523"/>
              <a:gd name="connsiteX1" fmla="*/ 0 w 23461"/>
              <a:gd name="connsiteY1" fmla="*/ 0 h 21523"/>
              <a:gd name="connsiteX2" fmla="*/ 15650 w 23461"/>
              <a:gd name="connsiteY2" fmla="*/ 11 h 21523"/>
              <a:gd name="connsiteX3" fmla="*/ 17205 w 23461"/>
              <a:gd name="connsiteY3" fmla="*/ 591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144 w 23461"/>
              <a:gd name="connsiteY5" fmla="*/ 3284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911 w 23461"/>
              <a:gd name="connsiteY5" fmla="*/ 2686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911 w 23461"/>
              <a:gd name="connsiteY5" fmla="*/ 2686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452 w 23461"/>
              <a:gd name="connsiteY10" fmla="*/ 14520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148 w 23461"/>
              <a:gd name="connsiteY0" fmla="*/ 15583 h 21523"/>
              <a:gd name="connsiteX1" fmla="*/ 0 w 23461"/>
              <a:gd name="connsiteY1" fmla="*/ 0 h 21523"/>
              <a:gd name="connsiteX2" fmla="*/ 15650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148 w 23461"/>
              <a:gd name="connsiteY0" fmla="*/ 15605 h 21545"/>
              <a:gd name="connsiteX1" fmla="*/ 0 w 23461"/>
              <a:gd name="connsiteY1" fmla="*/ 22 h 21545"/>
              <a:gd name="connsiteX2" fmla="*/ 15203 w 23461"/>
              <a:gd name="connsiteY2" fmla="*/ 0 h 21545"/>
              <a:gd name="connsiteX3" fmla="*/ 16417 w 23461"/>
              <a:gd name="connsiteY3" fmla="*/ 2076 h 21545"/>
              <a:gd name="connsiteX4" fmla="*/ 18121 w 23461"/>
              <a:gd name="connsiteY4" fmla="*/ 2142 h 21545"/>
              <a:gd name="connsiteX5" fmla="*/ 19741 w 23461"/>
              <a:gd name="connsiteY5" fmla="*/ 3074 h 21545"/>
              <a:gd name="connsiteX6" fmla="*/ 21189 w 23461"/>
              <a:gd name="connsiteY6" fmla="*/ 4004 h 21545"/>
              <a:gd name="connsiteX7" fmla="*/ 23461 w 23461"/>
              <a:gd name="connsiteY7" fmla="*/ 6666 h 21545"/>
              <a:gd name="connsiteX8" fmla="*/ 23440 w 23461"/>
              <a:gd name="connsiteY8" fmla="*/ 21545 h 21545"/>
              <a:gd name="connsiteX9" fmla="*/ 11869 w 23461"/>
              <a:gd name="connsiteY9" fmla="*/ 21524 h 21545"/>
              <a:gd name="connsiteX10" fmla="*/ 10878 w 23461"/>
              <a:gd name="connsiteY10" fmla="*/ 16703 h 21545"/>
              <a:gd name="connsiteX11" fmla="*/ 5148 w 23461"/>
              <a:gd name="connsiteY11" fmla="*/ 15605 h 21545"/>
              <a:gd name="connsiteX0" fmla="*/ 5148 w 23461"/>
              <a:gd name="connsiteY0" fmla="*/ 15583 h 21523"/>
              <a:gd name="connsiteX1" fmla="*/ 0 w 23461"/>
              <a:gd name="connsiteY1" fmla="*/ 0 h 21523"/>
              <a:gd name="connsiteX2" fmla="*/ 15523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148 w 23461"/>
              <a:gd name="connsiteY0" fmla="*/ 15583 h 21523"/>
              <a:gd name="connsiteX1" fmla="*/ 0 w 23461"/>
              <a:gd name="connsiteY1" fmla="*/ 0 h 21523"/>
              <a:gd name="connsiteX2" fmla="*/ 15523 w 23461"/>
              <a:gd name="connsiteY2" fmla="*/ 11 h 21523"/>
              <a:gd name="connsiteX3" fmla="*/ 16417 w 23461"/>
              <a:gd name="connsiteY3" fmla="*/ 2054 h 21523"/>
              <a:gd name="connsiteX4" fmla="*/ 18121 w 23461"/>
              <a:gd name="connsiteY4" fmla="*/ 2120 h 21523"/>
              <a:gd name="connsiteX5" fmla="*/ 19741 w 23461"/>
              <a:gd name="connsiteY5" fmla="*/ 3052 h 21523"/>
              <a:gd name="connsiteX6" fmla="*/ 21189 w 23461"/>
              <a:gd name="connsiteY6" fmla="*/ 3982 h 21523"/>
              <a:gd name="connsiteX7" fmla="*/ 23461 w 23461"/>
              <a:gd name="connsiteY7" fmla="*/ 6644 h 21523"/>
              <a:gd name="connsiteX8" fmla="*/ 23440 w 23461"/>
              <a:gd name="connsiteY8" fmla="*/ 21523 h 21523"/>
              <a:gd name="connsiteX9" fmla="*/ 11869 w 23461"/>
              <a:gd name="connsiteY9" fmla="*/ 21502 h 21523"/>
              <a:gd name="connsiteX10" fmla="*/ 10878 w 23461"/>
              <a:gd name="connsiteY10" fmla="*/ 16681 h 21523"/>
              <a:gd name="connsiteX11" fmla="*/ 5148 w 23461"/>
              <a:gd name="connsiteY11" fmla="*/ 15583 h 21523"/>
              <a:gd name="connsiteX0" fmla="*/ 5950 w 24263"/>
              <a:gd name="connsiteY0" fmla="*/ 15572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680 w 24263"/>
              <a:gd name="connsiteY10" fmla="*/ 16670 h 21512"/>
              <a:gd name="connsiteX11" fmla="*/ 5950 w 24263"/>
              <a:gd name="connsiteY11" fmla="*/ 15572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680 w 24263"/>
              <a:gd name="connsiteY10" fmla="*/ 16670 h 21512"/>
              <a:gd name="connsiteX11" fmla="*/ 3927 w 24263"/>
              <a:gd name="connsiteY11" fmla="*/ 15244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298 w 24263"/>
              <a:gd name="connsiteY10" fmla="*/ 15032 h 21512"/>
              <a:gd name="connsiteX11" fmla="*/ 3927 w 24263"/>
              <a:gd name="connsiteY11" fmla="*/ 15244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11298 w 24263"/>
              <a:gd name="connsiteY10" fmla="*/ 15032 h 21512"/>
              <a:gd name="connsiteX11" fmla="*/ 3927 w 24263"/>
              <a:gd name="connsiteY11" fmla="*/ 15244 h 21512"/>
              <a:gd name="connsiteX0" fmla="*/ 3927 w 24263"/>
              <a:gd name="connsiteY0" fmla="*/ 15244 h 21512"/>
              <a:gd name="connsiteX1" fmla="*/ 0 w 24263"/>
              <a:gd name="connsiteY1" fmla="*/ 19 h 21512"/>
              <a:gd name="connsiteX2" fmla="*/ 16325 w 24263"/>
              <a:gd name="connsiteY2" fmla="*/ 0 h 21512"/>
              <a:gd name="connsiteX3" fmla="*/ 17219 w 24263"/>
              <a:gd name="connsiteY3" fmla="*/ 2043 h 21512"/>
              <a:gd name="connsiteX4" fmla="*/ 18923 w 24263"/>
              <a:gd name="connsiteY4" fmla="*/ 2109 h 21512"/>
              <a:gd name="connsiteX5" fmla="*/ 20543 w 24263"/>
              <a:gd name="connsiteY5" fmla="*/ 3041 h 21512"/>
              <a:gd name="connsiteX6" fmla="*/ 21991 w 24263"/>
              <a:gd name="connsiteY6" fmla="*/ 3971 h 21512"/>
              <a:gd name="connsiteX7" fmla="*/ 24263 w 24263"/>
              <a:gd name="connsiteY7" fmla="*/ 6633 h 21512"/>
              <a:gd name="connsiteX8" fmla="*/ 24242 w 24263"/>
              <a:gd name="connsiteY8" fmla="*/ 21512 h 21512"/>
              <a:gd name="connsiteX9" fmla="*/ 12671 w 24263"/>
              <a:gd name="connsiteY9" fmla="*/ 21491 h 21512"/>
              <a:gd name="connsiteX10" fmla="*/ 9981 w 24263"/>
              <a:gd name="connsiteY10" fmla="*/ 15360 h 21512"/>
              <a:gd name="connsiteX11" fmla="*/ 3927 w 24263"/>
              <a:gd name="connsiteY11" fmla="*/ 15244 h 21512"/>
              <a:gd name="connsiteX0" fmla="*/ 3927 w 24263"/>
              <a:gd name="connsiteY0" fmla="*/ 15244 h 21521"/>
              <a:gd name="connsiteX1" fmla="*/ 0 w 24263"/>
              <a:gd name="connsiteY1" fmla="*/ 19 h 21521"/>
              <a:gd name="connsiteX2" fmla="*/ 16325 w 24263"/>
              <a:gd name="connsiteY2" fmla="*/ 0 h 21521"/>
              <a:gd name="connsiteX3" fmla="*/ 17219 w 24263"/>
              <a:gd name="connsiteY3" fmla="*/ 2043 h 21521"/>
              <a:gd name="connsiteX4" fmla="*/ 18923 w 24263"/>
              <a:gd name="connsiteY4" fmla="*/ 2109 h 21521"/>
              <a:gd name="connsiteX5" fmla="*/ 20543 w 24263"/>
              <a:gd name="connsiteY5" fmla="*/ 3041 h 21521"/>
              <a:gd name="connsiteX6" fmla="*/ 21991 w 24263"/>
              <a:gd name="connsiteY6" fmla="*/ 3971 h 21521"/>
              <a:gd name="connsiteX7" fmla="*/ 24263 w 24263"/>
              <a:gd name="connsiteY7" fmla="*/ 6633 h 21521"/>
              <a:gd name="connsiteX8" fmla="*/ 24242 w 24263"/>
              <a:gd name="connsiteY8" fmla="*/ 21512 h 21521"/>
              <a:gd name="connsiteX9" fmla="*/ 11144 w 24263"/>
              <a:gd name="connsiteY9" fmla="*/ 21521 h 21521"/>
              <a:gd name="connsiteX10" fmla="*/ 9981 w 24263"/>
              <a:gd name="connsiteY10" fmla="*/ 15360 h 21521"/>
              <a:gd name="connsiteX11" fmla="*/ 3927 w 24263"/>
              <a:gd name="connsiteY11" fmla="*/ 15244 h 21521"/>
              <a:gd name="connsiteX0" fmla="*/ 3927 w 24263"/>
              <a:gd name="connsiteY0" fmla="*/ 15244 h 21521"/>
              <a:gd name="connsiteX1" fmla="*/ 0 w 24263"/>
              <a:gd name="connsiteY1" fmla="*/ 19 h 21521"/>
              <a:gd name="connsiteX2" fmla="*/ 16325 w 24263"/>
              <a:gd name="connsiteY2" fmla="*/ 0 h 21521"/>
              <a:gd name="connsiteX3" fmla="*/ 17219 w 24263"/>
              <a:gd name="connsiteY3" fmla="*/ 2043 h 21521"/>
              <a:gd name="connsiteX4" fmla="*/ 18923 w 24263"/>
              <a:gd name="connsiteY4" fmla="*/ 2109 h 21521"/>
              <a:gd name="connsiteX5" fmla="*/ 20543 w 24263"/>
              <a:gd name="connsiteY5" fmla="*/ 3041 h 21521"/>
              <a:gd name="connsiteX6" fmla="*/ 21991 w 24263"/>
              <a:gd name="connsiteY6" fmla="*/ 3971 h 21521"/>
              <a:gd name="connsiteX7" fmla="*/ 24263 w 24263"/>
              <a:gd name="connsiteY7" fmla="*/ 6633 h 21521"/>
              <a:gd name="connsiteX8" fmla="*/ 24242 w 24263"/>
              <a:gd name="connsiteY8" fmla="*/ 21512 h 21521"/>
              <a:gd name="connsiteX9" fmla="*/ 11144 w 24263"/>
              <a:gd name="connsiteY9" fmla="*/ 21521 h 21521"/>
              <a:gd name="connsiteX10" fmla="*/ 9981 w 24263"/>
              <a:gd name="connsiteY10" fmla="*/ 15360 h 21521"/>
              <a:gd name="connsiteX11" fmla="*/ 3927 w 24263"/>
              <a:gd name="connsiteY11" fmla="*/ 15244 h 21521"/>
              <a:gd name="connsiteX0" fmla="*/ 3927 w 24263"/>
              <a:gd name="connsiteY0" fmla="*/ 15244 h 21521"/>
              <a:gd name="connsiteX1" fmla="*/ 0 w 24263"/>
              <a:gd name="connsiteY1" fmla="*/ 19 h 21521"/>
              <a:gd name="connsiteX2" fmla="*/ 16325 w 24263"/>
              <a:gd name="connsiteY2" fmla="*/ 0 h 21521"/>
              <a:gd name="connsiteX3" fmla="*/ 17219 w 24263"/>
              <a:gd name="connsiteY3" fmla="*/ 2043 h 21521"/>
              <a:gd name="connsiteX4" fmla="*/ 18923 w 24263"/>
              <a:gd name="connsiteY4" fmla="*/ 2109 h 21521"/>
              <a:gd name="connsiteX5" fmla="*/ 20543 w 24263"/>
              <a:gd name="connsiteY5" fmla="*/ 3041 h 21521"/>
              <a:gd name="connsiteX6" fmla="*/ 21991 w 24263"/>
              <a:gd name="connsiteY6" fmla="*/ 3971 h 21521"/>
              <a:gd name="connsiteX7" fmla="*/ 24263 w 24263"/>
              <a:gd name="connsiteY7" fmla="*/ 6633 h 21521"/>
              <a:gd name="connsiteX8" fmla="*/ 24242 w 24263"/>
              <a:gd name="connsiteY8" fmla="*/ 21512 h 21521"/>
              <a:gd name="connsiteX9" fmla="*/ 11144 w 24263"/>
              <a:gd name="connsiteY9" fmla="*/ 21521 h 21521"/>
              <a:gd name="connsiteX10" fmla="*/ 7481 w 24263"/>
              <a:gd name="connsiteY10" fmla="*/ 16432 h 21521"/>
              <a:gd name="connsiteX11" fmla="*/ 3927 w 24263"/>
              <a:gd name="connsiteY11" fmla="*/ 15244 h 21521"/>
              <a:gd name="connsiteX0" fmla="*/ 3927 w 24263"/>
              <a:gd name="connsiteY0" fmla="*/ 15244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481 w 24263"/>
              <a:gd name="connsiteY10" fmla="*/ 16432 h 21581"/>
              <a:gd name="connsiteX11" fmla="*/ 3927 w 24263"/>
              <a:gd name="connsiteY11" fmla="*/ 15244 h 21581"/>
              <a:gd name="connsiteX0" fmla="*/ 3832 w 24263"/>
              <a:gd name="connsiteY0" fmla="*/ 15512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481 w 24263"/>
              <a:gd name="connsiteY10" fmla="*/ 16432 h 21581"/>
              <a:gd name="connsiteX11" fmla="*/ 3832 w 24263"/>
              <a:gd name="connsiteY11" fmla="*/ 15512 h 21581"/>
              <a:gd name="connsiteX0" fmla="*/ 3832 w 24263"/>
              <a:gd name="connsiteY0" fmla="*/ 15512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481 w 24263"/>
              <a:gd name="connsiteY10" fmla="*/ 16432 h 21581"/>
              <a:gd name="connsiteX11" fmla="*/ 3832 w 24263"/>
              <a:gd name="connsiteY11" fmla="*/ 15512 h 21581"/>
              <a:gd name="connsiteX0" fmla="*/ 3832 w 24263"/>
              <a:gd name="connsiteY0" fmla="*/ 15512 h 21581"/>
              <a:gd name="connsiteX1" fmla="*/ 0 w 24263"/>
              <a:gd name="connsiteY1" fmla="*/ 19 h 21581"/>
              <a:gd name="connsiteX2" fmla="*/ 16325 w 24263"/>
              <a:gd name="connsiteY2" fmla="*/ 0 h 21581"/>
              <a:gd name="connsiteX3" fmla="*/ 17219 w 24263"/>
              <a:gd name="connsiteY3" fmla="*/ 2043 h 21581"/>
              <a:gd name="connsiteX4" fmla="*/ 18923 w 24263"/>
              <a:gd name="connsiteY4" fmla="*/ 2109 h 21581"/>
              <a:gd name="connsiteX5" fmla="*/ 20543 w 24263"/>
              <a:gd name="connsiteY5" fmla="*/ 3041 h 21581"/>
              <a:gd name="connsiteX6" fmla="*/ 21991 w 24263"/>
              <a:gd name="connsiteY6" fmla="*/ 3971 h 21581"/>
              <a:gd name="connsiteX7" fmla="*/ 24263 w 24263"/>
              <a:gd name="connsiteY7" fmla="*/ 6633 h 21581"/>
              <a:gd name="connsiteX8" fmla="*/ 24242 w 24263"/>
              <a:gd name="connsiteY8" fmla="*/ 21512 h 21581"/>
              <a:gd name="connsiteX9" fmla="*/ 8377 w 24263"/>
              <a:gd name="connsiteY9" fmla="*/ 21581 h 21581"/>
              <a:gd name="connsiteX10" fmla="*/ 7538 w 24263"/>
              <a:gd name="connsiteY10" fmla="*/ 15985 h 21581"/>
              <a:gd name="connsiteX11" fmla="*/ 3832 w 24263"/>
              <a:gd name="connsiteY11" fmla="*/ 15512 h 21581"/>
              <a:gd name="connsiteX0" fmla="*/ 3813 w 24244"/>
              <a:gd name="connsiteY0" fmla="*/ 15582 h 21651"/>
              <a:gd name="connsiteX1" fmla="*/ 0 w 24244"/>
              <a:gd name="connsiteY1" fmla="*/ 0 h 21651"/>
              <a:gd name="connsiteX2" fmla="*/ 16306 w 24244"/>
              <a:gd name="connsiteY2" fmla="*/ 70 h 21651"/>
              <a:gd name="connsiteX3" fmla="*/ 17200 w 24244"/>
              <a:gd name="connsiteY3" fmla="*/ 2113 h 21651"/>
              <a:gd name="connsiteX4" fmla="*/ 18904 w 24244"/>
              <a:gd name="connsiteY4" fmla="*/ 2179 h 21651"/>
              <a:gd name="connsiteX5" fmla="*/ 20524 w 24244"/>
              <a:gd name="connsiteY5" fmla="*/ 3111 h 21651"/>
              <a:gd name="connsiteX6" fmla="*/ 21972 w 24244"/>
              <a:gd name="connsiteY6" fmla="*/ 4041 h 21651"/>
              <a:gd name="connsiteX7" fmla="*/ 24244 w 24244"/>
              <a:gd name="connsiteY7" fmla="*/ 6703 h 21651"/>
              <a:gd name="connsiteX8" fmla="*/ 24223 w 24244"/>
              <a:gd name="connsiteY8" fmla="*/ 21582 h 21651"/>
              <a:gd name="connsiteX9" fmla="*/ 8358 w 24244"/>
              <a:gd name="connsiteY9" fmla="*/ 21651 h 21651"/>
              <a:gd name="connsiteX10" fmla="*/ 7519 w 24244"/>
              <a:gd name="connsiteY10" fmla="*/ 16055 h 21651"/>
              <a:gd name="connsiteX11" fmla="*/ 3813 w 24244"/>
              <a:gd name="connsiteY11" fmla="*/ 15582 h 21651"/>
              <a:gd name="connsiteX0" fmla="*/ 3813 w 24244"/>
              <a:gd name="connsiteY0" fmla="*/ 15582 h 21651"/>
              <a:gd name="connsiteX1" fmla="*/ 0 w 24244"/>
              <a:gd name="connsiteY1" fmla="*/ 0 h 21651"/>
              <a:gd name="connsiteX2" fmla="*/ 16306 w 24244"/>
              <a:gd name="connsiteY2" fmla="*/ 70 h 21651"/>
              <a:gd name="connsiteX3" fmla="*/ 17200 w 24244"/>
              <a:gd name="connsiteY3" fmla="*/ 2113 h 21651"/>
              <a:gd name="connsiteX4" fmla="*/ 18904 w 24244"/>
              <a:gd name="connsiteY4" fmla="*/ 2179 h 21651"/>
              <a:gd name="connsiteX5" fmla="*/ 20524 w 24244"/>
              <a:gd name="connsiteY5" fmla="*/ 3111 h 21651"/>
              <a:gd name="connsiteX6" fmla="*/ 21972 w 24244"/>
              <a:gd name="connsiteY6" fmla="*/ 4041 h 21651"/>
              <a:gd name="connsiteX7" fmla="*/ 24244 w 24244"/>
              <a:gd name="connsiteY7" fmla="*/ 6703 h 21651"/>
              <a:gd name="connsiteX8" fmla="*/ 24223 w 24244"/>
              <a:gd name="connsiteY8" fmla="*/ 21582 h 21651"/>
              <a:gd name="connsiteX9" fmla="*/ 8358 w 24244"/>
              <a:gd name="connsiteY9" fmla="*/ 21651 h 21651"/>
              <a:gd name="connsiteX10" fmla="*/ 7519 w 24244"/>
              <a:gd name="connsiteY10" fmla="*/ 16055 h 21651"/>
              <a:gd name="connsiteX11" fmla="*/ 3813 w 24244"/>
              <a:gd name="connsiteY11" fmla="*/ 15582 h 21651"/>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8339 w 24244"/>
              <a:gd name="connsiteY9" fmla="*/ 21562 h 21582"/>
              <a:gd name="connsiteX10" fmla="*/ 7519 w 24244"/>
              <a:gd name="connsiteY10" fmla="*/ 16055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8339 w 24244"/>
              <a:gd name="connsiteY9" fmla="*/ 21562 h 21582"/>
              <a:gd name="connsiteX10" fmla="*/ 7205 w 24244"/>
              <a:gd name="connsiteY10" fmla="*/ 16872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7205 w 24244"/>
              <a:gd name="connsiteY10" fmla="*/ 16872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15 w 24244"/>
              <a:gd name="connsiteY10" fmla="*/ 17869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15 w 24244"/>
              <a:gd name="connsiteY10" fmla="*/ 17869 h 21582"/>
              <a:gd name="connsiteX11" fmla="*/ 3813 w 24244"/>
              <a:gd name="connsiteY11" fmla="*/ 15582 h 21582"/>
              <a:gd name="connsiteX0" fmla="*/ 3813 w 24244"/>
              <a:gd name="connsiteY0" fmla="*/ 15582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3813 w 24244"/>
              <a:gd name="connsiteY11" fmla="*/ 15582 h 21582"/>
              <a:gd name="connsiteX0" fmla="*/ 6391 w 24244"/>
              <a:gd name="connsiteY0" fmla="*/ 14984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391 w 24244"/>
              <a:gd name="connsiteY11" fmla="*/ 14984 h 21582"/>
              <a:gd name="connsiteX0" fmla="*/ 6391 w 24244"/>
              <a:gd name="connsiteY0" fmla="*/ 14984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391 w 24244"/>
              <a:gd name="connsiteY11" fmla="*/ 14984 h 21582"/>
              <a:gd name="connsiteX0" fmla="*/ 6689 w 24244"/>
              <a:gd name="connsiteY0" fmla="*/ 152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689 w 24244"/>
              <a:gd name="connsiteY11" fmla="*/ 152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753 w 24244"/>
              <a:gd name="connsiteY11" fmla="*/ 151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036 w 24244"/>
              <a:gd name="connsiteY10" fmla="*/ 17935 h 21582"/>
              <a:gd name="connsiteX11" fmla="*/ 6753 w 24244"/>
              <a:gd name="connsiteY11" fmla="*/ 151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6753 w 24244"/>
              <a:gd name="connsiteY11" fmla="*/ 15117 h 21582"/>
              <a:gd name="connsiteX0" fmla="*/ 6753 w 24244"/>
              <a:gd name="connsiteY0" fmla="*/ 15117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6753 w 24244"/>
              <a:gd name="connsiteY11" fmla="*/ 15117 h 21582"/>
              <a:gd name="connsiteX0" fmla="*/ 7605 w 24244"/>
              <a:gd name="connsiteY0" fmla="*/ 17411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7605 w 24244"/>
              <a:gd name="connsiteY11" fmla="*/ 17411 h 21582"/>
              <a:gd name="connsiteX0" fmla="*/ 7605 w 24244"/>
              <a:gd name="connsiteY0" fmla="*/ 17411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7605 w 24244"/>
              <a:gd name="connsiteY11" fmla="*/ 17411 h 21582"/>
              <a:gd name="connsiteX0" fmla="*/ 7541 w 24244"/>
              <a:gd name="connsiteY0" fmla="*/ 17444 h 21582"/>
              <a:gd name="connsiteX1" fmla="*/ 0 w 24244"/>
              <a:gd name="connsiteY1" fmla="*/ 0 h 21582"/>
              <a:gd name="connsiteX2" fmla="*/ 16306 w 24244"/>
              <a:gd name="connsiteY2" fmla="*/ 70 h 21582"/>
              <a:gd name="connsiteX3" fmla="*/ 17200 w 24244"/>
              <a:gd name="connsiteY3" fmla="*/ 2113 h 21582"/>
              <a:gd name="connsiteX4" fmla="*/ 18904 w 24244"/>
              <a:gd name="connsiteY4" fmla="*/ 2179 h 21582"/>
              <a:gd name="connsiteX5" fmla="*/ 20524 w 24244"/>
              <a:gd name="connsiteY5" fmla="*/ 3111 h 21582"/>
              <a:gd name="connsiteX6" fmla="*/ 21972 w 24244"/>
              <a:gd name="connsiteY6" fmla="*/ 4041 h 21582"/>
              <a:gd name="connsiteX7" fmla="*/ 24244 w 24244"/>
              <a:gd name="connsiteY7" fmla="*/ 6703 h 21582"/>
              <a:gd name="connsiteX8" fmla="*/ 24223 w 24244"/>
              <a:gd name="connsiteY8" fmla="*/ 21582 h 21582"/>
              <a:gd name="connsiteX9" fmla="*/ 9532 w 24244"/>
              <a:gd name="connsiteY9" fmla="*/ 21429 h 21582"/>
              <a:gd name="connsiteX10" fmla="*/ 8973 w 24244"/>
              <a:gd name="connsiteY10" fmla="*/ 18700 h 21582"/>
              <a:gd name="connsiteX11" fmla="*/ 7541 w 24244"/>
              <a:gd name="connsiteY11" fmla="*/ 17444 h 21582"/>
              <a:gd name="connsiteX0" fmla="*/ 7959 w 24662"/>
              <a:gd name="connsiteY0" fmla="*/ 17444 h 21582"/>
              <a:gd name="connsiteX1" fmla="*/ 5092 w 24662"/>
              <a:gd name="connsiteY1" fmla="*/ 10196 h 21582"/>
              <a:gd name="connsiteX2" fmla="*/ 418 w 24662"/>
              <a:gd name="connsiteY2" fmla="*/ 0 h 21582"/>
              <a:gd name="connsiteX3" fmla="*/ 16724 w 24662"/>
              <a:gd name="connsiteY3" fmla="*/ 70 h 21582"/>
              <a:gd name="connsiteX4" fmla="*/ 17618 w 24662"/>
              <a:gd name="connsiteY4" fmla="*/ 2113 h 21582"/>
              <a:gd name="connsiteX5" fmla="*/ 19322 w 24662"/>
              <a:gd name="connsiteY5" fmla="*/ 2179 h 21582"/>
              <a:gd name="connsiteX6" fmla="*/ 20942 w 24662"/>
              <a:gd name="connsiteY6" fmla="*/ 3111 h 21582"/>
              <a:gd name="connsiteX7" fmla="*/ 22390 w 24662"/>
              <a:gd name="connsiteY7" fmla="*/ 4041 h 21582"/>
              <a:gd name="connsiteX8" fmla="*/ 24662 w 24662"/>
              <a:gd name="connsiteY8" fmla="*/ 6703 h 21582"/>
              <a:gd name="connsiteX9" fmla="*/ 24641 w 24662"/>
              <a:gd name="connsiteY9" fmla="*/ 21582 h 21582"/>
              <a:gd name="connsiteX10" fmla="*/ 9950 w 24662"/>
              <a:gd name="connsiteY10" fmla="*/ 21429 h 21582"/>
              <a:gd name="connsiteX11" fmla="*/ 9391 w 24662"/>
              <a:gd name="connsiteY11" fmla="*/ 18700 h 21582"/>
              <a:gd name="connsiteX12" fmla="*/ 7959 w 24662"/>
              <a:gd name="connsiteY12" fmla="*/ 17444 h 21582"/>
              <a:gd name="connsiteX0" fmla="*/ 7959 w 24662"/>
              <a:gd name="connsiteY0" fmla="*/ 17444 h 21582"/>
              <a:gd name="connsiteX1" fmla="*/ 5092 w 24662"/>
              <a:gd name="connsiteY1" fmla="*/ 10196 h 21582"/>
              <a:gd name="connsiteX2" fmla="*/ 418 w 24662"/>
              <a:gd name="connsiteY2" fmla="*/ 0 h 21582"/>
              <a:gd name="connsiteX3" fmla="*/ 16724 w 24662"/>
              <a:gd name="connsiteY3" fmla="*/ 70 h 21582"/>
              <a:gd name="connsiteX4" fmla="*/ 17618 w 24662"/>
              <a:gd name="connsiteY4" fmla="*/ 2113 h 21582"/>
              <a:gd name="connsiteX5" fmla="*/ 19322 w 24662"/>
              <a:gd name="connsiteY5" fmla="*/ 2179 h 21582"/>
              <a:gd name="connsiteX6" fmla="*/ 20942 w 24662"/>
              <a:gd name="connsiteY6" fmla="*/ 3111 h 21582"/>
              <a:gd name="connsiteX7" fmla="*/ 22390 w 24662"/>
              <a:gd name="connsiteY7" fmla="*/ 4041 h 21582"/>
              <a:gd name="connsiteX8" fmla="*/ 24662 w 24662"/>
              <a:gd name="connsiteY8" fmla="*/ 6703 h 21582"/>
              <a:gd name="connsiteX9" fmla="*/ 24641 w 24662"/>
              <a:gd name="connsiteY9" fmla="*/ 21582 h 21582"/>
              <a:gd name="connsiteX10" fmla="*/ 9950 w 24662"/>
              <a:gd name="connsiteY10" fmla="*/ 21429 h 21582"/>
              <a:gd name="connsiteX11" fmla="*/ 9391 w 24662"/>
              <a:gd name="connsiteY11" fmla="*/ 18700 h 21582"/>
              <a:gd name="connsiteX12" fmla="*/ 7959 w 24662"/>
              <a:gd name="connsiteY12" fmla="*/ 17444 h 21582"/>
              <a:gd name="connsiteX0" fmla="*/ 7542 w 24245"/>
              <a:gd name="connsiteY0" fmla="*/ 17444 h 21582"/>
              <a:gd name="connsiteX1" fmla="*/ 4675 w 24245"/>
              <a:gd name="connsiteY1" fmla="*/ 10196 h 21582"/>
              <a:gd name="connsiteX2" fmla="*/ 1 w 24245"/>
              <a:gd name="connsiteY2" fmla="*/ 0 h 21582"/>
              <a:gd name="connsiteX3" fmla="*/ 16307 w 24245"/>
              <a:gd name="connsiteY3" fmla="*/ 70 h 21582"/>
              <a:gd name="connsiteX4" fmla="*/ 17201 w 24245"/>
              <a:gd name="connsiteY4" fmla="*/ 2113 h 21582"/>
              <a:gd name="connsiteX5" fmla="*/ 18905 w 24245"/>
              <a:gd name="connsiteY5" fmla="*/ 2179 h 21582"/>
              <a:gd name="connsiteX6" fmla="*/ 20525 w 24245"/>
              <a:gd name="connsiteY6" fmla="*/ 3111 h 21582"/>
              <a:gd name="connsiteX7" fmla="*/ 21973 w 24245"/>
              <a:gd name="connsiteY7" fmla="*/ 4041 h 21582"/>
              <a:gd name="connsiteX8" fmla="*/ 24245 w 24245"/>
              <a:gd name="connsiteY8" fmla="*/ 6703 h 21582"/>
              <a:gd name="connsiteX9" fmla="*/ 24224 w 24245"/>
              <a:gd name="connsiteY9" fmla="*/ 21582 h 21582"/>
              <a:gd name="connsiteX10" fmla="*/ 9533 w 24245"/>
              <a:gd name="connsiteY10" fmla="*/ 21429 h 21582"/>
              <a:gd name="connsiteX11" fmla="*/ 8974 w 24245"/>
              <a:gd name="connsiteY11" fmla="*/ 18700 h 21582"/>
              <a:gd name="connsiteX12" fmla="*/ 7542 w 24245"/>
              <a:gd name="connsiteY12" fmla="*/ 17444 h 21582"/>
              <a:gd name="connsiteX0" fmla="*/ 7754 w 24457"/>
              <a:gd name="connsiteY0" fmla="*/ 17378 h 21516"/>
              <a:gd name="connsiteX1" fmla="*/ 4887 w 24457"/>
              <a:gd name="connsiteY1" fmla="*/ 10130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7754 w 24457"/>
              <a:gd name="connsiteY0" fmla="*/ 17378 h 21516"/>
              <a:gd name="connsiteX1" fmla="*/ 6698 w 24457"/>
              <a:gd name="connsiteY1" fmla="*/ 14851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7754 w 24457"/>
              <a:gd name="connsiteY0" fmla="*/ 17378 h 21516"/>
              <a:gd name="connsiteX1" fmla="*/ 6698 w 24457"/>
              <a:gd name="connsiteY1" fmla="*/ 14851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7754 w 24457"/>
              <a:gd name="connsiteY0" fmla="*/ 17378 h 21516"/>
              <a:gd name="connsiteX1" fmla="*/ 6698 w 24457"/>
              <a:gd name="connsiteY1" fmla="*/ 14851 h 21516"/>
              <a:gd name="connsiteX2" fmla="*/ 0 w 24457"/>
              <a:gd name="connsiteY2" fmla="*/ 0 h 21516"/>
              <a:gd name="connsiteX3" fmla="*/ 16519 w 24457"/>
              <a:gd name="connsiteY3" fmla="*/ 4 h 21516"/>
              <a:gd name="connsiteX4" fmla="*/ 17413 w 24457"/>
              <a:gd name="connsiteY4" fmla="*/ 2047 h 21516"/>
              <a:gd name="connsiteX5" fmla="*/ 19117 w 24457"/>
              <a:gd name="connsiteY5" fmla="*/ 2113 h 21516"/>
              <a:gd name="connsiteX6" fmla="*/ 20737 w 24457"/>
              <a:gd name="connsiteY6" fmla="*/ 3045 h 21516"/>
              <a:gd name="connsiteX7" fmla="*/ 22185 w 24457"/>
              <a:gd name="connsiteY7" fmla="*/ 3975 h 21516"/>
              <a:gd name="connsiteX8" fmla="*/ 24457 w 24457"/>
              <a:gd name="connsiteY8" fmla="*/ 6637 h 21516"/>
              <a:gd name="connsiteX9" fmla="*/ 24436 w 24457"/>
              <a:gd name="connsiteY9" fmla="*/ 21516 h 21516"/>
              <a:gd name="connsiteX10" fmla="*/ 9745 w 24457"/>
              <a:gd name="connsiteY10" fmla="*/ 21363 h 21516"/>
              <a:gd name="connsiteX11" fmla="*/ 9186 w 24457"/>
              <a:gd name="connsiteY11" fmla="*/ 18634 h 21516"/>
              <a:gd name="connsiteX12" fmla="*/ 7754 w 24457"/>
              <a:gd name="connsiteY12" fmla="*/ 17378 h 21516"/>
              <a:gd name="connsiteX0" fmla="*/ 8246 w 24949"/>
              <a:gd name="connsiteY0" fmla="*/ 17378 h 21516"/>
              <a:gd name="connsiteX1" fmla="*/ 7190 w 24949"/>
              <a:gd name="connsiteY1" fmla="*/ 14851 h 21516"/>
              <a:gd name="connsiteX2" fmla="*/ 4591 w 24949"/>
              <a:gd name="connsiteY2" fmla="*/ 10030 h 21516"/>
              <a:gd name="connsiteX3" fmla="*/ 492 w 24949"/>
              <a:gd name="connsiteY3" fmla="*/ 0 h 21516"/>
              <a:gd name="connsiteX4" fmla="*/ 17011 w 24949"/>
              <a:gd name="connsiteY4" fmla="*/ 4 h 21516"/>
              <a:gd name="connsiteX5" fmla="*/ 17905 w 24949"/>
              <a:gd name="connsiteY5" fmla="*/ 2047 h 21516"/>
              <a:gd name="connsiteX6" fmla="*/ 19609 w 24949"/>
              <a:gd name="connsiteY6" fmla="*/ 2113 h 21516"/>
              <a:gd name="connsiteX7" fmla="*/ 21229 w 24949"/>
              <a:gd name="connsiteY7" fmla="*/ 3045 h 21516"/>
              <a:gd name="connsiteX8" fmla="*/ 22677 w 24949"/>
              <a:gd name="connsiteY8" fmla="*/ 3975 h 21516"/>
              <a:gd name="connsiteX9" fmla="*/ 24949 w 24949"/>
              <a:gd name="connsiteY9" fmla="*/ 6637 h 21516"/>
              <a:gd name="connsiteX10" fmla="*/ 24928 w 24949"/>
              <a:gd name="connsiteY10" fmla="*/ 21516 h 21516"/>
              <a:gd name="connsiteX11" fmla="*/ 10237 w 24949"/>
              <a:gd name="connsiteY11" fmla="*/ 21363 h 21516"/>
              <a:gd name="connsiteX12" fmla="*/ 9678 w 24949"/>
              <a:gd name="connsiteY12" fmla="*/ 18634 h 21516"/>
              <a:gd name="connsiteX13" fmla="*/ 8246 w 24949"/>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681 w 24952"/>
              <a:gd name="connsiteY12" fmla="*/ 18634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240 w 24952"/>
              <a:gd name="connsiteY11" fmla="*/ 21363 h 21516"/>
              <a:gd name="connsiteX12" fmla="*/ 9596 w 24952"/>
              <a:gd name="connsiteY12" fmla="*/ 18700 h 21516"/>
              <a:gd name="connsiteX13" fmla="*/ 8249 w 24952"/>
              <a:gd name="connsiteY13" fmla="*/ 17378 h 21516"/>
              <a:gd name="connsiteX0" fmla="*/ 8249 w 24952"/>
              <a:gd name="connsiteY0" fmla="*/ 17378 h 21516"/>
              <a:gd name="connsiteX1" fmla="*/ 7193 w 24952"/>
              <a:gd name="connsiteY1" fmla="*/ 14851 h 21516"/>
              <a:gd name="connsiteX2" fmla="*/ 4551 w 24952"/>
              <a:gd name="connsiteY2" fmla="*/ 16180 h 21516"/>
              <a:gd name="connsiteX3" fmla="*/ 495 w 24952"/>
              <a:gd name="connsiteY3" fmla="*/ 0 h 21516"/>
              <a:gd name="connsiteX4" fmla="*/ 17014 w 24952"/>
              <a:gd name="connsiteY4" fmla="*/ 4 h 21516"/>
              <a:gd name="connsiteX5" fmla="*/ 17908 w 24952"/>
              <a:gd name="connsiteY5" fmla="*/ 2047 h 21516"/>
              <a:gd name="connsiteX6" fmla="*/ 19612 w 24952"/>
              <a:gd name="connsiteY6" fmla="*/ 2113 h 21516"/>
              <a:gd name="connsiteX7" fmla="*/ 21232 w 24952"/>
              <a:gd name="connsiteY7" fmla="*/ 3045 h 21516"/>
              <a:gd name="connsiteX8" fmla="*/ 22680 w 24952"/>
              <a:gd name="connsiteY8" fmla="*/ 3975 h 21516"/>
              <a:gd name="connsiteX9" fmla="*/ 24952 w 24952"/>
              <a:gd name="connsiteY9" fmla="*/ 6637 h 21516"/>
              <a:gd name="connsiteX10" fmla="*/ 24931 w 24952"/>
              <a:gd name="connsiteY10" fmla="*/ 21516 h 21516"/>
              <a:gd name="connsiteX11" fmla="*/ 10304 w 24952"/>
              <a:gd name="connsiteY11" fmla="*/ 21429 h 21516"/>
              <a:gd name="connsiteX12" fmla="*/ 9596 w 24952"/>
              <a:gd name="connsiteY12" fmla="*/ 18700 h 21516"/>
              <a:gd name="connsiteX13" fmla="*/ 8249 w 24952"/>
              <a:gd name="connsiteY13" fmla="*/ 17378 h 21516"/>
              <a:gd name="connsiteX0" fmla="*/ 8716 w 25419"/>
              <a:gd name="connsiteY0" fmla="*/ 17378 h 21516"/>
              <a:gd name="connsiteX1" fmla="*/ 7660 w 25419"/>
              <a:gd name="connsiteY1" fmla="*/ 14851 h 21516"/>
              <a:gd name="connsiteX2" fmla="*/ 5018 w 25419"/>
              <a:gd name="connsiteY2" fmla="*/ 16180 h 21516"/>
              <a:gd name="connsiteX3" fmla="*/ 2291 w 25419"/>
              <a:gd name="connsiteY3" fmla="*/ 9266 h 21516"/>
              <a:gd name="connsiteX4" fmla="*/ 962 w 25419"/>
              <a:gd name="connsiteY4" fmla="*/ 0 h 21516"/>
              <a:gd name="connsiteX5" fmla="*/ 17481 w 25419"/>
              <a:gd name="connsiteY5" fmla="*/ 4 h 21516"/>
              <a:gd name="connsiteX6" fmla="*/ 18375 w 25419"/>
              <a:gd name="connsiteY6" fmla="*/ 2047 h 21516"/>
              <a:gd name="connsiteX7" fmla="*/ 20079 w 25419"/>
              <a:gd name="connsiteY7" fmla="*/ 2113 h 21516"/>
              <a:gd name="connsiteX8" fmla="*/ 21699 w 25419"/>
              <a:gd name="connsiteY8" fmla="*/ 3045 h 21516"/>
              <a:gd name="connsiteX9" fmla="*/ 23147 w 25419"/>
              <a:gd name="connsiteY9" fmla="*/ 3975 h 21516"/>
              <a:gd name="connsiteX10" fmla="*/ 25419 w 25419"/>
              <a:gd name="connsiteY10" fmla="*/ 6637 h 21516"/>
              <a:gd name="connsiteX11" fmla="*/ 25398 w 25419"/>
              <a:gd name="connsiteY11" fmla="*/ 21516 h 21516"/>
              <a:gd name="connsiteX12" fmla="*/ 10771 w 25419"/>
              <a:gd name="connsiteY12" fmla="*/ 21429 h 21516"/>
              <a:gd name="connsiteX13" fmla="*/ 10063 w 25419"/>
              <a:gd name="connsiteY13" fmla="*/ 18700 h 21516"/>
              <a:gd name="connsiteX14" fmla="*/ 8716 w 25419"/>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4985 w 25386"/>
              <a:gd name="connsiteY2" fmla="*/ 16180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5134 w 25386"/>
              <a:gd name="connsiteY2" fmla="*/ 16413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683 w 25386"/>
              <a:gd name="connsiteY0" fmla="*/ 17378 h 21516"/>
              <a:gd name="connsiteX1" fmla="*/ 7627 w 25386"/>
              <a:gd name="connsiteY1" fmla="*/ 14851 h 21516"/>
              <a:gd name="connsiteX2" fmla="*/ 5134 w 25386"/>
              <a:gd name="connsiteY2" fmla="*/ 16413 h 21516"/>
              <a:gd name="connsiteX3" fmla="*/ 2450 w 25386"/>
              <a:gd name="connsiteY3" fmla="*/ 9166 h 21516"/>
              <a:gd name="connsiteX4" fmla="*/ 929 w 25386"/>
              <a:gd name="connsiteY4" fmla="*/ 0 h 21516"/>
              <a:gd name="connsiteX5" fmla="*/ 17448 w 25386"/>
              <a:gd name="connsiteY5" fmla="*/ 4 h 21516"/>
              <a:gd name="connsiteX6" fmla="*/ 18342 w 25386"/>
              <a:gd name="connsiteY6" fmla="*/ 2047 h 21516"/>
              <a:gd name="connsiteX7" fmla="*/ 20046 w 25386"/>
              <a:gd name="connsiteY7" fmla="*/ 2113 h 21516"/>
              <a:gd name="connsiteX8" fmla="*/ 21666 w 25386"/>
              <a:gd name="connsiteY8" fmla="*/ 3045 h 21516"/>
              <a:gd name="connsiteX9" fmla="*/ 23114 w 25386"/>
              <a:gd name="connsiteY9" fmla="*/ 3975 h 21516"/>
              <a:gd name="connsiteX10" fmla="*/ 25386 w 25386"/>
              <a:gd name="connsiteY10" fmla="*/ 6637 h 21516"/>
              <a:gd name="connsiteX11" fmla="*/ 25365 w 25386"/>
              <a:gd name="connsiteY11" fmla="*/ 21516 h 21516"/>
              <a:gd name="connsiteX12" fmla="*/ 10738 w 25386"/>
              <a:gd name="connsiteY12" fmla="*/ 21429 h 21516"/>
              <a:gd name="connsiteX13" fmla="*/ 10030 w 25386"/>
              <a:gd name="connsiteY13" fmla="*/ 18700 h 21516"/>
              <a:gd name="connsiteX14" fmla="*/ 8683 w 25386"/>
              <a:gd name="connsiteY14" fmla="*/ 17378 h 21516"/>
              <a:gd name="connsiteX0" fmla="*/ 8756 w 25459"/>
              <a:gd name="connsiteY0" fmla="*/ 17378 h 21516"/>
              <a:gd name="connsiteX1" fmla="*/ 7700 w 25459"/>
              <a:gd name="connsiteY1" fmla="*/ 14851 h 21516"/>
              <a:gd name="connsiteX2" fmla="*/ 5207 w 25459"/>
              <a:gd name="connsiteY2" fmla="*/ 16413 h 21516"/>
              <a:gd name="connsiteX3" fmla="*/ 2523 w 25459"/>
              <a:gd name="connsiteY3" fmla="*/ 9166 h 21516"/>
              <a:gd name="connsiteX4" fmla="*/ 1002 w 25459"/>
              <a:gd name="connsiteY4" fmla="*/ 0 h 21516"/>
              <a:gd name="connsiteX5" fmla="*/ 17521 w 25459"/>
              <a:gd name="connsiteY5" fmla="*/ 4 h 21516"/>
              <a:gd name="connsiteX6" fmla="*/ 18415 w 25459"/>
              <a:gd name="connsiteY6" fmla="*/ 2047 h 21516"/>
              <a:gd name="connsiteX7" fmla="*/ 20119 w 25459"/>
              <a:gd name="connsiteY7" fmla="*/ 2113 h 21516"/>
              <a:gd name="connsiteX8" fmla="*/ 21739 w 25459"/>
              <a:gd name="connsiteY8" fmla="*/ 3045 h 21516"/>
              <a:gd name="connsiteX9" fmla="*/ 23187 w 25459"/>
              <a:gd name="connsiteY9" fmla="*/ 3975 h 21516"/>
              <a:gd name="connsiteX10" fmla="*/ 25459 w 25459"/>
              <a:gd name="connsiteY10" fmla="*/ 6637 h 21516"/>
              <a:gd name="connsiteX11" fmla="*/ 25438 w 25459"/>
              <a:gd name="connsiteY11" fmla="*/ 21516 h 21516"/>
              <a:gd name="connsiteX12" fmla="*/ 10811 w 25459"/>
              <a:gd name="connsiteY12" fmla="*/ 21429 h 21516"/>
              <a:gd name="connsiteX13" fmla="*/ 10103 w 25459"/>
              <a:gd name="connsiteY13" fmla="*/ 18700 h 21516"/>
              <a:gd name="connsiteX14" fmla="*/ 8756 w 25459"/>
              <a:gd name="connsiteY14" fmla="*/ 17378 h 21516"/>
              <a:gd name="connsiteX0" fmla="*/ 8756 w 25459"/>
              <a:gd name="connsiteY0" fmla="*/ 17378 h 21516"/>
              <a:gd name="connsiteX1" fmla="*/ 7700 w 25459"/>
              <a:gd name="connsiteY1" fmla="*/ 14851 h 21516"/>
              <a:gd name="connsiteX2" fmla="*/ 5207 w 25459"/>
              <a:gd name="connsiteY2" fmla="*/ 16413 h 21516"/>
              <a:gd name="connsiteX3" fmla="*/ 2523 w 25459"/>
              <a:gd name="connsiteY3" fmla="*/ 9166 h 21516"/>
              <a:gd name="connsiteX4" fmla="*/ 1002 w 25459"/>
              <a:gd name="connsiteY4" fmla="*/ 0 h 21516"/>
              <a:gd name="connsiteX5" fmla="*/ 17521 w 25459"/>
              <a:gd name="connsiteY5" fmla="*/ 4 h 21516"/>
              <a:gd name="connsiteX6" fmla="*/ 18415 w 25459"/>
              <a:gd name="connsiteY6" fmla="*/ 2047 h 21516"/>
              <a:gd name="connsiteX7" fmla="*/ 20119 w 25459"/>
              <a:gd name="connsiteY7" fmla="*/ 2113 h 21516"/>
              <a:gd name="connsiteX8" fmla="*/ 21739 w 25459"/>
              <a:gd name="connsiteY8" fmla="*/ 3045 h 21516"/>
              <a:gd name="connsiteX9" fmla="*/ 23187 w 25459"/>
              <a:gd name="connsiteY9" fmla="*/ 3975 h 21516"/>
              <a:gd name="connsiteX10" fmla="*/ 25459 w 25459"/>
              <a:gd name="connsiteY10" fmla="*/ 6637 h 21516"/>
              <a:gd name="connsiteX11" fmla="*/ 25438 w 25459"/>
              <a:gd name="connsiteY11" fmla="*/ 21516 h 21516"/>
              <a:gd name="connsiteX12" fmla="*/ 10811 w 25459"/>
              <a:gd name="connsiteY12" fmla="*/ 21429 h 21516"/>
              <a:gd name="connsiteX13" fmla="*/ 10103 w 25459"/>
              <a:gd name="connsiteY13" fmla="*/ 18700 h 21516"/>
              <a:gd name="connsiteX14" fmla="*/ 8756 w 25459"/>
              <a:gd name="connsiteY14" fmla="*/ 17378 h 21516"/>
              <a:gd name="connsiteX0" fmla="*/ 8988 w 25691"/>
              <a:gd name="connsiteY0" fmla="*/ 17378 h 21516"/>
              <a:gd name="connsiteX1" fmla="*/ 7932 w 25691"/>
              <a:gd name="connsiteY1" fmla="*/ 14851 h 21516"/>
              <a:gd name="connsiteX2" fmla="*/ 5439 w 25691"/>
              <a:gd name="connsiteY2" fmla="*/ 16413 h 21516"/>
              <a:gd name="connsiteX3" fmla="*/ 2755 w 25691"/>
              <a:gd name="connsiteY3" fmla="*/ 9166 h 21516"/>
              <a:gd name="connsiteX4" fmla="*/ 1370 w 25691"/>
              <a:gd name="connsiteY4" fmla="*/ 6407 h 21516"/>
              <a:gd name="connsiteX5" fmla="*/ 1234 w 25691"/>
              <a:gd name="connsiteY5" fmla="*/ 0 h 21516"/>
              <a:gd name="connsiteX6" fmla="*/ 17753 w 25691"/>
              <a:gd name="connsiteY6" fmla="*/ 4 h 21516"/>
              <a:gd name="connsiteX7" fmla="*/ 18647 w 25691"/>
              <a:gd name="connsiteY7" fmla="*/ 2047 h 21516"/>
              <a:gd name="connsiteX8" fmla="*/ 20351 w 25691"/>
              <a:gd name="connsiteY8" fmla="*/ 2113 h 21516"/>
              <a:gd name="connsiteX9" fmla="*/ 21971 w 25691"/>
              <a:gd name="connsiteY9" fmla="*/ 3045 h 21516"/>
              <a:gd name="connsiteX10" fmla="*/ 23419 w 25691"/>
              <a:gd name="connsiteY10" fmla="*/ 3975 h 21516"/>
              <a:gd name="connsiteX11" fmla="*/ 25691 w 25691"/>
              <a:gd name="connsiteY11" fmla="*/ 6637 h 21516"/>
              <a:gd name="connsiteX12" fmla="*/ 25670 w 25691"/>
              <a:gd name="connsiteY12" fmla="*/ 21516 h 21516"/>
              <a:gd name="connsiteX13" fmla="*/ 11043 w 25691"/>
              <a:gd name="connsiteY13" fmla="*/ 21429 h 21516"/>
              <a:gd name="connsiteX14" fmla="*/ 10335 w 25691"/>
              <a:gd name="connsiteY14" fmla="*/ 18700 h 21516"/>
              <a:gd name="connsiteX15" fmla="*/ 8988 w 25691"/>
              <a:gd name="connsiteY15" fmla="*/ 17378 h 21516"/>
              <a:gd name="connsiteX0" fmla="*/ 8988 w 25691"/>
              <a:gd name="connsiteY0" fmla="*/ 17378 h 21516"/>
              <a:gd name="connsiteX1" fmla="*/ 7932 w 25691"/>
              <a:gd name="connsiteY1" fmla="*/ 14851 h 21516"/>
              <a:gd name="connsiteX2" fmla="*/ 5439 w 25691"/>
              <a:gd name="connsiteY2" fmla="*/ 16413 h 21516"/>
              <a:gd name="connsiteX3" fmla="*/ 2755 w 25691"/>
              <a:gd name="connsiteY3" fmla="*/ 9166 h 21516"/>
              <a:gd name="connsiteX4" fmla="*/ 1370 w 25691"/>
              <a:gd name="connsiteY4" fmla="*/ 6407 h 21516"/>
              <a:gd name="connsiteX5" fmla="*/ 1234 w 25691"/>
              <a:gd name="connsiteY5" fmla="*/ 0 h 21516"/>
              <a:gd name="connsiteX6" fmla="*/ 17753 w 25691"/>
              <a:gd name="connsiteY6" fmla="*/ 4 h 21516"/>
              <a:gd name="connsiteX7" fmla="*/ 18647 w 25691"/>
              <a:gd name="connsiteY7" fmla="*/ 2047 h 21516"/>
              <a:gd name="connsiteX8" fmla="*/ 20351 w 25691"/>
              <a:gd name="connsiteY8" fmla="*/ 2113 h 21516"/>
              <a:gd name="connsiteX9" fmla="*/ 21971 w 25691"/>
              <a:gd name="connsiteY9" fmla="*/ 3045 h 21516"/>
              <a:gd name="connsiteX10" fmla="*/ 23419 w 25691"/>
              <a:gd name="connsiteY10" fmla="*/ 3975 h 21516"/>
              <a:gd name="connsiteX11" fmla="*/ 25691 w 25691"/>
              <a:gd name="connsiteY11" fmla="*/ 6637 h 21516"/>
              <a:gd name="connsiteX12" fmla="*/ 25670 w 25691"/>
              <a:gd name="connsiteY12" fmla="*/ 21516 h 21516"/>
              <a:gd name="connsiteX13" fmla="*/ 11043 w 25691"/>
              <a:gd name="connsiteY13" fmla="*/ 21429 h 21516"/>
              <a:gd name="connsiteX14" fmla="*/ 10335 w 25691"/>
              <a:gd name="connsiteY14" fmla="*/ 18700 h 21516"/>
              <a:gd name="connsiteX15" fmla="*/ 8988 w 25691"/>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9017 w 25720"/>
              <a:gd name="connsiteY0" fmla="*/ 17378 h 21516"/>
              <a:gd name="connsiteX1" fmla="*/ 7961 w 25720"/>
              <a:gd name="connsiteY1" fmla="*/ 14851 h 21516"/>
              <a:gd name="connsiteX2" fmla="*/ 5468 w 25720"/>
              <a:gd name="connsiteY2" fmla="*/ 16413 h 21516"/>
              <a:gd name="connsiteX3" fmla="*/ 2784 w 25720"/>
              <a:gd name="connsiteY3" fmla="*/ 9166 h 21516"/>
              <a:gd name="connsiteX4" fmla="*/ 1292 w 25720"/>
              <a:gd name="connsiteY4" fmla="*/ 7903 h 21516"/>
              <a:gd name="connsiteX5" fmla="*/ 1263 w 25720"/>
              <a:gd name="connsiteY5" fmla="*/ 0 h 21516"/>
              <a:gd name="connsiteX6" fmla="*/ 17782 w 25720"/>
              <a:gd name="connsiteY6" fmla="*/ 4 h 21516"/>
              <a:gd name="connsiteX7" fmla="*/ 18676 w 25720"/>
              <a:gd name="connsiteY7" fmla="*/ 2047 h 21516"/>
              <a:gd name="connsiteX8" fmla="*/ 20380 w 25720"/>
              <a:gd name="connsiteY8" fmla="*/ 2113 h 21516"/>
              <a:gd name="connsiteX9" fmla="*/ 22000 w 25720"/>
              <a:gd name="connsiteY9" fmla="*/ 3045 h 21516"/>
              <a:gd name="connsiteX10" fmla="*/ 23448 w 25720"/>
              <a:gd name="connsiteY10" fmla="*/ 3975 h 21516"/>
              <a:gd name="connsiteX11" fmla="*/ 25720 w 25720"/>
              <a:gd name="connsiteY11" fmla="*/ 6637 h 21516"/>
              <a:gd name="connsiteX12" fmla="*/ 25699 w 25720"/>
              <a:gd name="connsiteY12" fmla="*/ 21516 h 21516"/>
              <a:gd name="connsiteX13" fmla="*/ 11072 w 25720"/>
              <a:gd name="connsiteY13" fmla="*/ 21429 h 21516"/>
              <a:gd name="connsiteX14" fmla="*/ 10364 w 25720"/>
              <a:gd name="connsiteY14" fmla="*/ 18700 h 21516"/>
              <a:gd name="connsiteX15" fmla="*/ 9017 w 25720"/>
              <a:gd name="connsiteY15" fmla="*/ 17378 h 21516"/>
              <a:gd name="connsiteX0" fmla="*/ 7852 w 24555"/>
              <a:gd name="connsiteY0" fmla="*/ 17378 h 21516"/>
              <a:gd name="connsiteX1" fmla="*/ 6796 w 24555"/>
              <a:gd name="connsiteY1" fmla="*/ 14851 h 21516"/>
              <a:gd name="connsiteX2" fmla="*/ 4303 w 24555"/>
              <a:gd name="connsiteY2" fmla="*/ 16413 h 21516"/>
              <a:gd name="connsiteX3" fmla="*/ 1619 w 24555"/>
              <a:gd name="connsiteY3" fmla="*/ 9166 h 21516"/>
              <a:gd name="connsiteX4" fmla="*/ 127 w 24555"/>
              <a:gd name="connsiteY4" fmla="*/ 7903 h 21516"/>
              <a:gd name="connsiteX5" fmla="*/ 98 w 24555"/>
              <a:gd name="connsiteY5" fmla="*/ 0 h 21516"/>
              <a:gd name="connsiteX6" fmla="*/ 16617 w 24555"/>
              <a:gd name="connsiteY6" fmla="*/ 4 h 21516"/>
              <a:gd name="connsiteX7" fmla="*/ 17511 w 24555"/>
              <a:gd name="connsiteY7" fmla="*/ 2047 h 21516"/>
              <a:gd name="connsiteX8" fmla="*/ 19215 w 24555"/>
              <a:gd name="connsiteY8" fmla="*/ 2113 h 21516"/>
              <a:gd name="connsiteX9" fmla="*/ 20835 w 24555"/>
              <a:gd name="connsiteY9" fmla="*/ 3045 h 21516"/>
              <a:gd name="connsiteX10" fmla="*/ 22283 w 24555"/>
              <a:gd name="connsiteY10" fmla="*/ 3975 h 21516"/>
              <a:gd name="connsiteX11" fmla="*/ 24555 w 24555"/>
              <a:gd name="connsiteY11" fmla="*/ 6637 h 21516"/>
              <a:gd name="connsiteX12" fmla="*/ 24534 w 24555"/>
              <a:gd name="connsiteY12" fmla="*/ 21516 h 21516"/>
              <a:gd name="connsiteX13" fmla="*/ 9907 w 24555"/>
              <a:gd name="connsiteY13" fmla="*/ 21429 h 21516"/>
              <a:gd name="connsiteX14" fmla="*/ 9199 w 24555"/>
              <a:gd name="connsiteY14" fmla="*/ 18700 h 21516"/>
              <a:gd name="connsiteX15" fmla="*/ 7852 w 24555"/>
              <a:gd name="connsiteY15" fmla="*/ 17378 h 21516"/>
              <a:gd name="connsiteX0" fmla="*/ 7852 w 24555"/>
              <a:gd name="connsiteY0" fmla="*/ 17378 h 21516"/>
              <a:gd name="connsiteX1" fmla="*/ 6796 w 24555"/>
              <a:gd name="connsiteY1" fmla="*/ 14851 h 21516"/>
              <a:gd name="connsiteX2" fmla="*/ 4303 w 24555"/>
              <a:gd name="connsiteY2" fmla="*/ 16413 h 21516"/>
              <a:gd name="connsiteX3" fmla="*/ 1619 w 24555"/>
              <a:gd name="connsiteY3" fmla="*/ 9166 h 21516"/>
              <a:gd name="connsiteX4" fmla="*/ 127 w 24555"/>
              <a:gd name="connsiteY4" fmla="*/ 7903 h 21516"/>
              <a:gd name="connsiteX5" fmla="*/ 98 w 24555"/>
              <a:gd name="connsiteY5" fmla="*/ 0 h 21516"/>
              <a:gd name="connsiteX6" fmla="*/ 16617 w 24555"/>
              <a:gd name="connsiteY6" fmla="*/ 4 h 21516"/>
              <a:gd name="connsiteX7" fmla="*/ 17511 w 24555"/>
              <a:gd name="connsiteY7" fmla="*/ 2047 h 21516"/>
              <a:gd name="connsiteX8" fmla="*/ 19215 w 24555"/>
              <a:gd name="connsiteY8" fmla="*/ 2113 h 21516"/>
              <a:gd name="connsiteX9" fmla="*/ 20835 w 24555"/>
              <a:gd name="connsiteY9" fmla="*/ 3045 h 21516"/>
              <a:gd name="connsiteX10" fmla="*/ 22283 w 24555"/>
              <a:gd name="connsiteY10" fmla="*/ 3975 h 21516"/>
              <a:gd name="connsiteX11" fmla="*/ 24555 w 24555"/>
              <a:gd name="connsiteY11" fmla="*/ 6637 h 21516"/>
              <a:gd name="connsiteX12" fmla="*/ 24534 w 24555"/>
              <a:gd name="connsiteY12" fmla="*/ 21516 h 21516"/>
              <a:gd name="connsiteX13" fmla="*/ 9907 w 24555"/>
              <a:gd name="connsiteY13" fmla="*/ 21429 h 21516"/>
              <a:gd name="connsiteX14" fmla="*/ 9199 w 24555"/>
              <a:gd name="connsiteY14" fmla="*/ 18700 h 21516"/>
              <a:gd name="connsiteX15" fmla="*/ 7852 w 24555"/>
              <a:gd name="connsiteY15" fmla="*/ 17378 h 21516"/>
              <a:gd name="connsiteX0" fmla="*/ 7761 w 24464"/>
              <a:gd name="connsiteY0" fmla="*/ 17378 h 21516"/>
              <a:gd name="connsiteX1" fmla="*/ 6705 w 24464"/>
              <a:gd name="connsiteY1" fmla="*/ 14851 h 21516"/>
              <a:gd name="connsiteX2" fmla="*/ 4212 w 24464"/>
              <a:gd name="connsiteY2" fmla="*/ 16413 h 21516"/>
              <a:gd name="connsiteX3" fmla="*/ 1528 w 24464"/>
              <a:gd name="connsiteY3" fmla="*/ 9166 h 21516"/>
              <a:gd name="connsiteX4" fmla="*/ 36 w 24464"/>
              <a:gd name="connsiteY4" fmla="*/ 7903 h 21516"/>
              <a:gd name="connsiteX5" fmla="*/ 7 w 24464"/>
              <a:gd name="connsiteY5" fmla="*/ 0 h 21516"/>
              <a:gd name="connsiteX6" fmla="*/ 16526 w 24464"/>
              <a:gd name="connsiteY6" fmla="*/ 4 h 21516"/>
              <a:gd name="connsiteX7" fmla="*/ 17420 w 24464"/>
              <a:gd name="connsiteY7" fmla="*/ 2047 h 21516"/>
              <a:gd name="connsiteX8" fmla="*/ 19124 w 24464"/>
              <a:gd name="connsiteY8" fmla="*/ 2113 h 21516"/>
              <a:gd name="connsiteX9" fmla="*/ 20744 w 24464"/>
              <a:gd name="connsiteY9" fmla="*/ 3045 h 21516"/>
              <a:gd name="connsiteX10" fmla="*/ 22192 w 24464"/>
              <a:gd name="connsiteY10" fmla="*/ 3975 h 21516"/>
              <a:gd name="connsiteX11" fmla="*/ 24464 w 24464"/>
              <a:gd name="connsiteY11" fmla="*/ 6637 h 21516"/>
              <a:gd name="connsiteX12" fmla="*/ 24443 w 24464"/>
              <a:gd name="connsiteY12" fmla="*/ 21516 h 21516"/>
              <a:gd name="connsiteX13" fmla="*/ 9816 w 24464"/>
              <a:gd name="connsiteY13" fmla="*/ 21429 h 21516"/>
              <a:gd name="connsiteX14" fmla="*/ 9108 w 24464"/>
              <a:gd name="connsiteY14" fmla="*/ 18700 h 21516"/>
              <a:gd name="connsiteX15" fmla="*/ 7761 w 24464"/>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136 w 24492"/>
              <a:gd name="connsiteY14" fmla="*/ 18700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844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780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1556 w 24492"/>
              <a:gd name="connsiteY3" fmla="*/ 9166 h 21516"/>
              <a:gd name="connsiteX4" fmla="*/ 0 w 24492"/>
              <a:gd name="connsiteY4" fmla="*/ 7803 h 21516"/>
              <a:gd name="connsiteX5" fmla="*/ 35 w 24492"/>
              <a:gd name="connsiteY5" fmla="*/ 0 h 21516"/>
              <a:gd name="connsiteX6" fmla="*/ 16554 w 24492"/>
              <a:gd name="connsiteY6" fmla="*/ 4 h 21516"/>
              <a:gd name="connsiteX7" fmla="*/ 17448 w 24492"/>
              <a:gd name="connsiteY7" fmla="*/ 2047 h 21516"/>
              <a:gd name="connsiteX8" fmla="*/ 19152 w 24492"/>
              <a:gd name="connsiteY8" fmla="*/ 2113 h 21516"/>
              <a:gd name="connsiteX9" fmla="*/ 20772 w 24492"/>
              <a:gd name="connsiteY9" fmla="*/ 3045 h 21516"/>
              <a:gd name="connsiteX10" fmla="*/ 22220 w 24492"/>
              <a:gd name="connsiteY10" fmla="*/ 3975 h 21516"/>
              <a:gd name="connsiteX11" fmla="*/ 24492 w 24492"/>
              <a:gd name="connsiteY11" fmla="*/ 6637 h 21516"/>
              <a:gd name="connsiteX12" fmla="*/ 24471 w 24492"/>
              <a:gd name="connsiteY12" fmla="*/ 21516 h 21516"/>
              <a:gd name="connsiteX13" fmla="*/ 9780 w 24492"/>
              <a:gd name="connsiteY13" fmla="*/ 21429 h 21516"/>
              <a:gd name="connsiteX14" fmla="*/ 9370 w 24492"/>
              <a:gd name="connsiteY14" fmla="*/ 18933 h 21516"/>
              <a:gd name="connsiteX15" fmla="*/ 7789 w 24492"/>
              <a:gd name="connsiteY15" fmla="*/ 17378 h 21516"/>
              <a:gd name="connsiteX0" fmla="*/ 7789 w 24492"/>
              <a:gd name="connsiteY0" fmla="*/ 17378 h 21516"/>
              <a:gd name="connsiteX1" fmla="*/ 6733 w 24492"/>
              <a:gd name="connsiteY1" fmla="*/ 14851 h 21516"/>
              <a:gd name="connsiteX2" fmla="*/ 4240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240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176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176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4176 w 24492"/>
              <a:gd name="connsiteY2" fmla="*/ 16413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707 w 24492"/>
              <a:gd name="connsiteY2" fmla="*/ 15981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707 w 24492"/>
              <a:gd name="connsiteY2" fmla="*/ 15981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2220 w 24492"/>
              <a:gd name="connsiteY9" fmla="*/ 3975 h 21516"/>
              <a:gd name="connsiteX10" fmla="*/ 24492 w 24492"/>
              <a:gd name="connsiteY10" fmla="*/ 6637 h 21516"/>
              <a:gd name="connsiteX11" fmla="*/ 24471 w 24492"/>
              <a:gd name="connsiteY11" fmla="*/ 21516 h 21516"/>
              <a:gd name="connsiteX12" fmla="*/ 9780 w 24492"/>
              <a:gd name="connsiteY12" fmla="*/ 21429 h 21516"/>
              <a:gd name="connsiteX13" fmla="*/ 9370 w 24492"/>
              <a:gd name="connsiteY13" fmla="*/ 18933 h 21516"/>
              <a:gd name="connsiteX14" fmla="*/ 7789 w 24492"/>
              <a:gd name="connsiteY14"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19152 w 24492"/>
              <a:gd name="connsiteY7" fmla="*/ 2113 h 21516"/>
              <a:gd name="connsiteX8" fmla="*/ 20772 w 24492"/>
              <a:gd name="connsiteY8" fmla="*/ 3045 h 21516"/>
              <a:gd name="connsiteX9" fmla="*/ 24492 w 24492"/>
              <a:gd name="connsiteY9" fmla="*/ 6637 h 21516"/>
              <a:gd name="connsiteX10" fmla="*/ 24471 w 24492"/>
              <a:gd name="connsiteY10" fmla="*/ 21516 h 21516"/>
              <a:gd name="connsiteX11" fmla="*/ 9780 w 24492"/>
              <a:gd name="connsiteY11" fmla="*/ 21429 h 21516"/>
              <a:gd name="connsiteX12" fmla="*/ 9370 w 24492"/>
              <a:gd name="connsiteY12" fmla="*/ 18933 h 21516"/>
              <a:gd name="connsiteX13" fmla="*/ 7789 w 24492"/>
              <a:gd name="connsiteY13"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17448 w 24492"/>
              <a:gd name="connsiteY6" fmla="*/ 2047 h 21516"/>
              <a:gd name="connsiteX7" fmla="*/ 20772 w 24492"/>
              <a:gd name="connsiteY7" fmla="*/ 3045 h 21516"/>
              <a:gd name="connsiteX8" fmla="*/ 24492 w 24492"/>
              <a:gd name="connsiteY8" fmla="*/ 6637 h 21516"/>
              <a:gd name="connsiteX9" fmla="*/ 24471 w 24492"/>
              <a:gd name="connsiteY9" fmla="*/ 21516 h 21516"/>
              <a:gd name="connsiteX10" fmla="*/ 9780 w 24492"/>
              <a:gd name="connsiteY10" fmla="*/ 21429 h 21516"/>
              <a:gd name="connsiteX11" fmla="*/ 9370 w 24492"/>
              <a:gd name="connsiteY11" fmla="*/ 18933 h 21516"/>
              <a:gd name="connsiteX12" fmla="*/ 7789 w 24492"/>
              <a:gd name="connsiteY12" fmla="*/ 17378 h 21516"/>
              <a:gd name="connsiteX0" fmla="*/ 7789 w 24492"/>
              <a:gd name="connsiteY0" fmla="*/ 17378 h 21516"/>
              <a:gd name="connsiteX1" fmla="*/ 6733 w 24492"/>
              <a:gd name="connsiteY1" fmla="*/ 14851 h 21516"/>
              <a:gd name="connsiteX2" fmla="*/ 3324 w 24492"/>
              <a:gd name="connsiteY2" fmla="*/ 16047 h 21516"/>
              <a:gd name="connsiteX3" fmla="*/ 0 w 24492"/>
              <a:gd name="connsiteY3" fmla="*/ 7803 h 21516"/>
              <a:gd name="connsiteX4" fmla="*/ 35 w 24492"/>
              <a:gd name="connsiteY4" fmla="*/ 0 h 21516"/>
              <a:gd name="connsiteX5" fmla="*/ 16554 w 24492"/>
              <a:gd name="connsiteY5" fmla="*/ 4 h 21516"/>
              <a:gd name="connsiteX6" fmla="*/ 20772 w 24492"/>
              <a:gd name="connsiteY6" fmla="*/ 3045 h 21516"/>
              <a:gd name="connsiteX7" fmla="*/ 24492 w 24492"/>
              <a:gd name="connsiteY7" fmla="*/ 6637 h 21516"/>
              <a:gd name="connsiteX8" fmla="*/ 24471 w 24492"/>
              <a:gd name="connsiteY8" fmla="*/ 21516 h 21516"/>
              <a:gd name="connsiteX9" fmla="*/ 9780 w 24492"/>
              <a:gd name="connsiteY9" fmla="*/ 21429 h 21516"/>
              <a:gd name="connsiteX10" fmla="*/ 9370 w 24492"/>
              <a:gd name="connsiteY10" fmla="*/ 18933 h 21516"/>
              <a:gd name="connsiteX11" fmla="*/ 7789 w 24492"/>
              <a:gd name="connsiteY11" fmla="*/ 17378 h 21516"/>
              <a:gd name="connsiteX0" fmla="*/ 7789 w 24709"/>
              <a:gd name="connsiteY0" fmla="*/ 17839 h 21977"/>
              <a:gd name="connsiteX1" fmla="*/ 6733 w 24709"/>
              <a:gd name="connsiteY1" fmla="*/ 15312 h 21977"/>
              <a:gd name="connsiteX2" fmla="*/ 3324 w 24709"/>
              <a:gd name="connsiteY2" fmla="*/ 16508 h 21977"/>
              <a:gd name="connsiteX3" fmla="*/ 0 w 24709"/>
              <a:gd name="connsiteY3" fmla="*/ 8264 h 21977"/>
              <a:gd name="connsiteX4" fmla="*/ 35 w 24709"/>
              <a:gd name="connsiteY4" fmla="*/ 461 h 21977"/>
              <a:gd name="connsiteX5" fmla="*/ 16554 w 24709"/>
              <a:gd name="connsiteY5" fmla="*/ 465 h 21977"/>
              <a:gd name="connsiteX6" fmla="*/ 24408 w 24709"/>
              <a:gd name="connsiteY6" fmla="*/ 381 h 21977"/>
              <a:gd name="connsiteX7" fmla="*/ 24492 w 24709"/>
              <a:gd name="connsiteY7" fmla="*/ 7098 h 21977"/>
              <a:gd name="connsiteX8" fmla="*/ 24471 w 24709"/>
              <a:gd name="connsiteY8" fmla="*/ 21977 h 21977"/>
              <a:gd name="connsiteX9" fmla="*/ 9780 w 24709"/>
              <a:gd name="connsiteY9" fmla="*/ 21890 h 21977"/>
              <a:gd name="connsiteX10" fmla="*/ 9370 w 24709"/>
              <a:gd name="connsiteY10" fmla="*/ 19394 h 21977"/>
              <a:gd name="connsiteX11" fmla="*/ 7789 w 24709"/>
              <a:gd name="connsiteY11" fmla="*/ 17839 h 21977"/>
              <a:gd name="connsiteX0" fmla="*/ 7789 w 24709"/>
              <a:gd name="connsiteY0" fmla="*/ 17458 h 21596"/>
              <a:gd name="connsiteX1" fmla="*/ 6733 w 24709"/>
              <a:gd name="connsiteY1" fmla="*/ 14931 h 21596"/>
              <a:gd name="connsiteX2" fmla="*/ 3324 w 24709"/>
              <a:gd name="connsiteY2" fmla="*/ 16127 h 21596"/>
              <a:gd name="connsiteX3" fmla="*/ 0 w 24709"/>
              <a:gd name="connsiteY3" fmla="*/ 7883 h 21596"/>
              <a:gd name="connsiteX4" fmla="*/ 35 w 24709"/>
              <a:gd name="connsiteY4" fmla="*/ 80 h 21596"/>
              <a:gd name="connsiteX5" fmla="*/ 16554 w 24709"/>
              <a:gd name="connsiteY5" fmla="*/ 84 h 21596"/>
              <a:gd name="connsiteX6" fmla="*/ 24408 w 24709"/>
              <a:gd name="connsiteY6" fmla="*/ 0 h 21596"/>
              <a:gd name="connsiteX7" fmla="*/ 24492 w 24709"/>
              <a:gd name="connsiteY7" fmla="*/ 6717 h 21596"/>
              <a:gd name="connsiteX8" fmla="*/ 24471 w 24709"/>
              <a:gd name="connsiteY8" fmla="*/ 21596 h 21596"/>
              <a:gd name="connsiteX9" fmla="*/ 9780 w 24709"/>
              <a:gd name="connsiteY9" fmla="*/ 21509 h 21596"/>
              <a:gd name="connsiteX10" fmla="*/ 9370 w 24709"/>
              <a:gd name="connsiteY10" fmla="*/ 19013 h 21596"/>
              <a:gd name="connsiteX11" fmla="*/ 7789 w 24709"/>
              <a:gd name="connsiteY11" fmla="*/ 17458 h 21596"/>
              <a:gd name="connsiteX0" fmla="*/ 7789 w 24709"/>
              <a:gd name="connsiteY0" fmla="*/ 17458 h 21596"/>
              <a:gd name="connsiteX1" fmla="*/ 6733 w 24709"/>
              <a:gd name="connsiteY1" fmla="*/ 14931 h 21596"/>
              <a:gd name="connsiteX2" fmla="*/ 3324 w 24709"/>
              <a:gd name="connsiteY2" fmla="*/ 16127 h 21596"/>
              <a:gd name="connsiteX3" fmla="*/ 0 w 24709"/>
              <a:gd name="connsiteY3" fmla="*/ 7883 h 21596"/>
              <a:gd name="connsiteX4" fmla="*/ 35 w 24709"/>
              <a:gd name="connsiteY4" fmla="*/ 80 h 21596"/>
              <a:gd name="connsiteX5" fmla="*/ 24408 w 24709"/>
              <a:gd name="connsiteY5" fmla="*/ 0 h 21596"/>
              <a:gd name="connsiteX6" fmla="*/ 24492 w 24709"/>
              <a:gd name="connsiteY6" fmla="*/ 6717 h 21596"/>
              <a:gd name="connsiteX7" fmla="*/ 24471 w 24709"/>
              <a:gd name="connsiteY7" fmla="*/ 21596 h 21596"/>
              <a:gd name="connsiteX8" fmla="*/ 9780 w 24709"/>
              <a:gd name="connsiteY8" fmla="*/ 21509 h 21596"/>
              <a:gd name="connsiteX9" fmla="*/ 9370 w 24709"/>
              <a:gd name="connsiteY9" fmla="*/ 19013 h 21596"/>
              <a:gd name="connsiteX10" fmla="*/ 7789 w 24709"/>
              <a:gd name="connsiteY10" fmla="*/ 17458 h 21596"/>
              <a:gd name="connsiteX0" fmla="*/ 7789 w 26913"/>
              <a:gd name="connsiteY0" fmla="*/ 17458 h 21596"/>
              <a:gd name="connsiteX1" fmla="*/ 6733 w 26913"/>
              <a:gd name="connsiteY1" fmla="*/ 14931 h 21596"/>
              <a:gd name="connsiteX2" fmla="*/ 3324 w 26913"/>
              <a:gd name="connsiteY2" fmla="*/ 16127 h 21596"/>
              <a:gd name="connsiteX3" fmla="*/ 0 w 26913"/>
              <a:gd name="connsiteY3" fmla="*/ 7883 h 21596"/>
              <a:gd name="connsiteX4" fmla="*/ 35 w 26913"/>
              <a:gd name="connsiteY4" fmla="*/ 80 h 21596"/>
              <a:gd name="connsiteX5" fmla="*/ 24408 w 26913"/>
              <a:gd name="connsiteY5" fmla="*/ 0 h 21596"/>
              <a:gd name="connsiteX6" fmla="*/ 24471 w 26913"/>
              <a:gd name="connsiteY6" fmla="*/ 21596 h 21596"/>
              <a:gd name="connsiteX7" fmla="*/ 9780 w 26913"/>
              <a:gd name="connsiteY7" fmla="*/ 21509 h 21596"/>
              <a:gd name="connsiteX8" fmla="*/ 9370 w 26913"/>
              <a:gd name="connsiteY8" fmla="*/ 19013 h 21596"/>
              <a:gd name="connsiteX9" fmla="*/ 7789 w 26913"/>
              <a:gd name="connsiteY9" fmla="*/ 17458 h 21596"/>
              <a:gd name="connsiteX0" fmla="*/ 7789 w 25559"/>
              <a:gd name="connsiteY0" fmla="*/ 17458 h 21596"/>
              <a:gd name="connsiteX1" fmla="*/ 6733 w 25559"/>
              <a:gd name="connsiteY1" fmla="*/ 14931 h 21596"/>
              <a:gd name="connsiteX2" fmla="*/ 3324 w 25559"/>
              <a:gd name="connsiteY2" fmla="*/ 16127 h 21596"/>
              <a:gd name="connsiteX3" fmla="*/ 0 w 25559"/>
              <a:gd name="connsiteY3" fmla="*/ 7883 h 21596"/>
              <a:gd name="connsiteX4" fmla="*/ 35 w 25559"/>
              <a:gd name="connsiteY4" fmla="*/ 80 h 21596"/>
              <a:gd name="connsiteX5" fmla="*/ 24408 w 25559"/>
              <a:gd name="connsiteY5" fmla="*/ 0 h 21596"/>
              <a:gd name="connsiteX6" fmla="*/ 24471 w 25559"/>
              <a:gd name="connsiteY6" fmla="*/ 21596 h 21596"/>
              <a:gd name="connsiteX7" fmla="*/ 9780 w 25559"/>
              <a:gd name="connsiteY7" fmla="*/ 21509 h 21596"/>
              <a:gd name="connsiteX8" fmla="*/ 9370 w 25559"/>
              <a:gd name="connsiteY8" fmla="*/ 19013 h 21596"/>
              <a:gd name="connsiteX9" fmla="*/ 7789 w 25559"/>
              <a:gd name="connsiteY9" fmla="*/ 17458 h 21596"/>
              <a:gd name="connsiteX0" fmla="*/ 7789 w 24471"/>
              <a:gd name="connsiteY0" fmla="*/ 17458 h 21596"/>
              <a:gd name="connsiteX1" fmla="*/ 6733 w 24471"/>
              <a:gd name="connsiteY1" fmla="*/ 14931 h 21596"/>
              <a:gd name="connsiteX2" fmla="*/ 3324 w 24471"/>
              <a:gd name="connsiteY2" fmla="*/ 16127 h 21596"/>
              <a:gd name="connsiteX3" fmla="*/ 0 w 24471"/>
              <a:gd name="connsiteY3" fmla="*/ 7883 h 21596"/>
              <a:gd name="connsiteX4" fmla="*/ 35 w 24471"/>
              <a:gd name="connsiteY4" fmla="*/ 80 h 21596"/>
              <a:gd name="connsiteX5" fmla="*/ 24408 w 24471"/>
              <a:gd name="connsiteY5" fmla="*/ 0 h 21596"/>
              <a:gd name="connsiteX6" fmla="*/ 24471 w 24471"/>
              <a:gd name="connsiteY6" fmla="*/ 21596 h 21596"/>
              <a:gd name="connsiteX7" fmla="*/ 9780 w 24471"/>
              <a:gd name="connsiteY7" fmla="*/ 21509 h 21596"/>
              <a:gd name="connsiteX8" fmla="*/ 9370 w 24471"/>
              <a:gd name="connsiteY8" fmla="*/ 19013 h 21596"/>
              <a:gd name="connsiteX9" fmla="*/ 7789 w 24471"/>
              <a:gd name="connsiteY9" fmla="*/ 17458 h 21596"/>
              <a:gd name="connsiteX0" fmla="*/ 7789 w 24497"/>
              <a:gd name="connsiteY0" fmla="*/ 17378 h 21516"/>
              <a:gd name="connsiteX1" fmla="*/ 6733 w 24497"/>
              <a:gd name="connsiteY1" fmla="*/ 14851 h 21516"/>
              <a:gd name="connsiteX2" fmla="*/ 3324 w 24497"/>
              <a:gd name="connsiteY2" fmla="*/ 16047 h 21516"/>
              <a:gd name="connsiteX3" fmla="*/ 0 w 24497"/>
              <a:gd name="connsiteY3" fmla="*/ 7803 h 21516"/>
              <a:gd name="connsiteX4" fmla="*/ 35 w 24497"/>
              <a:gd name="connsiteY4" fmla="*/ 0 h 21516"/>
              <a:gd name="connsiteX5" fmla="*/ 24465 w 24497"/>
              <a:gd name="connsiteY5" fmla="*/ 75 h 21516"/>
              <a:gd name="connsiteX6" fmla="*/ 24471 w 24497"/>
              <a:gd name="connsiteY6" fmla="*/ 21516 h 21516"/>
              <a:gd name="connsiteX7" fmla="*/ 9780 w 24497"/>
              <a:gd name="connsiteY7" fmla="*/ 21429 h 21516"/>
              <a:gd name="connsiteX8" fmla="*/ 9370 w 24497"/>
              <a:gd name="connsiteY8" fmla="*/ 18933 h 21516"/>
              <a:gd name="connsiteX9" fmla="*/ 7789 w 24497"/>
              <a:gd name="connsiteY9" fmla="*/ 17378 h 21516"/>
              <a:gd name="connsiteX0" fmla="*/ 7789 w 24471"/>
              <a:gd name="connsiteY0" fmla="*/ 17378 h 21516"/>
              <a:gd name="connsiteX1" fmla="*/ 6733 w 24471"/>
              <a:gd name="connsiteY1" fmla="*/ 14851 h 21516"/>
              <a:gd name="connsiteX2" fmla="*/ 3324 w 24471"/>
              <a:gd name="connsiteY2" fmla="*/ 16047 h 21516"/>
              <a:gd name="connsiteX3" fmla="*/ 0 w 24471"/>
              <a:gd name="connsiteY3" fmla="*/ 7803 h 21516"/>
              <a:gd name="connsiteX4" fmla="*/ 35 w 24471"/>
              <a:gd name="connsiteY4" fmla="*/ 0 h 21516"/>
              <a:gd name="connsiteX5" fmla="*/ 24465 w 24471"/>
              <a:gd name="connsiteY5" fmla="*/ 75 h 21516"/>
              <a:gd name="connsiteX6" fmla="*/ 24471 w 24471"/>
              <a:gd name="connsiteY6" fmla="*/ 21516 h 21516"/>
              <a:gd name="connsiteX7" fmla="*/ 9780 w 24471"/>
              <a:gd name="connsiteY7" fmla="*/ 21429 h 21516"/>
              <a:gd name="connsiteX8" fmla="*/ 9370 w 24471"/>
              <a:gd name="connsiteY8" fmla="*/ 18933 h 21516"/>
              <a:gd name="connsiteX9" fmla="*/ 7789 w 24471"/>
              <a:gd name="connsiteY9" fmla="*/ 17378 h 21516"/>
              <a:gd name="connsiteX0" fmla="*/ 7789 w 24499"/>
              <a:gd name="connsiteY0" fmla="*/ 17378 h 21516"/>
              <a:gd name="connsiteX1" fmla="*/ 6733 w 24499"/>
              <a:gd name="connsiteY1" fmla="*/ 14851 h 21516"/>
              <a:gd name="connsiteX2" fmla="*/ 3324 w 24499"/>
              <a:gd name="connsiteY2" fmla="*/ 16047 h 21516"/>
              <a:gd name="connsiteX3" fmla="*/ 0 w 24499"/>
              <a:gd name="connsiteY3" fmla="*/ 7803 h 21516"/>
              <a:gd name="connsiteX4" fmla="*/ 35 w 24499"/>
              <a:gd name="connsiteY4" fmla="*/ 0 h 21516"/>
              <a:gd name="connsiteX5" fmla="*/ 24465 w 24499"/>
              <a:gd name="connsiteY5" fmla="*/ 75 h 21516"/>
              <a:gd name="connsiteX6" fmla="*/ 24499 w 24499"/>
              <a:gd name="connsiteY6" fmla="*/ 21516 h 21516"/>
              <a:gd name="connsiteX7" fmla="*/ 9780 w 24499"/>
              <a:gd name="connsiteY7" fmla="*/ 21429 h 21516"/>
              <a:gd name="connsiteX8" fmla="*/ 9370 w 24499"/>
              <a:gd name="connsiteY8" fmla="*/ 18933 h 21516"/>
              <a:gd name="connsiteX9" fmla="*/ 7789 w 24499"/>
              <a:gd name="connsiteY9" fmla="*/ 17378 h 21516"/>
              <a:gd name="connsiteX0" fmla="*/ 7789 w 24499"/>
              <a:gd name="connsiteY0" fmla="*/ 17392 h 21530"/>
              <a:gd name="connsiteX1" fmla="*/ 6733 w 24499"/>
              <a:gd name="connsiteY1" fmla="*/ 14865 h 21530"/>
              <a:gd name="connsiteX2" fmla="*/ 3324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733 w 24499"/>
              <a:gd name="connsiteY1" fmla="*/ 14865 h 21530"/>
              <a:gd name="connsiteX2" fmla="*/ 3324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324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22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22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22 w 24499"/>
              <a:gd name="connsiteY2" fmla="*/ 16061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443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7817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509 h 21530"/>
              <a:gd name="connsiteX8" fmla="*/ 9370 w 24499"/>
              <a:gd name="connsiteY8" fmla="*/ 18947 h 21530"/>
              <a:gd name="connsiteX9" fmla="*/ 7789 w 24499"/>
              <a:gd name="connsiteY9" fmla="*/ 17392 h 21530"/>
              <a:gd name="connsiteX0" fmla="*/ 7789 w 24499"/>
              <a:gd name="connsiteY0" fmla="*/ 17392 h 21530"/>
              <a:gd name="connsiteX1" fmla="*/ 6605 w 24499"/>
              <a:gd name="connsiteY1" fmla="*/ 15353 h 21530"/>
              <a:gd name="connsiteX2" fmla="*/ 3693 w 24499"/>
              <a:gd name="connsiteY2" fmla="*/ 16172 h 21530"/>
              <a:gd name="connsiteX3" fmla="*/ 0 w 24499"/>
              <a:gd name="connsiteY3" fmla="*/ 10875 h 21530"/>
              <a:gd name="connsiteX4" fmla="*/ 35 w 24499"/>
              <a:gd name="connsiteY4" fmla="*/ 14 h 21530"/>
              <a:gd name="connsiteX5" fmla="*/ 24479 w 24499"/>
              <a:gd name="connsiteY5" fmla="*/ 0 h 21530"/>
              <a:gd name="connsiteX6" fmla="*/ 24499 w 24499"/>
              <a:gd name="connsiteY6" fmla="*/ 21530 h 21530"/>
              <a:gd name="connsiteX7" fmla="*/ 9780 w 24499"/>
              <a:gd name="connsiteY7" fmla="*/ 21509 h 21530"/>
              <a:gd name="connsiteX8" fmla="*/ 9370 w 24499"/>
              <a:gd name="connsiteY8" fmla="*/ 18947 h 21530"/>
              <a:gd name="connsiteX9" fmla="*/ 7789 w 24499"/>
              <a:gd name="connsiteY9" fmla="*/ 17392 h 21530"/>
              <a:gd name="connsiteX0" fmla="*/ 7767 w 24477"/>
              <a:gd name="connsiteY0" fmla="*/ 17392 h 21530"/>
              <a:gd name="connsiteX1" fmla="*/ 6583 w 24477"/>
              <a:gd name="connsiteY1" fmla="*/ 15353 h 21530"/>
              <a:gd name="connsiteX2" fmla="*/ 3671 w 24477"/>
              <a:gd name="connsiteY2" fmla="*/ 16172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9348 w 24477"/>
              <a:gd name="connsiteY8" fmla="*/ 18947 h 21530"/>
              <a:gd name="connsiteX9" fmla="*/ 7767 w 24477"/>
              <a:gd name="connsiteY9" fmla="*/ 17392 h 21530"/>
              <a:gd name="connsiteX0" fmla="*/ 7767 w 24477"/>
              <a:gd name="connsiteY0" fmla="*/ 17392 h 21530"/>
              <a:gd name="connsiteX1" fmla="*/ 6583 w 24477"/>
              <a:gd name="connsiteY1" fmla="*/ 15353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9348 w 24477"/>
              <a:gd name="connsiteY8" fmla="*/ 18947 h 21530"/>
              <a:gd name="connsiteX9" fmla="*/ 7767 w 24477"/>
              <a:gd name="connsiteY9" fmla="*/ 17392 h 21530"/>
              <a:gd name="connsiteX0" fmla="*/ 7767 w 24477"/>
              <a:gd name="connsiteY0" fmla="*/ 17392 h 21530"/>
              <a:gd name="connsiteX1" fmla="*/ 6583 w 24477"/>
              <a:gd name="connsiteY1" fmla="*/ 15353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9348 w 24477"/>
              <a:gd name="connsiteY8" fmla="*/ 18947 h 21530"/>
              <a:gd name="connsiteX9" fmla="*/ 7767 w 24477"/>
              <a:gd name="connsiteY9" fmla="*/ 17392 h 21530"/>
              <a:gd name="connsiteX0" fmla="*/ 7767 w 24477"/>
              <a:gd name="connsiteY0" fmla="*/ 17392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9348 w 24477"/>
              <a:gd name="connsiteY8" fmla="*/ 18947 h 21530"/>
              <a:gd name="connsiteX9" fmla="*/ 7767 w 24477"/>
              <a:gd name="connsiteY9" fmla="*/ 17392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9348 w 24477"/>
              <a:gd name="connsiteY8" fmla="*/ 18947 h 21530"/>
              <a:gd name="connsiteX9" fmla="*/ 5484 w 24477"/>
              <a:gd name="connsiteY9"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7461 w 24477"/>
              <a:gd name="connsiteY8" fmla="*/ 17731 h 21530"/>
              <a:gd name="connsiteX9" fmla="*/ 5484 w 24477"/>
              <a:gd name="connsiteY9"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8559 w 24477"/>
              <a:gd name="connsiteY8" fmla="*/ 18801 h 21530"/>
              <a:gd name="connsiteX9" fmla="*/ 7461 w 24477"/>
              <a:gd name="connsiteY9" fmla="*/ 17731 h 21530"/>
              <a:gd name="connsiteX10" fmla="*/ 5484 w 24477"/>
              <a:gd name="connsiteY10"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8450 w 24477"/>
              <a:gd name="connsiteY8" fmla="*/ 19100 h 21530"/>
              <a:gd name="connsiteX9" fmla="*/ 7461 w 24477"/>
              <a:gd name="connsiteY9" fmla="*/ 17731 h 21530"/>
              <a:gd name="connsiteX10" fmla="*/ 5484 w 24477"/>
              <a:gd name="connsiteY10"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8327 w 24477"/>
              <a:gd name="connsiteY8" fmla="*/ 20783 h 21530"/>
              <a:gd name="connsiteX9" fmla="*/ 8450 w 24477"/>
              <a:gd name="connsiteY9" fmla="*/ 19100 h 21530"/>
              <a:gd name="connsiteX10" fmla="*/ 7461 w 24477"/>
              <a:gd name="connsiteY10" fmla="*/ 17731 h 21530"/>
              <a:gd name="connsiteX11" fmla="*/ 5484 w 24477"/>
              <a:gd name="connsiteY11"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9758 w 24477"/>
              <a:gd name="connsiteY7" fmla="*/ 21509 h 21530"/>
              <a:gd name="connsiteX8" fmla="*/ 10118 w 24477"/>
              <a:gd name="connsiteY8" fmla="*/ 19866 h 21530"/>
              <a:gd name="connsiteX9" fmla="*/ 8450 w 24477"/>
              <a:gd name="connsiteY9" fmla="*/ 19100 h 21530"/>
              <a:gd name="connsiteX10" fmla="*/ 7461 w 24477"/>
              <a:gd name="connsiteY10" fmla="*/ 17731 h 21530"/>
              <a:gd name="connsiteX11" fmla="*/ 5484 w 24477"/>
              <a:gd name="connsiteY11"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461 w 24477"/>
              <a:gd name="connsiteY10" fmla="*/ 17731 h 21530"/>
              <a:gd name="connsiteX11" fmla="*/ 5484 w 24477"/>
              <a:gd name="connsiteY11"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461 w 24477"/>
              <a:gd name="connsiteY10" fmla="*/ 17731 h 21530"/>
              <a:gd name="connsiteX11" fmla="*/ 5484 w 24477"/>
              <a:gd name="connsiteY11"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461 w 24477"/>
              <a:gd name="connsiteY10" fmla="*/ 17731 h 21530"/>
              <a:gd name="connsiteX11" fmla="*/ 5484 w 24477"/>
              <a:gd name="connsiteY11"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461 w 24477"/>
              <a:gd name="connsiteY10" fmla="*/ 17731 h 21530"/>
              <a:gd name="connsiteX11" fmla="*/ 5484 w 24477"/>
              <a:gd name="connsiteY11" fmla="*/ 17691 h 21530"/>
              <a:gd name="connsiteX0" fmla="*/ 5484 w 24477"/>
              <a:gd name="connsiteY0" fmla="*/ 17691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420 w 24477"/>
              <a:gd name="connsiteY10" fmla="*/ 17795 h 21530"/>
              <a:gd name="connsiteX11" fmla="*/ 5484 w 24477"/>
              <a:gd name="connsiteY11" fmla="*/ 17691 h 21530"/>
              <a:gd name="connsiteX0" fmla="*/ 5703 w 24477"/>
              <a:gd name="connsiteY0" fmla="*/ 17798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420 w 24477"/>
              <a:gd name="connsiteY10" fmla="*/ 17795 h 21530"/>
              <a:gd name="connsiteX11" fmla="*/ 5703 w 24477"/>
              <a:gd name="connsiteY11" fmla="*/ 17798 h 21530"/>
              <a:gd name="connsiteX0" fmla="*/ 5703 w 24477"/>
              <a:gd name="connsiteY0" fmla="*/ 17798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63 w 24477"/>
              <a:gd name="connsiteY1" fmla="*/ 1610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4149 w 24477"/>
              <a:gd name="connsiteY1" fmla="*/ 16249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703 w 24477"/>
              <a:gd name="connsiteY0" fmla="*/ 17798 h 21530"/>
              <a:gd name="connsiteX1" fmla="*/ 3862 w 24477"/>
              <a:gd name="connsiteY1" fmla="*/ 1642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703 w 24477"/>
              <a:gd name="connsiteY11" fmla="*/ 17798 h 21530"/>
              <a:gd name="connsiteX0" fmla="*/ 5648 w 24477"/>
              <a:gd name="connsiteY0" fmla="*/ 17713 h 21530"/>
              <a:gd name="connsiteX1" fmla="*/ 3862 w 24477"/>
              <a:gd name="connsiteY1" fmla="*/ 16420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648 w 24477"/>
              <a:gd name="connsiteY11" fmla="*/ 17713 h 21530"/>
              <a:gd name="connsiteX0" fmla="*/ 5648 w 24477"/>
              <a:gd name="connsiteY0" fmla="*/ 17713 h 21530"/>
              <a:gd name="connsiteX1" fmla="*/ 4258 w 24477"/>
              <a:gd name="connsiteY1" fmla="*/ 16313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648 w 24477"/>
              <a:gd name="connsiteY11" fmla="*/ 17713 h 21530"/>
              <a:gd name="connsiteX0" fmla="*/ 5416 w 24477"/>
              <a:gd name="connsiteY0" fmla="*/ 17777 h 21530"/>
              <a:gd name="connsiteX1" fmla="*/ 4258 w 24477"/>
              <a:gd name="connsiteY1" fmla="*/ 16313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416 w 24477"/>
              <a:gd name="connsiteY11" fmla="*/ 17777 h 21530"/>
              <a:gd name="connsiteX0" fmla="*/ 5416 w 24477"/>
              <a:gd name="connsiteY0" fmla="*/ 17777 h 21530"/>
              <a:gd name="connsiteX1" fmla="*/ 4258 w 24477"/>
              <a:gd name="connsiteY1" fmla="*/ 16313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416 w 24477"/>
              <a:gd name="connsiteY11" fmla="*/ 17777 h 21530"/>
              <a:gd name="connsiteX0" fmla="*/ 5416 w 24477"/>
              <a:gd name="connsiteY0" fmla="*/ 17777 h 21530"/>
              <a:gd name="connsiteX1" fmla="*/ 4258 w 24477"/>
              <a:gd name="connsiteY1" fmla="*/ 16313 h 21530"/>
              <a:gd name="connsiteX2" fmla="*/ 2030 w 24477"/>
              <a:gd name="connsiteY2" fmla="*/ 16449 h 21530"/>
              <a:gd name="connsiteX3" fmla="*/ 5 w 24477"/>
              <a:gd name="connsiteY3" fmla="*/ 10832 h 21530"/>
              <a:gd name="connsiteX4" fmla="*/ 13 w 24477"/>
              <a:gd name="connsiteY4" fmla="*/ 14 h 21530"/>
              <a:gd name="connsiteX5" fmla="*/ 24457 w 24477"/>
              <a:gd name="connsiteY5" fmla="*/ 0 h 21530"/>
              <a:gd name="connsiteX6" fmla="*/ 24477 w 24477"/>
              <a:gd name="connsiteY6" fmla="*/ 21530 h 21530"/>
              <a:gd name="connsiteX7" fmla="*/ 11207 w 24477"/>
              <a:gd name="connsiteY7" fmla="*/ 21509 h 21530"/>
              <a:gd name="connsiteX8" fmla="*/ 10118 w 24477"/>
              <a:gd name="connsiteY8" fmla="*/ 19866 h 21530"/>
              <a:gd name="connsiteX9" fmla="*/ 8450 w 24477"/>
              <a:gd name="connsiteY9" fmla="*/ 19100 h 21530"/>
              <a:gd name="connsiteX10" fmla="*/ 7133 w 24477"/>
              <a:gd name="connsiteY10" fmla="*/ 17731 h 21530"/>
              <a:gd name="connsiteX11" fmla="*/ 5416 w 24477"/>
              <a:gd name="connsiteY11" fmla="*/ 17777 h 21530"/>
              <a:gd name="connsiteX0" fmla="*/ 5411 w 24472"/>
              <a:gd name="connsiteY0" fmla="*/ 17777 h 21530"/>
              <a:gd name="connsiteX1" fmla="*/ 4253 w 24472"/>
              <a:gd name="connsiteY1" fmla="*/ 16313 h 21530"/>
              <a:gd name="connsiteX2" fmla="*/ 2025 w 24472"/>
              <a:gd name="connsiteY2" fmla="*/ 16449 h 21530"/>
              <a:gd name="connsiteX3" fmla="*/ 0 w 24472"/>
              <a:gd name="connsiteY3" fmla="*/ 10832 h 21530"/>
              <a:gd name="connsiteX4" fmla="*/ 65 w 24472"/>
              <a:gd name="connsiteY4" fmla="*/ 44 h 21530"/>
              <a:gd name="connsiteX5" fmla="*/ 24452 w 24472"/>
              <a:gd name="connsiteY5" fmla="*/ 0 h 21530"/>
              <a:gd name="connsiteX6" fmla="*/ 24472 w 24472"/>
              <a:gd name="connsiteY6" fmla="*/ 21530 h 21530"/>
              <a:gd name="connsiteX7" fmla="*/ 11202 w 24472"/>
              <a:gd name="connsiteY7" fmla="*/ 21509 h 21530"/>
              <a:gd name="connsiteX8" fmla="*/ 10113 w 24472"/>
              <a:gd name="connsiteY8" fmla="*/ 19866 h 21530"/>
              <a:gd name="connsiteX9" fmla="*/ 8445 w 24472"/>
              <a:gd name="connsiteY9" fmla="*/ 19100 h 21530"/>
              <a:gd name="connsiteX10" fmla="*/ 7128 w 24472"/>
              <a:gd name="connsiteY10" fmla="*/ 17731 h 21530"/>
              <a:gd name="connsiteX11" fmla="*/ 5411 w 24472"/>
              <a:gd name="connsiteY11" fmla="*/ 17777 h 21530"/>
              <a:gd name="connsiteX0" fmla="*/ 5359 w 24420"/>
              <a:gd name="connsiteY0" fmla="*/ 17777 h 21530"/>
              <a:gd name="connsiteX1" fmla="*/ 4201 w 24420"/>
              <a:gd name="connsiteY1" fmla="*/ 16313 h 21530"/>
              <a:gd name="connsiteX2" fmla="*/ 1973 w 24420"/>
              <a:gd name="connsiteY2" fmla="*/ 16449 h 21530"/>
              <a:gd name="connsiteX3" fmla="*/ 5 w 24420"/>
              <a:gd name="connsiteY3" fmla="*/ 10862 h 21530"/>
              <a:gd name="connsiteX4" fmla="*/ 13 w 24420"/>
              <a:gd name="connsiteY4" fmla="*/ 44 h 21530"/>
              <a:gd name="connsiteX5" fmla="*/ 24400 w 24420"/>
              <a:gd name="connsiteY5" fmla="*/ 0 h 21530"/>
              <a:gd name="connsiteX6" fmla="*/ 24420 w 24420"/>
              <a:gd name="connsiteY6" fmla="*/ 21530 h 21530"/>
              <a:gd name="connsiteX7" fmla="*/ 11150 w 24420"/>
              <a:gd name="connsiteY7" fmla="*/ 21509 h 21530"/>
              <a:gd name="connsiteX8" fmla="*/ 10061 w 24420"/>
              <a:gd name="connsiteY8" fmla="*/ 19866 h 21530"/>
              <a:gd name="connsiteX9" fmla="*/ 8393 w 24420"/>
              <a:gd name="connsiteY9" fmla="*/ 19100 h 21530"/>
              <a:gd name="connsiteX10" fmla="*/ 7076 w 24420"/>
              <a:gd name="connsiteY10" fmla="*/ 17731 h 21530"/>
              <a:gd name="connsiteX11" fmla="*/ 5359 w 24420"/>
              <a:gd name="connsiteY11" fmla="*/ 17777 h 21530"/>
              <a:gd name="connsiteX0" fmla="*/ 5359 w 24420"/>
              <a:gd name="connsiteY0" fmla="*/ 17777 h 21530"/>
              <a:gd name="connsiteX1" fmla="*/ 4201 w 24420"/>
              <a:gd name="connsiteY1" fmla="*/ 16313 h 21530"/>
              <a:gd name="connsiteX2" fmla="*/ 1648 w 24420"/>
              <a:gd name="connsiteY2" fmla="*/ 16126 h 21530"/>
              <a:gd name="connsiteX3" fmla="*/ 5 w 24420"/>
              <a:gd name="connsiteY3" fmla="*/ 10862 h 21530"/>
              <a:gd name="connsiteX4" fmla="*/ 13 w 24420"/>
              <a:gd name="connsiteY4" fmla="*/ 44 h 21530"/>
              <a:gd name="connsiteX5" fmla="*/ 24400 w 24420"/>
              <a:gd name="connsiteY5" fmla="*/ 0 h 21530"/>
              <a:gd name="connsiteX6" fmla="*/ 24420 w 24420"/>
              <a:gd name="connsiteY6" fmla="*/ 21530 h 21530"/>
              <a:gd name="connsiteX7" fmla="*/ 11150 w 24420"/>
              <a:gd name="connsiteY7" fmla="*/ 21509 h 21530"/>
              <a:gd name="connsiteX8" fmla="*/ 10061 w 24420"/>
              <a:gd name="connsiteY8" fmla="*/ 19866 h 21530"/>
              <a:gd name="connsiteX9" fmla="*/ 8393 w 24420"/>
              <a:gd name="connsiteY9" fmla="*/ 19100 h 21530"/>
              <a:gd name="connsiteX10" fmla="*/ 7076 w 24420"/>
              <a:gd name="connsiteY10" fmla="*/ 17731 h 21530"/>
              <a:gd name="connsiteX11" fmla="*/ 5359 w 24420"/>
              <a:gd name="connsiteY11" fmla="*/ 17777 h 21530"/>
              <a:gd name="connsiteX0" fmla="*/ 5359 w 24420"/>
              <a:gd name="connsiteY0" fmla="*/ 17777 h 21530"/>
              <a:gd name="connsiteX1" fmla="*/ 4201 w 24420"/>
              <a:gd name="connsiteY1" fmla="*/ 16313 h 21530"/>
              <a:gd name="connsiteX2" fmla="*/ 1648 w 24420"/>
              <a:gd name="connsiteY2" fmla="*/ 16126 h 21530"/>
              <a:gd name="connsiteX3" fmla="*/ 5 w 24420"/>
              <a:gd name="connsiteY3" fmla="*/ 10862 h 21530"/>
              <a:gd name="connsiteX4" fmla="*/ 13 w 24420"/>
              <a:gd name="connsiteY4" fmla="*/ 44 h 21530"/>
              <a:gd name="connsiteX5" fmla="*/ 24400 w 24420"/>
              <a:gd name="connsiteY5" fmla="*/ 0 h 21530"/>
              <a:gd name="connsiteX6" fmla="*/ 24420 w 24420"/>
              <a:gd name="connsiteY6" fmla="*/ 21530 h 21530"/>
              <a:gd name="connsiteX7" fmla="*/ 11150 w 24420"/>
              <a:gd name="connsiteY7" fmla="*/ 21509 h 21530"/>
              <a:gd name="connsiteX8" fmla="*/ 10061 w 24420"/>
              <a:gd name="connsiteY8" fmla="*/ 19866 h 21530"/>
              <a:gd name="connsiteX9" fmla="*/ 8393 w 24420"/>
              <a:gd name="connsiteY9" fmla="*/ 19100 h 21530"/>
              <a:gd name="connsiteX10" fmla="*/ 7076 w 24420"/>
              <a:gd name="connsiteY10" fmla="*/ 17731 h 21530"/>
              <a:gd name="connsiteX11" fmla="*/ 5359 w 24420"/>
              <a:gd name="connsiteY11" fmla="*/ 17777 h 21530"/>
              <a:gd name="connsiteX0" fmla="*/ 5390 w 24451"/>
              <a:gd name="connsiteY0" fmla="*/ 17793 h 21546"/>
              <a:gd name="connsiteX1" fmla="*/ 4232 w 24451"/>
              <a:gd name="connsiteY1" fmla="*/ 16329 h 21546"/>
              <a:gd name="connsiteX2" fmla="*/ 1679 w 24451"/>
              <a:gd name="connsiteY2" fmla="*/ 16142 h 21546"/>
              <a:gd name="connsiteX3" fmla="*/ 36 w 24451"/>
              <a:gd name="connsiteY3" fmla="*/ 10878 h 21546"/>
              <a:gd name="connsiteX4" fmla="*/ 6 w 24451"/>
              <a:gd name="connsiteY4" fmla="*/ 0 h 21546"/>
              <a:gd name="connsiteX5" fmla="*/ 24431 w 24451"/>
              <a:gd name="connsiteY5" fmla="*/ 16 h 21546"/>
              <a:gd name="connsiteX6" fmla="*/ 24451 w 24451"/>
              <a:gd name="connsiteY6" fmla="*/ 21546 h 21546"/>
              <a:gd name="connsiteX7" fmla="*/ 11181 w 24451"/>
              <a:gd name="connsiteY7" fmla="*/ 21525 h 21546"/>
              <a:gd name="connsiteX8" fmla="*/ 10092 w 24451"/>
              <a:gd name="connsiteY8" fmla="*/ 19882 h 21546"/>
              <a:gd name="connsiteX9" fmla="*/ 8424 w 24451"/>
              <a:gd name="connsiteY9" fmla="*/ 19116 h 21546"/>
              <a:gd name="connsiteX10" fmla="*/ 7107 w 24451"/>
              <a:gd name="connsiteY10" fmla="*/ 17747 h 21546"/>
              <a:gd name="connsiteX11" fmla="*/ 5390 w 24451"/>
              <a:gd name="connsiteY11" fmla="*/ 17793 h 21546"/>
              <a:gd name="connsiteX0" fmla="*/ 5390 w 24451"/>
              <a:gd name="connsiteY0" fmla="*/ 17793 h 21546"/>
              <a:gd name="connsiteX1" fmla="*/ 4232 w 24451"/>
              <a:gd name="connsiteY1" fmla="*/ 16329 h 21546"/>
              <a:gd name="connsiteX2" fmla="*/ 1679 w 24451"/>
              <a:gd name="connsiteY2" fmla="*/ 16142 h 21546"/>
              <a:gd name="connsiteX3" fmla="*/ 36 w 24451"/>
              <a:gd name="connsiteY3" fmla="*/ 10878 h 21546"/>
              <a:gd name="connsiteX4" fmla="*/ 6 w 24451"/>
              <a:gd name="connsiteY4" fmla="*/ 0 h 21546"/>
              <a:gd name="connsiteX5" fmla="*/ 24450 w 24451"/>
              <a:gd name="connsiteY5" fmla="*/ 16 h 21546"/>
              <a:gd name="connsiteX6" fmla="*/ 24451 w 24451"/>
              <a:gd name="connsiteY6" fmla="*/ 21546 h 21546"/>
              <a:gd name="connsiteX7" fmla="*/ 11181 w 24451"/>
              <a:gd name="connsiteY7" fmla="*/ 21525 h 21546"/>
              <a:gd name="connsiteX8" fmla="*/ 10092 w 24451"/>
              <a:gd name="connsiteY8" fmla="*/ 19882 h 21546"/>
              <a:gd name="connsiteX9" fmla="*/ 8424 w 24451"/>
              <a:gd name="connsiteY9" fmla="*/ 19116 h 21546"/>
              <a:gd name="connsiteX10" fmla="*/ 7107 w 24451"/>
              <a:gd name="connsiteY10" fmla="*/ 17747 h 21546"/>
              <a:gd name="connsiteX11" fmla="*/ 5390 w 24451"/>
              <a:gd name="connsiteY11" fmla="*/ 17793 h 21546"/>
              <a:gd name="connsiteX0" fmla="*/ 5390 w 24470"/>
              <a:gd name="connsiteY0" fmla="*/ 17793 h 21576"/>
              <a:gd name="connsiteX1" fmla="*/ 4232 w 24470"/>
              <a:gd name="connsiteY1" fmla="*/ 16329 h 21576"/>
              <a:gd name="connsiteX2" fmla="*/ 1679 w 24470"/>
              <a:gd name="connsiteY2" fmla="*/ 16142 h 21576"/>
              <a:gd name="connsiteX3" fmla="*/ 36 w 24470"/>
              <a:gd name="connsiteY3" fmla="*/ 10878 h 21576"/>
              <a:gd name="connsiteX4" fmla="*/ 6 w 24470"/>
              <a:gd name="connsiteY4" fmla="*/ 0 h 21576"/>
              <a:gd name="connsiteX5" fmla="*/ 24450 w 24470"/>
              <a:gd name="connsiteY5" fmla="*/ 16 h 21576"/>
              <a:gd name="connsiteX6" fmla="*/ 24470 w 24470"/>
              <a:gd name="connsiteY6" fmla="*/ 21576 h 21576"/>
              <a:gd name="connsiteX7" fmla="*/ 11181 w 24470"/>
              <a:gd name="connsiteY7" fmla="*/ 21525 h 21576"/>
              <a:gd name="connsiteX8" fmla="*/ 10092 w 24470"/>
              <a:gd name="connsiteY8" fmla="*/ 19882 h 21576"/>
              <a:gd name="connsiteX9" fmla="*/ 8424 w 24470"/>
              <a:gd name="connsiteY9" fmla="*/ 19116 h 21576"/>
              <a:gd name="connsiteX10" fmla="*/ 7107 w 24470"/>
              <a:gd name="connsiteY10" fmla="*/ 17747 h 21576"/>
              <a:gd name="connsiteX11" fmla="*/ 5390 w 24470"/>
              <a:gd name="connsiteY11" fmla="*/ 17793 h 21576"/>
              <a:gd name="connsiteX0" fmla="*/ 5390 w 24472"/>
              <a:gd name="connsiteY0" fmla="*/ 17793 h 21576"/>
              <a:gd name="connsiteX1" fmla="*/ 4232 w 24472"/>
              <a:gd name="connsiteY1" fmla="*/ 16329 h 21576"/>
              <a:gd name="connsiteX2" fmla="*/ 1679 w 24472"/>
              <a:gd name="connsiteY2" fmla="*/ 16142 h 21576"/>
              <a:gd name="connsiteX3" fmla="*/ 36 w 24472"/>
              <a:gd name="connsiteY3" fmla="*/ 10878 h 21576"/>
              <a:gd name="connsiteX4" fmla="*/ 6 w 24472"/>
              <a:gd name="connsiteY4" fmla="*/ 0 h 21576"/>
              <a:gd name="connsiteX5" fmla="*/ 24450 w 24472"/>
              <a:gd name="connsiteY5" fmla="*/ 16 h 21576"/>
              <a:gd name="connsiteX6" fmla="*/ 24470 w 24472"/>
              <a:gd name="connsiteY6" fmla="*/ 21576 h 21576"/>
              <a:gd name="connsiteX7" fmla="*/ 11181 w 24472"/>
              <a:gd name="connsiteY7" fmla="*/ 21525 h 21576"/>
              <a:gd name="connsiteX8" fmla="*/ 10092 w 24472"/>
              <a:gd name="connsiteY8" fmla="*/ 19882 h 21576"/>
              <a:gd name="connsiteX9" fmla="*/ 8424 w 24472"/>
              <a:gd name="connsiteY9" fmla="*/ 19116 h 21576"/>
              <a:gd name="connsiteX10" fmla="*/ 7107 w 24472"/>
              <a:gd name="connsiteY10" fmla="*/ 17747 h 21576"/>
              <a:gd name="connsiteX11" fmla="*/ 5390 w 24472"/>
              <a:gd name="connsiteY11" fmla="*/ 17793 h 21576"/>
              <a:gd name="connsiteX0" fmla="*/ 5390 w 24487"/>
              <a:gd name="connsiteY0" fmla="*/ 17793 h 21576"/>
              <a:gd name="connsiteX1" fmla="*/ 4232 w 24487"/>
              <a:gd name="connsiteY1" fmla="*/ 16329 h 21576"/>
              <a:gd name="connsiteX2" fmla="*/ 1679 w 24487"/>
              <a:gd name="connsiteY2" fmla="*/ 16142 h 21576"/>
              <a:gd name="connsiteX3" fmla="*/ 36 w 24487"/>
              <a:gd name="connsiteY3" fmla="*/ 10878 h 21576"/>
              <a:gd name="connsiteX4" fmla="*/ 6 w 24487"/>
              <a:gd name="connsiteY4" fmla="*/ 0 h 21576"/>
              <a:gd name="connsiteX5" fmla="*/ 24450 w 24487"/>
              <a:gd name="connsiteY5" fmla="*/ 16 h 21576"/>
              <a:gd name="connsiteX6" fmla="*/ 24470 w 24487"/>
              <a:gd name="connsiteY6" fmla="*/ 21576 h 21576"/>
              <a:gd name="connsiteX7" fmla="*/ 11181 w 24487"/>
              <a:gd name="connsiteY7" fmla="*/ 21525 h 21576"/>
              <a:gd name="connsiteX8" fmla="*/ 10092 w 24487"/>
              <a:gd name="connsiteY8" fmla="*/ 19882 h 21576"/>
              <a:gd name="connsiteX9" fmla="*/ 8424 w 24487"/>
              <a:gd name="connsiteY9" fmla="*/ 19116 h 21576"/>
              <a:gd name="connsiteX10" fmla="*/ 7107 w 24487"/>
              <a:gd name="connsiteY10" fmla="*/ 17747 h 21576"/>
              <a:gd name="connsiteX11" fmla="*/ 5390 w 24487"/>
              <a:gd name="connsiteY11" fmla="*/ 17793 h 21576"/>
              <a:gd name="connsiteX0" fmla="*/ 5390 w 24487"/>
              <a:gd name="connsiteY0" fmla="*/ 1779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24 w 24487"/>
              <a:gd name="connsiteY9" fmla="*/ 19116 h 21585"/>
              <a:gd name="connsiteX10" fmla="*/ 7107 w 24487"/>
              <a:gd name="connsiteY10" fmla="*/ 17747 h 21585"/>
              <a:gd name="connsiteX11" fmla="*/ 5390 w 24487"/>
              <a:gd name="connsiteY11" fmla="*/ 17793 h 21585"/>
              <a:gd name="connsiteX0" fmla="*/ 5390 w 24487"/>
              <a:gd name="connsiteY0" fmla="*/ 1779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24 w 24487"/>
              <a:gd name="connsiteY9" fmla="*/ 19116 h 21585"/>
              <a:gd name="connsiteX10" fmla="*/ 7107 w 24487"/>
              <a:gd name="connsiteY10" fmla="*/ 17747 h 21585"/>
              <a:gd name="connsiteX11" fmla="*/ 5390 w 24487"/>
              <a:gd name="connsiteY11" fmla="*/ 17793 h 21585"/>
              <a:gd name="connsiteX0" fmla="*/ 5390 w 24487"/>
              <a:gd name="connsiteY0" fmla="*/ 1779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24 w 24487"/>
              <a:gd name="connsiteY9" fmla="*/ 19116 h 21585"/>
              <a:gd name="connsiteX10" fmla="*/ 7107 w 24487"/>
              <a:gd name="connsiteY10" fmla="*/ 17747 h 21585"/>
              <a:gd name="connsiteX11" fmla="*/ 5390 w 24487"/>
              <a:gd name="connsiteY11" fmla="*/ 17793 h 21585"/>
              <a:gd name="connsiteX0" fmla="*/ 5390 w 24487"/>
              <a:gd name="connsiteY0" fmla="*/ 1779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24 w 24487"/>
              <a:gd name="connsiteY9" fmla="*/ 19116 h 21585"/>
              <a:gd name="connsiteX10" fmla="*/ 7107 w 24487"/>
              <a:gd name="connsiteY10" fmla="*/ 17747 h 21585"/>
              <a:gd name="connsiteX11" fmla="*/ 5390 w 24487"/>
              <a:gd name="connsiteY11" fmla="*/ 17793 h 21585"/>
              <a:gd name="connsiteX0" fmla="*/ 5390 w 24487"/>
              <a:gd name="connsiteY0" fmla="*/ 1779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24 w 24487"/>
              <a:gd name="connsiteY9" fmla="*/ 19116 h 21585"/>
              <a:gd name="connsiteX10" fmla="*/ 7107 w 24487"/>
              <a:gd name="connsiteY10" fmla="*/ 17747 h 21585"/>
              <a:gd name="connsiteX11" fmla="*/ 5390 w 24487"/>
              <a:gd name="connsiteY11" fmla="*/ 17793 h 21585"/>
              <a:gd name="connsiteX0" fmla="*/ 5390 w 24487"/>
              <a:gd name="connsiteY0" fmla="*/ 1779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05 w 24487"/>
              <a:gd name="connsiteY9" fmla="*/ 19266 h 21585"/>
              <a:gd name="connsiteX10" fmla="*/ 7107 w 24487"/>
              <a:gd name="connsiteY10" fmla="*/ 17747 h 21585"/>
              <a:gd name="connsiteX11" fmla="*/ 5390 w 24487"/>
              <a:gd name="connsiteY11" fmla="*/ 17793 h 21585"/>
              <a:gd name="connsiteX0" fmla="*/ 5409 w 24487"/>
              <a:gd name="connsiteY0" fmla="*/ 1788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05 w 24487"/>
              <a:gd name="connsiteY9" fmla="*/ 19266 h 21585"/>
              <a:gd name="connsiteX10" fmla="*/ 7107 w 24487"/>
              <a:gd name="connsiteY10" fmla="*/ 17747 h 21585"/>
              <a:gd name="connsiteX11" fmla="*/ 5409 w 24487"/>
              <a:gd name="connsiteY11" fmla="*/ 17883 h 21585"/>
              <a:gd name="connsiteX0" fmla="*/ 5409 w 24487"/>
              <a:gd name="connsiteY0" fmla="*/ 1788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05 w 24487"/>
              <a:gd name="connsiteY9" fmla="*/ 19266 h 21585"/>
              <a:gd name="connsiteX10" fmla="*/ 7107 w 24487"/>
              <a:gd name="connsiteY10" fmla="*/ 17747 h 21585"/>
              <a:gd name="connsiteX11" fmla="*/ 5409 w 24487"/>
              <a:gd name="connsiteY11" fmla="*/ 17883 h 21585"/>
              <a:gd name="connsiteX0" fmla="*/ 5409 w 24487"/>
              <a:gd name="connsiteY0" fmla="*/ 1788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05 w 24487"/>
              <a:gd name="connsiteY9" fmla="*/ 19266 h 21585"/>
              <a:gd name="connsiteX10" fmla="*/ 7107 w 24487"/>
              <a:gd name="connsiteY10" fmla="*/ 17747 h 21585"/>
              <a:gd name="connsiteX11" fmla="*/ 5409 w 24487"/>
              <a:gd name="connsiteY11" fmla="*/ 17883 h 21585"/>
              <a:gd name="connsiteX0" fmla="*/ 5409 w 24487"/>
              <a:gd name="connsiteY0" fmla="*/ 1788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882 h 21585"/>
              <a:gd name="connsiteX9" fmla="*/ 8405 w 24487"/>
              <a:gd name="connsiteY9" fmla="*/ 19266 h 21585"/>
              <a:gd name="connsiteX10" fmla="*/ 7107 w 24487"/>
              <a:gd name="connsiteY10" fmla="*/ 17747 h 21585"/>
              <a:gd name="connsiteX11" fmla="*/ 5409 w 24487"/>
              <a:gd name="connsiteY11" fmla="*/ 17883 h 21585"/>
              <a:gd name="connsiteX0" fmla="*/ 5409 w 24487"/>
              <a:gd name="connsiteY0" fmla="*/ 1788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946 h 21585"/>
              <a:gd name="connsiteX9" fmla="*/ 8405 w 24487"/>
              <a:gd name="connsiteY9" fmla="*/ 19266 h 21585"/>
              <a:gd name="connsiteX10" fmla="*/ 7107 w 24487"/>
              <a:gd name="connsiteY10" fmla="*/ 17747 h 21585"/>
              <a:gd name="connsiteX11" fmla="*/ 5409 w 24487"/>
              <a:gd name="connsiteY11" fmla="*/ 17883 h 21585"/>
              <a:gd name="connsiteX0" fmla="*/ 5409 w 24487"/>
              <a:gd name="connsiteY0" fmla="*/ 17883 h 21585"/>
              <a:gd name="connsiteX1" fmla="*/ 4232 w 24487"/>
              <a:gd name="connsiteY1" fmla="*/ 16329 h 21585"/>
              <a:gd name="connsiteX2" fmla="*/ 1679 w 24487"/>
              <a:gd name="connsiteY2" fmla="*/ 16142 h 21585"/>
              <a:gd name="connsiteX3" fmla="*/ 36 w 24487"/>
              <a:gd name="connsiteY3" fmla="*/ 10878 h 21585"/>
              <a:gd name="connsiteX4" fmla="*/ 6 w 24487"/>
              <a:gd name="connsiteY4" fmla="*/ 0 h 21585"/>
              <a:gd name="connsiteX5" fmla="*/ 24450 w 24487"/>
              <a:gd name="connsiteY5" fmla="*/ 16 h 21585"/>
              <a:gd name="connsiteX6" fmla="*/ 24470 w 24487"/>
              <a:gd name="connsiteY6" fmla="*/ 21576 h 21585"/>
              <a:gd name="connsiteX7" fmla="*/ 11181 w 24487"/>
              <a:gd name="connsiteY7" fmla="*/ 21585 h 21585"/>
              <a:gd name="connsiteX8" fmla="*/ 10092 w 24487"/>
              <a:gd name="connsiteY8" fmla="*/ 19946 h 21585"/>
              <a:gd name="connsiteX9" fmla="*/ 8405 w 24487"/>
              <a:gd name="connsiteY9" fmla="*/ 19266 h 21585"/>
              <a:gd name="connsiteX10" fmla="*/ 7107 w 24487"/>
              <a:gd name="connsiteY10" fmla="*/ 17747 h 21585"/>
              <a:gd name="connsiteX11" fmla="*/ 5409 w 24487"/>
              <a:gd name="connsiteY11" fmla="*/ 17883 h 21585"/>
              <a:gd name="connsiteX0" fmla="*/ 5414 w 24492"/>
              <a:gd name="connsiteY0" fmla="*/ 17883 h 21585"/>
              <a:gd name="connsiteX1" fmla="*/ 4237 w 24492"/>
              <a:gd name="connsiteY1" fmla="*/ 16329 h 21585"/>
              <a:gd name="connsiteX2" fmla="*/ 1684 w 24492"/>
              <a:gd name="connsiteY2" fmla="*/ 16142 h 21585"/>
              <a:gd name="connsiteX3" fmla="*/ 41 w 24492"/>
              <a:gd name="connsiteY3" fmla="*/ 10878 h 21585"/>
              <a:gd name="connsiteX4" fmla="*/ 11 w 24492"/>
              <a:gd name="connsiteY4" fmla="*/ 0 h 21585"/>
              <a:gd name="connsiteX5" fmla="*/ 24455 w 24492"/>
              <a:gd name="connsiteY5" fmla="*/ 16 h 21585"/>
              <a:gd name="connsiteX6" fmla="*/ 24475 w 24492"/>
              <a:gd name="connsiteY6" fmla="*/ 21576 h 21585"/>
              <a:gd name="connsiteX7" fmla="*/ 11186 w 24492"/>
              <a:gd name="connsiteY7" fmla="*/ 21585 h 21585"/>
              <a:gd name="connsiteX8" fmla="*/ 10097 w 24492"/>
              <a:gd name="connsiteY8" fmla="*/ 19946 h 21585"/>
              <a:gd name="connsiteX9" fmla="*/ 8410 w 24492"/>
              <a:gd name="connsiteY9" fmla="*/ 19266 h 21585"/>
              <a:gd name="connsiteX10" fmla="*/ 7112 w 24492"/>
              <a:gd name="connsiteY10" fmla="*/ 17747 h 21585"/>
              <a:gd name="connsiteX11" fmla="*/ 5414 w 24492"/>
              <a:gd name="connsiteY11" fmla="*/ 17883 h 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92" h="21585">
                <a:moveTo>
                  <a:pt x="5414" y="17883"/>
                </a:moveTo>
                <a:cubicBezTo>
                  <a:pt x="4935" y="17647"/>
                  <a:pt x="4725" y="16469"/>
                  <a:pt x="4237" y="16329"/>
                </a:cubicBezTo>
                <a:cubicBezTo>
                  <a:pt x="3749" y="16189"/>
                  <a:pt x="2937" y="18170"/>
                  <a:pt x="1684" y="16142"/>
                </a:cubicBezTo>
                <a:cubicBezTo>
                  <a:pt x="431" y="14114"/>
                  <a:pt x="2054" y="12602"/>
                  <a:pt x="41" y="10878"/>
                </a:cubicBezTo>
                <a:cubicBezTo>
                  <a:pt x="3" y="-31"/>
                  <a:pt x="-14" y="8314"/>
                  <a:pt x="11" y="0"/>
                </a:cubicBezTo>
                <a:lnTo>
                  <a:pt x="24455" y="16"/>
                </a:lnTo>
                <a:cubicBezTo>
                  <a:pt x="24513" y="9277"/>
                  <a:pt x="24489" y="4222"/>
                  <a:pt x="24475" y="21576"/>
                </a:cubicBezTo>
                <a:lnTo>
                  <a:pt x="11186" y="21585"/>
                </a:lnTo>
                <a:cubicBezTo>
                  <a:pt x="10791" y="20656"/>
                  <a:pt x="10383" y="20261"/>
                  <a:pt x="10097" y="19946"/>
                </a:cubicBezTo>
                <a:cubicBezTo>
                  <a:pt x="8990" y="19033"/>
                  <a:pt x="8636" y="19604"/>
                  <a:pt x="8410" y="19266"/>
                </a:cubicBezTo>
                <a:cubicBezTo>
                  <a:pt x="8266" y="18757"/>
                  <a:pt x="7611" y="17977"/>
                  <a:pt x="7112" y="17747"/>
                </a:cubicBezTo>
                <a:cubicBezTo>
                  <a:pt x="6613" y="17517"/>
                  <a:pt x="5893" y="18119"/>
                  <a:pt x="5414" y="17883"/>
                </a:cubicBezTo>
                <a:close/>
              </a:path>
            </a:pathLst>
          </a:custGeom>
          <a:ln>
            <a:noFill/>
          </a:ln>
        </p:spPr>
        <p:txBody>
          <a:bodyPr/>
          <a:lstStyle>
            <a:lvl1pPr>
              <a:defRPr/>
            </a:lvl1pPr>
          </a:lstStyle>
          <a:p>
            <a:r>
              <a:rPr lang="nb-NO"/>
              <a:t>Klikk på ikonet for å legge til et bilde</a:t>
            </a:r>
          </a:p>
        </p:txBody>
      </p:sp>
      <p:pic>
        <p:nvPicPr>
          <p:cNvPr id="3" name="Grafikk 2" descr="En økologisk hjørne figur">
            <a:extLst>
              <a:ext uri="{FF2B5EF4-FFF2-40B4-BE49-F238E27FC236}">
                <a16:creationId xmlns:a16="http://schemas.microsoft.com/office/drawing/2014/main" id="{1A2B5C42-4741-DE01-9C75-59CC4DEB0CDC}"/>
              </a:ext>
            </a:extLst>
          </p:cNvPr>
          <p:cNvPicPr>
            <a:picLocks noChangeAspect="1"/>
          </p:cNvPicPr>
          <p:nvPr userDrawn="1"/>
        </p:nvPicPr>
        <p:blipFill>
          <a:blip r:embed="rId3">
            <a:extLst>
              <a:ext uri="{96DAC541-7B7A-43D3-8B79-37D633B846F1}">
                <asvg:svgBlip xmlns:asvg="http://schemas.microsoft.com/office/drawing/2016/SVG/main" r:embed="rId4"/>
              </a:ext>
            </a:extLst>
          </a:blip>
          <a:srcRect l="12685" t="50472"/>
          <a:stretch/>
        </p:blipFill>
        <p:spPr>
          <a:xfrm>
            <a:off x="2701" y="3276600"/>
            <a:ext cx="5170235" cy="3485388"/>
          </a:xfrm>
          <a:prstGeom prst="rect">
            <a:avLst/>
          </a:prstGeom>
          <a:effectLst/>
        </p:spPr>
      </p:pic>
      <p:pic>
        <p:nvPicPr>
          <p:cNvPr id="5" name="Grafikk 63" descr="En økologisk hjørne figur">
            <a:extLst>
              <a:ext uri="{FF2B5EF4-FFF2-40B4-BE49-F238E27FC236}">
                <a16:creationId xmlns:a16="http://schemas.microsoft.com/office/drawing/2014/main" id="{4D472E7C-54FB-2B9B-5447-FF3F15AB446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824" y="4537442"/>
            <a:ext cx="6405273" cy="2320558"/>
          </a:xfrm>
          <a:prstGeom prst="rect">
            <a:avLst/>
          </a:prstGeom>
          <a:effectLst/>
        </p:spPr>
      </p:pic>
      <p:sp>
        <p:nvSpPr>
          <p:cNvPr id="11" name="Frihåndsform: figur 10">
            <a:extLst>
              <a:ext uri="{FF2B5EF4-FFF2-40B4-BE49-F238E27FC236}">
                <a16:creationId xmlns:a16="http://schemas.microsoft.com/office/drawing/2014/main" id="{67268FE7-E684-56AF-6E50-5507186E92BE}"/>
              </a:ext>
            </a:extLst>
          </p:cNvPr>
          <p:cNvSpPr/>
          <p:nvPr userDrawn="1"/>
        </p:nvSpPr>
        <p:spPr>
          <a:xfrm>
            <a:off x="1257300" y="5362575"/>
            <a:ext cx="3981450" cy="1133475"/>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450" h="1133475">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518693" y="957262"/>
                  <a:pt x="3981450" y="1133475"/>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672183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lde og tekstbok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0BD8EA8A-C0C4-012C-1AB9-1ADCC5880F9C}"/>
              </a:ext>
            </a:extLst>
          </p:cNvPr>
          <p:cNvSpPr>
            <a:spLocks noGrp="1"/>
          </p:cNvSpPr>
          <p:nvPr>
            <p:ph type="pic" sz="quarter" idx="10"/>
          </p:nvPr>
        </p:nvSpPr>
        <p:spPr>
          <a:xfrm>
            <a:off x="0" y="0"/>
            <a:ext cx="7470475" cy="6858000"/>
          </a:xfrm>
        </p:spPr>
        <p:txBody>
          <a:bodyPr/>
          <a:lstStyle/>
          <a:p>
            <a:r>
              <a:rPr lang="nb-NO"/>
              <a:t>Klikk på ikonet for å legge til et bilde</a:t>
            </a:r>
          </a:p>
        </p:txBody>
      </p:sp>
      <p:sp>
        <p:nvSpPr>
          <p:cNvPr id="10" name="Rektangel 9">
            <a:extLst>
              <a:ext uri="{FF2B5EF4-FFF2-40B4-BE49-F238E27FC236}">
                <a16:creationId xmlns:a16="http://schemas.microsoft.com/office/drawing/2014/main" id="{84449F46-1E12-E123-8AA3-B322AEAA1F5D}"/>
              </a:ext>
            </a:extLst>
          </p:cNvPr>
          <p:cNvSpPr/>
          <p:nvPr userDrawn="1"/>
        </p:nvSpPr>
        <p:spPr>
          <a:xfrm>
            <a:off x="7803672" y="1876646"/>
            <a:ext cx="4038600" cy="31047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descr="Et bilde som inneholder sirkel, måne&#10;&#10;KI-generert innhold kan være feil.">
            <a:extLst>
              <a:ext uri="{FF2B5EF4-FFF2-40B4-BE49-F238E27FC236}">
                <a16:creationId xmlns:a16="http://schemas.microsoft.com/office/drawing/2014/main" id="{3A33068A-A229-14FD-BF5C-E053014023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7651" y="6043901"/>
            <a:ext cx="609600" cy="609022"/>
          </a:xfrm>
          <a:prstGeom prst="rect">
            <a:avLst/>
          </a:prstGeom>
        </p:spPr>
      </p:pic>
      <p:sp>
        <p:nvSpPr>
          <p:cNvPr id="13" name="Plassholder for tekst 12">
            <a:extLst>
              <a:ext uri="{FF2B5EF4-FFF2-40B4-BE49-F238E27FC236}">
                <a16:creationId xmlns:a16="http://schemas.microsoft.com/office/drawing/2014/main" id="{F9B832DC-22CD-82BF-76BE-8C9CD19AE053}"/>
              </a:ext>
            </a:extLst>
          </p:cNvPr>
          <p:cNvSpPr>
            <a:spLocks noGrp="1"/>
          </p:cNvSpPr>
          <p:nvPr>
            <p:ph type="body" sz="quarter" idx="11"/>
          </p:nvPr>
        </p:nvSpPr>
        <p:spPr>
          <a:xfrm>
            <a:off x="7965597" y="2115879"/>
            <a:ext cx="3714750" cy="2594344"/>
          </a:xfrm>
        </p:spPr>
        <p:txBody>
          <a:bodyPr>
            <a:normAutofit/>
          </a:bodyPr>
          <a:lstStyle>
            <a:lvl1pPr marL="0" indent="0">
              <a:buNone/>
              <a:defRPr sz="1600">
                <a:solidFill>
                  <a:srgbClr val="002466"/>
                </a:solidFill>
              </a:defRPr>
            </a:lvl1pPr>
          </a:lstStyle>
          <a:p>
            <a:pPr lvl="0"/>
            <a:r>
              <a:rPr lang="nb-NO"/>
              <a:t>Klikk for å redigere tekststiler i malen</a:t>
            </a:r>
          </a:p>
        </p:txBody>
      </p:sp>
    </p:spTree>
    <p:extLst>
      <p:ext uri="{BB962C8B-B14F-4D97-AF65-F5344CB8AC3E}">
        <p14:creationId xmlns:p14="http://schemas.microsoft.com/office/powerpoint/2010/main" val="814382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avn og bilde">
    <p:spTree>
      <p:nvGrpSpPr>
        <p:cNvPr id="1" name=""/>
        <p:cNvGrpSpPr/>
        <p:nvPr/>
      </p:nvGrpSpPr>
      <p:grpSpPr>
        <a:xfrm>
          <a:off x="0" y="0"/>
          <a:ext cx="0" cy="0"/>
          <a:chOff x="0" y="0"/>
          <a:chExt cx="0" cy="0"/>
        </a:xfrm>
      </p:grpSpPr>
      <p:pic>
        <p:nvPicPr>
          <p:cNvPr id="13" name="Grafikk 12" descr="En økologisk hjørne figur">
            <a:extLst>
              <a:ext uri="{FF2B5EF4-FFF2-40B4-BE49-F238E27FC236}">
                <a16:creationId xmlns:a16="http://schemas.microsoft.com/office/drawing/2014/main" id="{D95E994D-5116-6E3B-F543-88B22C327552}"/>
              </a:ext>
            </a:extLst>
          </p:cNvPr>
          <p:cNvPicPr>
            <a:picLocks noChangeAspect="1"/>
          </p:cNvPicPr>
          <p:nvPr userDrawn="1"/>
        </p:nvPicPr>
        <p:blipFill>
          <a:blip r:embed="rId2">
            <a:extLst>
              <a:ext uri="{96DAC541-7B7A-43D3-8B79-37D633B846F1}">
                <asvg:svgBlip xmlns:asvg="http://schemas.microsoft.com/office/drawing/2016/SVG/main" r:embed="rId3"/>
              </a:ext>
            </a:extLst>
          </a:blip>
          <a:srcRect l="7162" t="42105" r="6904"/>
          <a:stretch/>
        </p:blipFill>
        <p:spPr>
          <a:xfrm>
            <a:off x="0" y="647601"/>
            <a:ext cx="6222666" cy="6208295"/>
          </a:xfrm>
          <a:prstGeom prst="rect">
            <a:avLst/>
          </a:prstGeom>
          <a:effectLst/>
        </p:spPr>
      </p:pic>
      <p:pic>
        <p:nvPicPr>
          <p:cNvPr id="11" name="Grafikk 10" descr="En økologisk hjørne figur">
            <a:extLst>
              <a:ext uri="{FF2B5EF4-FFF2-40B4-BE49-F238E27FC236}">
                <a16:creationId xmlns:a16="http://schemas.microsoft.com/office/drawing/2014/main" id="{5237F46B-6B24-EB5E-9A9A-78CD84BD79D9}"/>
              </a:ext>
            </a:extLst>
          </p:cNvPr>
          <p:cNvPicPr>
            <a:picLocks noChangeAspect="1"/>
          </p:cNvPicPr>
          <p:nvPr userDrawn="1"/>
        </p:nvPicPr>
        <p:blipFill>
          <a:blip r:embed="rId4">
            <a:extLst>
              <a:ext uri="{96DAC541-7B7A-43D3-8B79-37D633B846F1}">
                <asvg:svgBlip xmlns:asvg="http://schemas.microsoft.com/office/drawing/2016/SVG/main" r:embed="rId5"/>
              </a:ext>
            </a:extLst>
          </a:blip>
          <a:srcRect l="12685" t="50658"/>
          <a:stretch/>
        </p:blipFill>
        <p:spPr>
          <a:xfrm>
            <a:off x="0" y="3429000"/>
            <a:ext cx="5170235" cy="3472252"/>
          </a:xfrm>
          <a:prstGeom prst="rect">
            <a:avLst/>
          </a:prstGeom>
          <a:effectLst/>
        </p:spPr>
      </p:pic>
      <p:pic>
        <p:nvPicPr>
          <p:cNvPr id="12" name="Grafikk 63" descr="En økologisk hjørne figur">
            <a:extLst>
              <a:ext uri="{FF2B5EF4-FFF2-40B4-BE49-F238E27FC236}">
                <a16:creationId xmlns:a16="http://schemas.microsoft.com/office/drawing/2014/main" id="{E292D11E-E0A9-3674-131D-74B2FD3405F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4545971"/>
            <a:ext cx="6405273" cy="2320558"/>
          </a:xfrm>
          <a:prstGeom prst="rect">
            <a:avLst/>
          </a:prstGeom>
          <a:effectLst/>
        </p:spPr>
      </p:pic>
      <p:sp>
        <p:nvSpPr>
          <p:cNvPr id="6" name="Plassholder for bilde 5">
            <a:extLst>
              <a:ext uri="{FF2B5EF4-FFF2-40B4-BE49-F238E27FC236}">
                <a16:creationId xmlns:a16="http://schemas.microsoft.com/office/drawing/2014/main" id="{6219CAAD-F697-D17A-99A6-A0BBCD1C5DCC}"/>
              </a:ext>
            </a:extLst>
          </p:cNvPr>
          <p:cNvSpPr>
            <a:spLocks noGrp="1"/>
          </p:cNvSpPr>
          <p:nvPr>
            <p:ph type="pic" sz="quarter" idx="10"/>
          </p:nvPr>
        </p:nvSpPr>
        <p:spPr>
          <a:xfrm>
            <a:off x="5928349" y="1867309"/>
            <a:ext cx="2193424" cy="2123691"/>
          </a:xfrm>
          <a:prstGeom prst="ellipse">
            <a:avLst/>
          </a:prstGeom>
          <a:ln>
            <a:noFill/>
          </a:ln>
        </p:spPr>
        <p:txBody>
          <a:bodyPr/>
          <a:lstStyle/>
          <a:p>
            <a:r>
              <a:rPr lang="nb-NO"/>
              <a:t>Klikk på ikonet for å legge til et bilde</a:t>
            </a:r>
          </a:p>
        </p:txBody>
      </p:sp>
      <p:sp>
        <p:nvSpPr>
          <p:cNvPr id="8" name="Plassholder for tekst 7">
            <a:extLst>
              <a:ext uri="{FF2B5EF4-FFF2-40B4-BE49-F238E27FC236}">
                <a16:creationId xmlns:a16="http://schemas.microsoft.com/office/drawing/2014/main" id="{B8F7138A-01B6-369F-3BDB-AEFE9C968020}"/>
              </a:ext>
            </a:extLst>
          </p:cNvPr>
          <p:cNvSpPr>
            <a:spLocks noGrp="1"/>
          </p:cNvSpPr>
          <p:nvPr>
            <p:ph type="body" sz="quarter" idx="11" hasCustomPrompt="1"/>
          </p:nvPr>
        </p:nvSpPr>
        <p:spPr>
          <a:xfrm>
            <a:off x="8360738" y="2887453"/>
            <a:ext cx="3351122" cy="971550"/>
          </a:xfrm>
        </p:spPr>
        <p:txBody>
          <a:bodyPr/>
          <a:lstStyle>
            <a:lvl1pPr marL="0" indent="0" algn="l">
              <a:buNone/>
              <a:defRPr>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nb-NO"/>
              <a:t>Navn </a:t>
            </a:r>
            <a:r>
              <a:rPr lang="nb-NO" err="1"/>
              <a:t>Navnesen</a:t>
            </a:r>
            <a:r>
              <a:rPr lang="nb-NO"/>
              <a:t> | Tittel</a:t>
            </a:r>
            <a:br>
              <a:rPr lang="nb-NO"/>
            </a:br>
            <a:r>
              <a:rPr lang="nb-NO"/>
              <a:t>e.post@pasientreiser.no</a:t>
            </a:r>
            <a:br>
              <a:rPr lang="nb-NO"/>
            </a:br>
            <a:r>
              <a:rPr lang="nb-NO"/>
              <a:t>99 88 77 66</a:t>
            </a:r>
          </a:p>
        </p:txBody>
      </p:sp>
      <p:sp>
        <p:nvSpPr>
          <p:cNvPr id="9" name="TekstSylinder 8">
            <a:extLst>
              <a:ext uri="{FF2B5EF4-FFF2-40B4-BE49-F238E27FC236}">
                <a16:creationId xmlns:a16="http://schemas.microsoft.com/office/drawing/2014/main" id="{9A4C87C8-BC2A-312A-6D06-B65191DB03A0}"/>
              </a:ext>
            </a:extLst>
          </p:cNvPr>
          <p:cNvSpPr txBox="1"/>
          <p:nvPr userDrawn="1"/>
        </p:nvSpPr>
        <p:spPr>
          <a:xfrm>
            <a:off x="8360739" y="2056437"/>
            <a:ext cx="3351122" cy="584775"/>
          </a:xfrm>
          <a:prstGeom prst="rect">
            <a:avLst/>
          </a:prstGeom>
          <a:noFill/>
        </p:spPr>
        <p:txBody>
          <a:bodyPr wrap="square" rtlCol="0">
            <a:spAutoFit/>
          </a:bodyPr>
          <a:lstStyle/>
          <a:p>
            <a:pPr algn="l"/>
            <a:r>
              <a:rPr lang="nb-NO" sz="3200" b="1">
                <a:solidFill>
                  <a:schemeClr val="tx1"/>
                </a:solidFill>
                <a:latin typeface="Calibri" panose="020F0502020204030204" pitchFamily="34" charset="0"/>
                <a:ea typeface="Calibri" panose="020F0502020204030204" pitchFamily="34" charset="0"/>
                <a:cs typeface="Calibri" panose="020F0502020204030204" pitchFamily="34" charset="0"/>
              </a:rPr>
              <a:t>Tusen takk!</a:t>
            </a:r>
          </a:p>
        </p:txBody>
      </p:sp>
      <p:sp>
        <p:nvSpPr>
          <p:cNvPr id="7" name="Rektangel 6">
            <a:extLst>
              <a:ext uri="{FF2B5EF4-FFF2-40B4-BE49-F238E27FC236}">
                <a16:creationId xmlns:a16="http://schemas.microsoft.com/office/drawing/2014/main" id="{A2304A07-5C4E-BB49-6EA6-734763D645DA}"/>
              </a:ext>
            </a:extLst>
          </p:cNvPr>
          <p:cNvSpPr/>
          <p:nvPr userDrawn="1"/>
        </p:nvSpPr>
        <p:spPr>
          <a:xfrm>
            <a:off x="10988842" y="5871411"/>
            <a:ext cx="1203158" cy="971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Frihåndsform: figur 4">
            <a:extLst>
              <a:ext uri="{FF2B5EF4-FFF2-40B4-BE49-F238E27FC236}">
                <a16:creationId xmlns:a16="http://schemas.microsoft.com/office/drawing/2014/main" id="{1612D687-282A-B266-6F88-BB842A514973}"/>
              </a:ext>
            </a:extLst>
          </p:cNvPr>
          <p:cNvSpPr/>
          <p:nvPr userDrawn="1"/>
        </p:nvSpPr>
        <p:spPr>
          <a:xfrm>
            <a:off x="666750" y="4600575"/>
            <a:ext cx="4914900" cy="2286000"/>
          </a:xfrm>
          <a:custGeom>
            <a:avLst/>
            <a:gdLst>
              <a:gd name="csX0" fmla="*/ 0 w 4914900"/>
              <a:gd name="csY0" fmla="*/ 0 h 2286000"/>
              <a:gd name="csX1" fmla="*/ 876300 w 4914900"/>
              <a:gd name="csY1" fmla="*/ 257175 h 2286000"/>
              <a:gd name="csX2" fmla="*/ 1400175 w 4914900"/>
              <a:gd name="csY2" fmla="*/ 933450 h 2286000"/>
              <a:gd name="csX3" fmla="*/ 2028825 w 4914900"/>
              <a:gd name="csY3" fmla="*/ 1047750 h 2286000"/>
              <a:gd name="csX4" fmla="*/ 2533650 w 4914900"/>
              <a:gd name="csY4" fmla="*/ 1323975 h 2286000"/>
              <a:gd name="csX5" fmla="*/ 3152775 w 4914900"/>
              <a:gd name="csY5" fmla="*/ 1447800 h 2286000"/>
              <a:gd name="csX6" fmla="*/ 3848100 w 4914900"/>
              <a:gd name="csY6" fmla="*/ 1819275 h 2286000"/>
              <a:gd name="csX7" fmla="*/ 4495800 w 4914900"/>
              <a:gd name="csY7" fmla="*/ 1971675 h 2286000"/>
              <a:gd name="csX8" fmla="*/ 4914900 w 4914900"/>
              <a:gd name="csY8" fmla="*/ 2286000 h 2286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14900" h="2286000" extrusionOk="0">
                <a:moveTo>
                  <a:pt x="0" y="0"/>
                </a:moveTo>
                <a:cubicBezTo>
                  <a:pt x="328596" y="28077"/>
                  <a:pt x="680421" y="79261"/>
                  <a:pt x="876300" y="257175"/>
                </a:cubicBezTo>
                <a:cubicBezTo>
                  <a:pt x="1090826" y="379978"/>
                  <a:pt x="1207269" y="812061"/>
                  <a:pt x="1400175" y="933450"/>
                </a:cubicBezTo>
                <a:cubicBezTo>
                  <a:pt x="1602809" y="1082540"/>
                  <a:pt x="1839248" y="975914"/>
                  <a:pt x="2028825" y="1047750"/>
                </a:cubicBezTo>
                <a:cubicBezTo>
                  <a:pt x="2223916" y="1118444"/>
                  <a:pt x="2353365" y="1260452"/>
                  <a:pt x="2533650" y="1323975"/>
                </a:cubicBezTo>
                <a:cubicBezTo>
                  <a:pt x="2725217" y="1404954"/>
                  <a:pt x="2947404" y="1371411"/>
                  <a:pt x="3152775" y="1447800"/>
                </a:cubicBezTo>
                <a:cubicBezTo>
                  <a:pt x="3402513" y="1550694"/>
                  <a:pt x="3624298" y="1704117"/>
                  <a:pt x="3848100" y="1819275"/>
                </a:cubicBezTo>
                <a:cubicBezTo>
                  <a:pt x="4051703" y="1883446"/>
                  <a:pt x="4355522" y="1887087"/>
                  <a:pt x="4495800" y="1971675"/>
                </a:cubicBezTo>
                <a:cubicBezTo>
                  <a:pt x="4679221" y="2064551"/>
                  <a:pt x="4843882" y="2263330"/>
                  <a:pt x="4914900" y="2286000"/>
                </a:cubicBezTo>
              </a:path>
            </a:pathLst>
          </a:custGeom>
          <a:noFill/>
          <a:ln>
            <a:solidFill>
              <a:schemeClr val="bg1"/>
            </a:solidFill>
            <a:prstDash val="dash"/>
            <a:extLst>
              <a:ext uri="{C807C97D-BFC1-408E-A445-0C87EB9F89A2}">
                <ask:lineSketchStyleProps xmlns:ask="http://schemas.microsoft.com/office/drawing/2018/sketchyshapes" sd="331108077">
                  <a:custGeom>
                    <a:avLst/>
                    <a:gdLst>
                      <a:gd name="connsiteX0" fmla="*/ 0 w 4914900"/>
                      <a:gd name="connsiteY0" fmla="*/ 0 h 2286000"/>
                      <a:gd name="connsiteX1" fmla="*/ 876300 w 4914900"/>
                      <a:gd name="connsiteY1" fmla="*/ 257175 h 2286000"/>
                      <a:gd name="connsiteX2" fmla="*/ 1400175 w 4914900"/>
                      <a:gd name="connsiteY2" fmla="*/ 933450 h 2286000"/>
                      <a:gd name="connsiteX3" fmla="*/ 2028825 w 4914900"/>
                      <a:gd name="connsiteY3" fmla="*/ 1047750 h 2286000"/>
                      <a:gd name="connsiteX4" fmla="*/ 2533650 w 4914900"/>
                      <a:gd name="connsiteY4" fmla="*/ 1323975 h 2286000"/>
                      <a:gd name="connsiteX5" fmla="*/ 3152775 w 4914900"/>
                      <a:gd name="connsiteY5" fmla="*/ 1447800 h 2286000"/>
                      <a:gd name="connsiteX6" fmla="*/ 3848100 w 4914900"/>
                      <a:gd name="connsiteY6" fmla="*/ 1819275 h 2286000"/>
                      <a:gd name="connsiteX7" fmla="*/ 4495800 w 4914900"/>
                      <a:gd name="connsiteY7" fmla="*/ 1971675 h 2286000"/>
                      <a:gd name="connsiteX8" fmla="*/ 4914900 w 4914900"/>
                      <a:gd name="connsiteY8"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4900" h="2286000">
                        <a:moveTo>
                          <a:pt x="0" y="0"/>
                        </a:moveTo>
                        <a:cubicBezTo>
                          <a:pt x="321469" y="50800"/>
                          <a:pt x="642938" y="101600"/>
                          <a:pt x="876300" y="257175"/>
                        </a:cubicBezTo>
                        <a:cubicBezTo>
                          <a:pt x="1109663" y="412750"/>
                          <a:pt x="1208088" y="801688"/>
                          <a:pt x="1400175" y="933450"/>
                        </a:cubicBezTo>
                        <a:cubicBezTo>
                          <a:pt x="1592263" y="1065213"/>
                          <a:pt x="1839913" y="982663"/>
                          <a:pt x="2028825" y="1047750"/>
                        </a:cubicBezTo>
                        <a:cubicBezTo>
                          <a:pt x="2217737" y="1112837"/>
                          <a:pt x="2346325" y="1257300"/>
                          <a:pt x="2533650" y="1323975"/>
                        </a:cubicBezTo>
                        <a:cubicBezTo>
                          <a:pt x="2720975" y="1390650"/>
                          <a:pt x="2933700" y="1365250"/>
                          <a:pt x="3152775" y="1447800"/>
                        </a:cubicBezTo>
                        <a:cubicBezTo>
                          <a:pt x="3371850" y="1530350"/>
                          <a:pt x="3624263" y="1731963"/>
                          <a:pt x="3848100" y="1819275"/>
                        </a:cubicBezTo>
                        <a:cubicBezTo>
                          <a:pt x="4071937" y="1906587"/>
                          <a:pt x="4318000" y="1893888"/>
                          <a:pt x="4495800" y="1971675"/>
                        </a:cubicBezTo>
                        <a:cubicBezTo>
                          <a:pt x="4673600" y="2049462"/>
                          <a:pt x="4835525" y="2262188"/>
                          <a:pt x="4914900" y="228600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descr="Et bilde som inneholder Font, Grafikk, skjermbilde, grafisk design&#10;&#10;KI-generert innhold kan være feil.">
            <a:extLst>
              <a:ext uri="{FF2B5EF4-FFF2-40B4-BE49-F238E27FC236}">
                <a16:creationId xmlns:a16="http://schemas.microsoft.com/office/drawing/2014/main" id="{6F1CAC2E-6A20-0165-FA24-B9B94734BA0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501816" y="6054502"/>
            <a:ext cx="2358398" cy="502717"/>
          </a:xfrm>
          <a:prstGeom prst="rect">
            <a:avLst/>
          </a:prstGeom>
        </p:spPr>
      </p:pic>
    </p:spTree>
    <p:extLst>
      <p:ext uri="{BB962C8B-B14F-4D97-AF65-F5344CB8AC3E}">
        <p14:creationId xmlns:p14="http://schemas.microsoft.com/office/powerpoint/2010/main" val="11016325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avn og bilde 2">
    <p:spTree>
      <p:nvGrpSpPr>
        <p:cNvPr id="1" name=""/>
        <p:cNvGrpSpPr/>
        <p:nvPr/>
      </p:nvGrpSpPr>
      <p:grpSpPr>
        <a:xfrm>
          <a:off x="0" y="0"/>
          <a:ext cx="0" cy="0"/>
          <a:chOff x="0" y="0"/>
          <a:chExt cx="0" cy="0"/>
        </a:xfrm>
      </p:grpSpPr>
      <p:pic>
        <p:nvPicPr>
          <p:cNvPr id="11" name="Grafikk 10" descr="En økologisk hjørne figur">
            <a:extLst>
              <a:ext uri="{FF2B5EF4-FFF2-40B4-BE49-F238E27FC236}">
                <a16:creationId xmlns:a16="http://schemas.microsoft.com/office/drawing/2014/main" id="{5237F46B-6B24-EB5E-9A9A-78CD84BD79D9}"/>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685" t="50658"/>
          <a:stretch/>
        </p:blipFill>
        <p:spPr>
          <a:xfrm>
            <a:off x="0" y="3429000"/>
            <a:ext cx="5170235" cy="3472252"/>
          </a:xfrm>
          <a:prstGeom prst="rect">
            <a:avLst/>
          </a:prstGeom>
          <a:effectLst/>
        </p:spPr>
      </p:pic>
      <p:pic>
        <p:nvPicPr>
          <p:cNvPr id="12" name="Grafikk 63" descr="En økologisk hjørne figur">
            <a:extLst>
              <a:ext uri="{FF2B5EF4-FFF2-40B4-BE49-F238E27FC236}">
                <a16:creationId xmlns:a16="http://schemas.microsoft.com/office/drawing/2014/main" id="{E292D11E-E0A9-3674-131D-74B2FD3405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588499"/>
            <a:ext cx="6405273" cy="2320558"/>
          </a:xfrm>
          <a:prstGeom prst="rect">
            <a:avLst/>
          </a:prstGeom>
          <a:effectLst/>
        </p:spPr>
      </p:pic>
      <p:sp>
        <p:nvSpPr>
          <p:cNvPr id="6" name="Plassholder for bilde 5">
            <a:extLst>
              <a:ext uri="{FF2B5EF4-FFF2-40B4-BE49-F238E27FC236}">
                <a16:creationId xmlns:a16="http://schemas.microsoft.com/office/drawing/2014/main" id="{6219CAAD-F697-D17A-99A6-A0BBCD1C5DCC}"/>
              </a:ext>
            </a:extLst>
          </p:cNvPr>
          <p:cNvSpPr>
            <a:spLocks noGrp="1"/>
          </p:cNvSpPr>
          <p:nvPr>
            <p:ph type="pic" sz="quarter" idx="10"/>
          </p:nvPr>
        </p:nvSpPr>
        <p:spPr>
          <a:xfrm>
            <a:off x="5928349" y="1867309"/>
            <a:ext cx="2193424" cy="2123691"/>
          </a:xfrm>
          <a:prstGeom prst="ellipse">
            <a:avLst/>
          </a:prstGeom>
          <a:ln>
            <a:noFill/>
          </a:ln>
        </p:spPr>
        <p:txBody>
          <a:bodyPr/>
          <a:lstStyle/>
          <a:p>
            <a:r>
              <a:rPr lang="nb-NO"/>
              <a:t>Klikk på ikonet for å legge til et bilde</a:t>
            </a:r>
          </a:p>
        </p:txBody>
      </p:sp>
      <p:sp>
        <p:nvSpPr>
          <p:cNvPr id="8" name="Plassholder for tekst 7">
            <a:extLst>
              <a:ext uri="{FF2B5EF4-FFF2-40B4-BE49-F238E27FC236}">
                <a16:creationId xmlns:a16="http://schemas.microsoft.com/office/drawing/2014/main" id="{B8F7138A-01B6-369F-3BDB-AEFE9C968020}"/>
              </a:ext>
            </a:extLst>
          </p:cNvPr>
          <p:cNvSpPr>
            <a:spLocks noGrp="1"/>
          </p:cNvSpPr>
          <p:nvPr>
            <p:ph type="body" sz="quarter" idx="11" hasCustomPrompt="1"/>
          </p:nvPr>
        </p:nvSpPr>
        <p:spPr>
          <a:xfrm>
            <a:off x="8360738" y="2887453"/>
            <a:ext cx="3351122" cy="971550"/>
          </a:xfrm>
        </p:spPr>
        <p:txBody>
          <a:bodyPr/>
          <a:lstStyle>
            <a:lvl1pPr marL="0" indent="0" algn="l">
              <a:buNone/>
              <a:defRPr>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nb-NO"/>
              <a:t>Navn </a:t>
            </a:r>
            <a:r>
              <a:rPr lang="nb-NO" err="1"/>
              <a:t>Navnesen</a:t>
            </a:r>
            <a:r>
              <a:rPr lang="nb-NO"/>
              <a:t> | Tittel</a:t>
            </a:r>
            <a:br>
              <a:rPr lang="nb-NO"/>
            </a:br>
            <a:r>
              <a:rPr lang="nb-NO"/>
              <a:t>e.post@pasientreiser.no</a:t>
            </a:r>
            <a:br>
              <a:rPr lang="nb-NO"/>
            </a:br>
            <a:r>
              <a:rPr lang="nb-NO"/>
              <a:t>99 88 77 66</a:t>
            </a:r>
          </a:p>
        </p:txBody>
      </p:sp>
      <p:sp>
        <p:nvSpPr>
          <p:cNvPr id="9" name="TekstSylinder 8">
            <a:extLst>
              <a:ext uri="{FF2B5EF4-FFF2-40B4-BE49-F238E27FC236}">
                <a16:creationId xmlns:a16="http://schemas.microsoft.com/office/drawing/2014/main" id="{9A4C87C8-BC2A-312A-6D06-B65191DB03A0}"/>
              </a:ext>
            </a:extLst>
          </p:cNvPr>
          <p:cNvSpPr txBox="1"/>
          <p:nvPr userDrawn="1"/>
        </p:nvSpPr>
        <p:spPr>
          <a:xfrm>
            <a:off x="8360739" y="2056437"/>
            <a:ext cx="3351122" cy="584775"/>
          </a:xfrm>
          <a:prstGeom prst="rect">
            <a:avLst/>
          </a:prstGeom>
          <a:noFill/>
        </p:spPr>
        <p:txBody>
          <a:bodyPr wrap="square" rtlCol="0">
            <a:spAutoFit/>
          </a:bodyPr>
          <a:lstStyle/>
          <a:p>
            <a:pPr algn="l"/>
            <a:r>
              <a:rPr lang="nb-NO" sz="3200" b="1">
                <a:solidFill>
                  <a:schemeClr val="tx1"/>
                </a:solidFill>
                <a:latin typeface="Calibri" panose="020F0502020204030204" pitchFamily="34" charset="0"/>
                <a:ea typeface="Calibri" panose="020F0502020204030204" pitchFamily="34" charset="0"/>
                <a:cs typeface="Calibri" panose="020F0502020204030204" pitchFamily="34" charset="0"/>
              </a:rPr>
              <a:t>Tusen takk!</a:t>
            </a:r>
          </a:p>
        </p:txBody>
      </p:sp>
      <p:sp>
        <p:nvSpPr>
          <p:cNvPr id="7" name="Rektangel 6">
            <a:extLst>
              <a:ext uri="{FF2B5EF4-FFF2-40B4-BE49-F238E27FC236}">
                <a16:creationId xmlns:a16="http://schemas.microsoft.com/office/drawing/2014/main" id="{A2304A07-5C4E-BB49-6EA6-734763D645DA}"/>
              </a:ext>
            </a:extLst>
          </p:cNvPr>
          <p:cNvSpPr/>
          <p:nvPr userDrawn="1"/>
        </p:nvSpPr>
        <p:spPr>
          <a:xfrm>
            <a:off x="10988842" y="5871411"/>
            <a:ext cx="1203158" cy="971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BA572EDB-0C53-E3BB-0584-2A68F5883F3D}"/>
              </a:ext>
            </a:extLst>
          </p:cNvPr>
          <p:cNvSpPr/>
          <p:nvPr userDrawn="1"/>
        </p:nvSpPr>
        <p:spPr>
          <a:xfrm>
            <a:off x="981075" y="5391151"/>
            <a:ext cx="4429125" cy="1295400"/>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 name="connsiteX0" fmla="*/ 0 w 4429125"/>
              <a:gd name="connsiteY0" fmla="*/ 0 h 1295400"/>
              <a:gd name="connsiteX1" fmla="*/ 657225 w 4429125"/>
              <a:gd name="connsiteY1" fmla="*/ 438150 h 1295400"/>
              <a:gd name="connsiteX2" fmla="*/ 1323975 w 4429125"/>
              <a:gd name="connsiteY2" fmla="*/ 428625 h 1295400"/>
              <a:gd name="connsiteX3" fmla="*/ 1819275 w 4429125"/>
              <a:gd name="connsiteY3" fmla="*/ 904875 h 1295400"/>
              <a:gd name="connsiteX4" fmla="*/ 2695575 w 4429125"/>
              <a:gd name="connsiteY4" fmla="*/ 742950 h 1295400"/>
              <a:gd name="connsiteX5" fmla="*/ 4429125 w 4429125"/>
              <a:gd name="connsiteY5" fmla="*/ 12954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9125" h="1295400">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966368" y="1119187"/>
                  <a:pt x="4429125" y="1295400"/>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Frihåndsform: figur 3">
            <a:extLst>
              <a:ext uri="{FF2B5EF4-FFF2-40B4-BE49-F238E27FC236}">
                <a16:creationId xmlns:a16="http://schemas.microsoft.com/office/drawing/2014/main" id="{7FF61C56-ACF6-07D7-6864-12C7BA4F59F5}"/>
              </a:ext>
            </a:extLst>
          </p:cNvPr>
          <p:cNvSpPr/>
          <p:nvPr userDrawn="1"/>
        </p:nvSpPr>
        <p:spPr>
          <a:xfrm>
            <a:off x="0" y="0"/>
            <a:ext cx="12201525" cy="1144413"/>
          </a:xfrm>
          <a:custGeom>
            <a:avLst/>
            <a:gdLst>
              <a:gd name="csX0" fmla="*/ 0 w 12201525"/>
              <a:gd name="csY0" fmla="*/ 904177 h 1144413"/>
              <a:gd name="csX1" fmla="*/ 3190875 w 12201525"/>
              <a:gd name="csY1" fmla="*/ 502320 h 1144413"/>
              <a:gd name="csX2" fmla="*/ 6353175 w 12201525"/>
              <a:gd name="csY2" fmla="*/ 1143745 h 1144413"/>
              <a:gd name="csX3" fmla="*/ 8829675 w 12201525"/>
              <a:gd name="csY3" fmla="*/ 625968 h 1144413"/>
              <a:gd name="csX4" fmla="*/ 10953750 w 12201525"/>
              <a:gd name="csY4" fmla="*/ 687792 h 1144413"/>
              <a:gd name="csX5" fmla="*/ 12201525 w 12201525"/>
              <a:gd name="csY5" fmla="*/ 0 h 1144413"/>
            </a:gdLst>
            <a:ahLst/>
            <a:cxnLst>
              <a:cxn ang="0">
                <a:pos x="csX0" y="csY0"/>
              </a:cxn>
              <a:cxn ang="0">
                <a:pos x="csX1" y="csY1"/>
              </a:cxn>
              <a:cxn ang="0">
                <a:pos x="csX2" y="csY2"/>
              </a:cxn>
              <a:cxn ang="0">
                <a:pos x="csX3" y="csY3"/>
              </a:cxn>
              <a:cxn ang="0">
                <a:pos x="csX4" y="csY4"/>
              </a:cxn>
              <a:cxn ang="0">
                <a:pos x="csX5" y="csY5"/>
              </a:cxn>
            </a:cxnLst>
            <a:rect l="l" t="t" r="r" b="b"/>
            <a:pathLst>
              <a:path w="12201525" h="1144413" extrusionOk="0">
                <a:moveTo>
                  <a:pt x="0" y="904177"/>
                </a:moveTo>
                <a:cubicBezTo>
                  <a:pt x="1107896" y="814760"/>
                  <a:pt x="1931945" y="476512"/>
                  <a:pt x="3190875" y="502320"/>
                </a:cubicBezTo>
                <a:cubicBezTo>
                  <a:pt x="4255723" y="448465"/>
                  <a:pt x="5445312" y="1064511"/>
                  <a:pt x="6353175" y="1143745"/>
                </a:cubicBezTo>
                <a:cubicBezTo>
                  <a:pt x="7399853" y="1089111"/>
                  <a:pt x="8000577" y="808769"/>
                  <a:pt x="8829675" y="625968"/>
                </a:cubicBezTo>
                <a:cubicBezTo>
                  <a:pt x="9576935" y="466535"/>
                  <a:pt x="10382820" y="840794"/>
                  <a:pt x="10953750" y="687792"/>
                </a:cubicBezTo>
                <a:cubicBezTo>
                  <a:pt x="11458932" y="619550"/>
                  <a:pt x="11912319" y="104655"/>
                  <a:pt x="12201525" y="0"/>
                </a:cubicBezTo>
              </a:path>
            </a:pathLst>
          </a:custGeom>
          <a:noFill/>
          <a:ln>
            <a:solidFill>
              <a:schemeClr val="bg2">
                <a:lumMod val="90000"/>
              </a:schemeClr>
            </a:solidFill>
            <a:prstDash val="dash"/>
            <a:extLst>
              <a:ext uri="{C807C97D-BFC1-408E-A445-0C87EB9F89A2}">
                <ask:lineSketchStyleProps xmlns:ask="http://schemas.microsoft.com/office/drawing/2018/sketchyshapes" sd="3301086107">
                  <a:custGeom>
                    <a:avLst/>
                    <a:gdLst>
                      <a:gd name="connsiteX0" fmla="*/ 0 w 12201525"/>
                      <a:gd name="connsiteY0" fmla="*/ 1114425 h 1410523"/>
                      <a:gd name="connsiteX1" fmla="*/ 3190875 w 12201525"/>
                      <a:gd name="connsiteY1" fmla="*/ 619125 h 1410523"/>
                      <a:gd name="connsiteX2" fmla="*/ 6353175 w 12201525"/>
                      <a:gd name="connsiteY2" fmla="*/ 1409700 h 1410523"/>
                      <a:gd name="connsiteX3" fmla="*/ 8829675 w 12201525"/>
                      <a:gd name="connsiteY3" fmla="*/ 771525 h 1410523"/>
                      <a:gd name="connsiteX4" fmla="*/ 10953750 w 12201525"/>
                      <a:gd name="connsiteY4" fmla="*/ 847725 h 1410523"/>
                      <a:gd name="connsiteX5" fmla="*/ 12201525 w 12201525"/>
                      <a:gd name="connsiteY5" fmla="*/ 0 h 14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1410523">
                        <a:moveTo>
                          <a:pt x="0" y="1114425"/>
                        </a:moveTo>
                        <a:cubicBezTo>
                          <a:pt x="1066006" y="842169"/>
                          <a:pt x="2132013" y="569913"/>
                          <a:pt x="3190875" y="619125"/>
                        </a:cubicBezTo>
                        <a:cubicBezTo>
                          <a:pt x="4249737" y="668337"/>
                          <a:pt x="5413375" y="1384300"/>
                          <a:pt x="6353175" y="1409700"/>
                        </a:cubicBezTo>
                        <a:cubicBezTo>
                          <a:pt x="7292975" y="1435100"/>
                          <a:pt x="8062913" y="865187"/>
                          <a:pt x="8829675" y="771525"/>
                        </a:cubicBezTo>
                        <a:cubicBezTo>
                          <a:pt x="9596437" y="677863"/>
                          <a:pt x="10391775" y="976312"/>
                          <a:pt x="10953750" y="847725"/>
                        </a:cubicBezTo>
                        <a:cubicBezTo>
                          <a:pt x="11515725" y="719138"/>
                          <a:pt x="11885613" y="144462"/>
                          <a:pt x="122015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kjermbilde, grafisk design&#10;&#10;KI-generert innhold kan være feil.">
            <a:extLst>
              <a:ext uri="{FF2B5EF4-FFF2-40B4-BE49-F238E27FC236}">
                <a16:creationId xmlns:a16="http://schemas.microsoft.com/office/drawing/2014/main" id="{F4281789-E40E-A3BE-4C32-BDDD7419EFA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01816" y="6054502"/>
            <a:ext cx="2358398" cy="502717"/>
          </a:xfrm>
          <a:prstGeom prst="rect">
            <a:avLst/>
          </a:prstGeom>
        </p:spPr>
      </p:pic>
    </p:spTree>
    <p:extLst>
      <p:ext uri="{BB962C8B-B14F-4D97-AF65-F5344CB8AC3E}">
        <p14:creationId xmlns:p14="http://schemas.microsoft.com/office/powerpoint/2010/main" val="159343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side me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2226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s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C530119-001F-A0DA-6C16-5A4699F9C0C4}"/>
              </a:ext>
            </a:extLst>
          </p:cNvPr>
          <p:cNvSpPr/>
          <p:nvPr userDrawn="1"/>
        </p:nvSpPr>
        <p:spPr>
          <a:xfrm>
            <a:off x="11106150" y="5934075"/>
            <a:ext cx="1000125" cy="809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21085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ndskapsbakgrunn">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DF07B2C6-C84E-F506-A339-157AAEF5C9C2}"/>
              </a:ext>
            </a:extLst>
          </p:cNvPr>
          <p:cNvSpPr>
            <a:spLocks/>
          </p:cNvSpPr>
          <p:nvPr userDrawn="1"/>
        </p:nvSpPr>
        <p:spPr>
          <a:xfrm>
            <a:off x="0" y="-21876"/>
            <a:ext cx="12192000"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descr="En økologisk hjørne figur">
            <a:extLst>
              <a:ext uri="{FF2B5EF4-FFF2-40B4-BE49-F238E27FC236}">
                <a16:creationId xmlns:a16="http://schemas.microsoft.com/office/drawing/2014/main" id="{9CD24E8B-4120-D93A-2E11-72DC7E8C0713}"/>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685" t="50472"/>
          <a:stretch/>
        </p:blipFill>
        <p:spPr>
          <a:xfrm>
            <a:off x="-9525" y="3276600"/>
            <a:ext cx="5170235" cy="3485388"/>
          </a:xfrm>
          <a:prstGeom prst="rect">
            <a:avLst/>
          </a:prstGeom>
          <a:effectLst>
            <a:outerShdw blurRad="50800" dist="38100" dir="18900000" algn="bl" rotWithShape="0">
              <a:prstClr val="black">
                <a:alpha val="40000"/>
              </a:prstClr>
            </a:outerShdw>
          </a:effectLst>
        </p:spPr>
      </p:pic>
      <p:pic>
        <p:nvPicPr>
          <p:cNvPr id="9" name="Grafikk 63" descr="En økologisk hjørne figur">
            <a:extLst>
              <a:ext uri="{FF2B5EF4-FFF2-40B4-BE49-F238E27FC236}">
                <a16:creationId xmlns:a16="http://schemas.microsoft.com/office/drawing/2014/main" id="{B8D8BE1D-5CC2-6D4B-AD6B-C0E17AFFB6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50" y="4537442"/>
            <a:ext cx="6405273" cy="2320558"/>
          </a:xfrm>
          <a:prstGeom prst="rect">
            <a:avLst/>
          </a:prstGeom>
          <a:effectLst>
            <a:outerShdw blurRad="50800" dist="38100" dir="18900000" algn="bl" rotWithShape="0">
              <a:prstClr val="black">
                <a:alpha val="40000"/>
              </a:prstClr>
            </a:outerShdw>
          </a:effectLst>
        </p:spPr>
      </p:pic>
      <p:sp>
        <p:nvSpPr>
          <p:cNvPr id="13" name="Frihåndsform: figur 12">
            <a:extLst>
              <a:ext uri="{FF2B5EF4-FFF2-40B4-BE49-F238E27FC236}">
                <a16:creationId xmlns:a16="http://schemas.microsoft.com/office/drawing/2014/main" id="{629F8941-79BD-96D5-95C4-C02F2926EEF8}"/>
              </a:ext>
            </a:extLst>
          </p:cNvPr>
          <p:cNvSpPr/>
          <p:nvPr userDrawn="1"/>
        </p:nvSpPr>
        <p:spPr>
          <a:xfrm>
            <a:off x="5246857" y="6340597"/>
            <a:ext cx="2562229" cy="531632"/>
          </a:xfrm>
          <a:custGeom>
            <a:avLst/>
            <a:gdLst>
              <a:gd name="connsiteX0" fmla="*/ 115904 w 1781180"/>
              <a:gd name="connsiteY0" fmla="*/ 60939 h 608931"/>
              <a:gd name="connsiteX1" fmla="*/ 934051 w 1781180"/>
              <a:gd name="connsiteY1" fmla="*/ 24844 h 608931"/>
              <a:gd name="connsiteX2" fmla="*/ 1667978 w 1781180"/>
              <a:gd name="connsiteY2" fmla="*/ 205318 h 608931"/>
              <a:gd name="connsiteX3" fmla="*/ 1619851 w 1781180"/>
              <a:gd name="connsiteY3" fmla="*/ 542202 h 608931"/>
              <a:gd name="connsiteX4" fmla="*/ 164030 w 1781180"/>
              <a:gd name="connsiteY4" fmla="*/ 566265 h 608931"/>
              <a:gd name="connsiteX5" fmla="*/ 115904 w 1781180"/>
              <a:gd name="connsiteY5" fmla="*/ 60939 h 608931"/>
              <a:gd name="connsiteX0" fmla="*/ 115904 w 1765029"/>
              <a:gd name="connsiteY0" fmla="*/ 60939 h 608931"/>
              <a:gd name="connsiteX1" fmla="*/ 934051 w 1765029"/>
              <a:gd name="connsiteY1" fmla="*/ 24844 h 608931"/>
              <a:gd name="connsiteX2" fmla="*/ 1667978 w 1765029"/>
              <a:gd name="connsiteY2" fmla="*/ 205318 h 608931"/>
              <a:gd name="connsiteX3" fmla="*/ 1619851 w 1765029"/>
              <a:gd name="connsiteY3" fmla="*/ 542202 h 608931"/>
              <a:gd name="connsiteX4" fmla="*/ 164030 w 1765029"/>
              <a:gd name="connsiteY4" fmla="*/ 566265 h 608931"/>
              <a:gd name="connsiteX5" fmla="*/ 115904 w 1765029"/>
              <a:gd name="connsiteY5" fmla="*/ 60939 h 608931"/>
              <a:gd name="connsiteX0" fmla="*/ 118997 w 1791533"/>
              <a:gd name="connsiteY0" fmla="*/ 60939 h 608214"/>
              <a:gd name="connsiteX1" fmla="*/ 937144 w 1791533"/>
              <a:gd name="connsiteY1" fmla="*/ 24844 h 608214"/>
              <a:gd name="connsiteX2" fmla="*/ 1671071 w 1791533"/>
              <a:gd name="connsiteY2" fmla="*/ 205318 h 608214"/>
              <a:gd name="connsiteX3" fmla="*/ 1634871 w 1791533"/>
              <a:gd name="connsiteY3" fmla="*/ 538227 h 608214"/>
              <a:gd name="connsiteX4" fmla="*/ 167123 w 1791533"/>
              <a:gd name="connsiteY4" fmla="*/ 566265 h 608214"/>
              <a:gd name="connsiteX5" fmla="*/ 118997 w 1791533"/>
              <a:gd name="connsiteY5" fmla="*/ 60939 h 608214"/>
              <a:gd name="connsiteX0" fmla="*/ 118997 w 1719083"/>
              <a:gd name="connsiteY0" fmla="*/ 60939 h 608214"/>
              <a:gd name="connsiteX1" fmla="*/ 937144 w 1719083"/>
              <a:gd name="connsiteY1" fmla="*/ 24844 h 608214"/>
              <a:gd name="connsiteX2" fmla="*/ 1671071 w 1719083"/>
              <a:gd name="connsiteY2" fmla="*/ 205318 h 608214"/>
              <a:gd name="connsiteX3" fmla="*/ 1634871 w 1719083"/>
              <a:gd name="connsiteY3" fmla="*/ 538227 h 608214"/>
              <a:gd name="connsiteX4" fmla="*/ 167123 w 1719083"/>
              <a:gd name="connsiteY4" fmla="*/ 566265 h 608214"/>
              <a:gd name="connsiteX5" fmla="*/ 118997 w 1719083"/>
              <a:gd name="connsiteY5" fmla="*/ 60939 h 608214"/>
              <a:gd name="connsiteX0" fmla="*/ 118997 w 1728517"/>
              <a:gd name="connsiteY0" fmla="*/ 60939 h 608214"/>
              <a:gd name="connsiteX1" fmla="*/ 937144 w 1728517"/>
              <a:gd name="connsiteY1" fmla="*/ 24844 h 608214"/>
              <a:gd name="connsiteX2" fmla="*/ 1682998 w 1728517"/>
              <a:gd name="connsiteY2" fmla="*/ 205318 h 608214"/>
              <a:gd name="connsiteX3" fmla="*/ 1634871 w 1728517"/>
              <a:gd name="connsiteY3" fmla="*/ 538227 h 608214"/>
              <a:gd name="connsiteX4" fmla="*/ 167123 w 1728517"/>
              <a:gd name="connsiteY4" fmla="*/ 566265 h 608214"/>
              <a:gd name="connsiteX5" fmla="*/ 118997 w 1728517"/>
              <a:gd name="connsiteY5" fmla="*/ 60939 h 608214"/>
              <a:gd name="connsiteX0" fmla="*/ 118997 w 1683744"/>
              <a:gd name="connsiteY0" fmla="*/ 60939 h 608214"/>
              <a:gd name="connsiteX1" fmla="*/ 937144 w 1683744"/>
              <a:gd name="connsiteY1" fmla="*/ 24844 h 608214"/>
              <a:gd name="connsiteX2" fmla="*/ 1682998 w 1683744"/>
              <a:gd name="connsiteY2" fmla="*/ 205318 h 608214"/>
              <a:gd name="connsiteX3" fmla="*/ 1634871 w 1683744"/>
              <a:gd name="connsiteY3" fmla="*/ 538227 h 608214"/>
              <a:gd name="connsiteX4" fmla="*/ 167123 w 1683744"/>
              <a:gd name="connsiteY4" fmla="*/ 566265 h 608214"/>
              <a:gd name="connsiteX5" fmla="*/ 118997 w 1683744"/>
              <a:gd name="connsiteY5" fmla="*/ 60939 h 608214"/>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55472"/>
              <a:gd name="connsiteX1" fmla="*/ 944261 w 1690861"/>
              <a:gd name="connsiteY1" fmla="*/ 23885 h 555472"/>
              <a:gd name="connsiteX2" fmla="*/ 1690115 w 1690861"/>
              <a:gd name="connsiteY2" fmla="*/ 204359 h 555472"/>
              <a:gd name="connsiteX3" fmla="*/ 1641988 w 1690861"/>
              <a:gd name="connsiteY3" fmla="*/ 537268 h 555472"/>
              <a:gd name="connsiteX4" fmla="*/ 162313 w 1690861"/>
              <a:gd name="connsiteY4" fmla="*/ 549403 h 555472"/>
              <a:gd name="connsiteX5" fmla="*/ 126114 w 1690861"/>
              <a:gd name="connsiteY5" fmla="*/ 59980 h 555472"/>
              <a:gd name="connsiteX0" fmla="*/ 48209 w 1612956"/>
              <a:gd name="connsiteY0" fmla="*/ 59980 h 555472"/>
              <a:gd name="connsiteX1" fmla="*/ 866356 w 1612956"/>
              <a:gd name="connsiteY1" fmla="*/ 23885 h 555472"/>
              <a:gd name="connsiteX2" fmla="*/ 1612210 w 1612956"/>
              <a:gd name="connsiteY2" fmla="*/ 204359 h 555472"/>
              <a:gd name="connsiteX3" fmla="*/ 1564083 w 1612956"/>
              <a:gd name="connsiteY3" fmla="*/ 537268 h 555472"/>
              <a:gd name="connsiteX4" fmla="*/ 84408 w 1612956"/>
              <a:gd name="connsiteY4" fmla="*/ 549403 h 555472"/>
              <a:gd name="connsiteX5" fmla="*/ 48209 w 1612956"/>
              <a:gd name="connsiteY5" fmla="*/ 59980 h 555472"/>
              <a:gd name="connsiteX0" fmla="*/ 3655 w 1568402"/>
              <a:gd name="connsiteY0" fmla="*/ 105568 h 601060"/>
              <a:gd name="connsiteX1" fmla="*/ 821802 w 1568402"/>
              <a:gd name="connsiteY1" fmla="*/ 69473 h 601060"/>
              <a:gd name="connsiteX2" fmla="*/ 1567656 w 1568402"/>
              <a:gd name="connsiteY2" fmla="*/ 249947 h 601060"/>
              <a:gd name="connsiteX3" fmla="*/ 1519529 w 1568402"/>
              <a:gd name="connsiteY3" fmla="*/ 582856 h 601060"/>
              <a:gd name="connsiteX4" fmla="*/ 39854 w 1568402"/>
              <a:gd name="connsiteY4" fmla="*/ 594991 h 601060"/>
              <a:gd name="connsiteX5" fmla="*/ 3655 w 1568402"/>
              <a:gd name="connsiteY5" fmla="*/ 105568 h 601060"/>
              <a:gd name="connsiteX0" fmla="*/ 3665 w 1580325"/>
              <a:gd name="connsiteY0" fmla="*/ 105762 h 601254"/>
              <a:gd name="connsiteX1" fmla="*/ 821812 w 1580325"/>
              <a:gd name="connsiteY1" fmla="*/ 69667 h 601254"/>
              <a:gd name="connsiteX2" fmla="*/ 1579593 w 1580325"/>
              <a:gd name="connsiteY2" fmla="*/ 254117 h 601254"/>
              <a:gd name="connsiteX3" fmla="*/ 1519539 w 1580325"/>
              <a:gd name="connsiteY3" fmla="*/ 583050 h 601254"/>
              <a:gd name="connsiteX4" fmla="*/ 39864 w 1580325"/>
              <a:gd name="connsiteY4" fmla="*/ 595185 h 601254"/>
              <a:gd name="connsiteX5" fmla="*/ 3665 w 1580325"/>
              <a:gd name="connsiteY5" fmla="*/ 105762 h 601254"/>
              <a:gd name="connsiteX0" fmla="*/ 11067 w 1587727"/>
              <a:gd name="connsiteY0" fmla="*/ 114344 h 609836"/>
              <a:gd name="connsiteX1" fmla="*/ 829214 w 1587727"/>
              <a:gd name="connsiteY1" fmla="*/ 78249 h 609836"/>
              <a:gd name="connsiteX2" fmla="*/ 1586995 w 1587727"/>
              <a:gd name="connsiteY2" fmla="*/ 262699 h 609836"/>
              <a:gd name="connsiteX3" fmla="*/ 1526941 w 1587727"/>
              <a:gd name="connsiteY3" fmla="*/ 591632 h 609836"/>
              <a:gd name="connsiteX4" fmla="*/ 47266 w 1587727"/>
              <a:gd name="connsiteY4" fmla="*/ 603767 h 609836"/>
              <a:gd name="connsiteX5" fmla="*/ 11067 w 1587727"/>
              <a:gd name="connsiteY5" fmla="*/ 114344 h 609836"/>
              <a:gd name="connsiteX0" fmla="*/ 6363 w 1583023"/>
              <a:gd name="connsiteY0" fmla="*/ 135109 h 630601"/>
              <a:gd name="connsiteX1" fmla="*/ 824510 w 1583023"/>
              <a:gd name="connsiteY1" fmla="*/ 99014 h 630601"/>
              <a:gd name="connsiteX2" fmla="*/ 1582291 w 1583023"/>
              <a:gd name="connsiteY2" fmla="*/ 283464 h 630601"/>
              <a:gd name="connsiteX3" fmla="*/ 1522237 w 1583023"/>
              <a:gd name="connsiteY3" fmla="*/ 612397 h 630601"/>
              <a:gd name="connsiteX4" fmla="*/ 42562 w 1583023"/>
              <a:gd name="connsiteY4" fmla="*/ 624532 h 630601"/>
              <a:gd name="connsiteX5" fmla="*/ 6363 w 1583023"/>
              <a:gd name="connsiteY5" fmla="*/ 135109 h 630601"/>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198 w 1767455"/>
              <a:gd name="connsiteY0" fmla="*/ 206128 h 537848"/>
              <a:gd name="connsiteX1" fmla="*/ 1008898 w 1767455"/>
              <a:gd name="connsiteY1" fmla="*/ 6261 h 537848"/>
              <a:gd name="connsiteX2" fmla="*/ 1766679 w 1767455"/>
              <a:gd name="connsiteY2" fmla="*/ 190711 h 537848"/>
              <a:gd name="connsiteX3" fmla="*/ 1706625 w 1767455"/>
              <a:gd name="connsiteY3" fmla="*/ 519644 h 537848"/>
              <a:gd name="connsiteX4" fmla="*/ 226950 w 1767455"/>
              <a:gd name="connsiteY4" fmla="*/ 531779 h 537848"/>
              <a:gd name="connsiteX5" fmla="*/ 5198 w 1767455"/>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7" h="531632">
                <a:moveTo>
                  <a:pt x="9903" y="199912"/>
                </a:moveTo>
                <a:cubicBezTo>
                  <a:pt x="-99809" y="-11987"/>
                  <a:pt x="731917" y="2614"/>
                  <a:pt x="1027876" y="45"/>
                </a:cubicBezTo>
                <a:cubicBezTo>
                  <a:pt x="1323835" y="-2524"/>
                  <a:pt x="1808517" y="106883"/>
                  <a:pt x="1785657" y="184495"/>
                </a:cubicBezTo>
                <a:cubicBezTo>
                  <a:pt x="1762797" y="262107"/>
                  <a:pt x="1749649" y="250512"/>
                  <a:pt x="1725603" y="513428"/>
                </a:cubicBezTo>
                <a:cubicBezTo>
                  <a:pt x="890525" y="541781"/>
                  <a:pt x="534355" y="529574"/>
                  <a:pt x="245928" y="525563"/>
                </a:cubicBezTo>
                <a:cubicBezTo>
                  <a:pt x="165279" y="531523"/>
                  <a:pt x="171950" y="500521"/>
                  <a:pt x="9903" y="199912"/>
                </a:cubicBezTo>
                <a:close/>
              </a:path>
            </a:pathLst>
          </a:custGeom>
          <a:solidFill>
            <a:schemeClr val="tx2">
              <a:lumMod val="25000"/>
              <a:lumOff val="7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Grafikk 4" descr="En økologisk hjørne figur">
            <a:extLst>
              <a:ext uri="{FF2B5EF4-FFF2-40B4-BE49-F238E27FC236}">
                <a16:creationId xmlns:a16="http://schemas.microsoft.com/office/drawing/2014/main" id="{77C0CBD7-093C-8D62-E6DD-B629DDDC198E}"/>
              </a:ext>
            </a:extLst>
          </p:cNvPr>
          <p:cNvSpPr/>
          <p:nvPr/>
        </p:nvSpPr>
        <p:spPr>
          <a:xfrm flipH="1" flipV="1">
            <a:off x="6867525" y="2404727"/>
            <a:ext cx="5334000" cy="4457700"/>
          </a:xfrm>
          <a:custGeom>
            <a:avLst/>
            <a:gdLst>
              <a:gd name="connsiteX0" fmla="*/ 0 w 5334098"/>
              <a:gd name="connsiteY0" fmla="*/ 0 h 5334000"/>
              <a:gd name="connsiteX1" fmla="*/ 5334000 w 5334098"/>
              <a:gd name="connsiteY1" fmla="*/ 0 h 5334000"/>
              <a:gd name="connsiteX2" fmla="*/ 4959122 w 5334098"/>
              <a:gd name="connsiteY2" fmla="*/ 1447800 h 5334000"/>
              <a:gd name="connsiteX3" fmla="*/ 3333521 w 5334098"/>
              <a:gd name="connsiteY3" fmla="*/ 1193800 h 5334000"/>
              <a:gd name="connsiteX4" fmla="*/ 1879600 w 5334098"/>
              <a:gd name="connsiteY4" fmla="*/ 4000500 h 5334000"/>
              <a:gd name="connsiteX5" fmla="*/ 0 w 5334098"/>
              <a:gd name="connsiteY5" fmla="*/ 5334000 h 5334000"/>
              <a:gd name="connsiteX6" fmla="*/ 0 w 5334098"/>
              <a:gd name="connsiteY6" fmla="*/ 0 h 5334000"/>
              <a:gd name="connsiteX0" fmla="*/ 0 w 5334098"/>
              <a:gd name="connsiteY0" fmla="*/ 0 h 4601110"/>
              <a:gd name="connsiteX1" fmla="*/ 5334000 w 5334098"/>
              <a:gd name="connsiteY1" fmla="*/ 0 h 4601110"/>
              <a:gd name="connsiteX2" fmla="*/ 4959122 w 5334098"/>
              <a:gd name="connsiteY2" fmla="*/ 1447800 h 4601110"/>
              <a:gd name="connsiteX3" fmla="*/ 3333521 w 5334098"/>
              <a:gd name="connsiteY3" fmla="*/ 1193800 h 4601110"/>
              <a:gd name="connsiteX4" fmla="*/ 1879600 w 5334098"/>
              <a:gd name="connsiteY4" fmla="*/ 4000500 h 4601110"/>
              <a:gd name="connsiteX5" fmla="*/ 9525 w 5334098"/>
              <a:gd name="connsiteY5" fmla="*/ 4457700 h 4601110"/>
              <a:gd name="connsiteX6" fmla="*/ 0 w 5334098"/>
              <a:gd name="connsiteY6" fmla="*/ 0 h 4601110"/>
              <a:gd name="connsiteX0" fmla="*/ 0 w 5334098"/>
              <a:gd name="connsiteY0" fmla="*/ 0 h 4457700"/>
              <a:gd name="connsiteX1" fmla="*/ 5334000 w 5334098"/>
              <a:gd name="connsiteY1" fmla="*/ 0 h 4457700"/>
              <a:gd name="connsiteX2" fmla="*/ 4959122 w 5334098"/>
              <a:gd name="connsiteY2" fmla="*/ 1447800 h 4457700"/>
              <a:gd name="connsiteX3" fmla="*/ 3333521 w 5334098"/>
              <a:gd name="connsiteY3" fmla="*/ 1193800 h 4457700"/>
              <a:gd name="connsiteX4" fmla="*/ 1803400 w 5334098"/>
              <a:gd name="connsiteY4" fmla="*/ 3228975 h 4457700"/>
              <a:gd name="connsiteX5" fmla="*/ 9525 w 5334098"/>
              <a:gd name="connsiteY5" fmla="*/ 4457700 h 4457700"/>
              <a:gd name="connsiteX6" fmla="*/ 0 w 5334098"/>
              <a:gd name="connsiteY6" fmla="*/ 0 h 4457700"/>
              <a:gd name="connsiteX0" fmla="*/ 0 w 5334000"/>
              <a:gd name="connsiteY0" fmla="*/ 0 h 4457700"/>
              <a:gd name="connsiteX1" fmla="*/ 5334000 w 5334000"/>
              <a:gd name="connsiteY1" fmla="*/ 0 h 4457700"/>
              <a:gd name="connsiteX2" fmla="*/ 4930547 w 5334000"/>
              <a:gd name="connsiteY2" fmla="*/ 1238250 h 4457700"/>
              <a:gd name="connsiteX3" fmla="*/ 3333521 w 5334000"/>
              <a:gd name="connsiteY3" fmla="*/ 1193800 h 4457700"/>
              <a:gd name="connsiteX4" fmla="*/ 1803400 w 5334000"/>
              <a:gd name="connsiteY4" fmla="*/ 3228975 h 4457700"/>
              <a:gd name="connsiteX5" fmla="*/ 9525 w 5334000"/>
              <a:gd name="connsiteY5" fmla="*/ 4457700 h 4457700"/>
              <a:gd name="connsiteX6" fmla="*/ 0 w 533400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4457700">
                <a:moveTo>
                  <a:pt x="0" y="0"/>
                </a:moveTo>
                <a:lnTo>
                  <a:pt x="5334000" y="0"/>
                </a:lnTo>
                <a:cubicBezTo>
                  <a:pt x="5334000" y="0"/>
                  <a:pt x="5321846" y="1024014"/>
                  <a:pt x="4930547" y="1238250"/>
                </a:cubicBezTo>
                <a:cubicBezTo>
                  <a:pt x="4454259" y="1499019"/>
                  <a:pt x="3854712" y="862012"/>
                  <a:pt x="3333521" y="1193800"/>
                </a:cubicBezTo>
                <a:cubicBezTo>
                  <a:pt x="2812330" y="1525588"/>
                  <a:pt x="2617711" y="2018729"/>
                  <a:pt x="1803400" y="3228975"/>
                </a:cubicBezTo>
                <a:cubicBezTo>
                  <a:pt x="1136879" y="4219575"/>
                  <a:pt x="9525" y="4457700"/>
                  <a:pt x="9525" y="4457700"/>
                </a:cubicBezTo>
                <a:lnTo>
                  <a:pt x="0" y="0"/>
                </a:lnTo>
                <a:close/>
              </a:path>
            </a:pathLst>
          </a:custGeom>
          <a:solidFill>
            <a:schemeClr val="accent1">
              <a:lumMod val="60000"/>
              <a:lumOff val="40000"/>
            </a:schemeClr>
          </a:solidFill>
          <a:ln w="12700" cap="flat">
            <a:noFill/>
            <a:prstDash val="solid"/>
            <a:miter/>
          </a:ln>
          <a:effectLst>
            <a:outerShdw blurRad="50800" dist="38100" dir="18900000" algn="bl" rotWithShape="0">
              <a:prstClr val="black">
                <a:alpha val="40000"/>
              </a:prstClr>
            </a:outerShdw>
          </a:effectLst>
        </p:spPr>
        <p:txBody>
          <a:bodyPr rtlCol="0" anchor="ctr"/>
          <a:lstStyle/>
          <a:p>
            <a:endParaRPr lang="nb-NO"/>
          </a:p>
        </p:txBody>
      </p:sp>
      <p:pic>
        <p:nvPicPr>
          <p:cNvPr id="6" name="Grafikk 5" descr="En økologisk hjørne figur">
            <a:extLst>
              <a:ext uri="{FF2B5EF4-FFF2-40B4-BE49-F238E27FC236}">
                <a16:creationId xmlns:a16="http://schemas.microsoft.com/office/drawing/2014/main" id="{980E5E0F-A194-8225-6BB4-F6AC3038D9E8}"/>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240"/>
          <a:stretch/>
        </p:blipFill>
        <p:spPr>
          <a:xfrm flipH="1">
            <a:off x="6906793" y="391594"/>
            <a:ext cx="5285207" cy="6464302"/>
          </a:xfrm>
          <a:prstGeom prst="rect">
            <a:avLst/>
          </a:prstGeom>
          <a:effectLst>
            <a:outerShdw blurRad="50800" dist="38100" dir="13500000" algn="br" rotWithShape="0">
              <a:prstClr val="black">
                <a:alpha val="40000"/>
              </a:prstClr>
            </a:outerShdw>
          </a:effectLst>
        </p:spPr>
      </p:pic>
      <p:pic>
        <p:nvPicPr>
          <p:cNvPr id="4" name="Grafikk 63" descr="En økologisk hjørne figur">
            <a:extLst>
              <a:ext uri="{FF2B5EF4-FFF2-40B4-BE49-F238E27FC236}">
                <a16:creationId xmlns:a16="http://schemas.microsoft.com/office/drawing/2014/main" id="{C4A545B9-3433-CEF9-D9F3-5303912F0FBD}"/>
              </a:ext>
            </a:extLst>
          </p:cNvPr>
          <p:cNvPicPr>
            <a:picLocks noChangeAspect="1"/>
          </p:cNvPicPr>
          <p:nvPr userDrawn="1"/>
        </p:nvPicPr>
        <p:blipFill>
          <a:blip r:embed="rId6">
            <a:extLst>
              <a:ext uri="{96DAC541-7B7A-43D3-8B79-37D633B846F1}">
                <asvg:svgBlip xmlns:asvg="http://schemas.microsoft.com/office/drawing/2016/SVG/main" r:embed="rId7"/>
              </a:ext>
            </a:extLst>
          </a:blip>
          <a:srcRect l="21417"/>
          <a:stretch/>
        </p:blipFill>
        <p:spPr>
          <a:xfrm flipH="1">
            <a:off x="7865729" y="4036826"/>
            <a:ext cx="4326271" cy="2825601"/>
          </a:xfrm>
          <a:prstGeom prst="rect">
            <a:avLst/>
          </a:prstGeom>
          <a:effectLst>
            <a:outerShdw blurRad="50800" dist="38100" dir="18900000" algn="bl" rotWithShape="0">
              <a:prstClr val="black">
                <a:alpha val="40000"/>
              </a:prstClr>
            </a:outerShdw>
          </a:effectLst>
        </p:spPr>
      </p:pic>
      <p:sp>
        <p:nvSpPr>
          <p:cNvPr id="23" name="Frihåndsform: figur 22">
            <a:extLst>
              <a:ext uri="{FF2B5EF4-FFF2-40B4-BE49-F238E27FC236}">
                <a16:creationId xmlns:a16="http://schemas.microsoft.com/office/drawing/2014/main" id="{42D98593-E8CC-BA1E-BC99-76431BE30B1D}"/>
              </a:ext>
            </a:extLst>
          </p:cNvPr>
          <p:cNvSpPr/>
          <p:nvPr userDrawn="1"/>
        </p:nvSpPr>
        <p:spPr>
          <a:xfrm>
            <a:off x="5229224" y="6511120"/>
            <a:ext cx="1647825" cy="167088"/>
          </a:xfrm>
          <a:custGeom>
            <a:avLst/>
            <a:gdLst>
              <a:gd name="csX0" fmla="*/ 0 w 1647825"/>
              <a:gd name="csY0" fmla="*/ 0 h 167088"/>
              <a:gd name="csX1" fmla="*/ 847725 w 1647825"/>
              <a:gd name="csY1" fmla="*/ 32555 h 167088"/>
              <a:gd name="csX2" fmla="*/ 1276350 w 1647825"/>
              <a:gd name="csY2" fmla="*/ 165905 h 167088"/>
              <a:gd name="csX3" fmla="*/ 1647825 w 1647825"/>
              <a:gd name="csY3" fmla="*/ 156380 h 167088"/>
            </a:gdLst>
            <a:ahLst/>
            <a:cxnLst>
              <a:cxn ang="0">
                <a:pos x="csX0" y="csY0"/>
              </a:cxn>
              <a:cxn ang="0">
                <a:pos x="csX1" y="csY1"/>
              </a:cxn>
              <a:cxn ang="0">
                <a:pos x="csX2" y="csY2"/>
              </a:cxn>
              <a:cxn ang="0">
                <a:pos x="csX3" y="csY3"/>
              </a:cxn>
            </a:cxnLst>
            <a:rect l="l" t="t" r="r" b="b"/>
            <a:pathLst>
              <a:path w="1647825" h="167088" extrusionOk="0">
                <a:moveTo>
                  <a:pt x="0" y="0"/>
                </a:moveTo>
                <a:cubicBezTo>
                  <a:pt x="281940" y="109030"/>
                  <a:pt x="512269" y="17886"/>
                  <a:pt x="847725" y="32555"/>
                </a:cubicBezTo>
                <a:cubicBezTo>
                  <a:pt x="1094701" y="5949"/>
                  <a:pt x="1137806" y="203645"/>
                  <a:pt x="1276350" y="165905"/>
                </a:cubicBezTo>
                <a:cubicBezTo>
                  <a:pt x="1396956" y="151840"/>
                  <a:pt x="1517376" y="114316"/>
                  <a:pt x="1647825" y="156380"/>
                </a:cubicBezTo>
              </a:path>
            </a:pathLst>
          </a:custGeom>
          <a:noFill/>
          <a:ln>
            <a:solidFill>
              <a:schemeClr val="tx1">
                <a:lumMod val="75000"/>
              </a:schemeClr>
            </a:solidFill>
            <a:prstDash val="dash"/>
            <a:extLst>
              <a:ext uri="{C807C97D-BFC1-408E-A445-0C87EB9F89A2}">
                <ask:lineSketchStyleProps xmlns:ask="http://schemas.microsoft.com/office/drawing/2018/sketchyshapes" sd="2526786510">
                  <a:custGeom>
                    <a:avLst/>
                    <a:gdLst>
                      <a:gd name="connsiteX0" fmla="*/ 0 w 1647825"/>
                      <a:gd name="connsiteY0" fmla="*/ 0 h 201724"/>
                      <a:gd name="connsiteX1" fmla="*/ 847725 w 1647825"/>
                      <a:gd name="connsiteY1" fmla="*/ 66675 h 201724"/>
                      <a:gd name="connsiteX2" fmla="*/ 1276350 w 1647825"/>
                      <a:gd name="connsiteY2" fmla="*/ 200025 h 201724"/>
                      <a:gd name="connsiteX3" fmla="*/ 1647825 w 1647825"/>
                      <a:gd name="connsiteY3" fmla="*/ 190500 h 201724"/>
                      <a:gd name="connsiteX0" fmla="*/ 0 w 1647825"/>
                      <a:gd name="connsiteY0" fmla="*/ 0 h 167088"/>
                      <a:gd name="connsiteX1" fmla="*/ 847725 w 1647825"/>
                      <a:gd name="connsiteY1" fmla="*/ 32555 h 167088"/>
                      <a:gd name="connsiteX2" fmla="*/ 1276350 w 1647825"/>
                      <a:gd name="connsiteY2" fmla="*/ 165905 h 167088"/>
                      <a:gd name="connsiteX3" fmla="*/ 1647825 w 1647825"/>
                      <a:gd name="connsiteY3" fmla="*/ 156380 h 167088"/>
                    </a:gdLst>
                    <a:ahLst/>
                    <a:cxnLst>
                      <a:cxn ang="0">
                        <a:pos x="connsiteX0" y="connsiteY0"/>
                      </a:cxn>
                      <a:cxn ang="0">
                        <a:pos x="connsiteX1" y="connsiteY1"/>
                      </a:cxn>
                      <a:cxn ang="0">
                        <a:pos x="connsiteX2" y="connsiteY2"/>
                      </a:cxn>
                      <a:cxn ang="0">
                        <a:pos x="connsiteX3" y="connsiteY3"/>
                      </a:cxn>
                    </a:cxnLst>
                    <a:rect l="l" t="t" r="r" b="b"/>
                    <a:pathLst>
                      <a:path w="1647825" h="167088" extrusionOk="0">
                        <a:moveTo>
                          <a:pt x="0" y="0"/>
                        </a:moveTo>
                        <a:cubicBezTo>
                          <a:pt x="285521" y="73816"/>
                          <a:pt x="543233" y="12098"/>
                          <a:pt x="847725" y="32555"/>
                        </a:cubicBezTo>
                        <a:cubicBezTo>
                          <a:pt x="1086387" y="18099"/>
                          <a:pt x="1139684" y="182541"/>
                          <a:pt x="1276350" y="165905"/>
                        </a:cubicBezTo>
                        <a:cubicBezTo>
                          <a:pt x="1399693" y="159292"/>
                          <a:pt x="1523632" y="106939"/>
                          <a:pt x="1647825" y="15638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Frihåndsform: figur 4">
            <a:extLst>
              <a:ext uri="{FF2B5EF4-FFF2-40B4-BE49-F238E27FC236}">
                <a16:creationId xmlns:a16="http://schemas.microsoft.com/office/drawing/2014/main" id="{F308693E-94FB-7526-D1F6-D1C82C1A41D4}"/>
              </a:ext>
            </a:extLst>
          </p:cNvPr>
          <p:cNvSpPr/>
          <p:nvPr userDrawn="1"/>
        </p:nvSpPr>
        <p:spPr>
          <a:xfrm>
            <a:off x="0" y="265579"/>
            <a:ext cx="12201525" cy="1410523"/>
          </a:xfrm>
          <a:custGeom>
            <a:avLst/>
            <a:gdLst>
              <a:gd name="csX0" fmla="*/ 0 w 12201525"/>
              <a:gd name="csY0" fmla="*/ 1114425 h 1410523"/>
              <a:gd name="csX1" fmla="*/ 3190875 w 12201525"/>
              <a:gd name="csY1" fmla="*/ 619125 h 1410523"/>
              <a:gd name="csX2" fmla="*/ 6353175 w 12201525"/>
              <a:gd name="csY2" fmla="*/ 1409700 h 1410523"/>
              <a:gd name="csX3" fmla="*/ 8829675 w 12201525"/>
              <a:gd name="csY3" fmla="*/ 771525 h 1410523"/>
              <a:gd name="csX4" fmla="*/ 10953750 w 12201525"/>
              <a:gd name="csY4" fmla="*/ 847725 h 1410523"/>
              <a:gd name="csX5" fmla="*/ 12201525 w 12201525"/>
              <a:gd name="csY5" fmla="*/ 0 h 1410523"/>
            </a:gdLst>
            <a:ahLst/>
            <a:cxnLst>
              <a:cxn ang="0">
                <a:pos x="csX0" y="csY0"/>
              </a:cxn>
              <a:cxn ang="0">
                <a:pos x="csX1" y="csY1"/>
              </a:cxn>
              <a:cxn ang="0">
                <a:pos x="csX2" y="csY2"/>
              </a:cxn>
              <a:cxn ang="0">
                <a:pos x="csX3" y="csY3"/>
              </a:cxn>
              <a:cxn ang="0">
                <a:pos x="csX4" y="csY4"/>
              </a:cxn>
              <a:cxn ang="0">
                <a:pos x="csX5" y="csY5"/>
              </a:cxn>
            </a:cxnLst>
            <a:rect l="l" t="t" r="r" b="b"/>
            <a:pathLst>
              <a:path w="12201525" h="1410523" extrusionOk="0">
                <a:moveTo>
                  <a:pt x="0" y="1114425"/>
                </a:moveTo>
                <a:cubicBezTo>
                  <a:pt x="1086390" y="906147"/>
                  <a:pt x="2069021" y="574359"/>
                  <a:pt x="3190875" y="619125"/>
                </a:cubicBezTo>
                <a:cubicBezTo>
                  <a:pt x="4255197" y="582800"/>
                  <a:pt x="5499400" y="1226386"/>
                  <a:pt x="6353175" y="1409700"/>
                </a:cubicBezTo>
                <a:cubicBezTo>
                  <a:pt x="7392211" y="1365237"/>
                  <a:pt x="8050795" y="885951"/>
                  <a:pt x="8829675" y="771525"/>
                </a:cubicBezTo>
                <a:cubicBezTo>
                  <a:pt x="9590735" y="653465"/>
                  <a:pt x="10381764" y="1030728"/>
                  <a:pt x="10953750" y="847725"/>
                </a:cubicBezTo>
                <a:cubicBezTo>
                  <a:pt x="11458843" y="755280"/>
                  <a:pt x="11908478" y="133715"/>
                  <a:pt x="12201525" y="0"/>
                </a:cubicBezTo>
              </a:path>
            </a:pathLst>
          </a:custGeom>
          <a:noFill/>
          <a:ln>
            <a:solidFill>
              <a:schemeClr val="bg1"/>
            </a:solidFill>
            <a:prstDash val="dash"/>
            <a:extLst>
              <a:ext uri="{C807C97D-BFC1-408E-A445-0C87EB9F89A2}">
                <ask:lineSketchStyleProps xmlns:ask="http://schemas.microsoft.com/office/drawing/2018/sketchyshapes" sd="3301086107">
                  <a:custGeom>
                    <a:avLst/>
                    <a:gdLst>
                      <a:gd name="connsiteX0" fmla="*/ 0 w 12201525"/>
                      <a:gd name="connsiteY0" fmla="*/ 1114425 h 1410523"/>
                      <a:gd name="connsiteX1" fmla="*/ 3190875 w 12201525"/>
                      <a:gd name="connsiteY1" fmla="*/ 619125 h 1410523"/>
                      <a:gd name="connsiteX2" fmla="*/ 6353175 w 12201525"/>
                      <a:gd name="connsiteY2" fmla="*/ 1409700 h 1410523"/>
                      <a:gd name="connsiteX3" fmla="*/ 8829675 w 12201525"/>
                      <a:gd name="connsiteY3" fmla="*/ 771525 h 1410523"/>
                      <a:gd name="connsiteX4" fmla="*/ 10953750 w 12201525"/>
                      <a:gd name="connsiteY4" fmla="*/ 847725 h 1410523"/>
                      <a:gd name="connsiteX5" fmla="*/ 12201525 w 12201525"/>
                      <a:gd name="connsiteY5" fmla="*/ 0 h 14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1410523">
                        <a:moveTo>
                          <a:pt x="0" y="1114425"/>
                        </a:moveTo>
                        <a:cubicBezTo>
                          <a:pt x="1066006" y="842169"/>
                          <a:pt x="2132013" y="569913"/>
                          <a:pt x="3190875" y="619125"/>
                        </a:cubicBezTo>
                        <a:cubicBezTo>
                          <a:pt x="4249737" y="668337"/>
                          <a:pt x="5413375" y="1384300"/>
                          <a:pt x="6353175" y="1409700"/>
                        </a:cubicBezTo>
                        <a:cubicBezTo>
                          <a:pt x="7292975" y="1435100"/>
                          <a:pt x="8062913" y="865187"/>
                          <a:pt x="8829675" y="771525"/>
                        </a:cubicBezTo>
                        <a:cubicBezTo>
                          <a:pt x="9596437" y="677863"/>
                          <a:pt x="10391775" y="976312"/>
                          <a:pt x="10953750" y="847725"/>
                        </a:cubicBezTo>
                        <a:cubicBezTo>
                          <a:pt x="11515725" y="719138"/>
                          <a:pt x="11885613" y="144462"/>
                          <a:pt x="122015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45114AEB-8877-5B6D-1E23-4D9F6BDD6432}"/>
              </a:ext>
            </a:extLst>
          </p:cNvPr>
          <p:cNvSpPr/>
          <p:nvPr userDrawn="1"/>
        </p:nvSpPr>
        <p:spPr>
          <a:xfrm>
            <a:off x="1238250" y="5362575"/>
            <a:ext cx="3981450" cy="1133475"/>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450" h="1133475">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518693" y="957262"/>
                  <a:pt x="3981450" y="1133475"/>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Frihåndsform: figur 11">
            <a:extLst>
              <a:ext uri="{FF2B5EF4-FFF2-40B4-BE49-F238E27FC236}">
                <a16:creationId xmlns:a16="http://schemas.microsoft.com/office/drawing/2014/main" id="{70AA2608-425D-A2F3-1CD5-7DCE145F8E8D}"/>
              </a:ext>
            </a:extLst>
          </p:cNvPr>
          <p:cNvSpPr/>
          <p:nvPr userDrawn="1"/>
        </p:nvSpPr>
        <p:spPr>
          <a:xfrm>
            <a:off x="6886575" y="5410200"/>
            <a:ext cx="5305425" cy="1264159"/>
          </a:xfrm>
          <a:custGeom>
            <a:avLst/>
            <a:gdLst>
              <a:gd name="csX0" fmla="*/ 0 w 5305425"/>
              <a:gd name="csY0" fmla="*/ 1257300 h 1264159"/>
              <a:gd name="csX1" fmla="*/ 666750 w 5305425"/>
              <a:gd name="csY1" fmla="*/ 1009650 h 1264159"/>
              <a:gd name="csX2" fmla="*/ 1609725 w 5305425"/>
              <a:gd name="csY2" fmla="*/ 1104900 h 1264159"/>
              <a:gd name="csX3" fmla="*/ 2562225 w 5305425"/>
              <a:gd name="csY3" fmla="*/ 790575 h 1264159"/>
              <a:gd name="csX4" fmla="*/ 3209925 w 5305425"/>
              <a:gd name="csY4" fmla="*/ 847725 h 1264159"/>
              <a:gd name="csX5" fmla="*/ 3990975 w 5305425"/>
              <a:gd name="csY5" fmla="*/ 600075 h 1264159"/>
              <a:gd name="csX6" fmla="*/ 4733925 w 5305425"/>
              <a:gd name="csY6" fmla="*/ 771525 h 1264159"/>
              <a:gd name="csX7" fmla="*/ 5305425 w 5305425"/>
              <a:gd name="csY7" fmla="*/ 0 h 1264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305425" h="1264159" extrusionOk="0">
                <a:moveTo>
                  <a:pt x="0" y="1257300"/>
                </a:moveTo>
                <a:cubicBezTo>
                  <a:pt x="248546" y="1278480"/>
                  <a:pt x="432940" y="1019777"/>
                  <a:pt x="666750" y="1009650"/>
                </a:cubicBezTo>
                <a:cubicBezTo>
                  <a:pt x="835022" y="1036030"/>
                  <a:pt x="1402793" y="1132193"/>
                  <a:pt x="1609725" y="1104900"/>
                </a:cubicBezTo>
                <a:cubicBezTo>
                  <a:pt x="1973423" y="1030327"/>
                  <a:pt x="2353372" y="828998"/>
                  <a:pt x="2562225" y="790575"/>
                </a:cubicBezTo>
                <a:cubicBezTo>
                  <a:pt x="2803591" y="685455"/>
                  <a:pt x="3005474" y="912580"/>
                  <a:pt x="3209925" y="847725"/>
                </a:cubicBezTo>
                <a:cubicBezTo>
                  <a:pt x="3419213" y="885143"/>
                  <a:pt x="3749052" y="637032"/>
                  <a:pt x="3990975" y="600075"/>
                </a:cubicBezTo>
                <a:cubicBezTo>
                  <a:pt x="4254467" y="538912"/>
                  <a:pt x="4578087" y="913173"/>
                  <a:pt x="4733925" y="771525"/>
                </a:cubicBezTo>
                <a:cubicBezTo>
                  <a:pt x="4957775" y="645616"/>
                  <a:pt x="5197729" y="93913"/>
                  <a:pt x="5305425" y="0"/>
                </a:cubicBezTo>
              </a:path>
            </a:pathLst>
          </a:custGeom>
          <a:noFill/>
          <a:ln>
            <a:solidFill>
              <a:schemeClr val="bg1"/>
            </a:solidFill>
            <a:prstDash val="dash"/>
            <a:extLst>
              <a:ext uri="{C807C97D-BFC1-408E-A445-0C87EB9F89A2}">
                <ask:lineSketchStyleProps xmlns:ask="http://schemas.microsoft.com/office/drawing/2018/sketchyshapes" sd="1545560482">
                  <a:custGeom>
                    <a:avLst/>
                    <a:gdLst>
                      <a:gd name="connsiteX0" fmla="*/ 0 w 5305425"/>
                      <a:gd name="connsiteY0" fmla="*/ 1257300 h 1257300"/>
                      <a:gd name="connsiteX1" fmla="*/ 666750 w 5305425"/>
                      <a:gd name="connsiteY1" fmla="*/ 1009650 h 1257300"/>
                      <a:gd name="connsiteX2" fmla="*/ 1609725 w 5305425"/>
                      <a:gd name="connsiteY2" fmla="*/ 1104900 h 1257300"/>
                      <a:gd name="connsiteX3" fmla="*/ 2562225 w 5305425"/>
                      <a:gd name="connsiteY3" fmla="*/ 790575 h 1257300"/>
                      <a:gd name="connsiteX4" fmla="*/ 3209925 w 5305425"/>
                      <a:gd name="connsiteY4" fmla="*/ 847725 h 1257300"/>
                      <a:gd name="connsiteX5" fmla="*/ 3990975 w 5305425"/>
                      <a:gd name="connsiteY5" fmla="*/ 600075 h 1257300"/>
                      <a:gd name="connsiteX6" fmla="*/ 4733925 w 5305425"/>
                      <a:gd name="connsiteY6" fmla="*/ 771525 h 1257300"/>
                      <a:gd name="connsiteX7" fmla="*/ 5305425 w 5305425"/>
                      <a:gd name="connsiteY7" fmla="*/ 0 h 1257300"/>
                      <a:gd name="connsiteX0" fmla="*/ 0 w 5305425"/>
                      <a:gd name="connsiteY0" fmla="*/ 1257300 h 1264159"/>
                      <a:gd name="connsiteX1" fmla="*/ 666750 w 5305425"/>
                      <a:gd name="connsiteY1" fmla="*/ 1009650 h 1264159"/>
                      <a:gd name="connsiteX2" fmla="*/ 1609725 w 5305425"/>
                      <a:gd name="connsiteY2" fmla="*/ 1104900 h 1264159"/>
                      <a:gd name="connsiteX3" fmla="*/ 2562225 w 5305425"/>
                      <a:gd name="connsiteY3" fmla="*/ 790575 h 1264159"/>
                      <a:gd name="connsiteX4" fmla="*/ 3209925 w 5305425"/>
                      <a:gd name="connsiteY4" fmla="*/ 847725 h 1264159"/>
                      <a:gd name="connsiteX5" fmla="*/ 3990975 w 5305425"/>
                      <a:gd name="connsiteY5" fmla="*/ 600075 h 1264159"/>
                      <a:gd name="connsiteX6" fmla="*/ 4733925 w 5305425"/>
                      <a:gd name="connsiteY6" fmla="*/ 771525 h 1264159"/>
                      <a:gd name="connsiteX7" fmla="*/ 5305425 w 5305425"/>
                      <a:gd name="connsiteY7" fmla="*/ 0 h 126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5425" h="1264159" extrusionOk="0">
                        <a:moveTo>
                          <a:pt x="0" y="1257300"/>
                        </a:moveTo>
                        <a:cubicBezTo>
                          <a:pt x="287335" y="1310981"/>
                          <a:pt x="403845" y="1032666"/>
                          <a:pt x="666750" y="1009650"/>
                        </a:cubicBezTo>
                        <a:cubicBezTo>
                          <a:pt x="878608" y="1013465"/>
                          <a:pt x="1356856" y="1136079"/>
                          <a:pt x="1609725" y="1104900"/>
                        </a:cubicBezTo>
                        <a:cubicBezTo>
                          <a:pt x="1941125" y="1056052"/>
                          <a:pt x="2338340" y="830152"/>
                          <a:pt x="2562225" y="790575"/>
                        </a:cubicBezTo>
                        <a:cubicBezTo>
                          <a:pt x="2817664" y="720040"/>
                          <a:pt x="2988620" y="896011"/>
                          <a:pt x="3209925" y="847725"/>
                        </a:cubicBezTo>
                        <a:cubicBezTo>
                          <a:pt x="3434589" y="848263"/>
                          <a:pt x="3746992" y="632895"/>
                          <a:pt x="3990975" y="600075"/>
                        </a:cubicBezTo>
                        <a:cubicBezTo>
                          <a:pt x="4251413" y="554505"/>
                          <a:pt x="4546135" y="892135"/>
                          <a:pt x="4733925" y="771525"/>
                        </a:cubicBezTo>
                        <a:cubicBezTo>
                          <a:pt x="4954612" y="662769"/>
                          <a:pt x="5191645" y="122026"/>
                          <a:pt x="53054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772962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ndskapsbakgrunn med logo">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DF07B2C6-C84E-F506-A339-157AAEF5C9C2}"/>
              </a:ext>
            </a:extLst>
          </p:cNvPr>
          <p:cNvSpPr>
            <a:spLocks/>
          </p:cNvSpPr>
          <p:nvPr userDrawn="1"/>
        </p:nvSpPr>
        <p:spPr>
          <a:xfrm>
            <a:off x="0" y="-21876"/>
            <a:ext cx="12192000"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descr="En økologisk hjørne figur">
            <a:extLst>
              <a:ext uri="{FF2B5EF4-FFF2-40B4-BE49-F238E27FC236}">
                <a16:creationId xmlns:a16="http://schemas.microsoft.com/office/drawing/2014/main" id="{9CD24E8B-4120-D93A-2E11-72DC7E8C0713}"/>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685"/>
          <a:stretch/>
        </p:blipFill>
        <p:spPr>
          <a:xfrm>
            <a:off x="-9525" y="-275190"/>
            <a:ext cx="5170235" cy="7037178"/>
          </a:xfrm>
          <a:prstGeom prst="rect">
            <a:avLst/>
          </a:prstGeom>
          <a:effectLst>
            <a:outerShdw blurRad="50800" dist="38100" dir="18900000" algn="bl" rotWithShape="0">
              <a:prstClr val="black">
                <a:alpha val="40000"/>
              </a:prstClr>
            </a:outerShdw>
          </a:effectLst>
        </p:spPr>
      </p:pic>
      <p:pic>
        <p:nvPicPr>
          <p:cNvPr id="9" name="Grafikk 63" descr="En økologisk hjørne figur">
            <a:extLst>
              <a:ext uri="{FF2B5EF4-FFF2-40B4-BE49-F238E27FC236}">
                <a16:creationId xmlns:a16="http://schemas.microsoft.com/office/drawing/2014/main" id="{B8D8BE1D-5CC2-6D4B-AD6B-C0E17AFFB6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50" y="4537442"/>
            <a:ext cx="6405273" cy="2320558"/>
          </a:xfrm>
          <a:prstGeom prst="rect">
            <a:avLst/>
          </a:prstGeom>
          <a:effectLst>
            <a:outerShdw blurRad="50800" dist="38100" dir="18900000" algn="bl" rotWithShape="0">
              <a:prstClr val="black">
                <a:alpha val="40000"/>
              </a:prstClr>
            </a:outerShdw>
          </a:effectLst>
        </p:spPr>
      </p:pic>
      <p:sp>
        <p:nvSpPr>
          <p:cNvPr id="13" name="Frihåndsform: figur 12">
            <a:extLst>
              <a:ext uri="{FF2B5EF4-FFF2-40B4-BE49-F238E27FC236}">
                <a16:creationId xmlns:a16="http://schemas.microsoft.com/office/drawing/2014/main" id="{629F8941-79BD-96D5-95C4-C02F2926EEF8}"/>
              </a:ext>
            </a:extLst>
          </p:cNvPr>
          <p:cNvSpPr/>
          <p:nvPr userDrawn="1"/>
        </p:nvSpPr>
        <p:spPr>
          <a:xfrm>
            <a:off x="5246857" y="6340597"/>
            <a:ext cx="2562229" cy="531632"/>
          </a:xfrm>
          <a:custGeom>
            <a:avLst/>
            <a:gdLst>
              <a:gd name="connsiteX0" fmla="*/ 115904 w 1781180"/>
              <a:gd name="connsiteY0" fmla="*/ 60939 h 608931"/>
              <a:gd name="connsiteX1" fmla="*/ 934051 w 1781180"/>
              <a:gd name="connsiteY1" fmla="*/ 24844 h 608931"/>
              <a:gd name="connsiteX2" fmla="*/ 1667978 w 1781180"/>
              <a:gd name="connsiteY2" fmla="*/ 205318 h 608931"/>
              <a:gd name="connsiteX3" fmla="*/ 1619851 w 1781180"/>
              <a:gd name="connsiteY3" fmla="*/ 542202 h 608931"/>
              <a:gd name="connsiteX4" fmla="*/ 164030 w 1781180"/>
              <a:gd name="connsiteY4" fmla="*/ 566265 h 608931"/>
              <a:gd name="connsiteX5" fmla="*/ 115904 w 1781180"/>
              <a:gd name="connsiteY5" fmla="*/ 60939 h 608931"/>
              <a:gd name="connsiteX0" fmla="*/ 115904 w 1765029"/>
              <a:gd name="connsiteY0" fmla="*/ 60939 h 608931"/>
              <a:gd name="connsiteX1" fmla="*/ 934051 w 1765029"/>
              <a:gd name="connsiteY1" fmla="*/ 24844 h 608931"/>
              <a:gd name="connsiteX2" fmla="*/ 1667978 w 1765029"/>
              <a:gd name="connsiteY2" fmla="*/ 205318 h 608931"/>
              <a:gd name="connsiteX3" fmla="*/ 1619851 w 1765029"/>
              <a:gd name="connsiteY3" fmla="*/ 542202 h 608931"/>
              <a:gd name="connsiteX4" fmla="*/ 164030 w 1765029"/>
              <a:gd name="connsiteY4" fmla="*/ 566265 h 608931"/>
              <a:gd name="connsiteX5" fmla="*/ 115904 w 1765029"/>
              <a:gd name="connsiteY5" fmla="*/ 60939 h 608931"/>
              <a:gd name="connsiteX0" fmla="*/ 118997 w 1791533"/>
              <a:gd name="connsiteY0" fmla="*/ 60939 h 608214"/>
              <a:gd name="connsiteX1" fmla="*/ 937144 w 1791533"/>
              <a:gd name="connsiteY1" fmla="*/ 24844 h 608214"/>
              <a:gd name="connsiteX2" fmla="*/ 1671071 w 1791533"/>
              <a:gd name="connsiteY2" fmla="*/ 205318 h 608214"/>
              <a:gd name="connsiteX3" fmla="*/ 1634871 w 1791533"/>
              <a:gd name="connsiteY3" fmla="*/ 538227 h 608214"/>
              <a:gd name="connsiteX4" fmla="*/ 167123 w 1791533"/>
              <a:gd name="connsiteY4" fmla="*/ 566265 h 608214"/>
              <a:gd name="connsiteX5" fmla="*/ 118997 w 1791533"/>
              <a:gd name="connsiteY5" fmla="*/ 60939 h 608214"/>
              <a:gd name="connsiteX0" fmla="*/ 118997 w 1719083"/>
              <a:gd name="connsiteY0" fmla="*/ 60939 h 608214"/>
              <a:gd name="connsiteX1" fmla="*/ 937144 w 1719083"/>
              <a:gd name="connsiteY1" fmla="*/ 24844 h 608214"/>
              <a:gd name="connsiteX2" fmla="*/ 1671071 w 1719083"/>
              <a:gd name="connsiteY2" fmla="*/ 205318 h 608214"/>
              <a:gd name="connsiteX3" fmla="*/ 1634871 w 1719083"/>
              <a:gd name="connsiteY3" fmla="*/ 538227 h 608214"/>
              <a:gd name="connsiteX4" fmla="*/ 167123 w 1719083"/>
              <a:gd name="connsiteY4" fmla="*/ 566265 h 608214"/>
              <a:gd name="connsiteX5" fmla="*/ 118997 w 1719083"/>
              <a:gd name="connsiteY5" fmla="*/ 60939 h 608214"/>
              <a:gd name="connsiteX0" fmla="*/ 118997 w 1728517"/>
              <a:gd name="connsiteY0" fmla="*/ 60939 h 608214"/>
              <a:gd name="connsiteX1" fmla="*/ 937144 w 1728517"/>
              <a:gd name="connsiteY1" fmla="*/ 24844 h 608214"/>
              <a:gd name="connsiteX2" fmla="*/ 1682998 w 1728517"/>
              <a:gd name="connsiteY2" fmla="*/ 205318 h 608214"/>
              <a:gd name="connsiteX3" fmla="*/ 1634871 w 1728517"/>
              <a:gd name="connsiteY3" fmla="*/ 538227 h 608214"/>
              <a:gd name="connsiteX4" fmla="*/ 167123 w 1728517"/>
              <a:gd name="connsiteY4" fmla="*/ 566265 h 608214"/>
              <a:gd name="connsiteX5" fmla="*/ 118997 w 1728517"/>
              <a:gd name="connsiteY5" fmla="*/ 60939 h 608214"/>
              <a:gd name="connsiteX0" fmla="*/ 118997 w 1683744"/>
              <a:gd name="connsiteY0" fmla="*/ 60939 h 608214"/>
              <a:gd name="connsiteX1" fmla="*/ 937144 w 1683744"/>
              <a:gd name="connsiteY1" fmla="*/ 24844 h 608214"/>
              <a:gd name="connsiteX2" fmla="*/ 1682998 w 1683744"/>
              <a:gd name="connsiteY2" fmla="*/ 205318 h 608214"/>
              <a:gd name="connsiteX3" fmla="*/ 1634871 w 1683744"/>
              <a:gd name="connsiteY3" fmla="*/ 538227 h 608214"/>
              <a:gd name="connsiteX4" fmla="*/ 167123 w 1683744"/>
              <a:gd name="connsiteY4" fmla="*/ 566265 h 608214"/>
              <a:gd name="connsiteX5" fmla="*/ 118997 w 1683744"/>
              <a:gd name="connsiteY5" fmla="*/ 60939 h 608214"/>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55472"/>
              <a:gd name="connsiteX1" fmla="*/ 944261 w 1690861"/>
              <a:gd name="connsiteY1" fmla="*/ 23885 h 555472"/>
              <a:gd name="connsiteX2" fmla="*/ 1690115 w 1690861"/>
              <a:gd name="connsiteY2" fmla="*/ 204359 h 555472"/>
              <a:gd name="connsiteX3" fmla="*/ 1641988 w 1690861"/>
              <a:gd name="connsiteY3" fmla="*/ 537268 h 555472"/>
              <a:gd name="connsiteX4" fmla="*/ 162313 w 1690861"/>
              <a:gd name="connsiteY4" fmla="*/ 549403 h 555472"/>
              <a:gd name="connsiteX5" fmla="*/ 126114 w 1690861"/>
              <a:gd name="connsiteY5" fmla="*/ 59980 h 555472"/>
              <a:gd name="connsiteX0" fmla="*/ 48209 w 1612956"/>
              <a:gd name="connsiteY0" fmla="*/ 59980 h 555472"/>
              <a:gd name="connsiteX1" fmla="*/ 866356 w 1612956"/>
              <a:gd name="connsiteY1" fmla="*/ 23885 h 555472"/>
              <a:gd name="connsiteX2" fmla="*/ 1612210 w 1612956"/>
              <a:gd name="connsiteY2" fmla="*/ 204359 h 555472"/>
              <a:gd name="connsiteX3" fmla="*/ 1564083 w 1612956"/>
              <a:gd name="connsiteY3" fmla="*/ 537268 h 555472"/>
              <a:gd name="connsiteX4" fmla="*/ 84408 w 1612956"/>
              <a:gd name="connsiteY4" fmla="*/ 549403 h 555472"/>
              <a:gd name="connsiteX5" fmla="*/ 48209 w 1612956"/>
              <a:gd name="connsiteY5" fmla="*/ 59980 h 555472"/>
              <a:gd name="connsiteX0" fmla="*/ 3655 w 1568402"/>
              <a:gd name="connsiteY0" fmla="*/ 105568 h 601060"/>
              <a:gd name="connsiteX1" fmla="*/ 821802 w 1568402"/>
              <a:gd name="connsiteY1" fmla="*/ 69473 h 601060"/>
              <a:gd name="connsiteX2" fmla="*/ 1567656 w 1568402"/>
              <a:gd name="connsiteY2" fmla="*/ 249947 h 601060"/>
              <a:gd name="connsiteX3" fmla="*/ 1519529 w 1568402"/>
              <a:gd name="connsiteY3" fmla="*/ 582856 h 601060"/>
              <a:gd name="connsiteX4" fmla="*/ 39854 w 1568402"/>
              <a:gd name="connsiteY4" fmla="*/ 594991 h 601060"/>
              <a:gd name="connsiteX5" fmla="*/ 3655 w 1568402"/>
              <a:gd name="connsiteY5" fmla="*/ 105568 h 601060"/>
              <a:gd name="connsiteX0" fmla="*/ 3665 w 1580325"/>
              <a:gd name="connsiteY0" fmla="*/ 105762 h 601254"/>
              <a:gd name="connsiteX1" fmla="*/ 821812 w 1580325"/>
              <a:gd name="connsiteY1" fmla="*/ 69667 h 601254"/>
              <a:gd name="connsiteX2" fmla="*/ 1579593 w 1580325"/>
              <a:gd name="connsiteY2" fmla="*/ 254117 h 601254"/>
              <a:gd name="connsiteX3" fmla="*/ 1519539 w 1580325"/>
              <a:gd name="connsiteY3" fmla="*/ 583050 h 601254"/>
              <a:gd name="connsiteX4" fmla="*/ 39864 w 1580325"/>
              <a:gd name="connsiteY4" fmla="*/ 595185 h 601254"/>
              <a:gd name="connsiteX5" fmla="*/ 3665 w 1580325"/>
              <a:gd name="connsiteY5" fmla="*/ 105762 h 601254"/>
              <a:gd name="connsiteX0" fmla="*/ 11067 w 1587727"/>
              <a:gd name="connsiteY0" fmla="*/ 114344 h 609836"/>
              <a:gd name="connsiteX1" fmla="*/ 829214 w 1587727"/>
              <a:gd name="connsiteY1" fmla="*/ 78249 h 609836"/>
              <a:gd name="connsiteX2" fmla="*/ 1586995 w 1587727"/>
              <a:gd name="connsiteY2" fmla="*/ 262699 h 609836"/>
              <a:gd name="connsiteX3" fmla="*/ 1526941 w 1587727"/>
              <a:gd name="connsiteY3" fmla="*/ 591632 h 609836"/>
              <a:gd name="connsiteX4" fmla="*/ 47266 w 1587727"/>
              <a:gd name="connsiteY4" fmla="*/ 603767 h 609836"/>
              <a:gd name="connsiteX5" fmla="*/ 11067 w 1587727"/>
              <a:gd name="connsiteY5" fmla="*/ 114344 h 609836"/>
              <a:gd name="connsiteX0" fmla="*/ 6363 w 1583023"/>
              <a:gd name="connsiteY0" fmla="*/ 135109 h 630601"/>
              <a:gd name="connsiteX1" fmla="*/ 824510 w 1583023"/>
              <a:gd name="connsiteY1" fmla="*/ 99014 h 630601"/>
              <a:gd name="connsiteX2" fmla="*/ 1582291 w 1583023"/>
              <a:gd name="connsiteY2" fmla="*/ 283464 h 630601"/>
              <a:gd name="connsiteX3" fmla="*/ 1522237 w 1583023"/>
              <a:gd name="connsiteY3" fmla="*/ 612397 h 630601"/>
              <a:gd name="connsiteX4" fmla="*/ 42562 w 1583023"/>
              <a:gd name="connsiteY4" fmla="*/ 624532 h 630601"/>
              <a:gd name="connsiteX5" fmla="*/ 6363 w 1583023"/>
              <a:gd name="connsiteY5" fmla="*/ 135109 h 630601"/>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198 w 1767455"/>
              <a:gd name="connsiteY0" fmla="*/ 206128 h 537848"/>
              <a:gd name="connsiteX1" fmla="*/ 1008898 w 1767455"/>
              <a:gd name="connsiteY1" fmla="*/ 6261 h 537848"/>
              <a:gd name="connsiteX2" fmla="*/ 1766679 w 1767455"/>
              <a:gd name="connsiteY2" fmla="*/ 190711 h 537848"/>
              <a:gd name="connsiteX3" fmla="*/ 1706625 w 1767455"/>
              <a:gd name="connsiteY3" fmla="*/ 519644 h 537848"/>
              <a:gd name="connsiteX4" fmla="*/ 226950 w 1767455"/>
              <a:gd name="connsiteY4" fmla="*/ 531779 h 537848"/>
              <a:gd name="connsiteX5" fmla="*/ 5198 w 1767455"/>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7" h="531632">
                <a:moveTo>
                  <a:pt x="9903" y="199912"/>
                </a:moveTo>
                <a:cubicBezTo>
                  <a:pt x="-99809" y="-11987"/>
                  <a:pt x="731917" y="2614"/>
                  <a:pt x="1027876" y="45"/>
                </a:cubicBezTo>
                <a:cubicBezTo>
                  <a:pt x="1323835" y="-2524"/>
                  <a:pt x="1808517" y="106883"/>
                  <a:pt x="1785657" y="184495"/>
                </a:cubicBezTo>
                <a:cubicBezTo>
                  <a:pt x="1762797" y="262107"/>
                  <a:pt x="1749649" y="250512"/>
                  <a:pt x="1725603" y="513428"/>
                </a:cubicBezTo>
                <a:cubicBezTo>
                  <a:pt x="890525" y="541781"/>
                  <a:pt x="534355" y="529574"/>
                  <a:pt x="245928" y="525563"/>
                </a:cubicBezTo>
                <a:cubicBezTo>
                  <a:pt x="165279" y="531523"/>
                  <a:pt x="171950" y="500521"/>
                  <a:pt x="9903" y="199912"/>
                </a:cubicBezTo>
                <a:close/>
              </a:path>
            </a:pathLst>
          </a:custGeom>
          <a:solidFill>
            <a:schemeClr val="tx2">
              <a:lumMod val="25000"/>
              <a:lumOff val="7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Grafikk 4" descr="En økologisk hjørne figur">
            <a:extLst>
              <a:ext uri="{FF2B5EF4-FFF2-40B4-BE49-F238E27FC236}">
                <a16:creationId xmlns:a16="http://schemas.microsoft.com/office/drawing/2014/main" id="{77C0CBD7-093C-8D62-E6DD-B629DDDC198E}"/>
              </a:ext>
            </a:extLst>
          </p:cNvPr>
          <p:cNvSpPr/>
          <p:nvPr/>
        </p:nvSpPr>
        <p:spPr>
          <a:xfrm flipH="1" flipV="1">
            <a:off x="6867525" y="2404727"/>
            <a:ext cx="5334000" cy="4457700"/>
          </a:xfrm>
          <a:custGeom>
            <a:avLst/>
            <a:gdLst>
              <a:gd name="connsiteX0" fmla="*/ 0 w 5334098"/>
              <a:gd name="connsiteY0" fmla="*/ 0 h 5334000"/>
              <a:gd name="connsiteX1" fmla="*/ 5334000 w 5334098"/>
              <a:gd name="connsiteY1" fmla="*/ 0 h 5334000"/>
              <a:gd name="connsiteX2" fmla="*/ 4959122 w 5334098"/>
              <a:gd name="connsiteY2" fmla="*/ 1447800 h 5334000"/>
              <a:gd name="connsiteX3" fmla="*/ 3333521 w 5334098"/>
              <a:gd name="connsiteY3" fmla="*/ 1193800 h 5334000"/>
              <a:gd name="connsiteX4" fmla="*/ 1879600 w 5334098"/>
              <a:gd name="connsiteY4" fmla="*/ 4000500 h 5334000"/>
              <a:gd name="connsiteX5" fmla="*/ 0 w 5334098"/>
              <a:gd name="connsiteY5" fmla="*/ 5334000 h 5334000"/>
              <a:gd name="connsiteX6" fmla="*/ 0 w 5334098"/>
              <a:gd name="connsiteY6" fmla="*/ 0 h 5334000"/>
              <a:gd name="connsiteX0" fmla="*/ 0 w 5334098"/>
              <a:gd name="connsiteY0" fmla="*/ 0 h 4601110"/>
              <a:gd name="connsiteX1" fmla="*/ 5334000 w 5334098"/>
              <a:gd name="connsiteY1" fmla="*/ 0 h 4601110"/>
              <a:gd name="connsiteX2" fmla="*/ 4959122 w 5334098"/>
              <a:gd name="connsiteY2" fmla="*/ 1447800 h 4601110"/>
              <a:gd name="connsiteX3" fmla="*/ 3333521 w 5334098"/>
              <a:gd name="connsiteY3" fmla="*/ 1193800 h 4601110"/>
              <a:gd name="connsiteX4" fmla="*/ 1879600 w 5334098"/>
              <a:gd name="connsiteY4" fmla="*/ 4000500 h 4601110"/>
              <a:gd name="connsiteX5" fmla="*/ 9525 w 5334098"/>
              <a:gd name="connsiteY5" fmla="*/ 4457700 h 4601110"/>
              <a:gd name="connsiteX6" fmla="*/ 0 w 5334098"/>
              <a:gd name="connsiteY6" fmla="*/ 0 h 4601110"/>
              <a:gd name="connsiteX0" fmla="*/ 0 w 5334098"/>
              <a:gd name="connsiteY0" fmla="*/ 0 h 4457700"/>
              <a:gd name="connsiteX1" fmla="*/ 5334000 w 5334098"/>
              <a:gd name="connsiteY1" fmla="*/ 0 h 4457700"/>
              <a:gd name="connsiteX2" fmla="*/ 4959122 w 5334098"/>
              <a:gd name="connsiteY2" fmla="*/ 1447800 h 4457700"/>
              <a:gd name="connsiteX3" fmla="*/ 3333521 w 5334098"/>
              <a:gd name="connsiteY3" fmla="*/ 1193800 h 4457700"/>
              <a:gd name="connsiteX4" fmla="*/ 1803400 w 5334098"/>
              <a:gd name="connsiteY4" fmla="*/ 3228975 h 4457700"/>
              <a:gd name="connsiteX5" fmla="*/ 9525 w 5334098"/>
              <a:gd name="connsiteY5" fmla="*/ 4457700 h 4457700"/>
              <a:gd name="connsiteX6" fmla="*/ 0 w 5334098"/>
              <a:gd name="connsiteY6" fmla="*/ 0 h 4457700"/>
              <a:gd name="connsiteX0" fmla="*/ 0 w 5334000"/>
              <a:gd name="connsiteY0" fmla="*/ 0 h 4457700"/>
              <a:gd name="connsiteX1" fmla="*/ 5334000 w 5334000"/>
              <a:gd name="connsiteY1" fmla="*/ 0 h 4457700"/>
              <a:gd name="connsiteX2" fmla="*/ 4930547 w 5334000"/>
              <a:gd name="connsiteY2" fmla="*/ 1238250 h 4457700"/>
              <a:gd name="connsiteX3" fmla="*/ 3333521 w 5334000"/>
              <a:gd name="connsiteY3" fmla="*/ 1193800 h 4457700"/>
              <a:gd name="connsiteX4" fmla="*/ 1803400 w 5334000"/>
              <a:gd name="connsiteY4" fmla="*/ 3228975 h 4457700"/>
              <a:gd name="connsiteX5" fmla="*/ 9525 w 5334000"/>
              <a:gd name="connsiteY5" fmla="*/ 4457700 h 4457700"/>
              <a:gd name="connsiteX6" fmla="*/ 0 w 533400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4457700">
                <a:moveTo>
                  <a:pt x="0" y="0"/>
                </a:moveTo>
                <a:lnTo>
                  <a:pt x="5334000" y="0"/>
                </a:lnTo>
                <a:cubicBezTo>
                  <a:pt x="5334000" y="0"/>
                  <a:pt x="5321846" y="1024014"/>
                  <a:pt x="4930547" y="1238250"/>
                </a:cubicBezTo>
                <a:cubicBezTo>
                  <a:pt x="4454259" y="1499019"/>
                  <a:pt x="3854712" y="862012"/>
                  <a:pt x="3333521" y="1193800"/>
                </a:cubicBezTo>
                <a:cubicBezTo>
                  <a:pt x="2812330" y="1525588"/>
                  <a:pt x="2617711" y="2018729"/>
                  <a:pt x="1803400" y="3228975"/>
                </a:cubicBezTo>
                <a:cubicBezTo>
                  <a:pt x="1136879" y="4219575"/>
                  <a:pt x="9525" y="4457700"/>
                  <a:pt x="9525" y="4457700"/>
                </a:cubicBezTo>
                <a:lnTo>
                  <a:pt x="0" y="0"/>
                </a:lnTo>
                <a:close/>
              </a:path>
            </a:pathLst>
          </a:custGeom>
          <a:solidFill>
            <a:schemeClr val="accent1">
              <a:lumMod val="60000"/>
              <a:lumOff val="40000"/>
            </a:schemeClr>
          </a:solidFill>
          <a:ln w="12700" cap="flat">
            <a:noFill/>
            <a:prstDash val="solid"/>
            <a:miter/>
          </a:ln>
          <a:effectLst>
            <a:outerShdw blurRad="50800" dist="38100" dir="18900000" algn="bl" rotWithShape="0">
              <a:prstClr val="black">
                <a:alpha val="40000"/>
              </a:prstClr>
            </a:outerShdw>
          </a:effectLst>
        </p:spPr>
        <p:txBody>
          <a:bodyPr rtlCol="0" anchor="ctr"/>
          <a:lstStyle/>
          <a:p>
            <a:endParaRPr lang="nb-NO"/>
          </a:p>
        </p:txBody>
      </p:sp>
      <p:pic>
        <p:nvPicPr>
          <p:cNvPr id="6" name="Grafikk 5" descr="En økologisk hjørne figur">
            <a:extLst>
              <a:ext uri="{FF2B5EF4-FFF2-40B4-BE49-F238E27FC236}">
                <a16:creationId xmlns:a16="http://schemas.microsoft.com/office/drawing/2014/main" id="{980E5E0F-A194-8225-6BB4-F6AC3038D9E8}"/>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240"/>
          <a:stretch/>
        </p:blipFill>
        <p:spPr>
          <a:xfrm flipH="1">
            <a:off x="6906793" y="391594"/>
            <a:ext cx="5285207" cy="6464302"/>
          </a:xfrm>
          <a:prstGeom prst="rect">
            <a:avLst/>
          </a:prstGeom>
          <a:effectLst>
            <a:outerShdw blurRad="50800" dist="38100" dir="13500000" algn="br" rotWithShape="0">
              <a:prstClr val="black">
                <a:alpha val="40000"/>
              </a:prstClr>
            </a:outerShdw>
          </a:effectLst>
        </p:spPr>
      </p:pic>
      <p:pic>
        <p:nvPicPr>
          <p:cNvPr id="4" name="Grafikk 63" descr="En økologisk hjørne figur">
            <a:extLst>
              <a:ext uri="{FF2B5EF4-FFF2-40B4-BE49-F238E27FC236}">
                <a16:creationId xmlns:a16="http://schemas.microsoft.com/office/drawing/2014/main" id="{C4A545B9-3433-CEF9-D9F3-5303912F0FBD}"/>
              </a:ext>
            </a:extLst>
          </p:cNvPr>
          <p:cNvPicPr>
            <a:picLocks noChangeAspect="1"/>
          </p:cNvPicPr>
          <p:nvPr userDrawn="1"/>
        </p:nvPicPr>
        <p:blipFill>
          <a:blip r:embed="rId6">
            <a:extLst>
              <a:ext uri="{96DAC541-7B7A-43D3-8B79-37D633B846F1}">
                <asvg:svgBlip xmlns:asvg="http://schemas.microsoft.com/office/drawing/2016/SVG/main" r:embed="rId7"/>
              </a:ext>
            </a:extLst>
          </a:blip>
          <a:srcRect l="21417"/>
          <a:stretch/>
        </p:blipFill>
        <p:spPr>
          <a:xfrm flipH="1">
            <a:off x="7865729" y="4036826"/>
            <a:ext cx="4326271" cy="2825601"/>
          </a:xfrm>
          <a:prstGeom prst="rect">
            <a:avLst/>
          </a:prstGeom>
          <a:effectLst>
            <a:outerShdw blurRad="50800" dist="38100" dir="18900000" algn="bl" rotWithShape="0">
              <a:prstClr val="black">
                <a:alpha val="40000"/>
              </a:prstClr>
            </a:outerShdw>
          </a:effectLst>
        </p:spPr>
      </p:pic>
      <p:sp>
        <p:nvSpPr>
          <p:cNvPr id="22" name="Frihåndsform: figur 21">
            <a:extLst>
              <a:ext uri="{FF2B5EF4-FFF2-40B4-BE49-F238E27FC236}">
                <a16:creationId xmlns:a16="http://schemas.microsoft.com/office/drawing/2014/main" id="{2F11741C-C581-1A31-114D-4511CBEF7BB5}"/>
              </a:ext>
            </a:extLst>
          </p:cNvPr>
          <p:cNvSpPr/>
          <p:nvPr userDrawn="1"/>
        </p:nvSpPr>
        <p:spPr>
          <a:xfrm>
            <a:off x="6877050" y="5562600"/>
            <a:ext cx="5363993" cy="1104900"/>
          </a:xfrm>
          <a:custGeom>
            <a:avLst/>
            <a:gdLst>
              <a:gd name="csX0" fmla="*/ 0 w 5363993"/>
              <a:gd name="csY0" fmla="*/ 1104900 h 1104900"/>
              <a:gd name="csX1" fmla="*/ 820820 w 5363993"/>
              <a:gd name="csY1" fmla="*/ 838200 h 1104900"/>
              <a:gd name="csX2" fmla="*/ 1689362 w 5363993"/>
              <a:gd name="csY2" fmla="*/ 923925 h 1104900"/>
              <a:gd name="csX3" fmla="*/ 2443371 w 5363993"/>
              <a:gd name="csY3" fmla="*/ 685800 h 1104900"/>
              <a:gd name="csX4" fmla="*/ 3922756 w 5363993"/>
              <a:gd name="csY4" fmla="*/ 857250 h 1104900"/>
              <a:gd name="csX5" fmla="*/ 4524054 w 5363993"/>
              <a:gd name="csY5" fmla="*/ 228600 h 1104900"/>
              <a:gd name="csX6" fmla="*/ 5354419 w 5363993"/>
              <a:gd name="csY6" fmla="*/ 0 h 11049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63993" h="1104900" extrusionOk="0">
                <a:moveTo>
                  <a:pt x="0" y="1104900"/>
                </a:moveTo>
                <a:cubicBezTo>
                  <a:pt x="267230" y="1061170"/>
                  <a:pt x="532424" y="881572"/>
                  <a:pt x="820820" y="838200"/>
                </a:cubicBezTo>
                <a:cubicBezTo>
                  <a:pt x="1082364" y="842993"/>
                  <a:pt x="1394245" y="932312"/>
                  <a:pt x="1689362" y="923925"/>
                </a:cubicBezTo>
                <a:cubicBezTo>
                  <a:pt x="1925939" y="929313"/>
                  <a:pt x="2052424" y="647228"/>
                  <a:pt x="2443371" y="685800"/>
                </a:cubicBezTo>
                <a:cubicBezTo>
                  <a:pt x="2741911" y="693828"/>
                  <a:pt x="3611119" y="860495"/>
                  <a:pt x="3922756" y="857250"/>
                </a:cubicBezTo>
                <a:cubicBezTo>
                  <a:pt x="4339025" y="749143"/>
                  <a:pt x="4280121" y="379319"/>
                  <a:pt x="4524054" y="228600"/>
                </a:cubicBezTo>
                <a:cubicBezTo>
                  <a:pt x="4711420" y="114611"/>
                  <a:pt x="5458977" y="355322"/>
                  <a:pt x="5354419" y="0"/>
                </a:cubicBezTo>
              </a:path>
            </a:pathLst>
          </a:custGeom>
          <a:noFill/>
          <a:ln>
            <a:solidFill>
              <a:schemeClr val="bg1"/>
            </a:solidFill>
            <a:prstDash val="dash"/>
            <a:extLst>
              <a:ext uri="{C807C97D-BFC1-408E-A445-0C87EB9F89A2}">
                <ask:lineSketchStyleProps xmlns:ask="http://schemas.microsoft.com/office/drawing/2018/sketchyshapes" sd="2442187303">
                  <a:custGeom>
                    <a:avLst/>
                    <a:gdLst>
                      <a:gd name="connsiteX0" fmla="*/ 0 w 5353079"/>
                      <a:gd name="connsiteY0" fmla="*/ 1104900 h 1104900"/>
                      <a:gd name="connsiteX1" fmla="*/ 819150 w 5353079"/>
                      <a:gd name="connsiteY1" fmla="*/ 838200 h 1104900"/>
                      <a:gd name="connsiteX2" fmla="*/ 1685925 w 5353079"/>
                      <a:gd name="connsiteY2" fmla="*/ 923925 h 1104900"/>
                      <a:gd name="connsiteX3" fmla="*/ 2438400 w 5353079"/>
                      <a:gd name="connsiteY3" fmla="*/ 685800 h 1104900"/>
                      <a:gd name="connsiteX4" fmla="*/ 3914775 w 5353079"/>
                      <a:gd name="connsiteY4" fmla="*/ 857250 h 1104900"/>
                      <a:gd name="connsiteX5" fmla="*/ 4514850 w 5353079"/>
                      <a:gd name="connsiteY5" fmla="*/ 228600 h 1104900"/>
                      <a:gd name="connsiteX6" fmla="*/ 5343525 w 5353079"/>
                      <a:gd name="connsiteY6"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3079" h="1104900">
                        <a:moveTo>
                          <a:pt x="0" y="1104900"/>
                        </a:moveTo>
                        <a:cubicBezTo>
                          <a:pt x="269081" y="986631"/>
                          <a:pt x="538163" y="868362"/>
                          <a:pt x="819150" y="838200"/>
                        </a:cubicBezTo>
                        <a:cubicBezTo>
                          <a:pt x="1100137" y="808038"/>
                          <a:pt x="1416050" y="949325"/>
                          <a:pt x="1685925" y="923925"/>
                        </a:cubicBezTo>
                        <a:cubicBezTo>
                          <a:pt x="1955800" y="898525"/>
                          <a:pt x="2066925" y="696912"/>
                          <a:pt x="2438400" y="685800"/>
                        </a:cubicBezTo>
                        <a:cubicBezTo>
                          <a:pt x="2809875" y="674688"/>
                          <a:pt x="3568700" y="933450"/>
                          <a:pt x="3914775" y="857250"/>
                        </a:cubicBezTo>
                        <a:cubicBezTo>
                          <a:pt x="4260850" y="781050"/>
                          <a:pt x="4276725" y="371475"/>
                          <a:pt x="4514850" y="228600"/>
                        </a:cubicBezTo>
                        <a:cubicBezTo>
                          <a:pt x="4752975" y="85725"/>
                          <a:pt x="5441950" y="319087"/>
                          <a:pt x="5343525" y="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Frihåndsform: figur 22">
            <a:extLst>
              <a:ext uri="{FF2B5EF4-FFF2-40B4-BE49-F238E27FC236}">
                <a16:creationId xmlns:a16="http://schemas.microsoft.com/office/drawing/2014/main" id="{42D98593-E8CC-BA1E-BC99-76431BE30B1D}"/>
              </a:ext>
            </a:extLst>
          </p:cNvPr>
          <p:cNvSpPr/>
          <p:nvPr userDrawn="1"/>
        </p:nvSpPr>
        <p:spPr>
          <a:xfrm>
            <a:off x="5229224" y="6511120"/>
            <a:ext cx="1647825" cy="167088"/>
          </a:xfrm>
          <a:custGeom>
            <a:avLst/>
            <a:gdLst>
              <a:gd name="csX0" fmla="*/ 0 w 1647825"/>
              <a:gd name="csY0" fmla="*/ 0 h 167088"/>
              <a:gd name="csX1" fmla="*/ 847725 w 1647825"/>
              <a:gd name="csY1" fmla="*/ 32555 h 167088"/>
              <a:gd name="csX2" fmla="*/ 1276350 w 1647825"/>
              <a:gd name="csY2" fmla="*/ 165905 h 167088"/>
              <a:gd name="csX3" fmla="*/ 1647825 w 1647825"/>
              <a:gd name="csY3" fmla="*/ 156380 h 167088"/>
            </a:gdLst>
            <a:ahLst/>
            <a:cxnLst>
              <a:cxn ang="0">
                <a:pos x="csX0" y="csY0"/>
              </a:cxn>
              <a:cxn ang="0">
                <a:pos x="csX1" y="csY1"/>
              </a:cxn>
              <a:cxn ang="0">
                <a:pos x="csX2" y="csY2"/>
              </a:cxn>
              <a:cxn ang="0">
                <a:pos x="csX3" y="csY3"/>
              </a:cxn>
            </a:cxnLst>
            <a:rect l="l" t="t" r="r" b="b"/>
            <a:pathLst>
              <a:path w="1647825" h="167088" extrusionOk="0">
                <a:moveTo>
                  <a:pt x="0" y="0"/>
                </a:moveTo>
                <a:cubicBezTo>
                  <a:pt x="281940" y="109030"/>
                  <a:pt x="512269" y="17886"/>
                  <a:pt x="847725" y="32555"/>
                </a:cubicBezTo>
                <a:cubicBezTo>
                  <a:pt x="1094701" y="5949"/>
                  <a:pt x="1137806" y="203645"/>
                  <a:pt x="1276350" y="165905"/>
                </a:cubicBezTo>
                <a:cubicBezTo>
                  <a:pt x="1396956" y="151840"/>
                  <a:pt x="1517376" y="114316"/>
                  <a:pt x="1647825" y="156380"/>
                </a:cubicBezTo>
              </a:path>
            </a:pathLst>
          </a:custGeom>
          <a:noFill/>
          <a:ln>
            <a:solidFill>
              <a:schemeClr val="tx1">
                <a:lumMod val="75000"/>
              </a:schemeClr>
            </a:solidFill>
            <a:prstDash val="dash"/>
            <a:extLst>
              <a:ext uri="{C807C97D-BFC1-408E-A445-0C87EB9F89A2}">
                <ask:lineSketchStyleProps xmlns:ask="http://schemas.microsoft.com/office/drawing/2018/sketchyshapes" sd="2526786510">
                  <a:custGeom>
                    <a:avLst/>
                    <a:gdLst>
                      <a:gd name="connsiteX0" fmla="*/ 0 w 1647825"/>
                      <a:gd name="connsiteY0" fmla="*/ 0 h 201724"/>
                      <a:gd name="connsiteX1" fmla="*/ 847725 w 1647825"/>
                      <a:gd name="connsiteY1" fmla="*/ 66675 h 201724"/>
                      <a:gd name="connsiteX2" fmla="*/ 1276350 w 1647825"/>
                      <a:gd name="connsiteY2" fmla="*/ 200025 h 201724"/>
                      <a:gd name="connsiteX3" fmla="*/ 1647825 w 1647825"/>
                      <a:gd name="connsiteY3" fmla="*/ 190500 h 201724"/>
                      <a:gd name="connsiteX0" fmla="*/ 0 w 1647825"/>
                      <a:gd name="connsiteY0" fmla="*/ 0 h 167088"/>
                      <a:gd name="connsiteX1" fmla="*/ 847725 w 1647825"/>
                      <a:gd name="connsiteY1" fmla="*/ 32555 h 167088"/>
                      <a:gd name="connsiteX2" fmla="*/ 1276350 w 1647825"/>
                      <a:gd name="connsiteY2" fmla="*/ 165905 h 167088"/>
                      <a:gd name="connsiteX3" fmla="*/ 1647825 w 1647825"/>
                      <a:gd name="connsiteY3" fmla="*/ 156380 h 167088"/>
                    </a:gdLst>
                    <a:ahLst/>
                    <a:cxnLst>
                      <a:cxn ang="0">
                        <a:pos x="connsiteX0" y="connsiteY0"/>
                      </a:cxn>
                      <a:cxn ang="0">
                        <a:pos x="connsiteX1" y="connsiteY1"/>
                      </a:cxn>
                      <a:cxn ang="0">
                        <a:pos x="connsiteX2" y="connsiteY2"/>
                      </a:cxn>
                      <a:cxn ang="0">
                        <a:pos x="connsiteX3" y="connsiteY3"/>
                      </a:cxn>
                    </a:cxnLst>
                    <a:rect l="l" t="t" r="r" b="b"/>
                    <a:pathLst>
                      <a:path w="1647825" h="167088" extrusionOk="0">
                        <a:moveTo>
                          <a:pt x="0" y="0"/>
                        </a:moveTo>
                        <a:cubicBezTo>
                          <a:pt x="285521" y="73816"/>
                          <a:pt x="543233" y="12098"/>
                          <a:pt x="847725" y="32555"/>
                        </a:cubicBezTo>
                        <a:cubicBezTo>
                          <a:pt x="1086387" y="18099"/>
                          <a:pt x="1139684" y="182541"/>
                          <a:pt x="1276350" y="165905"/>
                        </a:cubicBezTo>
                        <a:cubicBezTo>
                          <a:pt x="1399693" y="159292"/>
                          <a:pt x="1523632" y="106939"/>
                          <a:pt x="1647825" y="15638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Frihåndsform: figur 4">
            <a:extLst>
              <a:ext uri="{FF2B5EF4-FFF2-40B4-BE49-F238E27FC236}">
                <a16:creationId xmlns:a16="http://schemas.microsoft.com/office/drawing/2014/main" id="{F308693E-94FB-7526-D1F6-D1C82C1A41D4}"/>
              </a:ext>
            </a:extLst>
          </p:cNvPr>
          <p:cNvSpPr/>
          <p:nvPr userDrawn="1"/>
        </p:nvSpPr>
        <p:spPr>
          <a:xfrm>
            <a:off x="0" y="265579"/>
            <a:ext cx="12201525" cy="1410523"/>
          </a:xfrm>
          <a:custGeom>
            <a:avLst/>
            <a:gdLst>
              <a:gd name="csX0" fmla="*/ 0 w 12201525"/>
              <a:gd name="csY0" fmla="*/ 1114425 h 1410523"/>
              <a:gd name="csX1" fmla="*/ 3190875 w 12201525"/>
              <a:gd name="csY1" fmla="*/ 619125 h 1410523"/>
              <a:gd name="csX2" fmla="*/ 6353175 w 12201525"/>
              <a:gd name="csY2" fmla="*/ 1409700 h 1410523"/>
              <a:gd name="csX3" fmla="*/ 8829675 w 12201525"/>
              <a:gd name="csY3" fmla="*/ 771525 h 1410523"/>
              <a:gd name="csX4" fmla="*/ 10953750 w 12201525"/>
              <a:gd name="csY4" fmla="*/ 847725 h 1410523"/>
              <a:gd name="csX5" fmla="*/ 12201525 w 12201525"/>
              <a:gd name="csY5" fmla="*/ 0 h 1410523"/>
            </a:gdLst>
            <a:ahLst/>
            <a:cxnLst>
              <a:cxn ang="0">
                <a:pos x="csX0" y="csY0"/>
              </a:cxn>
              <a:cxn ang="0">
                <a:pos x="csX1" y="csY1"/>
              </a:cxn>
              <a:cxn ang="0">
                <a:pos x="csX2" y="csY2"/>
              </a:cxn>
              <a:cxn ang="0">
                <a:pos x="csX3" y="csY3"/>
              </a:cxn>
              <a:cxn ang="0">
                <a:pos x="csX4" y="csY4"/>
              </a:cxn>
              <a:cxn ang="0">
                <a:pos x="csX5" y="csY5"/>
              </a:cxn>
            </a:cxnLst>
            <a:rect l="l" t="t" r="r" b="b"/>
            <a:pathLst>
              <a:path w="12201525" h="1410523" extrusionOk="0">
                <a:moveTo>
                  <a:pt x="0" y="1114425"/>
                </a:moveTo>
                <a:cubicBezTo>
                  <a:pt x="1086390" y="906147"/>
                  <a:pt x="2069021" y="574359"/>
                  <a:pt x="3190875" y="619125"/>
                </a:cubicBezTo>
                <a:cubicBezTo>
                  <a:pt x="4255197" y="582800"/>
                  <a:pt x="5499400" y="1226386"/>
                  <a:pt x="6353175" y="1409700"/>
                </a:cubicBezTo>
                <a:cubicBezTo>
                  <a:pt x="7392211" y="1365237"/>
                  <a:pt x="8050795" y="885951"/>
                  <a:pt x="8829675" y="771525"/>
                </a:cubicBezTo>
                <a:cubicBezTo>
                  <a:pt x="9590735" y="653465"/>
                  <a:pt x="10381764" y="1030728"/>
                  <a:pt x="10953750" y="847725"/>
                </a:cubicBezTo>
                <a:cubicBezTo>
                  <a:pt x="11458843" y="755280"/>
                  <a:pt x="11908478" y="133715"/>
                  <a:pt x="12201525" y="0"/>
                </a:cubicBezTo>
              </a:path>
            </a:pathLst>
          </a:custGeom>
          <a:noFill/>
          <a:ln>
            <a:solidFill>
              <a:schemeClr val="bg1"/>
            </a:solidFill>
            <a:prstDash val="dash"/>
            <a:extLst>
              <a:ext uri="{C807C97D-BFC1-408E-A445-0C87EB9F89A2}">
                <ask:lineSketchStyleProps xmlns:ask="http://schemas.microsoft.com/office/drawing/2018/sketchyshapes" sd="3301086107">
                  <a:custGeom>
                    <a:avLst/>
                    <a:gdLst>
                      <a:gd name="connsiteX0" fmla="*/ 0 w 12201525"/>
                      <a:gd name="connsiteY0" fmla="*/ 1114425 h 1410523"/>
                      <a:gd name="connsiteX1" fmla="*/ 3190875 w 12201525"/>
                      <a:gd name="connsiteY1" fmla="*/ 619125 h 1410523"/>
                      <a:gd name="connsiteX2" fmla="*/ 6353175 w 12201525"/>
                      <a:gd name="connsiteY2" fmla="*/ 1409700 h 1410523"/>
                      <a:gd name="connsiteX3" fmla="*/ 8829675 w 12201525"/>
                      <a:gd name="connsiteY3" fmla="*/ 771525 h 1410523"/>
                      <a:gd name="connsiteX4" fmla="*/ 10953750 w 12201525"/>
                      <a:gd name="connsiteY4" fmla="*/ 847725 h 1410523"/>
                      <a:gd name="connsiteX5" fmla="*/ 12201525 w 12201525"/>
                      <a:gd name="connsiteY5" fmla="*/ 0 h 14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1410523">
                        <a:moveTo>
                          <a:pt x="0" y="1114425"/>
                        </a:moveTo>
                        <a:cubicBezTo>
                          <a:pt x="1066006" y="842169"/>
                          <a:pt x="2132013" y="569913"/>
                          <a:pt x="3190875" y="619125"/>
                        </a:cubicBezTo>
                        <a:cubicBezTo>
                          <a:pt x="4249737" y="668337"/>
                          <a:pt x="5413375" y="1384300"/>
                          <a:pt x="6353175" y="1409700"/>
                        </a:cubicBezTo>
                        <a:cubicBezTo>
                          <a:pt x="7292975" y="1435100"/>
                          <a:pt x="8062913" y="865187"/>
                          <a:pt x="8829675" y="771525"/>
                        </a:cubicBezTo>
                        <a:cubicBezTo>
                          <a:pt x="9596437" y="677863"/>
                          <a:pt x="10391775" y="976312"/>
                          <a:pt x="10953750" y="847725"/>
                        </a:cubicBezTo>
                        <a:cubicBezTo>
                          <a:pt x="11515725" y="719138"/>
                          <a:pt x="11885613" y="144462"/>
                          <a:pt x="122015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45114AEB-8877-5B6D-1E23-4D9F6BDD6432}"/>
              </a:ext>
            </a:extLst>
          </p:cNvPr>
          <p:cNvSpPr/>
          <p:nvPr userDrawn="1"/>
        </p:nvSpPr>
        <p:spPr>
          <a:xfrm>
            <a:off x="1238250" y="5362575"/>
            <a:ext cx="3981450" cy="1133475"/>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450" h="1133475">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518693" y="957262"/>
                  <a:pt x="3981450" y="1133475"/>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descr="Et bilde som inneholder Font, Grafikk, skjermbilde, grafisk design&#10;&#10;KI-generert innhold kan være feil.">
            <a:extLst>
              <a:ext uri="{FF2B5EF4-FFF2-40B4-BE49-F238E27FC236}">
                <a16:creationId xmlns:a16="http://schemas.microsoft.com/office/drawing/2014/main" id="{D0759BCE-8728-6866-27C8-0E4313F86E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52060" y="3082597"/>
            <a:ext cx="3288799" cy="701041"/>
          </a:xfrm>
          <a:prstGeom prst="rect">
            <a:avLst/>
          </a:prstGeom>
        </p:spPr>
      </p:pic>
    </p:spTree>
    <p:extLst>
      <p:ext uri="{BB962C8B-B14F-4D97-AF65-F5344CB8AC3E}">
        <p14:creationId xmlns:p14="http://schemas.microsoft.com/office/powerpoint/2010/main" val="4047363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vslutning med logo">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39C55DF-1DE9-6514-7BEC-861D12E0FECE}"/>
              </a:ext>
            </a:extLst>
          </p:cNvPr>
          <p:cNvSpPr/>
          <p:nvPr userDrawn="1"/>
        </p:nvSpPr>
        <p:spPr>
          <a:xfrm>
            <a:off x="0" y="0"/>
            <a:ext cx="12192000" cy="6858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grafisk design, hvit&#10;&#10;KI-generert innhold kan være feil.">
            <a:extLst>
              <a:ext uri="{FF2B5EF4-FFF2-40B4-BE49-F238E27FC236}">
                <a16:creationId xmlns:a16="http://schemas.microsoft.com/office/drawing/2014/main" id="{1C4646F8-2FCB-A8D8-98B3-D8034CAD20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07417" y="3111693"/>
            <a:ext cx="2977165" cy="634613"/>
          </a:xfrm>
          <a:prstGeom prst="rect">
            <a:avLst/>
          </a:prstGeom>
        </p:spPr>
      </p:pic>
    </p:spTree>
    <p:extLst>
      <p:ext uri="{BB962C8B-B14F-4D97-AF65-F5344CB8AC3E}">
        <p14:creationId xmlns:p14="http://schemas.microsoft.com/office/powerpoint/2010/main" val="379916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FCADCFA-0057-2EF0-745A-61F9E320EF93}"/>
              </a:ext>
            </a:extLst>
          </p:cNvPr>
          <p:cNvSpPr/>
          <p:nvPr userDrawn="1"/>
        </p:nvSpPr>
        <p:spPr>
          <a:xfrm>
            <a:off x="-1" y="0"/>
            <a:ext cx="121920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a:extLst>
              <a:ext uri="{FF2B5EF4-FFF2-40B4-BE49-F238E27FC236}">
                <a16:creationId xmlns:a16="http://schemas.microsoft.com/office/drawing/2014/main" id="{9A4C87C8-BC2A-312A-6D06-B65191DB03A0}"/>
              </a:ext>
            </a:extLst>
          </p:cNvPr>
          <p:cNvSpPr txBox="1"/>
          <p:nvPr userDrawn="1"/>
        </p:nvSpPr>
        <p:spPr>
          <a:xfrm>
            <a:off x="699580" y="799770"/>
            <a:ext cx="3171825" cy="584775"/>
          </a:xfrm>
          <a:prstGeom prst="rect">
            <a:avLst/>
          </a:prstGeom>
          <a:noFill/>
        </p:spPr>
        <p:txBody>
          <a:bodyPr wrap="square" rtlCol="0">
            <a:spAutoFit/>
          </a:bodyPr>
          <a:lstStyle/>
          <a:p>
            <a:pPr algn="l"/>
            <a:r>
              <a:rPr lang="nb-NO" sz="3200" b="1">
                <a:solidFill>
                  <a:schemeClr val="bg1"/>
                </a:solidFill>
                <a:latin typeface="Calibri" panose="020F0502020204030204" pitchFamily="34" charset="0"/>
                <a:ea typeface="Calibri" panose="020F0502020204030204" pitchFamily="34" charset="0"/>
                <a:cs typeface="Calibri" panose="020F0502020204030204" pitchFamily="34" charset="0"/>
              </a:rPr>
              <a:t>Agenda</a:t>
            </a:r>
          </a:p>
        </p:txBody>
      </p:sp>
      <p:sp>
        <p:nvSpPr>
          <p:cNvPr id="2" name="Plassholder for tekst 7">
            <a:extLst>
              <a:ext uri="{FF2B5EF4-FFF2-40B4-BE49-F238E27FC236}">
                <a16:creationId xmlns:a16="http://schemas.microsoft.com/office/drawing/2014/main" id="{EB35C4E0-64A0-C1CD-59A9-B3DB1784DF1E}"/>
              </a:ext>
            </a:extLst>
          </p:cNvPr>
          <p:cNvSpPr>
            <a:spLocks noGrp="1"/>
          </p:cNvSpPr>
          <p:nvPr>
            <p:ph type="body" sz="quarter" idx="10"/>
          </p:nvPr>
        </p:nvSpPr>
        <p:spPr>
          <a:xfrm>
            <a:off x="699580" y="1658673"/>
            <a:ext cx="4771976" cy="3292592"/>
          </a:xfrm>
        </p:spPr>
        <p:txBody>
          <a:bodyPr>
            <a:normAutofit/>
          </a:bodyPr>
          <a:lstStyle>
            <a:lvl1pPr marL="285750" indent="-285750">
              <a:buFont typeface="Arial" panose="020B0604020202020204" pitchFamily="34" charset="0"/>
              <a:buChar char="•"/>
              <a:defRPr sz="1600">
                <a:solidFill>
                  <a:schemeClr val="bg1"/>
                </a:solidFill>
              </a:defRPr>
            </a:lvl1pPr>
            <a:lvl2pPr marL="742950" indent="-285750">
              <a:buFont typeface="Arial" panose="020B0604020202020204" pitchFamily="34" charset="0"/>
              <a:buChar char="•"/>
              <a:defRPr sz="1400">
                <a:solidFill>
                  <a:schemeClr val="bg1"/>
                </a:solidFill>
              </a:defRPr>
            </a:lvl2pPr>
            <a:lvl3pPr marL="1200150" indent="-285750">
              <a:buFont typeface="Arial" panose="020B0604020202020204" pitchFamily="34" charset="0"/>
              <a:buChar char="•"/>
              <a:defRPr sz="1200">
                <a:solidFill>
                  <a:schemeClr val="bg1"/>
                </a:solidFill>
              </a:defRPr>
            </a:lvl3pPr>
            <a:lvl4pPr marL="1543050" indent="-171450">
              <a:buFont typeface="Arial" panose="020B0604020202020204" pitchFamily="34" charset="0"/>
              <a:buChar char="•"/>
              <a:defRPr sz="1100">
                <a:solidFill>
                  <a:schemeClr val="bg1"/>
                </a:solidFill>
              </a:defRPr>
            </a:lvl4pPr>
            <a:lvl5pPr marL="2000250" indent="-171450">
              <a:buFont typeface="Arial" panose="020B0604020202020204" pitchFamily="34" charset="0"/>
              <a:buChar char="•"/>
              <a:defRPr sz="11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descr="Et bilde som inneholder Font, Grafikk, skjermbilde, grafisk design&#10;&#10;KI-generert innhold kan være feil.">
            <a:extLst>
              <a:ext uri="{FF2B5EF4-FFF2-40B4-BE49-F238E27FC236}">
                <a16:creationId xmlns:a16="http://schemas.microsoft.com/office/drawing/2014/main" id="{E0C07769-A653-364E-4EA7-F7483CE8AA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3997" y="6130097"/>
            <a:ext cx="2301629" cy="490616"/>
          </a:xfrm>
          <a:prstGeom prst="rect">
            <a:avLst/>
          </a:prstGeom>
        </p:spPr>
      </p:pic>
      <p:pic>
        <p:nvPicPr>
          <p:cNvPr id="6" name="Grafikk 5" descr="En økologisk hjørne figur">
            <a:extLst>
              <a:ext uri="{FF2B5EF4-FFF2-40B4-BE49-F238E27FC236}">
                <a16:creationId xmlns:a16="http://schemas.microsoft.com/office/drawing/2014/main" id="{264083DB-3404-0ACA-5F31-FEFEA6D58D44}"/>
              </a:ext>
            </a:extLst>
          </p:cNvPr>
          <p:cNvPicPr>
            <a:picLocks noChangeAspect="1"/>
          </p:cNvPicPr>
          <p:nvPr userDrawn="1"/>
        </p:nvPicPr>
        <p:blipFill>
          <a:blip r:embed="rId3">
            <a:extLst>
              <a:ext uri="{96DAC541-7B7A-43D3-8B79-37D633B846F1}">
                <asvg:svgBlip xmlns:asvg="http://schemas.microsoft.com/office/drawing/2016/SVG/main" r:embed="rId4"/>
              </a:ext>
            </a:extLst>
          </a:blip>
          <a:srcRect l="18240"/>
          <a:stretch/>
        </p:blipFill>
        <p:spPr>
          <a:xfrm flipH="1">
            <a:off x="6905614" y="400303"/>
            <a:ext cx="5285207" cy="6464302"/>
          </a:xfrm>
          <a:prstGeom prst="rect">
            <a:avLst/>
          </a:prstGeom>
          <a:effectLst/>
        </p:spPr>
      </p:pic>
      <p:pic>
        <p:nvPicPr>
          <p:cNvPr id="7" name="Grafikk 63" descr="En økologisk hjørne figur">
            <a:extLst>
              <a:ext uri="{FF2B5EF4-FFF2-40B4-BE49-F238E27FC236}">
                <a16:creationId xmlns:a16="http://schemas.microsoft.com/office/drawing/2014/main" id="{C6067F69-F50D-8E08-8EFD-E4B528604834}"/>
              </a:ext>
            </a:extLst>
          </p:cNvPr>
          <p:cNvPicPr>
            <a:picLocks noChangeAspect="1"/>
          </p:cNvPicPr>
          <p:nvPr userDrawn="1"/>
        </p:nvPicPr>
        <p:blipFill>
          <a:blip r:embed="rId5">
            <a:extLst>
              <a:ext uri="{96DAC541-7B7A-43D3-8B79-37D633B846F1}">
                <asvg:svgBlip xmlns:asvg="http://schemas.microsoft.com/office/drawing/2016/SVG/main" r:embed="rId6"/>
              </a:ext>
            </a:extLst>
          </a:blip>
          <a:srcRect l="21417"/>
          <a:stretch/>
        </p:blipFill>
        <p:spPr>
          <a:xfrm flipH="1">
            <a:off x="7858807" y="4032399"/>
            <a:ext cx="4326271" cy="2825601"/>
          </a:xfrm>
          <a:prstGeom prst="rect">
            <a:avLst/>
          </a:prstGeom>
          <a:effectLst/>
        </p:spPr>
      </p:pic>
      <p:sp>
        <p:nvSpPr>
          <p:cNvPr id="8" name="Frihåndsform: figur 7">
            <a:extLst>
              <a:ext uri="{FF2B5EF4-FFF2-40B4-BE49-F238E27FC236}">
                <a16:creationId xmlns:a16="http://schemas.microsoft.com/office/drawing/2014/main" id="{D302B6ED-50F2-B10B-2B5E-9EF163EC6886}"/>
              </a:ext>
            </a:extLst>
          </p:cNvPr>
          <p:cNvSpPr/>
          <p:nvPr userDrawn="1"/>
        </p:nvSpPr>
        <p:spPr>
          <a:xfrm>
            <a:off x="7753966" y="5562600"/>
            <a:ext cx="4426113" cy="1104900"/>
          </a:xfrm>
          <a:custGeom>
            <a:avLst/>
            <a:gdLst>
              <a:gd name="csX0" fmla="*/ 0 w 4426113"/>
              <a:gd name="csY0" fmla="*/ 1104900 h 1104900"/>
              <a:gd name="csX1" fmla="*/ 677301 w 4426113"/>
              <a:gd name="csY1" fmla="*/ 838200 h 1104900"/>
              <a:gd name="csX2" fmla="*/ 1393981 w 4426113"/>
              <a:gd name="csY2" fmla="*/ 923925 h 1104900"/>
              <a:gd name="csX3" fmla="*/ 2016154 w 4426113"/>
              <a:gd name="csY3" fmla="*/ 685800 h 1104900"/>
              <a:gd name="csX4" fmla="*/ 3236872 w 4426113"/>
              <a:gd name="csY4" fmla="*/ 857250 h 1104900"/>
              <a:gd name="csX5" fmla="*/ 3733035 w 4426113"/>
              <a:gd name="csY5" fmla="*/ 228600 h 1104900"/>
              <a:gd name="csX6" fmla="*/ 4418213 w 4426113"/>
              <a:gd name="csY6" fmla="*/ 0 h 11049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26113" h="1104900" extrusionOk="0">
                <a:moveTo>
                  <a:pt x="0" y="1104900"/>
                </a:moveTo>
                <a:cubicBezTo>
                  <a:pt x="221289" y="1023773"/>
                  <a:pt x="429640" y="897988"/>
                  <a:pt x="677301" y="838200"/>
                </a:cubicBezTo>
                <a:cubicBezTo>
                  <a:pt x="881665" y="856878"/>
                  <a:pt x="1139208" y="927531"/>
                  <a:pt x="1393981" y="923925"/>
                </a:cubicBezTo>
                <a:cubicBezTo>
                  <a:pt x="1570135" y="941264"/>
                  <a:pt x="1704773" y="685678"/>
                  <a:pt x="2016154" y="685800"/>
                </a:cubicBezTo>
                <a:cubicBezTo>
                  <a:pt x="2294563" y="682152"/>
                  <a:pt x="2968558" y="896433"/>
                  <a:pt x="3236872" y="857250"/>
                </a:cubicBezTo>
                <a:cubicBezTo>
                  <a:pt x="3574955" y="757202"/>
                  <a:pt x="3523540" y="390048"/>
                  <a:pt x="3733035" y="228600"/>
                </a:cubicBezTo>
                <a:cubicBezTo>
                  <a:pt x="3899498" y="102877"/>
                  <a:pt x="4513549" y="404337"/>
                  <a:pt x="4418213" y="0"/>
                </a:cubicBezTo>
              </a:path>
            </a:pathLst>
          </a:custGeom>
          <a:noFill/>
          <a:ln>
            <a:solidFill>
              <a:schemeClr val="bg1"/>
            </a:solidFill>
            <a:prstDash val="dash"/>
            <a:extLst>
              <a:ext uri="{C807C97D-BFC1-408E-A445-0C87EB9F89A2}">
                <ask:lineSketchStyleProps xmlns:ask="http://schemas.microsoft.com/office/drawing/2018/sketchyshapes" sd="2442187303">
                  <a:custGeom>
                    <a:avLst/>
                    <a:gdLst>
                      <a:gd name="connsiteX0" fmla="*/ 0 w 5353079"/>
                      <a:gd name="connsiteY0" fmla="*/ 1104900 h 1104900"/>
                      <a:gd name="connsiteX1" fmla="*/ 819150 w 5353079"/>
                      <a:gd name="connsiteY1" fmla="*/ 838200 h 1104900"/>
                      <a:gd name="connsiteX2" fmla="*/ 1685925 w 5353079"/>
                      <a:gd name="connsiteY2" fmla="*/ 923925 h 1104900"/>
                      <a:gd name="connsiteX3" fmla="*/ 2438400 w 5353079"/>
                      <a:gd name="connsiteY3" fmla="*/ 685800 h 1104900"/>
                      <a:gd name="connsiteX4" fmla="*/ 3914775 w 5353079"/>
                      <a:gd name="connsiteY4" fmla="*/ 857250 h 1104900"/>
                      <a:gd name="connsiteX5" fmla="*/ 4514850 w 5353079"/>
                      <a:gd name="connsiteY5" fmla="*/ 228600 h 1104900"/>
                      <a:gd name="connsiteX6" fmla="*/ 5343525 w 5353079"/>
                      <a:gd name="connsiteY6"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3079" h="1104900">
                        <a:moveTo>
                          <a:pt x="0" y="1104900"/>
                        </a:moveTo>
                        <a:cubicBezTo>
                          <a:pt x="269081" y="986631"/>
                          <a:pt x="538163" y="868362"/>
                          <a:pt x="819150" y="838200"/>
                        </a:cubicBezTo>
                        <a:cubicBezTo>
                          <a:pt x="1100137" y="808038"/>
                          <a:pt x="1416050" y="949325"/>
                          <a:pt x="1685925" y="923925"/>
                        </a:cubicBezTo>
                        <a:cubicBezTo>
                          <a:pt x="1955800" y="898525"/>
                          <a:pt x="2066925" y="696912"/>
                          <a:pt x="2438400" y="685800"/>
                        </a:cubicBezTo>
                        <a:cubicBezTo>
                          <a:pt x="2809875" y="674688"/>
                          <a:pt x="3568700" y="933450"/>
                          <a:pt x="3914775" y="857250"/>
                        </a:cubicBezTo>
                        <a:cubicBezTo>
                          <a:pt x="4260850" y="781050"/>
                          <a:pt x="4276725" y="371475"/>
                          <a:pt x="4514850" y="228600"/>
                        </a:cubicBezTo>
                        <a:cubicBezTo>
                          <a:pt x="4752975" y="85725"/>
                          <a:pt x="5441950" y="319087"/>
                          <a:pt x="5343525" y="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Et bilde som inneholder sirkel, måne&#10;&#10;KI-generert innhold kan være feil.">
            <a:extLst>
              <a:ext uri="{FF2B5EF4-FFF2-40B4-BE49-F238E27FC236}">
                <a16:creationId xmlns:a16="http://schemas.microsoft.com/office/drawing/2014/main" id="{3C5E5235-1DEE-0362-F2B1-C2DD1330EF3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9500" y="6078982"/>
            <a:ext cx="531459" cy="530956"/>
          </a:xfrm>
          <a:prstGeom prst="rect">
            <a:avLst/>
          </a:prstGeom>
        </p:spPr>
      </p:pic>
    </p:spTree>
    <p:extLst>
      <p:ext uri="{BB962C8B-B14F-4D97-AF65-F5344CB8AC3E}">
        <p14:creationId xmlns:p14="http://schemas.microsoft.com/office/powerpoint/2010/main" val="379969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tekst, med bakgru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FCADCFA-0057-2EF0-745A-61F9E320EF93}"/>
              </a:ext>
            </a:extLst>
          </p:cNvPr>
          <p:cNvSpPr/>
          <p:nvPr userDrawn="1"/>
        </p:nvSpPr>
        <p:spPr>
          <a:xfrm>
            <a:off x="9321241" y="0"/>
            <a:ext cx="2905055" cy="6858000"/>
          </a:xfrm>
          <a:prstGeom prst="rect">
            <a:avLst/>
          </a:prstGeom>
          <a:solidFill>
            <a:srgbClr val="E1EEF9">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Grafikk 2" descr="En økologisk hjørne figur">
            <a:extLst>
              <a:ext uri="{FF2B5EF4-FFF2-40B4-BE49-F238E27FC236}">
                <a16:creationId xmlns:a16="http://schemas.microsoft.com/office/drawing/2014/main" id="{5813F097-CFEC-9325-68D3-5034D2DD7AF0}"/>
              </a:ext>
            </a:extLst>
          </p:cNvPr>
          <p:cNvPicPr>
            <a:picLocks noChangeAspect="1"/>
          </p:cNvPicPr>
          <p:nvPr userDrawn="1"/>
        </p:nvPicPr>
        <p:blipFill>
          <a:blip r:embed="rId2">
            <a:extLst>
              <a:ext uri="{96DAC541-7B7A-43D3-8B79-37D633B846F1}">
                <asvg:svgBlip xmlns:asvg="http://schemas.microsoft.com/office/drawing/2016/SVG/main" r:embed="rId3"/>
              </a:ext>
            </a:extLst>
          </a:blip>
          <a:srcRect b="26696"/>
          <a:stretch/>
        </p:blipFill>
        <p:spPr>
          <a:xfrm flipH="1" flipV="1">
            <a:off x="-34300" y="2"/>
            <a:ext cx="9355542" cy="6857998"/>
          </a:xfrm>
          <a:prstGeom prst="rect">
            <a:avLst/>
          </a:prstGeom>
        </p:spPr>
      </p:pic>
      <p:sp>
        <p:nvSpPr>
          <p:cNvPr id="6" name="Tittel 1">
            <a:extLst>
              <a:ext uri="{FF2B5EF4-FFF2-40B4-BE49-F238E27FC236}">
                <a16:creationId xmlns:a16="http://schemas.microsoft.com/office/drawing/2014/main" id="{D3315B27-C124-0BE9-E3E2-32393D8ABB9A}"/>
              </a:ext>
            </a:extLst>
          </p:cNvPr>
          <p:cNvSpPr>
            <a:spLocks noGrp="1"/>
          </p:cNvSpPr>
          <p:nvPr>
            <p:ph type="title"/>
          </p:nvPr>
        </p:nvSpPr>
        <p:spPr>
          <a:xfrm>
            <a:off x="838200" y="365125"/>
            <a:ext cx="10515600" cy="1325563"/>
          </a:xfrm>
        </p:spPr>
        <p:txBody>
          <a:bodyPr/>
          <a:lstStyle/>
          <a:p>
            <a:r>
              <a:rPr lang="nb-NO"/>
              <a:t>Klikk for å redigere tittelstil</a:t>
            </a:r>
          </a:p>
        </p:txBody>
      </p:sp>
      <p:sp>
        <p:nvSpPr>
          <p:cNvPr id="8" name="Plassholder for innhold 2">
            <a:extLst>
              <a:ext uri="{FF2B5EF4-FFF2-40B4-BE49-F238E27FC236}">
                <a16:creationId xmlns:a16="http://schemas.microsoft.com/office/drawing/2014/main" id="{CBF2A7ED-B43B-3A87-3388-179322AB37D4}"/>
              </a:ext>
            </a:extLst>
          </p:cNvPr>
          <p:cNvSpPr>
            <a:spLocks noGrp="1"/>
          </p:cNvSpPr>
          <p:nvPr>
            <p:ph idx="1"/>
          </p:nvPr>
        </p:nvSpPr>
        <p:spPr>
          <a:xfrm>
            <a:off x="838199" y="1825625"/>
            <a:ext cx="10515599"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descr="Et bilde som inneholder sirkel, skjermbilde&#10;&#10;KI-generert innhold kan være feil.">
            <a:extLst>
              <a:ext uri="{FF2B5EF4-FFF2-40B4-BE49-F238E27FC236}">
                <a16:creationId xmlns:a16="http://schemas.microsoft.com/office/drawing/2014/main" id="{E5BF2FBD-04CE-7C58-9985-5E69AAB182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2858" y="6176963"/>
            <a:ext cx="481485" cy="481485"/>
          </a:xfrm>
          <a:prstGeom prst="rect">
            <a:avLst/>
          </a:prstGeom>
        </p:spPr>
      </p:pic>
    </p:spTree>
    <p:extLst>
      <p:ext uri="{BB962C8B-B14F-4D97-AF65-F5344CB8AC3E}">
        <p14:creationId xmlns:p14="http://schemas.microsoft.com/office/powerpoint/2010/main" val="1326010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DF07B2C6-C84E-F506-A339-157AAEF5C9C2}"/>
              </a:ext>
            </a:extLst>
          </p:cNvPr>
          <p:cNvSpPr>
            <a:spLocks/>
          </p:cNvSpPr>
          <p:nvPr userDrawn="1"/>
        </p:nvSpPr>
        <p:spPr>
          <a:xfrm>
            <a:off x="0" y="-21876"/>
            <a:ext cx="12192000"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descr="En økologisk hjørne figur">
            <a:extLst>
              <a:ext uri="{FF2B5EF4-FFF2-40B4-BE49-F238E27FC236}">
                <a16:creationId xmlns:a16="http://schemas.microsoft.com/office/drawing/2014/main" id="{9CD24E8B-4120-D93A-2E11-72DC7E8C0713}"/>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685"/>
          <a:stretch/>
        </p:blipFill>
        <p:spPr>
          <a:xfrm>
            <a:off x="-9525" y="-275190"/>
            <a:ext cx="5170235" cy="7037178"/>
          </a:xfrm>
          <a:prstGeom prst="rect">
            <a:avLst/>
          </a:prstGeom>
          <a:effectLst>
            <a:outerShdw blurRad="50800" dist="38100" dir="18900000" algn="bl" rotWithShape="0">
              <a:prstClr val="black">
                <a:alpha val="40000"/>
              </a:prstClr>
            </a:outerShdw>
          </a:effectLst>
        </p:spPr>
      </p:pic>
      <p:pic>
        <p:nvPicPr>
          <p:cNvPr id="9" name="Grafikk 63" descr="En økologisk hjørne figur">
            <a:extLst>
              <a:ext uri="{FF2B5EF4-FFF2-40B4-BE49-F238E27FC236}">
                <a16:creationId xmlns:a16="http://schemas.microsoft.com/office/drawing/2014/main" id="{B8D8BE1D-5CC2-6D4B-AD6B-C0E17AFFB6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50" y="4537442"/>
            <a:ext cx="6405273" cy="2320558"/>
          </a:xfrm>
          <a:prstGeom prst="rect">
            <a:avLst/>
          </a:prstGeom>
          <a:effectLst>
            <a:outerShdw blurRad="50800" dist="38100" dir="18900000" algn="bl" rotWithShape="0">
              <a:prstClr val="black">
                <a:alpha val="40000"/>
              </a:prstClr>
            </a:outerShdw>
          </a:effectLst>
        </p:spPr>
      </p:pic>
      <p:sp>
        <p:nvSpPr>
          <p:cNvPr id="13" name="Frihåndsform: figur 12">
            <a:extLst>
              <a:ext uri="{FF2B5EF4-FFF2-40B4-BE49-F238E27FC236}">
                <a16:creationId xmlns:a16="http://schemas.microsoft.com/office/drawing/2014/main" id="{629F8941-79BD-96D5-95C4-C02F2926EEF8}"/>
              </a:ext>
            </a:extLst>
          </p:cNvPr>
          <p:cNvSpPr/>
          <p:nvPr userDrawn="1"/>
        </p:nvSpPr>
        <p:spPr>
          <a:xfrm>
            <a:off x="5246857" y="6340597"/>
            <a:ext cx="2562229" cy="531632"/>
          </a:xfrm>
          <a:custGeom>
            <a:avLst/>
            <a:gdLst>
              <a:gd name="connsiteX0" fmla="*/ 115904 w 1781180"/>
              <a:gd name="connsiteY0" fmla="*/ 60939 h 608931"/>
              <a:gd name="connsiteX1" fmla="*/ 934051 w 1781180"/>
              <a:gd name="connsiteY1" fmla="*/ 24844 h 608931"/>
              <a:gd name="connsiteX2" fmla="*/ 1667978 w 1781180"/>
              <a:gd name="connsiteY2" fmla="*/ 205318 h 608931"/>
              <a:gd name="connsiteX3" fmla="*/ 1619851 w 1781180"/>
              <a:gd name="connsiteY3" fmla="*/ 542202 h 608931"/>
              <a:gd name="connsiteX4" fmla="*/ 164030 w 1781180"/>
              <a:gd name="connsiteY4" fmla="*/ 566265 h 608931"/>
              <a:gd name="connsiteX5" fmla="*/ 115904 w 1781180"/>
              <a:gd name="connsiteY5" fmla="*/ 60939 h 608931"/>
              <a:gd name="connsiteX0" fmla="*/ 115904 w 1765029"/>
              <a:gd name="connsiteY0" fmla="*/ 60939 h 608931"/>
              <a:gd name="connsiteX1" fmla="*/ 934051 w 1765029"/>
              <a:gd name="connsiteY1" fmla="*/ 24844 h 608931"/>
              <a:gd name="connsiteX2" fmla="*/ 1667978 w 1765029"/>
              <a:gd name="connsiteY2" fmla="*/ 205318 h 608931"/>
              <a:gd name="connsiteX3" fmla="*/ 1619851 w 1765029"/>
              <a:gd name="connsiteY3" fmla="*/ 542202 h 608931"/>
              <a:gd name="connsiteX4" fmla="*/ 164030 w 1765029"/>
              <a:gd name="connsiteY4" fmla="*/ 566265 h 608931"/>
              <a:gd name="connsiteX5" fmla="*/ 115904 w 1765029"/>
              <a:gd name="connsiteY5" fmla="*/ 60939 h 608931"/>
              <a:gd name="connsiteX0" fmla="*/ 118997 w 1791533"/>
              <a:gd name="connsiteY0" fmla="*/ 60939 h 608214"/>
              <a:gd name="connsiteX1" fmla="*/ 937144 w 1791533"/>
              <a:gd name="connsiteY1" fmla="*/ 24844 h 608214"/>
              <a:gd name="connsiteX2" fmla="*/ 1671071 w 1791533"/>
              <a:gd name="connsiteY2" fmla="*/ 205318 h 608214"/>
              <a:gd name="connsiteX3" fmla="*/ 1634871 w 1791533"/>
              <a:gd name="connsiteY3" fmla="*/ 538227 h 608214"/>
              <a:gd name="connsiteX4" fmla="*/ 167123 w 1791533"/>
              <a:gd name="connsiteY4" fmla="*/ 566265 h 608214"/>
              <a:gd name="connsiteX5" fmla="*/ 118997 w 1791533"/>
              <a:gd name="connsiteY5" fmla="*/ 60939 h 608214"/>
              <a:gd name="connsiteX0" fmla="*/ 118997 w 1719083"/>
              <a:gd name="connsiteY0" fmla="*/ 60939 h 608214"/>
              <a:gd name="connsiteX1" fmla="*/ 937144 w 1719083"/>
              <a:gd name="connsiteY1" fmla="*/ 24844 h 608214"/>
              <a:gd name="connsiteX2" fmla="*/ 1671071 w 1719083"/>
              <a:gd name="connsiteY2" fmla="*/ 205318 h 608214"/>
              <a:gd name="connsiteX3" fmla="*/ 1634871 w 1719083"/>
              <a:gd name="connsiteY3" fmla="*/ 538227 h 608214"/>
              <a:gd name="connsiteX4" fmla="*/ 167123 w 1719083"/>
              <a:gd name="connsiteY4" fmla="*/ 566265 h 608214"/>
              <a:gd name="connsiteX5" fmla="*/ 118997 w 1719083"/>
              <a:gd name="connsiteY5" fmla="*/ 60939 h 608214"/>
              <a:gd name="connsiteX0" fmla="*/ 118997 w 1728517"/>
              <a:gd name="connsiteY0" fmla="*/ 60939 h 608214"/>
              <a:gd name="connsiteX1" fmla="*/ 937144 w 1728517"/>
              <a:gd name="connsiteY1" fmla="*/ 24844 h 608214"/>
              <a:gd name="connsiteX2" fmla="*/ 1682998 w 1728517"/>
              <a:gd name="connsiteY2" fmla="*/ 205318 h 608214"/>
              <a:gd name="connsiteX3" fmla="*/ 1634871 w 1728517"/>
              <a:gd name="connsiteY3" fmla="*/ 538227 h 608214"/>
              <a:gd name="connsiteX4" fmla="*/ 167123 w 1728517"/>
              <a:gd name="connsiteY4" fmla="*/ 566265 h 608214"/>
              <a:gd name="connsiteX5" fmla="*/ 118997 w 1728517"/>
              <a:gd name="connsiteY5" fmla="*/ 60939 h 608214"/>
              <a:gd name="connsiteX0" fmla="*/ 118997 w 1683744"/>
              <a:gd name="connsiteY0" fmla="*/ 60939 h 608214"/>
              <a:gd name="connsiteX1" fmla="*/ 937144 w 1683744"/>
              <a:gd name="connsiteY1" fmla="*/ 24844 h 608214"/>
              <a:gd name="connsiteX2" fmla="*/ 1682998 w 1683744"/>
              <a:gd name="connsiteY2" fmla="*/ 205318 h 608214"/>
              <a:gd name="connsiteX3" fmla="*/ 1634871 w 1683744"/>
              <a:gd name="connsiteY3" fmla="*/ 538227 h 608214"/>
              <a:gd name="connsiteX4" fmla="*/ 167123 w 1683744"/>
              <a:gd name="connsiteY4" fmla="*/ 566265 h 608214"/>
              <a:gd name="connsiteX5" fmla="*/ 118997 w 1683744"/>
              <a:gd name="connsiteY5" fmla="*/ 60939 h 608214"/>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96967"/>
              <a:gd name="connsiteX1" fmla="*/ 944261 w 1690861"/>
              <a:gd name="connsiteY1" fmla="*/ 23885 h 596967"/>
              <a:gd name="connsiteX2" fmla="*/ 1690115 w 1690861"/>
              <a:gd name="connsiteY2" fmla="*/ 204359 h 596967"/>
              <a:gd name="connsiteX3" fmla="*/ 1641988 w 1690861"/>
              <a:gd name="connsiteY3" fmla="*/ 537268 h 596967"/>
              <a:gd name="connsiteX4" fmla="*/ 162313 w 1690861"/>
              <a:gd name="connsiteY4" fmla="*/ 549403 h 596967"/>
              <a:gd name="connsiteX5" fmla="*/ 126114 w 1690861"/>
              <a:gd name="connsiteY5" fmla="*/ 59980 h 596967"/>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68683"/>
              <a:gd name="connsiteX1" fmla="*/ 944261 w 1690861"/>
              <a:gd name="connsiteY1" fmla="*/ 23885 h 568683"/>
              <a:gd name="connsiteX2" fmla="*/ 1690115 w 1690861"/>
              <a:gd name="connsiteY2" fmla="*/ 204359 h 568683"/>
              <a:gd name="connsiteX3" fmla="*/ 1641988 w 1690861"/>
              <a:gd name="connsiteY3" fmla="*/ 537268 h 568683"/>
              <a:gd name="connsiteX4" fmla="*/ 162313 w 1690861"/>
              <a:gd name="connsiteY4" fmla="*/ 549403 h 568683"/>
              <a:gd name="connsiteX5" fmla="*/ 126114 w 1690861"/>
              <a:gd name="connsiteY5" fmla="*/ 59980 h 568683"/>
              <a:gd name="connsiteX0" fmla="*/ 126114 w 1690861"/>
              <a:gd name="connsiteY0" fmla="*/ 59980 h 555472"/>
              <a:gd name="connsiteX1" fmla="*/ 944261 w 1690861"/>
              <a:gd name="connsiteY1" fmla="*/ 23885 h 555472"/>
              <a:gd name="connsiteX2" fmla="*/ 1690115 w 1690861"/>
              <a:gd name="connsiteY2" fmla="*/ 204359 h 555472"/>
              <a:gd name="connsiteX3" fmla="*/ 1641988 w 1690861"/>
              <a:gd name="connsiteY3" fmla="*/ 537268 h 555472"/>
              <a:gd name="connsiteX4" fmla="*/ 162313 w 1690861"/>
              <a:gd name="connsiteY4" fmla="*/ 549403 h 555472"/>
              <a:gd name="connsiteX5" fmla="*/ 126114 w 1690861"/>
              <a:gd name="connsiteY5" fmla="*/ 59980 h 555472"/>
              <a:gd name="connsiteX0" fmla="*/ 48209 w 1612956"/>
              <a:gd name="connsiteY0" fmla="*/ 59980 h 555472"/>
              <a:gd name="connsiteX1" fmla="*/ 866356 w 1612956"/>
              <a:gd name="connsiteY1" fmla="*/ 23885 h 555472"/>
              <a:gd name="connsiteX2" fmla="*/ 1612210 w 1612956"/>
              <a:gd name="connsiteY2" fmla="*/ 204359 h 555472"/>
              <a:gd name="connsiteX3" fmla="*/ 1564083 w 1612956"/>
              <a:gd name="connsiteY3" fmla="*/ 537268 h 555472"/>
              <a:gd name="connsiteX4" fmla="*/ 84408 w 1612956"/>
              <a:gd name="connsiteY4" fmla="*/ 549403 h 555472"/>
              <a:gd name="connsiteX5" fmla="*/ 48209 w 1612956"/>
              <a:gd name="connsiteY5" fmla="*/ 59980 h 555472"/>
              <a:gd name="connsiteX0" fmla="*/ 3655 w 1568402"/>
              <a:gd name="connsiteY0" fmla="*/ 105568 h 601060"/>
              <a:gd name="connsiteX1" fmla="*/ 821802 w 1568402"/>
              <a:gd name="connsiteY1" fmla="*/ 69473 h 601060"/>
              <a:gd name="connsiteX2" fmla="*/ 1567656 w 1568402"/>
              <a:gd name="connsiteY2" fmla="*/ 249947 h 601060"/>
              <a:gd name="connsiteX3" fmla="*/ 1519529 w 1568402"/>
              <a:gd name="connsiteY3" fmla="*/ 582856 h 601060"/>
              <a:gd name="connsiteX4" fmla="*/ 39854 w 1568402"/>
              <a:gd name="connsiteY4" fmla="*/ 594991 h 601060"/>
              <a:gd name="connsiteX5" fmla="*/ 3655 w 1568402"/>
              <a:gd name="connsiteY5" fmla="*/ 105568 h 601060"/>
              <a:gd name="connsiteX0" fmla="*/ 3665 w 1580325"/>
              <a:gd name="connsiteY0" fmla="*/ 105762 h 601254"/>
              <a:gd name="connsiteX1" fmla="*/ 821812 w 1580325"/>
              <a:gd name="connsiteY1" fmla="*/ 69667 h 601254"/>
              <a:gd name="connsiteX2" fmla="*/ 1579593 w 1580325"/>
              <a:gd name="connsiteY2" fmla="*/ 254117 h 601254"/>
              <a:gd name="connsiteX3" fmla="*/ 1519539 w 1580325"/>
              <a:gd name="connsiteY3" fmla="*/ 583050 h 601254"/>
              <a:gd name="connsiteX4" fmla="*/ 39864 w 1580325"/>
              <a:gd name="connsiteY4" fmla="*/ 595185 h 601254"/>
              <a:gd name="connsiteX5" fmla="*/ 3665 w 1580325"/>
              <a:gd name="connsiteY5" fmla="*/ 105762 h 601254"/>
              <a:gd name="connsiteX0" fmla="*/ 11067 w 1587727"/>
              <a:gd name="connsiteY0" fmla="*/ 114344 h 609836"/>
              <a:gd name="connsiteX1" fmla="*/ 829214 w 1587727"/>
              <a:gd name="connsiteY1" fmla="*/ 78249 h 609836"/>
              <a:gd name="connsiteX2" fmla="*/ 1586995 w 1587727"/>
              <a:gd name="connsiteY2" fmla="*/ 262699 h 609836"/>
              <a:gd name="connsiteX3" fmla="*/ 1526941 w 1587727"/>
              <a:gd name="connsiteY3" fmla="*/ 591632 h 609836"/>
              <a:gd name="connsiteX4" fmla="*/ 47266 w 1587727"/>
              <a:gd name="connsiteY4" fmla="*/ 603767 h 609836"/>
              <a:gd name="connsiteX5" fmla="*/ 11067 w 1587727"/>
              <a:gd name="connsiteY5" fmla="*/ 114344 h 609836"/>
              <a:gd name="connsiteX0" fmla="*/ 6363 w 1583023"/>
              <a:gd name="connsiteY0" fmla="*/ 135109 h 630601"/>
              <a:gd name="connsiteX1" fmla="*/ 824510 w 1583023"/>
              <a:gd name="connsiteY1" fmla="*/ 99014 h 630601"/>
              <a:gd name="connsiteX2" fmla="*/ 1582291 w 1583023"/>
              <a:gd name="connsiteY2" fmla="*/ 283464 h 630601"/>
              <a:gd name="connsiteX3" fmla="*/ 1522237 w 1583023"/>
              <a:gd name="connsiteY3" fmla="*/ 612397 h 630601"/>
              <a:gd name="connsiteX4" fmla="*/ 42562 w 1583023"/>
              <a:gd name="connsiteY4" fmla="*/ 624532 h 630601"/>
              <a:gd name="connsiteX5" fmla="*/ 6363 w 1583023"/>
              <a:gd name="connsiteY5" fmla="*/ 135109 h 630601"/>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222 w 1762720"/>
              <a:gd name="connsiteY0" fmla="*/ 193369 h 545560"/>
              <a:gd name="connsiteX1" fmla="*/ 1004164 w 1762720"/>
              <a:gd name="connsiteY1" fmla="*/ 13973 h 545560"/>
              <a:gd name="connsiteX2" fmla="*/ 1761945 w 1762720"/>
              <a:gd name="connsiteY2" fmla="*/ 198423 h 545560"/>
              <a:gd name="connsiteX3" fmla="*/ 1701891 w 1762720"/>
              <a:gd name="connsiteY3" fmla="*/ 527356 h 545560"/>
              <a:gd name="connsiteX4" fmla="*/ 222216 w 1762720"/>
              <a:gd name="connsiteY4" fmla="*/ 539491 h 545560"/>
              <a:gd name="connsiteX5" fmla="*/ 5222 w 1762720"/>
              <a:gd name="connsiteY5" fmla="*/ 193369 h 545560"/>
              <a:gd name="connsiteX0" fmla="*/ 5198 w 1767455"/>
              <a:gd name="connsiteY0" fmla="*/ 206128 h 537848"/>
              <a:gd name="connsiteX1" fmla="*/ 1008898 w 1767455"/>
              <a:gd name="connsiteY1" fmla="*/ 6261 h 537848"/>
              <a:gd name="connsiteX2" fmla="*/ 1766679 w 1767455"/>
              <a:gd name="connsiteY2" fmla="*/ 190711 h 537848"/>
              <a:gd name="connsiteX3" fmla="*/ 1706625 w 1767455"/>
              <a:gd name="connsiteY3" fmla="*/ 519644 h 537848"/>
              <a:gd name="connsiteX4" fmla="*/ 226950 w 1767455"/>
              <a:gd name="connsiteY4" fmla="*/ 531779 h 537848"/>
              <a:gd name="connsiteX5" fmla="*/ 5198 w 1767455"/>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5126 w 1781660"/>
              <a:gd name="connsiteY0" fmla="*/ 206128 h 537848"/>
              <a:gd name="connsiteX1" fmla="*/ 1023099 w 1781660"/>
              <a:gd name="connsiteY1" fmla="*/ 6261 h 537848"/>
              <a:gd name="connsiteX2" fmla="*/ 1780880 w 1781660"/>
              <a:gd name="connsiteY2" fmla="*/ 190711 h 537848"/>
              <a:gd name="connsiteX3" fmla="*/ 1720826 w 1781660"/>
              <a:gd name="connsiteY3" fmla="*/ 519644 h 537848"/>
              <a:gd name="connsiteX4" fmla="*/ 241151 w 1781660"/>
              <a:gd name="connsiteY4" fmla="*/ 531779 h 537848"/>
              <a:gd name="connsiteX5" fmla="*/ 5126 w 1781660"/>
              <a:gd name="connsiteY5" fmla="*/ 206128 h 537848"/>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 name="connsiteX0" fmla="*/ 9903 w 1786437"/>
              <a:gd name="connsiteY0" fmla="*/ 199912 h 531632"/>
              <a:gd name="connsiteX1" fmla="*/ 1027876 w 1786437"/>
              <a:gd name="connsiteY1" fmla="*/ 45 h 531632"/>
              <a:gd name="connsiteX2" fmla="*/ 1785657 w 1786437"/>
              <a:gd name="connsiteY2" fmla="*/ 184495 h 531632"/>
              <a:gd name="connsiteX3" fmla="*/ 1725603 w 1786437"/>
              <a:gd name="connsiteY3" fmla="*/ 513428 h 531632"/>
              <a:gd name="connsiteX4" fmla="*/ 245928 w 1786437"/>
              <a:gd name="connsiteY4" fmla="*/ 525563 h 531632"/>
              <a:gd name="connsiteX5" fmla="*/ 9903 w 1786437"/>
              <a:gd name="connsiteY5" fmla="*/ 199912 h 53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7" h="531632">
                <a:moveTo>
                  <a:pt x="9903" y="199912"/>
                </a:moveTo>
                <a:cubicBezTo>
                  <a:pt x="-99809" y="-11987"/>
                  <a:pt x="731917" y="2614"/>
                  <a:pt x="1027876" y="45"/>
                </a:cubicBezTo>
                <a:cubicBezTo>
                  <a:pt x="1323835" y="-2524"/>
                  <a:pt x="1808517" y="106883"/>
                  <a:pt x="1785657" y="184495"/>
                </a:cubicBezTo>
                <a:cubicBezTo>
                  <a:pt x="1762797" y="262107"/>
                  <a:pt x="1749649" y="250512"/>
                  <a:pt x="1725603" y="513428"/>
                </a:cubicBezTo>
                <a:cubicBezTo>
                  <a:pt x="890525" y="541781"/>
                  <a:pt x="534355" y="529574"/>
                  <a:pt x="245928" y="525563"/>
                </a:cubicBezTo>
                <a:cubicBezTo>
                  <a:pt x="165279" y="531523"/>
                  <a:pt x="171950" y="500521"/>
                  <a:pt x="9903" y="199912"/>
                </a:cubicBezTo>
                <a:close/>
              </a:path>
            </a:pathLst>
          </a:custGeom>
          <a:solidFill>
            <a:schemeClr val="tx2">
              <a:lumMod val="25000"/>
              <a:lumOff val="7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Grafikk 4" descr="En økologisk hjørne figur">
            <a:extLst>
              <a:ext uri="{FF2B5EF4-FFF2-40B4-BE49-F238E27FC236}">
                <a16:creationId xmlns:a16="http://schemas.microsoft.com/office/drawing/2014/main" id="{77C0CBD7-093C-8D62-E6DD-B629DDDC198E}"/>
              </a:ext>
            </a:extLst>
          </p:cNvPr>
          <p:cNvSpPr/>
          <p:nvPr/>
        </p:nvSpPr>
        <p:spPr>
          <a:xfrm flipH="1" flipV="1">
            <a:off x="6867525" y="2404727"/>
            <a:ext cx="5334000" cy="4457700"/>
          </a:xfrm>
          <a:custGeom>
            <a:avLst/>
            <a:gdLst>
              <a:gd name="connsiteX0" fmla="*/ 0 w 5334098"/>
              <a:gd name="connsiteY0" fmla="*/ 0 h 5334000"/>
              <a:gd name="connsiteX1" fmla="*/ 5334000 w 5334098"/>
              <a:gd name="connsiteY1" fmla="*/ 0 h 5334000"/>
              <a:gd name="connsiteX2" fmla="*/ 4959122 w 5334098"/>
              <a:gd name="connsiteY2" fmla="*/ 1447800 h 5334000"/>
              <a:gd name="connsiteX3" fmla="*/ 3333521 w 5334098"/>
              <a:gd name="connsiteY3" fmla="*/ 1193800 h 5334000"/>
              <a:gd name="connsiteX4" fmla="*/ 1879600 w 5334098"/>
              <a:gd name="connsiteY4" fmla="*/ 4000500 h 5334000"/>
              <a:gd name="connsiteX5" fmla="*/ 0 w 5334098"/>
              <a:gd name="connsiteY5" fmla="*/ 5334000 h 5334000"/>
              <a:gd name="connsiteX6" fmla="*/ 0 w 5334098"/>
              <a:gd name="connsiteY6" fmla="*/ 0 h 5334000"/>
              <a:gd name="connsiteX0" fmla="*/ 0 w 5334098"/>
              <a:gd name="connsiteY0" fmla="*/ 0 h 4601110"/>
              <a:gd name="connsiteX1" fmla="*/ 5334000 w 5334098"/>
              <a:gd name="connsiteY1" fmla="*/ 0 h 4601110"/>
              <a:gd name="connsiteX2" fmla="*/ 4959122 w 5334098"/>
              <a:gd name="connsiteY2" fmla="*/ 1447800 h 4601110"/>
              <a:gd name="connsiteX3" fmla="*/ 3333521 w 5334098"/>
              <a:gd name="connsiteY3" fmla="*/ 1193800 h 4601110"/>
              <a:gd name="connsiteX4" fmla="*/ 1879600 w 5334098"/>
              <a:gd name="connsiteY4" fmla="*/ 4000500 h 4601110"/>
              <a:gd name="connsiteX5" fmla="*/ 9525 w 5334098"/>
              <a:gd name="connsiteY5" fmla="*/ 4457700 h 4601110"/>
              <a:gd name="connsiteX6" fmla="*/ 0 w 5334098"/>
              <a:gd name="connsiteY6" fmla="*/ 0 h 4601110"/>
              <a:gd name="connsiteX0" fmla="*/ 0 w 5334098"/>
              <a:gd name="connsiteY0" fmla="*/ 0 h 4457700"/>
              <a:gd name="connsiteX1" fmla="*/ 5334000 w 5334098"/>
              <a:gd name="connsiteY1" fmla="*/ 0 h 4457700"/>
              <a:gd name="connsiteX2" fmla="*/ 4959122 w 5334098"/>
              <a:gd name="connsiteY2" fmla="*/ 1447800 h 4457700"/>
              <a:gd name="connsiteX3" fmla="*/ 3333521 w 5334098"/>
              <a:gd name="connsiteY3" fmla="*/ 1193800 h 4457700"/>
              <a:gd name="connsiteX4" fmla="*/ 1803400 w 5334098"/>
              <a:gd name="connsiteY4" fmla="*/ 3228975 h 4457700"/>
              <a:gd name="connsiteX5" fmla="*/ 9525 w 5334098"/>
              <a:gd name="connsiteY5" fmla="*/ 4457700 h 4457700"/>
              <a:gd name="connsiteX6" fmla="*/ 0 w 5334098"/>
              <a:gd name="connsiteY6" fmla="*/ 0 h 4457700"/>
              <a:gd name="connsiteX0" fmla="*/ 0 w 5334000"/>
              <a:gd name="connsiteY0" fmla="*/ 0 h 4457700"/>
              <a:gd name="connsiteX1" fmla="*/ 5334000 w 5334000"/>
              <a:gd name="connsiteY1" fmla="*/ 0 h 4457700"/>
              <a:gd name="connsiteX2" fmla="*/ 4930547 w 5334000"/>
              <a:gd name="connsiteY2" fmla="*/ 1238250 h 4457700"/>
              <a:gd name="connsiteX3" fmla="*/ 3333521 w 5334000"/>
              <a:gd name="connsiteY3" fmla="*/ 1193800 h 4457700"/>
              <a:gd name="connsiteX4" fmla="*/ 1803400 w 5334000"/>
              <a:gd name="connsiteY4" fmla="*/ 3228975 h 4457700"/>
              <a:gd name="connsiteX5" fmla="*/ 9525 w 5334000"/>
              <a:gd name="connsiteY5" fmla="*/ 4457700 h 4457700"/>
              <a:gd name="connsiteX6" fmla="*/ 0 w 533400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4457700">
                <a:moveTo>
                  <a:pt x="0" y="0"/>
                </a:moveTo>
                <a:lnTo>
                  <a:pt x="5334000" y="0"/>
                </a:lnTo>
                <a:cubicBezTo>
                  <a:pt x="5334000" y="0"/>
                  <a:pt x="5321846" y="1024014"/>
                  <a:pt x="4930547" y="1238250"/>
                </a:cubicBezTo>
                <a:cubicBezTo>
                  <a:pt x="4454259" y="1499019"/>
                  <a:pt x="3854712" y="862012"/>
                  <a:pt x="3333521" y="1193800"/>
                </a:cubicBezTo>
                <a:cubicBezTo>
                  <a:pt x="2812330" y="1525588"/>
                  <a:pt x="2617711" y="2018729"/>
                  <a:pt x="1803400" y="3228975"/>
                </a:cubicBezTo>
                <a:cubicBezTo>
                  <a:pt x="1136879" y="4219575"/>
                  <a:pt x="9525" y="4457700"/>
                  <a:pt x="9525" y="4457700"/>
                </a:cubicBezTo>
                <a:lnTo>
                  <a:pt x="0" y="0"/>
                </a:lnTo>
                <a:close/>
              </a:path>
            </a:pathLst>
          </a:custGeom>
          <a:solidFill>
            <a:schemeClr val="accent1">
              <a:lumMod val="60000"/>
              <a:lumOff val="40000"/>
            </a:schemeClr>
          </a:solidFill>
          <a:ln w="12700" cap="flat">
            <a:noFill/>
            <a:prstDash val="solid"/>
            <a:miter/>
          </a:ln>
          <a:effectLst>
            <a:outerShdw blurRad="50800" dist="38100" dir="18900000" algn="bl" rotWithShape="0">
              <a:prstClr val="black">
                <a:alpha val="40000"/>
              </a:prstClr>
            </a:outerShdw>
          </a:effectLst>
        </p:spPr>
        <p:txBody>
          <a:bodyPr rtlCol="0" anchor="ctr"/>
          <a:lstStyle/>
          <a:p>
            <a:endParaRPr lang="nb-NO"/>
          </a:p>
        </p:txBody>
      </p:sp>
      <p:pic>
        <p:nvPicPr>
          <p:cNvPr id="6" name="Grafikk 5" descr="En økologisk hjørne figur">
            <a:extLst>
              <a:ext uri="{FF2B5EF4-FFF2-40B4-BE49-F238E27FC236}">
                <a16:creationId xmlns:a16="http://schemas.microsoft.com/office/drawing/2014/main" id="{980E5E0F-A194-8225-6BB4-F6AC3038D9E8}"/>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240"/>
          <a:stretch/>
        </p:blipFill>
        <p:spPr>
          <a:xfrm flipH="1">
            <a:off x="6906793" y="391594"/>
            <a:ext cx="5285207" cy="6464302"/>
          </a:xfrm>
          <a:prstGeom prst="rect">
            <a:avLst/>
          </a:prstGeom>
          <a:effectLst>
            <a:outerShdw blurRad="50800" dist="38100" dir="13500000" algn="br" rotWithShape="0">
              <a:prstClr val="black">
                <a:alpha val="40000"/>
              </a:prstClr>
            </a:outerShdw>
          </a:effectLst>
        </p:spPr>
      </p:pic>
      <p:pic>
        <p:nvPicPr>
          <p:cNvPr id="4" name="Grafikk 63" descr="En økologisk hjørne figur">
            <a:extLst>
              <a:ext uri="{FF2B5EF4-FFF2-40B4-BE49-F238E27FC236}">
                <a16:creationId xmlns:a16="http://schemas.microsoft.com/office/drawing/2014/main" id="{C4A545B9-3433-CEF9-D9F3-5303912F0FBD}"/>
              </a:ext>
            </a:extLst>
          </p:cNvPr>
          <p:cNvPicPr>
            <a:picLocks noChangeAspect="1"/>
          </p:cNvPicPr>
          <p:nvPr userDrawn="1"/>
        </p:nvPicPr>
        <p:blipFill>
          <a:blip r:embed="rId6">
            <a:extLst>
              <a:ext uri="{96DAC541-7B7A-43D3-8B79-37D633B846F1}">
                <asvg:svgBlip xmlns:asvg="http://schemas.microsoft.com/office/drawing/2016/SVG/main" r:embed="rId7"/>
              </a:ext>
            </a:extLst>
          </a:blip>
          <a:srcRect l="21417"/>
          <a:stretch/>
        </p:blipFill>
        <p:spPr>
          <a:xfrm flipH="1">
            <a:off x="7865729" y="4036826"/>
            <a:ext cx="4326271" cy="2825601"/>
          </a:xfrm>
          <a:prstGeom prst="rect">
            <a:avLst/>
          </a:prstGeom>
          <a:effectLst>
            <a:outerShdw blurRad="50800" dist="38100" dir="18900000" algn="bl" rotWithShape="0">
              <a:prstClr val="black">
                <a:alpha val="40000"/>
              </a:prstClr>
            </a:outerShdw>
          </a:effectLst>
        </p:spPr>
      </p:pic>
      <p:sp>
        <p:nvSpPr>
          <p:cNvPr id="23" name="Frihåndsform: figur 22">
            <a:extLst>
              <a:ext uri="{FF2B5EF4-FFF2-40B4-BE49-F238E27FC236}">
                <a16:creationId xmlns:a16="http://schemas.microsoft.com/office/drawing/2014/main" id="{42D98593-E8CC-BA1E-BC99-76431BE30B1D}"/>
              </a:ext>
            </a:extLst>
          </p:cNvPr>
          <p:cNvSpPr/>
          <p:nvPr userDrawn="1"/>
        </p:nvSpPr>
        <p:spPr>
          <a:xfrm>
            <a:off x="5229224" y="6511120"/>
            <a:ext cx="1647825" cy="167088"/>
          </a:xfrm>
          <a:custGeom>
            <a:avLst/>
            <a:gdLst>
              <a:gd name="csX0" fmla="*/ 0 w 1647825"/>
              <a:gd name="csY0" fmla="*/ 0 h 167088"/>
              <a:gd name="csX1" fmla="*/ 847725 w 1647825"/>
              <a:gd name="csY1" fmla="*/ 32555 h 167088"/>
              <a:gd name="csX2" fmla="*/ 1276350 w 1647825"/>
              <a:gd name="csY2" fmla="*/ 165905 h 167088"/>
              <a:gd name="csX3" fmla="*/ 1647825 w 1647825"/>
              <a:gd name="csY3" fmla="*/ 156380 h 167088"/>
            </a:gdLst>
            <a:ahLst/>
            <a:cxnLst>
              <a:cxn ang="0">
                <a:pos x="csX0" y="csY0"/>
              </a:cxn>
              <a:cxn ang="0">
                <a:pos x="csX1" y="csY1"/>
              </a:cxn>
              <a:cxn ang="0">
                <a:pos x="csX2" y="csY2"/>
              </a:cxn>
              <a:cxn ang="0">
                <a:pos x="csX3" y="csY3"/>
              </a:cxn>
            </a:cxnLst>
            <a:rect l="l" t="t" r="r" b="b"/>
            <a:pathLst>
              <a:path w="1647825" h="167088" extrusionOk="0">
                <a:moveTo>
                  <a:pt x="0" y="0"/>
                </a:moveTo>
                <a:cubicBezTo>
                  <a:pt x="281940" y="109030"/>
                  <a:pt x="512269" y="17886"/>
                  <a:pt x="847725" y="32555"/>
                </a:cubicBezTo>
                <a:cubicBezTo>
                  <a:pt x="1094701" y="5949"/>
                  <a:pt x="1137806" y="203645"/>
                  <a:pt x="1276350" y="165905"/>
                </a:cubicBezTo>
                <a:cubicBezTo>
                  <a:pt x="1396956" y="151840"/>
                  <a:pt x="1517376" y="114316"/>
                  <a:pt x="1647825" y="156380"/>
                </a:cubicBezTo>
              </a:path>
            </a:pathLst>
          </a:custGeom>
          <a:noFill/>
          <a:ln>
            <a:solidFill>
              <a:schemeClr val="tx1">
                <a:lumMod val="75000"/>
              </a:schemeClr>
            </a:solidFill>
            <a:prstDash val="dash"/>
            <a:extLst>
              <a:ext uri="{C807C97D-BFC1-408E-A445-0C87EB9F89A2}">
                <ask:lineSketchStyleProps xmlns:ask="http://schemas.microsoft.com/office/drawing/2018/sketchyshapes" sd="2526786510">
                  <a:custGeom>
                    <a:avLst/>
                    <a:gdLst>
                      <a:gd name="connsiteX0" fmla="*/ 0 w 1647825"/>
                      <a:gd name="connsiteY0" fmla="*/ 0 h 201724"/>
                      <a:gd name="connsiteX1" fmla="*/ 847725 w 1647825"/>
                      <a:gd name="connsiteY1" fmla="*/ 66675 h 201724"/>
                      <a:gd name="connsiteX2" fmla="*/ 1276350 w 1647825"/>
                      <a:gd name="connsiteY2" fmla="*/ 200025 h 201724"/>
                      <a:gd name="connsiteX3" fmla="*/ 1647825 w 1647825"/>
                      <a:gd name="connsiteY3" fmla="*/ 190500 h 201724"/>
                      <a:gd name="connsiteX0" fmla="*/ 0 w 1647825"/>
                      <a:gd name="connsiteY0" fmla="*/ 0 h 167088"/>
                      <a:gd name="connsiteX1" fmla="*/ 847725 w 1647825"/>
                      <a:gd name="connsiteY1" fmla="*/ 32555 h 167088"/>
                      <a:gd name="connsiteX2" fmla="*/ 1276350 w 1647825"/>
                      <a:gd name="connsiteY2" fmla="*/ 165905 h 167088"/>
                      <a:gd name="connsiteX3" fmla="*/ 1647825 w 1647825"/>
                      <a:gd name="connsiteY3" fmla="*/ 156380 h 167088"/>
                    </a:gdLst>
                    <a:ahLst/>
                    <a:cxnLst>
                      <a:cxn ang="0">
                        <a:pos x="connsiteX0" y="connsiteY0"/>
                      </a:cxn>
                      <a:cxn ang="0">
                        <a:pos x="connsiteX1" y="connsiteY1"/>
                      </a:cxn>
                      <a:cxn ang="0">
                        <a:pos x="connsiteX2" y="connsiteY2"/>
                      </a:cxn>
                      <a:cxn ang="0">
                        <a:pos x="connsiteX3" y="connsiteY3"/>
                      </a:cxn>
                    </a:cxnLst>
                    <a:rect l="l" t="t" r="r" b="b"/>
                    <a:pathLst>
                      <a:path w="1647825" h="167088" extrusionOk="0">
                        <a:moveTo>
                          <a:pt x="0" y="0"/>
                        </a:moveTo>
                        <a:cubicBezTo>
                          <a:pt x="285521" y="73816"/>
                          <a:pt x="543233" y="12098"/>
                          <a:pt x="847725" y="32555"/>
                        </a:cubicBezTo>
                        <a:cubicBezTo>
                          <a:pt x="1086387" y="18099"/>
                          <a:pt x="1139684" y="182541"/>
                          <a:pt x="1276350" y="165905"/>
                        </a:cubicBezTo>
                        <a:cubicBezTo>
                          <a:pt x="1399693" y="159292"/>
                          <a:pt x="1523632" y="106939"/>
                          <a:pt x="1647825" y="15638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Frihåndsform: figur 4">
            <a:extLst>
              <a:ext uri="{FF2B5EF4-FFF2-40B4-BE49-F238E27FC236}">
                <a16:creationId xmlns:a16="http://schemas.microsoft.com/office/drawing/2014/main" id="{F308693E-94FB-7526-D1F6-D1C82C1A41D4}"/>
              </a:ext>
            </a:extLst>
          </p:cNvPr>
          <p:cNvSpPr/>
          <p:nvPr userDrawn="1"/>
        </p:nvSpPr>
        <p:spPr>
          <a:xfrm>
            <a:off x="0" y="-96371"/>
            <a:ext cx="12201525" cy="1410523"/>
          </a:xfrm>
          <a:custGeom>
            <a:avLst/>
            <a:gdLst>
              <a:gd name="csX0" fmla="*/ 0 w 12201525"/>
              <a:gd name="csY0" fmla="*/ 1114425 h 1410523"/>
              <a:gd name="csX1" fmla="*/ 3190875 w 12201525"/>
              <a:gd name="csY1" fmla="*/ 619125 h 1410523"/>
              <a:gd name="csX2" fmla="*/ 6353175 w 12201525"/>
              <a:gd name="csY2" fmla="*/ 1409700 h 1410523"/>
              <a:gd name="csX3" fmla="*/ 8829675 w 12201525"/>
              <a:gd name="csY3" fmla="*/ 771525 h 1410523"/>
              <a:gd name="csX4" fmla="*/ 10953750 w 12201525"/>
              <a:gd name="csY4" fmla="*/ 847725 h 1410523"/>
              <a:gd name="csX5" fmla="*/ 12201525 w 12201525"/>
              <a:gd name="csY5" fmla="*/ 0 h 1410523"/>
            </a:gdLst>
            <a:ahLst/>
            <a:cxnLst>
              <a:cxn ang="0">
                <a:pos x="csX0" y="csY0"/>
              </a:cxn>
              <a:cxn ang="0">
                <a:pos x="csX1" y="csY1"/>
              </a:cxn>
              <a:cxn ang="0">
                <a:pos x="csX2" y="csY2"/>
              </a:cxn>
              <a:cxn ang="0">
                <a:pos x="csX3" y="csY3"/>
              </a:cxn>
              <a:cxn ang="0">
                <a:pos x="csX4" y="csY4"/>
              </a:cxn>
              <a:cxn ang="0">
                <a:pos x="csX5" y="csY5"/>
              </a:cxn>
            </a:cxnLst>
            <a:rect l="l" t="t" r="r" b="b"/>
            <a:pathLst>
              <a:path w="12201525" h="1410523" extrusionOk="0">
                <a:moveTo>
                  <a:pt x="0" y="1114425"/>
                </a:moveTo>
                <a:cubicBezTo>
                  <a:pt x="1086390" y="906147"/>
                  <a:pt x="2069021" y="574359"/>
                  <a:pt x="3190875" y="619125"/>
                </a:cubicBezTo>
                <a:cubicBezTo>
                  <a:pt x="4255197" y="582800"/>
                  <a:pt x="5499400" y="1226386"/>
                  <a:pt x="6353175" y="1409700"/>
                </a:cubicBezTo>
                <a:cubicBezTo>
                  <a:pt x="7392211" y="1365237"/>
                  <a:pt x="8050795" y="885951"/>
                  <a:pt x="8829675" y="771525"/>
                </a:cubicBezTo>
                <a:cubicBezTo>
                  <a:pt x="9590735" y="653465"/>
                  <a:pt x="10381764" y="1030728"/>
                  <a:pt x="10953750" y="847725"/>
                </a:cubicBezTo>
                <a:cubicBezTo>
                  <a:pt x="11458843" y="755280"/>
                  <a:pt x="11908478" y="133715"/>
                  <a:pt x="12201525" y="0"/>
                </a:cubicBezTo>
              </a:path>
            </a:pathLst>
          </a:custGeom>
          <a:noFill/>
          <a:ln>
            <a:solidFill>
              <a:schemeClr val="bg1"/>
            </a:solidFill>
            <a:prstDash val="dash"/>
            <a:extLst>
              <a:ext uri="{C807C97D-BFC1-408E-A445-0C87EB9F89A2}">
                <ask:lineSketchStyleProps xmlns:ask="http://schemas.microsoft.com/office/drawing/2018/sketchyshapes" sd="3301086107">
                  <a:custGeom>
                    <a:avLst/>
                    <a:gdLst>
                      <a:gd name="connsiteX0" fmla="*/ 0 w 12201525"/>
                      <a:gd name="connsiteY0" fmla="*/ 1114425 h 1410523"/>
                      <a:gd name="connsiteX1" fmla="*/ 3190875 w 12201525"/>
                      <a:gd name="connsiteY1" fmla="*/ 619125 h 1410523"/>
                      <a:gd name="connsiteX2" fmla="*/ 6353175 w 12201525"/>
                      <a:gd name="connsiteY2" fmla="*/ 1409700 h 1410523"/>
                      <a:gd name="connsiteX3" fmla="*/ 8829675 w 12201525"/>
                      <a:gd name="connsiteY3" fmla="*/ 771525 h 1410523"/>
                      <a:gd name="connsiteX4" fmla="*/ 10953750 w 12201525"/>
                      <a:gd name="connsiteY4" fmla="*/ 847725 h 1410523"/>
                      <a:gd name="connsiteX5" fmla="*/ 12201525 w 12201525"/>
                      <a:gd name="connsiteY5" fmla="*/ 0 h 14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1410523">
                        <a:moveTo>
                          <a:pt x="0" y="1114425"/>
                        </a:moveTo>
                        <a:cubicBezTo>
                          <a:pt x="1066006" y="842169"/>
                          <a:pt x="2132013" y="569913"/>
                          <a:pt x="3190875" y="619125"/>
                        </a:cubicBezTo>
                        <a:cubicBezTo>
                          <a:pt x="4249737" y="668337"/>
                          <a:pt x="5413375" y="1384300"/>
                          <a:pt x="6353175" y="1409700"/>
                        </a:cubicBezTo>
                        <a:cubicBezTo>
                          <a:pt x="7292975" y="1435100"/>
                          <a:pt x="8062913" y="865187"/>
                          <a:pt x="8829675" y="771525"/>
                        </a:cubicBezTo>
                        <a:cubicBezTo>
                          <a:pt x="9596437" y="677863"/>
                          <a:pt x="10391775" y="976312"/>
                          <a:pt x="10953750" y="847725"/>
                        </a:cubicBezTo>
                        <a:cubicBezTo>
                          <a:pt x="11515725" y="719138"/>
                          <a:pt x="11885613" y="144462"/>
                          <a:pt x="122015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45114AEB-8877-5B6D-1E23-4D9F6BDD6432}"/>
              </a:ext>
            </a:extLst>
          </p:cNvPr>
          <p:cNvSpPr/>
          <p:nvPr userDrawn="1"/>
        </p:nvSpPr>
        <p:spPr>
          <a:xfrm>
            <a:off x="1238250" y="5362575"/>
            <a:ext cx="3981450" cy="1133475"/>
          </a:xfrm>
          <a:custGeom>
            <a:avLst/>
            <a:gdLst>
              <a:gd name="connsiteX0" fmla="*/ 0 w 3981450"/>
              <a:gd name="connsiteY0" fmla="*/ 0 h 1133475"/>
              <a:gd name="connsiteX1" fmla="*/ 657225 w 3981450"/>
              <a:gd name="connsiteY1" fmla="*/ 438150 h 1133475"/>
              <a:gd name="connsiteX2" fmla="*/ 1323975 w 3981450"/>
              <a:gd name="connsiteY2" fmla="*/ 428625 h 1133475"/>
              <a:gd name="connsiteX3" fmla="*/ 1819275 w 3981450"/>
              <a:gd name="connsiteY3" fmla="*/ 904875 h 1133475"/>
              <a:gd name="connsiteX4" fmla="*/ 2695575 w 3981450"/>
              <a:gd name="connsiteY4" fmla="*/ 742950 h 1133475"/>
              <a:gd name="connsiteX5" fmla="*/ 3981450 w 39814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450" h="1133475">
                <a:moveTo>
                  <a:pt x="0" y="0"/>
                </a:moveTo>
                <a:cubicBezTo>
                  <a:pt x="218281" y="183356"/>
                  <a:pt x="436563" y="366713"/>
                  <a:pt x="657225" y="438150"/>
                </a:cubicBezTo>
                <a:cubicBezTo>
                  <a:pt x="877888" y="509588"/>
                  <a:pt x="1130300" y="350838"/>
                  <a:pt x="1323975" y="428625"/>
                </a:cubicBezTo>
                <a:cubicBezTo>
                  <a:pt x="1517650" y="506412"/>
                  <a:pt x="1590675" y="852487"/>
                  <a:pt x="1819275" y="904875"/>
                </a:cubicBezTo>
                <a:cubicBezTo>
                  <a:pt x="2047875" y="957263"/>
                  <a:pt x="2335213" y="704850"/>
                  <a:pt x="2695575" y="742950"/>
                </a:cubicBezTo>
                <a:cubicBezTo>
                  <a:pt x="3055937" y="781050"/>
                  <a:pt x="3518693" y="957262"/>
                  <a:pt x="3981450" y="1133475"/>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a:extLst>
              <a:ext uri="{FF2B5EF4-FFF2-40B4-BE49-F238E27FC236}">
                <a16:creationId xmlns:a16="http://schemas.microsoft.com/office/drawing/2014/main" id="{B572A5FC-7663-2769-DCA3-5C41A64BD516}"/>
              </a:ext>
            </a:extLst>
          </p:cNvPr>
          <p:cNvSpPr/>
          <p:nvPr userDrawn="1"/>
        </p:nvSpPr>
        <p:spPr>
          <a:xfrm>
            <a:off x="-9525" y="-25756"/>
            <a:ext cx="12220575" cy="6884809"/>
          </a:xfrm>
          <a:prstGeom prst="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93B62C11-89EF-C8CA-0921-C971FCA3D0AA}"/>
              </a:ext>
            </a:extLst>
          </p:cNvPr>
          <p:cNvSpPr txBox="1"/>
          <p:nvPr userDrawn="1"/>
        </p:nvSpPr>
        <p:spPr>
          <a:xfrm>
            <a:off x="702449" y="873875"/>
            <a:ext cx="3171825" cy="584775"/>
          </a:xfrm>
          <a:prstGeom prst="rect">
            <a:avLst/>
          </a:prstGeom>
          <a:noFill/>
        </p:spPr>
        <p:txBody>
          <a:bodyPr wrap="square" rtlCol="0">
            <a:spAutoFit/>
          </a:bodyPr>
          <a:lstStyle/>
          <a:p>
            <a:pPr algn="l"/>
            <a:r>
              <a:rPr lang="nb-NO" sz="3200" b="1">
                <a:solidFill>
                  <a:schemeClr val="tx1"/>
                </a:solidFill>
                <a:latin typeface="Calibri" panose="020F0502020204030204" pitchFamily="34" charset="0"/>
                <a:ea typeface="Calibri" panose="020F0502020204030204" pitchFamily="34" charset="0"/>
                <a:cs typeface="Calibri" panose="020F0502020204030204" pitchFamily="34" charset="0"/>
              </a:rPr>
              <a:t>Agenda</a:t>
            </a:r>
          </a:p>
        </p:txBody>
      </p:sp>
      <p:sp>
        <p:nvSpPr>
          <p:cNvPr id="11" name="Plassholder for tekst 7">
            <a:extLst>
              <a:ext uri="{FF2B5EF4-FFF2-40B4-BE49-F238E27FC236}">
                <a16:creationId xmlns:a16="http://schemas.microsoft.com/office/drawing/2014/main" id="{F8B28CA4-40AA-1CBE-6C5F-C6D15070821A}"/>
              </a:ext>
            </a:extLst>
          </p:cNvPr>
          <p:cNvSpPr>
            <a:spLocks noGrp="1"/>
          </p:cNvSpPr>
          <p:nvPr>
            <p:ph type="body" sz="quarter" idx="10"/>
          </p:nvPr>
        </p:nvSpPr>
        <p:spPr>
          <a:xfrm>
            <a:off x="702449" y="1688221"/>
            <a:ext cx="4771976" cy="3292592"/>
          </a:xfrm>
        </p:spPr>
        <p:txBody>
          <a:bodyPr>
            <a:normAutofit/>
          </a:bodyPr>
          <a:lstStyle>
            <a:lvl1pPr marL="285750" indent="-285750">
              <a:buFont typeface="Arial" panose="020B0604020202020204" pitchFamily="34" charset="0"/>
              <a:buChar char="•"/>
              <a:defRPr sz="1600">
                <a:solidFill>
                  <a:schemeClr val="tx1"/>
                </a:solidFill>
              </a:defRPr>
            </a:lvl1pPr>
            <a:lvl2pPr marL="742950" indent="-285750">
              <a:buFont typeface="Arial" panose="020B0604020202020204" pitchFamily="34" charset="0"/>
              <a:buChar char="•"/>
              <a:defRPr sz="1400">
                <a:solidFill>
                  <a:schemeClr val="tx1"/>
                </a:solidFill>
              </a:defRPr>
            </a:lvl2pPr>
            <a:lvl3pPr marL="1200150" indent="-285750">
              <a:buFont typeface="Arial" panose="020B0604020202020204" pitchFamily="34" charset="0"/>
              <a:buChar char="•"/>
              <a:defRPr sz="1200">
                <a:solidFill>
                  <a:schemeClr val="tx1"/>
                </a:solidFill>
              </a:defRPr>
            </a:lvl3pPr>
            <a:lvl4pPr marL="1543050" indent="-171450">
              <a:buFont typeface="Arial" panose="020B0604020202020204" pitchFamily="34" charset="0"/>
              <a:buChar char="•"/>
              <a:defRPr sz="1100">
                <a:solidFill>
                  <a:schemeClr val="tx1"/>
                </a:solidFill>
              </a:defRPr>
            </a:lvl4pPr>
            <a:lvl5pPr marL="2000250" indent="-171450">
              <a:buFont typeface="Arial" panose="020B0604020202020204" pitchFamily="34" charset="0"/>
              <a:buChar char="•"/>
              <a:defRPr sz="11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Frihåndsform: figur 11">
            <a:extLst>
              <a:ext uri="{FF2B5EF4-FFF2-40B4-BE49-F238E27FC236}">
                <a16:creationId xmlns:a16="http://schemas.microsoft.com/office/drawing/2014/main" id="{1CE904AF-B945-EB29-91B5-30BF48BF6BBB}"/>
              </a:ext>
            </a:extLst>
          </p:cNvPr>
          <p:cNvSpPr/>
          <p:nvPr userDrawn="1"/>
        </p:nvSpPr>
        <p:spPr>
          <a:xfrm>
            <a:off x="6886575" y="5410200"/>
            <a:ext cx="5305425" cy="1264159"/>
          </a:xfrm>
          <a:custGeom>
            <a:avLst/>
            <a:gdLst>
              <a:gd name="csX0" fmla="*/ 0 w 5305425"/>
              <a:gd name="csY0" fmla="*/ 1257300 h 1264159"/>
              <a:gd name="csX1" fmla="*/ 666750 w 5305425"/>
              <a:gd name="csY1" fmla="*/ 1009650 h 1264159"/>
              <a:gd name="csX2" fmla="*/ 1609725 w 5305425"/>
              <a:gd name="csY2" fmla="*/ 1104900 h 1264159"/>
              <a:gd name="csX3" fmla="*/ 2562225 w 5305425"/>
              <a:gd name="csY3" fmla="*/ 790575 h 1264159"/>
              <a:gd name="csX4" fmla="*/ 3209925 w 5305425"/>
              <a:gd name="csY4" fmla="*/ 847725 h 1264159"/>
              <a:gd name="csX5" fmla="*/ 3990975 w 5305425"/>
              <a:gd name="csY5" fmla="*/ 600075 h 1264159"/>
              <a:gd name="csX6" fmla="*/ 4733925 w 5305425"/>
              <a:gd name="csY6" fmla="*/ 771525 h 1264159"/>
              <a:gd name="csX7" fmla="*/ 5305425 w 5305425"/>
              <a:gd name="csY7" fmla="*/ 0 h 1264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305425" h="1264159" extrusionOk="0">
                <a:moveTo>
                  <a:pt x="0" y="1257300"/>
                </a:moveTo>
                <a:cubicBezTo>
                  <a:pt x="248546" y="1278480"/>
                  <a:pt x="432940" y="1019777"/>
                  <a:pt x="666750" y="1009650"/>
                </a:cubicBezTo>
                <a:cubicBezTo>
                  <a:pt x="835022" y="1036030"/>
                  <a:pt x="1402793" y="1132193"/>
                  <a:pt x="1609725" y="1104900"/>
                </a:cubicBezTo>
                <a:cubicBezTo>
                  <a:pt x="1973423" y="1030327"/>
                  <a:pt x="2353372" y="828998"/>
                  <a:pt x="2562225" y="790575"/>
                </a:cubicBezTo>
                <a:cubicBezTo>
                  <a:pt x="2803591" y="685455"/>
                  <a:pt x="3005474" y="912580"/>
                  <a:pt x="3209925" y="847725"/>
                </a:cubicBezTo>
                <a:cubicBezTo>
                  <a:pt x="3419213" y="885143"/>
                  <a:pt x="3749052" y="637032"/>
                  <a:pt x="3990975" y="600075"/>
                </a:cubicBezTo>
                <a:cubicBezTo>
                  <a:pt x="4254467" y="538912"/>
                  <a:pt x="4578087" y="913173"/>
                  <a:pt x="4733925" y="771525"/>
                </a:cubicBezTo>
                <a:cubicBezTo>
                  <a:pt x="4957775" y="645616"/>
                  <a:pt x="5197729" y="93913"/>
                  <a:pt x="5305425" y="0"/>
                </a:cubicBezTo>
              </a:path>
            </a:pathLst>
          </a:custGeom>
          <a:noFill/>
          <a:ln>
            <a:solidFill>
              <a:schemeClr val="bg1"/>
            </a:solidFill>
            <a:prstDash val="dash"/>
            <a:extLst>
              <a:ext uri="{C807C97D-BFC1-408E-A445-0C87EB9F89A2}">
                <ask:lineSketchStyleProps xmlns:ask="http://schemas.microsoft.com/office/drawing/2018/sketchyshapes" sd="1545560482">
                  <a:custGeom>
                    <a:avLst/>
                    <a:gdLst>
                      <a:gd name="connsiteX0" fmla="*/ 0 w 5305425"/>
                      <a:gd name="connsiteY0" fmla="*/ 1257300 h 1257300"/>
                      <a:gd name="connsiteX1" fmla="*/ 666750 w 5305425"/>
                      <a:gd name="connsiteY1" fmla="*/ 1009650 h 1257300"/>
                      <a:gd name="connsiteX2" fmla="*/ 1609725 w 5305425"/>
                      <a:gd name="connsiteY2" fmla="*/ 1104900 h 1257300"/>
                      <a:gd name="connsiteX3" fmla="*/ 2562225 w 5305425"/>
                      <a:gd name="connsiteY3" fmla="*/ 790575 h 1257300"/>
                      <a:gd name="connsiteX4" fmla="*/ 3209925 w 5305425"/>
                      <a:gd name="connsiteY4" fmla="*/ 847725 h 1257300"/>
                      <a:gd name="connsiteX5" fmla="*/ 3990975 w 5305425"/>
                      <a:gd name="connsiteY5" fmla="*/ 600075 h 1257300"/>
                      <a:gd name="connsiteX6" fmla="*/ 4733925 w 5305425"/>
                      <a:gd name="connsiteY6" fmla="*/ 771525 h 1257300"/>
                      <a:gd name="connsiteX7" fmla="*/ 5305425 w 5305425"/>
                      <a:gd name="connsiteY7" fmla="*/ 0 h 1257300"/>
                      <a:gd name="connsiteX0" fmla="*/ 0 w 5305425"/>
                      <a:gd name="connsiteY0" fmla="*/ 1257300 h 1264159"/>
                      <a:gd name="connsiteX1" fmla="*/ 666750 w 5305425"/>
                      <a:gd name="connsiteY1" fmla="*/ 1009650 h 1264159"/>
                      <a:gd name="connsiteX2" fmla="*/ 1609725 w 5305425"/>
                      <a:gd name="connsiteY2" fmla="*/ 1104900 h 1264159"/>
                      <a:gd name="connsiteX3" fmla="*/ 2562225 w 5305425"/>
                      <a:gd name="connsiteY3" fmla="*/ 790575 h 1264159"/>
                      <a:gd name="connsiteX4" fmla="*/ 3209925 w 5305425"/>
                      <a:gd name="connsiteY4" fmla="*/ 847725 h 1264159"/>
                      <a:gd name="connsiteX5" fmla="*/ 3990975 w 5305425"/>
                      <a:gd name="connsiteY5" fmla="*/ 600075 h 1264159"/>
                      <a:gd name="connsiteX6" fmla="*/ 4733925 w 5305425"/>
                      <a:gd name="connsiteY6" fmla="*/ 771525 h 1264159"/>
                      <a:gd name="connsiteX7" fmla="*/ 5305425 w 5305425"/>
                      <a:gd name="connsiteY7" fmla="*/ 0 h 126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5425" h="1264159" extrusionOk="0">
                        <a:moveTo>
                          <a:pt x="0" y="1257300"/>
                        </a:moveTo>
                        <a:cubicBezTo>
                          <a:pt x="287335" y="1310981"/>
                          <a:pt x="403845" y="1032666"/>
                          <a:pt x="666750" y="1009650"/>
                        </a:cubicBezTo>
                        <a:cubicBezTo>
                          <a:pt x="878608" y="1013465"/>
                          <a:pt x="1356856" y="1136079"/>
                          <a:pt x="1609725" y="1104900"/>
                        </a:cubicBezTo>
                        <a:cubicBezTo>
                          <a:pt x="1941125" y="1056052"/>
                          <a:pt x="2338340" y="830152"/>
                          <a:pt x="2562225" y="790575"/>
                        </a:cubicBezTo>
                        <a:cubicBezTo>
                          <a:pt x="2817664" y="720040"/>
                          <a:pt x="2988620" y="896011"/>
                          <a:pt x="3209925" y="847725"/>
                        </a:cubicBezTo>
                        <a:cubicBezTo>
                          <a:pt x="3434589" y="848263"/>
                          <a:pt x="3746992" y="632895"/>
                          <a:pt x="3990975" y="600075"/>
                        </a:cubicBezTo>
                        <a:cubicBezTo>
                          <a:pt x="4251413" y="554505"/>
                          <a:pt x="4546135" y="892135"/>
                          <a:pt x="4733925" y="771525"/>
                        </a:cubicBezTo>
                        <a:cubicBezTo>
                          <a:pt x="4954612" y="662769"/>
                          <a:pt x="5191645" y="122026"/>
                          <a:pt x="5305425"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545529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theme" Target="../theme/theme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73A087C-3D84-9FCC-96B7-E2F1B3197E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DE42EA1B-6193-3057-67DA-F03B697821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descr="Et bilde som inneholder sirkel, skjermbilde&#10;&#10;KI-generert innhold kan være feil.">
            <a:extLst>
              <a:ext uri="{FF2B5EF4-FFF2-40B4-BE49-F238E27FC236}">
                <a16:creationId xmlns:a16="http://schemas.microsoft.com/office/drawing/2014/main" id="{9E2B05E3-DAE7-9034-7C23-81AB127DE57C}"/>
              </a:ext>
            </a:extLst>
          </p:cNvPr>
          <p:cNvPicPr>
            <a:picLocks noChangeAspect="1"/>
          </p:cNvPicPr>
          <p:nvPr userDrawn="1"/>
        </p:nvPicPr>
        <p:blipFill>
          <a:blip r:embed="rId46">
            <a:extLst>
              <a:ext uri="{28A0092B-C50C-407E-A947-70E740481C1C}">
                <a14:useLocalDpi xmlns:a14="http://schemas.microsoft.com/office/drawing/2010/main" val="0"/>
              </a:ext>
            </a:extLst>
          </a:blip>
          <a:stretch>
            <a:fillRect/>
          </a:stretch>
        </p:blipFill>
        <p:spPr>
          <a:xfrm>
            <a:off x="11482858" y="6176963"/>
            <a:ext cx="481485" cy="481485"/>
          </a:xfrm>
          <a:prstGeom prst="rect">
            <a:avLst/>
          </a:prstGeom>
        </p:spPr>
      </p:pic>
    </p:spTree>
    <p:extLst>
      <p:ext uri="{BB962C8B-B14F-4D97-AF65-F5344CB8AC3E}">
        <p14:creationId xmlns:p14="http://schemas.microsoft.com/office/powerpoint/2010/main" val="327886906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675" r:id="rId3"/>
    <p:sldLayoutId id="2147483660" r:id="rId4"/>
    <p:sldLayoutId id="2147483751" r:id="rId5"/>
    <p:sldLayoutId id="2147483752" r:id="rId6"/>
    <p:sldLayoutId id="2147483753" r:id="rId7"/>
    <p:sldLayoutId id="2147483754" r:id="rId8"/>
    <p:sldLayoutId id="2147483696" r:id="rId9"/>
    <p:sldLayoutId id="2147483673" r:id="rId10"/>
    <p:sldLayoutId id="2147483650" r:id="rId11"/>
    <p:sldLayoutId id="2147483755" r:id="rId12"/>
    <p:sldLayoutId id="2147483756" r:id="rId13"/>
    <p:sldLayoutId id="2147483757" r:id="rId14"/>
    <p:sldLayoutId id="2147483669" r:id="rId15"/>
    <p:sldLayoutId id="2147483758" r:id="rId16"/>
    <p:sldLayoutId id="2147483699" r:id="rId17"/>
    <p:sldLayoutId id="2147483759" r:id="rId18"/>
    <p:sldLayoutId id="2147483760" r:id="rId19"/>
    <p:sldLayoutId id="2147483651" r:id="rId20"/>
    <p:sldLayoutId id="2147483761" r:id="rId21"/>
    <p:sldLayoutId id="2147483762" r:id="rId22"/>
    <p:sldLayoutId id="2147483665" r:id="rId23"/>
    <p:sldLayoutId id="2147483666" r:id="rId24"/>
    <p:sldLayoutId id="2147483763" r:id="rId25"/>
    <p:sldLayoutId id="2147483764" r:id="rId26"/>
    <p:sldLayoutId id="2147483695" r:id="rId27"/>
    <p:sldLayoutId id="2147483668" r:id="rId28"/>
    <p:sldLayoutId id="2147483765" r:id="rId29"/>
    <p:sldLayoutId id="2147483766" r:id="rId30"/>
    <p:sldLayoutId id="2147483767"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1" r:id="rId41"/>
    <p:sldLayoutId id="2147483842" r:id="rId42"/>
    <p:sldLayoutId id="2147483843" r:id="rId43"/>
    <p:sldLayoutId id="2147483844" r:id="rId44"/>
  </p:sldLayoutIdLst>
  <p:txStyles>
    <p:titleStyle>
      <a:lvl1pPr algn="l" defTabSz="914400" rtl="0" eaLnBrk="1" latinLnBrk="0" hangingPunct="1">
        <a:lnSpc>
          <a:spcPct val="90000"/>
        </a:lnSpc>
        <a:spcBef>
          <a:spcPct val="0"/>
        </a:spcBef>
        <a:buNone/>
        <a:defRPr sz="3200" b="1" kern="1200">
          <a:solidFill>
            <a:srgbClr val="003087"/>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73A087C-3D84-9FCC-96B7-E2F1B3197E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DE42EA1B-6193-3057-67DA-F03B697821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descr="Et bilde som inneholder sirkel, skjermbilde&#10;&#10;KI-generert innhold kan være feil.">
            <a:extLst>
              <a:ext uri="{FF2B5EF4-FFF2-40B4-BE49-F238E27FC236}">
                <a16:creationId xmlns:a16="http://schemas.microsoft.com/office/drawing/2014/main" id="{9E2B05E3-DAE7-9034-7C23-81AB127DE57C}"/>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1482858" y="6176963"/>
            <a:ext cx="481485" cy="481485"/>
          </a:xfrm>
          <a:prstGeom prst="rect">
            <a:avLst/>
          </a:prstGeom>
        </p:spPr>
      </p:pic>
    </p:spTree>
    <p:extLst>
      <p:ext uri="{BB962C8B-B14F-4D97-AF65-F5344CB8AC3E}">
        <p14:creationId xmlns:p14="http://schemas.microsoft.com/office/powerpoint/2010/main" val="3278869062"/>
      </p:ext>
    </p:extLst>
  </p:cSld>
  <p:clrMap bg1="lt1" tx1="dk1" bg2="lt2" tx2="dk2" accent1="accent1" accent2="accent2" accent3="accent3" accent4="accent4" accent5="accent5" accent6="accent6" hlink="hlink" folHlink="folHlink"/>
  <p:sldLayoutIdLst>
    <p:sldLayoutId id="2147483846" r:id="rId1"/>
    <p:sldLayoutId id="2147483733" r:id="rId2"/>
    <p:sldLayoutId id="2147483847" r:id="rId3"/>
    <p:sldLayoutId id="2147483678" r:id="rId4"/>
    <p:sldLayoutId id="2147483730" r:id="rId5"/>
    <p:sldLayoutId id="2147483685" r:id="rId6"/>
    <p:sldLayoutId id="2147483680" r:id="rId7"/>
    <p:sldLayoutId id="2147483848" r:id="rId8"/>
    <p:sldLayoutId id="2147483849" r:id="rId9"/>
    <p:sldLayoutId id="2147483662" r:id="rId10"/>
    <p:sldLayoutId id="2147483683" r:id="rId11"/>
    <p:sldLayoutId id="2147483676" r:id="rId12"/>
    <p:sldLayoutId id="2147483850" r:id="rId13"/>
    <p:sldLayoutId id="2147483681" r:id="rId14"/>
    <p:sldLayoutId id="2147483732" r:id="rId15"/>
    <p:sldLayoutId id="2147483682" r:id="rId16"/>
    <p:sldLayoutId id="2147483731" r:id="rId17"/>
    <p:sldLayoutId id="2147483851" r:id="rId18"/>
    <p:sldLayoutId id="2147483677" r:id="rId19"/>
    <p:sldLayoutId id="2147483728" r:id="rId20"/>
    <p:sldLayoutId id="2147483852" r:id="rId21"/>
    <p:sldLayoutId id="2147483853" r:id="rId22"/>
    <p:sldLayoutId id="2147483727" r:id="rId23"/>
    <p:sldLayoutId id="2147483729" r:id="rId24"/>
    <p:sldLayoutId id="2147483854" r:id="rId25"/>
  </p:sldLayoutIdLst>
  <p:txStyles>
    <p:titleStyle>
      <a:lvl1pPr algn="l" defTabSz="914400" rtl="0" eaLnBrk="1" latinLnBrk="0" hangingPunct="1">
        <a:lnSpc>
          <a:spcPct val="90000"/>
        </a:lnSpc>
        <a:spcBef>
          <a:spcPct val="0"/>
        </a:spcBef>
        <a:buNone/>
        <a:defRPr sz="3200" b="1" kern="1200">
          <a:solidFill>
            <a:srgbClr val="003087"/>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pasientreiser.no/pasientreiseordningen/nasjonal-veileder-regelverk/veileder/-12.-rett-til-dekning-av-kost--og-overnattingsutgifter-mv#overnattingsutgifter" TargetMode="External"/><Relationship Id="rId2" Type="http://schemas.openxmlformats.org/officeDocument/2006/relationships/hyperlink" Target="https://www.helsenorge.no/pasientreiser/om/kost-og-overnatting/"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www.helsenorge.no/4a58ba/globalassets/skjema/fullmakt/hn-skjema-trekke-tilbake-fullmakt.pdf" TargetMode="External"/><Relationship Id="rId2" Type="http://schemas.openxmlformats.org/officeDocument/2006/relationships/hyperlink" Target="https://www.helsenorge.no/4ae5ce/globalassets/skjema/fullmakt/hn-skjema-fullmakt.pdf"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framtidinord.no/meninger/i/d458eO/pasienttransporten-kollapser-naa-maa-kommunene-i-nord-norge-gripe-inn"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hyperlink" Target="https://www.an.no/pasienttransporten-i-nord-norge-lever-i-beste-velgaende/o/5-4-2298358"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39.xml"/><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394DED40-D15A-8F16-82A4-C84E56BE085B}"/>
              </a:ext>
            </a:extLst>
          </p:cNvPr>
          <p:cNvSpPr>
            <a:spLocks noGrp="1"/>
          </p:cNvSpPr>
          <p:nvPr>
            <p:ph type="ctrTitle"/>
          </p:nvPr>
        </p:nvSpPr>
        <p:spPr/>
        <p:txBody>
          <a:bodyPr>
            <a:normAutofit/>
          </a:bodyPr>
          <a:lstStyle/>
          <a:p>
            <a:r>
              <a:rPr lang="nb-NO">
                <a:latin typeface="Calibri"/>
                <a:ea typeface="Calibri"/>
                <a:cs typeface="Calibri"/>
              </a:rPr>
              <a:t>Møte i Pasientreiser HFs brukerutvalg</a:t>
            </a:r>
            <a:endParaRPr lang="nb-NO"/>
          </a:p>
        </p:txBody>
      </p:sp>
      <p:sp>
        <p:nvSpPr>
          <p:cNvPr id="8" name="Undertittel 7">
            <a:extLst>
              <a:ext uri="{FF2B5EF4-FFF2-40B4-BE49-F238E27FC236}">
                <a16:creationId xmlns:a16="http://schemas.microsoft.com/office/drawing/2014/main" id="{98878A4D-3AE3-DB5A-DF0A-0B39E7F38C38}"/>
              </a:ext>
            </a:extLst>
          </p:cNvPr>
          <p:cNvSpPr>
            <a:spLocks noGrp="1"/>
          </p:cNvSpPr>
          <p:nvPr>
            <p:ph type="subTitle" idx="1"/>
          </p:nvPr>
        </p:nvSpPr>
        <p:spPr/>
        <p:txBody>
          <a:bodyPr vert="horz" lIns="91440" tIns="45720" rIns="91440" bIns="45720" rtlCol="0" anchor="t">
            <a:normAutofit/>
          </a:bodyPr>
          <a:lstStyle/>
          <a:p>
            <a:r>
              <a:rPr lang="nb-NO">
                <a:latin typeface="Calibri"/>
                <a:ea typeface="Calibri"/>
                <a:cs typeface="Calibri"/>
              </a:rPr>
              <a:t>26.01.2026</a:t>
            </a:r>
          </a:p>
        </p:txBody>
      </p:sp>
    </p:spTree>
    <p:extLst>
      <p:ext uri="{BB962C8B-B14F-4D97-AF65-F5344CB8AC3E}">
        <p14:creationId xmlns:p14="http://schemas.microsoft.com/office/powerpoint/2010/main" val="4049920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8219-4B92-C42B-D9F3-2B155206278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19C32D59-5AF4-C59F-95C2-1235A398882F}"/>
              </a:ext>
            </a:extLst>
          </p:cNvPr>
          <p:cNvSpPr>
            <a:spLocks noGrp="1"/>
          </p:cNvSpPr>
          <p:nvPr>
            <p:ph type="title"/>
          </p:nvPr>
        </p:nvSpPr>
        <p:spPr/>
        <p:txBody>
          <a:bodyPr/>
          <a:lstStyle/>
          <a:p>
            <a:r>
              <a:rPr lang="nb-NO">
                <a:latin typeface="Calibri"/>
                <a:ea typeface="Calibri"/>
                <a:cs typeface="Calibri"/>
              </a:rPr>
              <a:t>Reisestøtte - status pr uke 4</a:t>
            </a:r>
          </a:p>
        </p:txBody>
      </p:sp>
      <p:sp>
        <p:nvSpPr>
          <p:cNvPr id="11" name="TekstSylinder 10">
            <a:extLst>
              <a:ext uri="{FF2B5EF4-FFF2-40B4-BE49-F238E27FC236}">
                <a16:creationId xmlns:a16="http://schemas.microsoft.com/office/drawing/2014/main" id="{D1117E55-700F-272B-D7C7-AD1123675C0B}"/>
              </a:ext>
            </a:extLst>
          </p:cNvPr>
          <p:cNvSpPr txBox="1"/>
          <p:nvPr/>
        </p:nvSpPr>
        <p:spPr>
          <a:xfrm>
            <a:off x="972629" y="1840065"/>
            <a:ext cx="10170219" cy="4524315"/>
          </a:xfrm>
          <a:prstGeom prst="rect">
            <a:avLst/>
          </a:prstGeom>
          <a:noFill/>
        </p:spPr>
        <p:txBody>
          <a:bodyPr wrap="square" lIns="91440" tIns="45720" rIns="91440" bIns="45720" rtlCol="0" anchor="t">
            <a:spAutoFit/>
          </a:bodyPr>
          <a:lstStyle/>
          <a:p>
            <a:pPr marL="285750" indent="-285750">
              <a:buFont typeface="Arial"/>
              <a:buChar char="•"/>
              <a:defRPr/>
            </a:pPr>
            <a:r>
              <a:rPr kumimoji="0" lang="nb-NO" sz="1800" b="0" i="0" u="none" strike="noStrike" kern="1200" cap="none" spc="0" normalizeH="0" baseline="0" noProof="0">
                <a:ln>
                  <a:noFill/>
                </a:ln>
                <a:solidFill>
                  <a:srgbClr val="000000"/>
                </a:solidFill>
                <a:effectLst/>
                <a:uLnTx/>
                <a:uFillTx/>
                <a:latin typeface="Calibri"/>
                <a:ea typeface="Calibri"/>
                <a:cs typeface="Calibri"/>
              </a:rPr>
              <a:t>Restanser til manuell saksbehandling er redusert med </a:t>
            </a:r>
            <a:r>
              <a:rPr lang="nb-NO" err="1">
                <a:solidFill>
                  <a:srgbClr val="000000"/>
                </a:solidFill>
                <a:latin typeface="Calibri"/>
                <a:ea typeface="Calibri"/>
                <a:cs typeface="Calibri"/>
              </a:rPr>
              <a:t>ca</a:t>
            </a:r>
            <a:r>
              <a:rPr lang="nb-NO">
                <a:solidFill>
                  <a:srgbClr val="000000"/>
                </a:solidFill>
                <a:latin typeface="Calibri"/>
                <a:ea typeface="Calibri"/>
                <a:cs typeface="Calibri"/>
              </a:rPr>
              <a:t> 8.400 saker siden nyttår og vi regner med tilsvarende produksjon pr uke i ukene som kommer</a:t>
            </a:r>
          </a:p>
          <a:p>
            <a:pPr marL="285750" indent="-285750">
              <a:buFont typeface="Arial"/>
              <a:buChar char="•"/>
              <a:defRPr/>
            </a:pPr>
            <a:endParaRPr lang="nb-NO">
              <a:solidFill>
                <a:srgbClr val="000000"/>
              </a:solidFill>
              <a:latin typeface="Calibri"/>
              <a:ea typeface="Calibri"/>
              <a:cs typeface="Calibri"/>
            </a:endParaRPr>
          </a:p>
          <a:p>
            <a:pPr marL="285750" indent="-285750">
              <a:buFont typeface="Arial"/>
              <a:buChar char="•"/>
              <a:defRPr/>
            </a:pPr>
            <a:r>
              <a:rPr lang="nb-NO">
                <a:solidFill>
                  <a:srgbClr val="000000"/>
                </a:solidFill>
                <a:latin typeface="Calibri"/>
                <a:ea typeface="Calibri"/>
                <a:cs typeface="Calibri"/>
              </a:rPr>
              <a:t>Saksbehandlingstiden for saker til manuell behandling reduseres raskt og var i uke 4 på 28,7 dager</a:t>
            </a:r>
          </a:p>
          <a:p>
            <a:pPr marL="285750" indent="-285750">
              <a:buFont typeface="Arial,Sans-Serif"/>
              <a:buChar char="•"/>
              <a:defRPr/>
            </a:pPr>
            <a:endParaRPr lang="nb-NO">
              <a:solidFill>
                <a:srgbClr val="000000"/>
              </a:solidFill>
              <a:latin typeface="Calibri"/>
              <a:ea typeface="Calibri"/>
              <a:cs typeface="Calibri"/>
            </a:endParaRPr>
          </a:p>
          <a:p>
            <a:pPr marL="285750" indent="-285750">
              <a:buFont typeface="Arial,Sans-Serif"/>
              <a:buChar char="•"/>
              <a:defRPr/>
            </a:pPr>
            <a:r>
              <a:rPr lang="nb-NO">
                <a:solidFill>
                  <a:srgbClr val="000000"/>
                </a:solidFill>
                <a:latin typeface="Calibri"/>
                <a:ea typeface="Calibri"/>
                <a:cs typeface="Calibri"/>
              </a:rPr>
              <a:t>Saksinngang så langt i januar er på nivå med sammen periode i 2025</a:t>
            </a:r>
            <a:endParaRPr lang="nb-NO">
              <a:latin typeface="Calibri"/>
              <a:ea typeface="Calibri"/>
              <a:cs typeface="Calibri"/>
            </a:endParaRPr>
          </a:p>
          <a:p>
            <a:pPr marL="285750" indent="-285750">
              <a:buFont typeface="Arial,Sans-Serif"/>
              <a:buChar char="•"/>
              <a:defRPr/>
            </a:pPr>
            <a:endParaRPr lang="nb-NO">
              <a:solidFill>
                <a:srgbClr val="000000"/>
              </a:solidFill>
              <a:latin typeface="Calibri"/>
              <a:ea typeface="Calibri"/>
              <a:cs typeface="Calibri"/>
            </a:endParaRPr>
          </a:p>
          <a:p>
            <a:pPr marL="285750" indent="-285750">
              <a:buFont typeface="Arial,Sans-Serif"/>
              <a:buChar char="•"/>
              <a:defRPr/>
            </a:pPr>
            <a:endParaRPr lang="nb-NO">
              <a:solidFill>
                <a:srgbClr val="000000"/>
              </a:solidFill>
              <a:latin typeface="Calibri"/>
              <a:ea typeface="Calibri"/>
              <a:cs typeface="Calibri"/>
            </a:endParaRPr>
          </a:p>
          <a:p>
            <a:pPr marL="285750" indent="-285750">
              <a:buFont typeface="Arial,Sans-Serif"/>
              <a:buChar char="•"/>
              <a:defRPr/>
            </a:pPr>
            <a:endParaRPr lang="nb-NO">
              <a:solidFill>
                <a:srgbClr val="000000"/>
              </a:solidFill>
              <a:latin typeface="Calibri"/>
              <a:ea typeface="Calibri"/>
              <a:cs typeface="Calibri"/>
            </a:endParaRPr>
          </a:p>
          <a:p>
            <a:pPr marL="285750" indent="-285750">
              <a:buFont typeface="Arial,Sans-Serif"/>
              <a:buChar char="•"/>
              <a:defRPr/>
            </a:pPr>
            <a:endParaRPr lang="nb-NO">
              <a:solidFill>
                <a:srgbClr val="000000"/>
              </a:solidFill>
              <a:latin typeface="Calibri"/>
              <a:ea typeface="Calibri"/>
              <a:cs typeface="Calibri"/>
            </a:endParaRPr>
          </a:p>
          <a:p>
            <a:pPr marL="285750" indent="-285750">
              <a:buFont typeface="Arial,Sans-Serif"/>
              <a:buChar char="•"/>
              <a:defRPr/>
            </a:pPr>
            <a:endParaRPr lang="nb-NO">
              <a:solidFill>
                <a:srgbClr val="000000"/>
              </a:solidFill>
              <a:latin typeface="Calibri"/>
              <a:ea typeface="Calibri"/>
              <a:cs typeface="Calibri"/>
            </a:endParaRPr>
          </a:p>
          <a:p>
            <a:pPr marL="285750" indent="-285750">
              <a:buFont typeface="Arial,Sans-Serif"/>
              <a:buChar char="•"/>
              <a:defRPr/>
            </a:pPr>
            <a:endParaRPr lang="nb-NO">
              <a:solidFill>
                <a:srgbClr val="000000"/>
              </a:solidFill>
              <a:latin typeface="Calibri"/>
              <a:ea typeface="Calibri"/>
              <a:cs typeface="Calibri"/>
            </a:endParaRPr>
          </a:p>
          <a:p>
            <a:pPr marL="285750" indent="-285750">
              <a:buFont typeface="Arial,Sans-Serif"/>
              <a:buChar char="•"/>
              <a:defRPr/>
            </a:pPr>
            <a:endParaRPr lang="nb-NO">
              <a:solidFill>
                <a:srgbClr val="000000"/>
              </a:solidFill>
              <a:latin typeface="Calibri"/>
              <a:ea typeface="Calibri"/>
              <a:cs typeface="Calibri"/>
            </a:endParaRPr>
          </a:p>
          <a:p>
            <a:pPr marL="285750" indent="-285750">
              <a:buFont typeface="Arial,Sans-Serif"/>
              <a:buChar char="•"/>
              <a:defRPr/>
            </a:pPr>
            <a:endParaRPr lang="nb-NO">
              <a:solidFill>
                <a:srgbClr val="000000"/>
              </a:solidFill>
              <a:latin typeface="Calibri"/>
              <a:ea typeface="Calibri"/>
              <a:cs typeface="Calibri"/>
            </a:endParaRPr>
          </a:p>
          <a:p>
            <a:pPr marL="285750" indent="-285750">
              <a:buFont typeface="Arial,Sans-Serif"/>
              <a:buChar char="•"/>
              <a:defRPr/>
            </a:pPr>
            <a:endParaRPr lang="nb-NO">
              <a:solidFill>
                <a:srgbClr val="000000"/>
              </a:solidFill>
              <a:latin typeface="Calibri"/>
              <a:ea typeface="Calibri"/>
              <a:cs typeface="Calibri"/>
            </a:endParaRPr>
          </a:p>
          <a:p>
            <a:pPr marL="285750" indent="-285750">
              <a:buFont typeface="Arial"/>
              <a:buChar char="•"/>
              <a:defRPr/>
            </a:pPr>
            <a:endParaRPr lang="nb-NO">
              <a:solidFill>
                <a:srgbClr val="000000"/>
              </a:solidFill>
              <a:latin typeface="Calibri"/>
              <a:ea typeface="Calibri"/>
              <a:cs typeface="Calibri"/>
            </a:endParaRPr>
          </a:p>
        </p:txBody>
      </p:sp>
    </p:spTree>
    <p:extLst>
      <p:ext uri="{BB962C8B-B14F-4D97-AF65-F5344CB8AC3E}">
        <p14:creationId xmlns:p14="http://schemas.microsoft.com/office/powerpoint/2010/main" val="764772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165F18-5748-12C9-C06D-C462A0CCC4A8}"/>
              </a:ext>
            </a:extLst>
          </p:cNvPr>
          <p:cNvSpPr>
            <a:spLocks noGrp="1"/>
          </p:cNvSpPr>
          <p:nvPr>
            <p:ph type="title"/>
          </p:nvPr>
        </p:nvSpPr>
        <p:spPr/>
        <p:txBody>
          <a:bodyPr/>
          <a:lstStyle/>
          <a:p>
            <a:r>
              <a:rPr lang="nb-NO">
                <a:latin typeface="Calibri"/>
                <a:ea typeface="Calibri"/>
                <a:cs typeface="Calibri"/>
              </a:rPr>
              <a:t>Teknologi – leveranser i 2025/ plan for 2026</a:t>
            </a:r>
            <a:endParaRPr lang="nb-NO"/>
          </a:p>
        </p:txBody>
      </p:sp>
      <p:sp>
        <p:nvSpPr>
          <p:cNvPr id="3" name="Plassholder for innhold 2">
            <a:extLst>
              <a:ext uri="{FF2B5EF4-FFF2-40B4-BE49-F238E27FC236}">
                <a16:creationId xmlns:a16="http://schemas.microsoft.com/office/drawing/2014/main" id="{F42D02AB-50B5-1628-C265-D2482AEEF27A}"/>
              </a:ext>
            </a:extLst>
          </p:cNvPr>
          <p:cNvSpPr>
            <a:spLocks noGrp="1"/>
          </p:cNvSpPr>
          <p:nvPr>
            <p:ph idx="1"/>
          </p:nvPr>
        </p:nvSpPr>
        <p:spPr/>
        <p:txBody>
          <a:bodyPr vert="horz" lIns="91440" tIns="45720" rIns="91440" bIns="45720" rtlCol="0" anchor="t">
            <a:normAutofit/>
          </a:bodyPr>
          <a:lstStyle/>
          <a:p>
            <a:pPr marL="0" indent="0">
              <a:buNone/>
            </a:pPr>
            <a:r>
              <a:rPr lang="nb-NO" u="sng"/>
              <a:t>PRO/ ATOM/ ATOM2</a:t>
            </a:r>
          </a:p>
          <a:p>
            <a:r>
              <a:rPr lang="nb-NO"/>
              <a:t>Levert et godt år i 2025 hvor hoveddelen av målsetningene er levert</a:t>
            </a:r>
          </a:p>
          <a:p>
            <a:r>
              <a:rPr lang="nb-NO">
                <a:latin typeface="Calibri"/>
                <a:ea typeface="Calibri"/>
                <a:cs typeface="Calibri"/>
              </a:rPr>
              <a:t>God plan for første halvår av 2026 – ATOM2 (plattformen som blant annet ATLAS skal være en del av), fellestjenester og implementering av siste rest av sletteplan i fokus</a:t>
            </a:r>
          </a:p>
          <a:p>
            <a:endParaRPr lang="nb-NO"/>
          </a:p>
          <a:p>
            <a:pPr marL="0" indent="0">
              <a:buNone/>
            </a:pPr>
            <a:r>
              <a:rPr lang="nb-NO" u="sng" err="1"/>
              <a:t>Helsenorge</a:t>
            </a:r>
            <a:endParaRPr lang="nb-NO" u="sng"/>
          </a:p>
          <a:p>
            <a:r>
              <a:rPr lang="nb-NO">
                <a:latin typeface="Calibri"/>
                <a:ea typeface="Calibri"/>
                <a:cs typeface="Calibri"/>
              </a:rPr>
              <a:t>Digital søknad er videreutviklet og forenklet. I tillegg kan flere søkergrupper bruke løsningen</a:t>
            </a:r>
          </a:p>
          <a:p>
            <a:r>
              <a:rPr lang="nb-NO">
                <a:latin typeface="Calibri"/>
                <a:ea typeface="Calibri"/>
                <a:cs typeface="Calibri"/>
              </a:rPr>
              <a:t>Plan for 2026 er under arbeid. </a:t>
            </a:r>
            <a:r>
              <a:rPr lang="nb-NO" i="1" err="1">
                <a:latin typeface="Calibri"/>
                <a:ea typeface="Calibri"/>
                <a:cs typeface="Calibri"/>
              </a:rPr>
              <a:t>Timebok</a:t>
            </a:r>
            <a:r>
              <a:rPr lang="nb-NO">
                <a:latin typeface="Calibri"/>
                <a:ea typeface="Calibri"/>
                <a:cs typeface="Calibri"/>
              </a:rPr>
              <a:t> er et ønsket fokusområde. I tillegg er det ønskelig å se på muligheten for å systematisere tilbakemeldinger fra brukerundersøkelsene som grunnlag for forbedringer av digital søknad</a:t>
            </a:r>
          </a:p>
          <a:p>
            <a:endParaRPr lang="nb-NO"/>
          </a:p>
        </p:txBody>
      </p:sp>
    </p:spTree>
    <p:extLst>
      <p:ext uri="{BB962C8B-B14F-4D97-AF65-F5344CB8AC3E}">
        <p14:creationId xmlns:p14="http://schemas.microsoft.com/office/powerpoint/2010/main" val="1276859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AF3CD-8A4D-C8CC-57C7-E4E04FC9688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86CEC46-ECFB-ACF4-BF95-F30127055B6E}"/>
              </a:ext>
            </a:extLst>
          </p:cNvPr>
          <p:cNvSpPr>
            <a:spLocks noGrp="1"/>
          </p:cNvSpPr>
          <p:nvPr>
            <p:ph type="title"/>
          </p:nvPr>
        </p:nvSpPr>
        <p:spPr/>
        <p:txBody>
          <a:bodyPr/>
          <a:lstStyle/>
          <a:p>
            <a:r>
              <a:rPr lang="nb-NO">
                <a:latin typeface="Calibri"/>
                <a:ea typeface="Calibri"/>
                <a:cs typeface="Calibri"/>
              </a:rPr>
              <a:t>Fokusområder i avdeling for reisestøtte i 2026</a:t>
            </a:r>
            <a:endParaRPr lang="en-US"/>
          </a:p>
        </p:txBody>
      </p:sp>
      <p:sp>
        <p:nvSpPr>
          <p:cNvPr id="7" name="TekstSylinder 6">
            <a:extLst>
              <a:ext uri="{FF2B5EF4-FFF2-40B4-BE49-F238E27FC236}">
                <a16:creationId xmlns:a16="http://schemas.microsoft.com/office/drawing/2014/main" id="{C4631A1F-C79C-95FD-9406-27C3AF031188}"/>
              </a:ext>
            </a:extLst>
          </p:cNvPr>
          <p:cNvSpPr txBox="1"/>
          <p:nvPr/>
        </p:nvSpPr>
        <p:spPr>
          <a:xfrm>
            <a:off x="838200" y="1720840"/>
            <a:ext cx="11058525" cy="5078313"/>
          </a:xfrm>
          <a:prstGeom prst="rect">
            <a:avLst/>
          </a:prstGeom>
          <a:noFill/>
        </p:spPr>
        <p:txBody>
          <a:bodyPr wrap="square" lIns="91440" tIns="45720" rIns="91440" bIns="45720" anchor="t">
            <a:spAutoFit/>
          </a:bodyPr>
          <a:lstStyle/>
          <a:p>
            <a:pPr marL="342900" indent="-342900">
              <a:buFont typeface="+mj-lt"/>
              <a:buAutoNum type="arabicPeriod"/>
            </a:pPr>
            <a:r>
              <a:rPr lang="nb-NO">
                <a:solidFill>
                  <a:srgbClr val="081927"/>
                </a:solidFill>
                <a:latin typeface="Calibri"/>
                <a:ea typeface="Calibri"/>
                <a:cs typeface="Calibri"/>
              </a:rPr>
              <a:t>Levere i henhold til målsetninger satt av eier på produksjonsoppgavene</a:t>
            </a:r>
          </a:p>
          <a:p>
            <a:pPr marL="800100" lvl="1" indent="-342900">
              <a:buFont typeface="Arial" panose="020B0604020202020204" pitchFamily="34" charset="0"/>
              <a:buChar char="•"/>
            </a:pPr>
            <a:r>
              <a:rPr lang="nb-NO" sz="1600">
                <a:solidFill>
                  <a:srgbClr val="081927"/>
                </a:solidFill>
                <a:latin typeface="Calibri"/>
                <a:ea typeface="Calibri"/>
                <a:cs typeface="Calibri"/>
              </a:rPr>
              <a:t>Saksbehandlingstid</a:t>
            </a:r>
          </a:p>
          <a:p>
            <a:pPr marL="800100" lvl="1" indent="-342900">
              <a:buFont typeface="Arial" panose="020B0604020202020204" pitchFamily="34" charset="0"/>
              <a:buChar char="•"/>
            </a:pPr>
            <a:r>
              <a:rPr lang="nb-NO" sz="1600">
                <a:solidFill>
                  <a:srgbClr val="081927"/>
                </a:solidFill>
                <a:latin typeface="Calibri"/>
                <a:ea typeface="Calibri"/>
                <a:cs typeface="Calibri"/>
              </a:rPr>
              <a:t>Kvalitet i vedtak ved at andel- og antall saker til statsforvalter følges</a:t>
            </a:r>
          </a:p>
          <a:p>
            <a:pPr marL="800100" lvl="1" indent="-342900">
              <a:buFont typeface="Arial" panose="020B0604020202020204" pitchFamily="34" charset="0"/>
              <a:buChar char="•"/>
            </a:pPr>
            <a:r>
              <a:rPr lang="nb-NO" sz="1600">
                <a:solidFill>
                  <a:srgbClr val="081927"/>
                </a:solidFill>
                <a:latin typeface="Calibri"/>
                <a:ea typeface="Calibri"/>
                <a:cs typeface="Calibri"/>
              </a:rPr>
              <a:t>Utvikling i automatiserte vedtak</a:t>
            </a:r>
          </a:p>
          <a:p>
            <a:pPr marL="800100" lvl="1" indent="-342900">
              <a:buFont typeface="Arial" panose="020B0604020202020204" pitchFamily="34" charset="0"/>
              <a:buChar char="•"/>
            </a:pPr>
            <a:endParaRPr lang="nb-NO">
              <a:solidFill>
                <a:srgbClr val="081927"/>
              </a:solidFill>
              <a:latin typeface="Calibri"/>
              <a:ea typeface="Calibri"/>
              <a:cs typeface="Calibri"/>
            </a:endParaRPr>
          </a:p>
          <a:p>
            <a:pPr marL="342900" indent="-342900">
              <a:buFont typeface="+mj-lt"/>
              <a:buAutoNum type="arabicPeriod"/>
            </a:pPr>
            <a:r>
              <a:rPr lang="nb-NO">
                <a:solidFill>
                  <a:srgbClr val="081927"/>
                </a:solidFill>
                <a:latin typeface="Calibri"/>
                <a:ea typeface="Calibri"/>
                <a:cs typeface="Calibri"/>
              </a:rPr>
              <a:t>Utvikle og levere fellestjenester og ATOM2 for å bistå organiserte reiser i arbeidet med NAPO</a:t>
            </a:r>
          </a:p>
          <a:p>
            <a:pPr marL="342900" indent="-342900">
              <a:buFont typeface="+mj-lt"/>
              <a:buAutoNum type="arabicPeriod"/>
            </a:pPr>
            <a:endParaRPr lang="nb-NO">
              <a:solidFill>
                <a:srgbClr val="081927"/>
              </a:solidFill>
              <a:latin typeface="Calibri"/>
              <a:ea typeface="Calibri"/>
              <a:cs typeface="Calibri"/>
            </a:endParaRPr>
          </a:p>
          <a:p>
            <a:pPr marL="342900" indent="-342900">
              <a:buFont typeface="+mj-lt"/>
              <a:buAutoNum type="arabicPeriod"/>
            </a:pPr>
            <a:r>
              <a:rPr lang="nb-NO">
                <a:solidFill>
                  <a:srgbClr val="081927"/>
                </a:solidFill>
                <a:latin typeface="Calibri"/>
                <a:ea typeface="Calibri"/>
                <a:cs typeface="Calibri"/>
              </a:rPr>
              <a:t>Bistå innbyggerforum i utvikling og innføringen av avvik og klage på helsenorge.no</a:t>
            </a:r>
          </a:p>
          <a:p>
            <a:pPr marL="342900" indent="-342900">
              <a:buFont typeface="+mj-lt"/>
              <a:buAutoNum type="arabicPeriod"/>
            </a:pPr>
            <a:endParaRPr lang="nb-NO">
              <a:solidFill>
                <a:srgbClr val="081927"/>
              </a:solidFill>
              <a:latin typeface="Calibri"/>
              <a:ea typeface="Calibri"/>
              <a:cs typeface="Calibri"/>
            </a:endParaRPr>
          </a:p>
          <a:p>
            <a:pPr marL="342900" indent="-342900">
              <a:buFont typeface="+mj-lt"/>
              <a:buAutoNum type="arabicPeriod"/>
            </a:pPr>
            <a:r>
              <a:rPr lang="nb-NO">
                <a:solidFill>
                  <a:srgbClr val="081927"/>
                </a:solidFill>
                <a:latin typeface="Calibri"/>
                <a:ea typeface="Calibri"/>
                <a:cs typeface="Calibri"/>
              </a:rPr>
              <a:t>Implementere gjenstående arbeid i bevaring- og kassasjonsplan for PRO </a:t>
            </a:r>
          </a:p>
          <a:p>
            <a:pPr marL="342900" indent="-342900">
              <a:buFont typeface="+mj-lt"/>
              <a:buAutoNum type="arabicPeriod"/>
            </a:pPr>
            <a:endParaRPr lang="nb-NO">
              <a:solidFill>
                <a:srgbClr val="081927"/>
              </a:solidFill>
              <a:latin typeface="Calibri"/>
              <a:ea typeface="Calibri"/>
              <a:cs typeface="Calibri"/>
            </a:endParaRPr>
          </a:p>
          <a:p>
            <a:pPr marL="342900" indent="-342900">
              <a:buFont typeface="+mj-lt"/>
              <a:buAutoNum type="arabicPeriod"/>
            </a:pPr>
            <a:r>
              <a:rPr lang="nb-NO">
                <a:solidFill>
                  <a:srgbClr val="081927"/>
                </a:solidFill>
                <a:latin typeface="Calibri"/>
                <a:ea typeface="Calibri"/>
                <a:cs typeface="Calibri"/>
              </a:rPr>
              <a:t>Ytterligere forbedre kvalitet i vedtak</a:t>
            </a:r>
          </a:p>
          <a:p>
            <a:pPr marL="342900" indent="-342900">
              <a:buFont typeface="+mj-lt"/>
              <a:buAutoNum type="arabicPeriod"/>
            </a:pPr>
            <a:endParaRPr lang="nb-NO">
              <a:solidFill>
                <a:srgbClr val="081927"/>
              </a:solidFill>
              <a:latin typeface="Calibri"/>
              <a:ea typeface="Calibri"/>
              <a:cs typeface="Calibri"/>
            </a:endParaRPr>
          </a:p>
          <a:p>
            <a:pPr marL="342900" indent="-342900">
              <a:buFont typeface="+mj-lt"/>
              <a:buAutoNum type="arabicPeriod"/>
            </a:pPr>
            <a:r>
              <a:rPr lang="nb-NO">
                <a:solidFill>
                  <a:srgbClr val="081927"/>
                </a:solidFill>
                <a:latin typeface="Calibri"/>
                <a:ea typeface="Calibri"/>
                <a:cs typeface="Calibri"/>
              </a:rPr>
              <a:t>Fokus på effektivitet i manuelle prosesser</a:t>
            </a:r>
          </a:p>
          <a:p>
            <a:pPr marL="342900" indent="-342900">
              <a:buFont typeface="+mj-lt"/>
              <a:buAutoNum type="arabicPeriod"/>
            </a:pPr>
            <a:endParaRPr lang="nb-NO">
              <a:solidFill>
                <a:srgbClr val="081927"/>
              </a:solidFill>
              <a:latin typeface="Calibri"/>
              <a:ea typeface="Calibri"/>
              <a:cs typeface="Calibri"/>
            </a:endParaRPr>
          </a:p>
          <a:p>
            <a:pPr marL="342900" indent="-342900">
              <a:buFont typeface="+mj-lt"/>
              <a:buAutoNum type="arabicPeriod"/>
            </a:pPr>
            <a:r>
              <a:rPr lang="nb-NO">
                <a:solidFill>
                  <a:srgbClr val="081927"/>
                </a:solidFill>
                <a:latin typeface="Calibri"/>
                <a:ea typeface="Calibri"/>
                <a:cs typeface="Calibri"/>
              </a:rPr>
              <a:t>Øke </a:t>
            </a:r>
            <a:r>
              <a:rPr lang="nb-NO" err="1">
                <a:solidFill>
                  <a:srgbClr val="081927"/>
                </a:solidFill>
                <a:latin typeface="Calibri"/>
                <a:ea typeface="Calibri"/>
                <a:cs typeface="Calibri"/>
              </a:rPr>
              <a:t>tvillingkompetanse</a:t>
            </a:r>
            <a:r>
              <a:rPr lang="nb-NO">
                <a:solidFill>
                  <a:srgbClr val="081927"/>
                </a:solidFill>
                <a:latin typeface="Calibri"/>
                <a:ea typeface="Calibri"/>
                <a:cs typeface="Calibri"/>
              </a:rPr>
              <a:t> i brukerstøtten til reisestøtte for å sikre nødvendig kapasitet til å levere stabilt</a:t>
            </a:r>
            <a:endParaRPr lang="nb-NO">
              <a:solidFill>
                <a:srgbClr val="081927"/>
              </a:solidFill>
              <a:ea typeface="+mn-lt"/>
              <a:cs typeface="+mn-lt"/>
            </a:endParaRPr>
          </a:p>
          <a:p>
            <a:pPr marL="342900" indent="-342900">
              <a:buAutoNum type="arabicPeriod"/>
            </a:pPr>
            <a:endParaRPr lang="nb-NO">
              <a:solidFill>
                <a:srgbClr val="081927"/>
              </a:solidFill>
              <a:ea typeface="+mn-lt"/>
              <a:cs typeface="+mn-lt"/>
            </a:endParaRPr>
          </a:p>
          <a:p>
            <a:endParaRPr lang="nb-NO">
              <a:solidFill>
                <a:srgbClr val="081927"/>
              </a:solidFill>
              <a:ea typeface="+mn-lt"/>
              <a:cs typeface="+mn-lt"/>
            </a:endParaRPr>
          </a:p>
        </p:txBody>
      </p:sp>
    </p:spTree>
    <p:extLst>
      <p:ext uri="{BB962C8B-B14F-4D97-AF65-F5344CB8AC3E}">
        <p14:creationId xmlns:p14="http://schemas.microsoft.com/office/powerpoint/2010/main" val="1575194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FE11B8-8854-6086-6213-0594036AA27D}"/>
              </a:ext>
            </a:extLst>
          </p:cNvPr>
          <p:cNvSpPr>
            <a:spLocks noGrp="1"/>
          </p:cNvSpPr>
          <p:nvPr>
            <p:ph type="title"/>
          </p:nvPr>
        </p:nvSpPr>
        <p:spPr/>
        <p:txBody>
          <a:bodyPr/>
          <a:lstStyle/>
          <a:p>
            <a:r>
              <a:rPr lang="nb-NO">
                <a:latin typeface="Calibri"/>
                <a:ea typeface="Calibri"/>
                <a:cs typeface="Calibri"/>
              </a:rPr>
              <a:t>Overnattingsutgifter - hva sier forskriften?</a:t>
            </a:r>
            <a:endParaRPr lang="nb-NO"/>
          </a:p>
        </p:txBody>
      </p:sp>
      <p:sp>
        <p:nvSpPr>
          <p:cNvPr id="3" name="Plassholder for innhold 2">
            <a:extLst>
              <a:ext uri="{FF2B5EF4-FFF2-40B4-BE49-F238E27FC236}">
                <a16:creationId xmlns:a16="http://schemas.microsoft.com/office/drawing/2014/main" id="{1B0A9D15-A2EA-FDCA-B718-68B61D64FF79}"/>
              </a:ext>
            </a:extLst>
          </p:cNvPr>
          <p:cNvSpPr>
            <a:spLocks noGrp="1"/>
          </p:cNvSpPr>
          <p:nvPr>
            <p:ph idx="1"/>
          </p:nvPr>
        </p:nvSpPr>
        <p:spPr/>
        <p:txBody>
          <a:bodyPr vert="horz" lIns="91440" tIns="45720" rIns="91440" bIns="45720" rtlCol="0" anchor="t">
            <a:normAutofit/>
          </a:bodyPr>
          <a:lstStyle/>
          <a:p>
            <a:pPr marL="0" indent="0">
              <a:buNone/>
            </a:pPr>
            <a:r>
              <a:rPr lang="nb-NO" b="1" i="1">
                <a:solidFill>
                  <a:srgbClr val="081927"/>
                </a:solidFill>
                <a:latin typeface="Calibri"/>
                <a:ea typeface="Calibri"/>
                <a:cs typeface="Calibri"/>
              </a:rPr>
              <a:t>§ 12.Rett til kost- og overnattingsgodtgjørelse</a:t>
            </a:r>
            <a:endParaRPr lang="en-US" b="1" i="1"/>
          </a:p>
          <a:p>
            <a:pPr marL="0" indent="0">
              <a:buNone/>
            </a:pPr>
            <a:r>
              <a:rPr lang="nb-NO" i="1">
                <a:solidFill>
                  <a:srgbClr val="081927"/>
                </a:solidFill>
                <a:latin typeface="Calibri"/>
                <a:ea typeface="Calibri"/>
                <a:cs typeface="Calibri"/>
              </a:rPr>
              <a:t>En pasient som har rett til reisestønad, har også rett til kostgodtgjørelse når pasienten har vært borte fra hjemmet mer enn 12 timer. Kostgodtgjørelsen er kr 284 per døgn. Varer fraværet mer enn ett døgn, gir 6 timer, eller mer, inn i det nye døgnet rett til godtgjørelse som et helt døgn.</a:t>
            </a:r>
            <a:endParaRPr lang="nb-NO" i="1"/>
          </a:p>
          <a:p>
            <a:pPr marL="0" indent="0">
              <a:buNone/>
            </a:pPr>
            <a:r>
              <a:rPr lang="nb-NO" i="1">
                <a:solidFill>
                  <a:srgbClr val="081927"/>
                </a:solidFill>
                <a:latin typeface="Calibri"/>
                <a:ea typeface="Calibri"/>
                <a:cs typeface="Calibri"/>
              </a:rPr>
              <a:t>En pasient som har rett til reisestønad, har også rett til overnattingsgodtgjørelse for nødvendig overnatting under reisen på inntil kr 734 per døgn.</a:t>
            </a:r>
            <a:endParaRPr lang="nb-NO" i="1"/>
          </a:p>
          <a:p>
            <a:pPr marL="0" indent="0">
              <a:buNone/>
            </a:pPr>
            <a:r>
              <a:rPr lang="nb-NO" i="1">
                <a:solidFill>
                  <a:srgbClr val="081927"/>
                </a:solidFill>
                <a:latin typeface="Calibri"/>
                <a:ea typeface="Calibri"/>
                <a:cs typeface="Calibri"/>
              </a:rPr>
              <a:t>Det ytes ikke overnattingsgodtgjørelse for privat overnatting.</a:t>
            </a:r>
            <a:endParaRPr lang="nb-NO" i="1"/>
          </a:p>
          <a:p>
            <a:pPr marL="0" indent="0">
              <a:buNone/>
            </a:pPr>
            <a:r>
              <a:rPr lang="nb-NO" i="1">
                <a:solidFill>
                  <a:srgbClr val="081927"/>
                </a:solidFill>
                <a:latin typeface="Calibri"/>
                <a:ea typeface="Calibri"/>
                <a:cs typeface="Calibri"/>
              </a:rPr>
              <a:t>En pasient har ikke rett til godtgjørelse for utgifter til opphold, kost og annet som skyldes at oppholdet forlenges av andre årsaker enn behovet for en helsetjeneste.</a:t>
            </a:r>
            <a:endParaRPr lang="nb-NO" i="1"/>
          </a:p>
          <a:p>
            <a:pPr marL="0" indent="0">
              <a:buNone/>
            </a:pPr>
            <a:r>
              <a:rPr lang="nb-NO" i="1">
                <a:solidFill>
                  <a:srgbClr val="081927"/>
                </a:solidFill>
                <a:latin typeface="Calibri"/>
                <a:ea typeface="Calibri"/>
                <a:cs typeface="Calibri"/>
              </a:rPr>
              <a:t>Velger en pasient å overnatte i nærheten av behandlingsstedet i stedet for å reise hjem mellom flere behandlinger, dekkes utgiftene til kost og overnatting fullt ut dersom dette totalt vil gi lavere utgifter for det regionale helseforetaket enn den samlede stønaden til dekning av utgifter ved reise mellom behandlingene.</a:t>
            </a:r>
            <a:endParaRPr lang="nb-NO" i="1"/>
          </a:p>
          <a:p>
            <a:pPr marL="0" indent="0">
              <a:buNone/>
            </a:pPr>
            <a:r>
              <a:rPr lang="nb-NO" i="1">
                <a:solidFill>
                  <a:srgbClr val="081927"/>
                </a:solidFill>
                <a:latin typeface="Calibri"/>
                <a:ea typeface="Calibri"/>
                <a:cs typeface="Calibri"/>
              </a:rPr>
              <a:t>Utgifter til overnatting som er nødvendig av behandlingsmessige grunner, dekkes ikke etter forskriften her.</a:t>
            </a:r>
            <a:endParaRPr lang="nb-NO" i="1"/>
          </a:p>
          <a:p>
            <a:pPr marL="0" indent="0">
              <a:buNone/>
            </a:pPr>
            <a:endParaRPr lang="nb-NO"/>
          </a:p>
        </p:txBody>
      </p:sp>
    </p:spTree>
    <p:extLst>
      <p:ext uri="{BB962C8B-B14F-4D97-AF65-F5344CB8AC3E}">
        <p14:creationId xmlns:p14="http://schemas.microsoft.com/office/powerpoint/2010/main" val="3291803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69050-AB38-F96F-4174-21AB99DD1D6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D8CC52A-87F5-4083-B1D5-39BF7019D46F}"/>
              </a:ext>
            </a:extLst>
          </p:cNvPr>
          <p:cNvSpPr>
            <a:spLocks noGrp="1"/>
          </p:cNvSpPr>
          <p:nvPr>
            <p:ph type="title"/>
          </p:nvPr>
        </p:nvSpPr>
        <p:spPr/>
        <p:txBody>
          <a:bodyPr/>
          <a:lstStyle/>
          <a:p>
            <a:r>
              <a:rPr lang="nb-NO">
                <a:latin typeface="Calibri"/>
                <a:ea typeface="Calibri"/>
                <a:cs typeface="Calibri"/>
              </a:rPr>
              <a:t>Overnattingsutgifter - praksis</a:t>
            </a:r>
            <a:endParaRPr lang="nb-NO"/>
          </a:p>
        </p:txBody>
      </p:sp>
      <p:sp>
        <p:nvSpPr>
          <p:cNvPr id="3" name="Plassholder for innhold 2">
            <a:extLst>
              <a:ext uri="{FF2B5EF4-FFF2-40B4-BE49-F238E27FC236}">
                <a16:creationId xmlns:a16="http://schemas.microsoft.com/office/drawing/2014/main" id="{52668024-6621-286C-E413-47926A97D2EA}"/>
              </a:ext>
            </a:extLst>
          </p:cNvPr>
          <p:cNvSpPr>
            <a:spLocks noGrp="1"/>
          </p:cNvSpPr>
          <p:nvPr>
            <p:ph idx="1"/>
          </p:nvPr>
        </p:nvSpPr>
        <p:spPr>
          <a:xfrm>
            <a:off x="838199" y="1692719"/>
            <a:ext cx="10515599" cy="4484244"/>
          </a:xfrm>
        </p:spPr>
        <p:txBody>
          <a:bodyPr vert="horz" lIns="91440" tIns="45720" rIns="91440" bIns="45720" rtlCol="0" anchor="t">
            <a:noAutofit/>
          </a:bodyPr>
          <a:lstStyle/>
          <a:p>
            <a:pPr>
              <a:buNone/>
            </a:pPr>
            <a:r>
              <a:rPr lang="nb-NO">
                <a:solidFill>
                  <a:srgbClr val="000000"/>
                </a:solidFill>
                <a:highlight>
                  <a:srgbClr val="FFFFFF"/>
                </a:highlight>
                <a:latin typeface="Calibri"/>
                <a:ea typeface="Calibri"/>
                <a:cs typeface="Calibri"/>
              </a:rPr>
              <a:t>Det må gjøres en helhetsvurdering av om overnattingen er nødvendig under reisen: </a:t>
            </a:r>
            <a:endParaRPr lang="en-US">
              <a:latin typeface="Calibri"/>
              <a:ea typeface="Calibri"/>
              <a:cs typeface="Calibri"/>
            </a:endParaRPr>
          </a:p>
          <a:p>
            <a:pPr>
              <a:buNone/>
            </a:pPr>
            <a:endParaRPr lang="nb-NO">
              <a:solidFill>
                <a:srgbClr val="000000"/>
              </a:solidFill>
              <a:highlight>
                <a:srgbClr val="FFFFFF"/>
              </a:highlight>
              <a:latin typeface="Calibri"/>
              <a:ea typeface="Calibri"/>
              <a:cs typeface="Calibri"/>
            </a:endParaRPr>
          </a:p>
          <a:p>
            <a:pPr marL="342900" indent="-342900">
              <a:buAutoNum type="arabicPeriod"/>
            </a:pPr>
            <a:r>
              <a:rPr lang="nb-NO" b="1">
                <a:solidFill>
                  <a:srgbClr val="000000"/>
                </a:solidFill>
                <a:highlight>
                  <a:srgbClr val="FFFFFF"/>
                </a:highlight>
                <a:latin typeface="Calibri"/>
                <a:ea typeface="Calibri"/>
                <a:cs typeface="Calibri"/>
              </a:rPr>
              <a:t>Reisevei </a:t>
            </a:r>
            <a:endParaRPr lang="nb-NO" b="1">
              <a:latin typeface="Calibri"/>
              <a:ea typeface="Calibri"/>
              <a:cs typeface="Calibri"/>
            </a:endParaRPr>
          </a:p>
          <a:p>
            <a:pPr marL="342900" indent="-342900">
              <a:buAutoNum type="arabicPeriod"/>
            </a:pPr>
            <a:r>
              <a:rPr lang="nb-NO" b="1">
                <a:solidFill>
                  <a:srgbClr val="000000"/>
                </a:solidFill>
                <a:highlight>
                  <a:srgbClr val="FFFFFF"/>
                </a:highlight>
                <a:latin typeface="Calibri"/>
                <a:ea typeface="Calibri"/>
                <a:cs typeface="Calibri"/>
              </a:rPr>
              <a:t>Tidspunkt for behandling:</a:t>
            </a:r>
            <a:r>
              <a:rPr lang="nb-NO">
                <a:solidFill>
                  <a:srgbClr val="000000"/>
                </a:solidFill>
                <a:highlight>
                  <a:srgbClr val="FFFFFF"/>
                </a:highlight>
                <a:latin typeface="Calibri"/>
                <a:ea typeface="Calibri"/>
                <a:cs typeface="Calibri"/>
              </a:rPr>
              <a:t> Statsforvalter har sagt at det at man må stå opp tidlig ikke er grunnlag for overnatting. Pasienter må som hovedregel forvente å måtte reise hjemmefra klokka 5 om morgenen, så lenge det ikke er sannsynlig at tidlig avreise vil forverre pasientens helsetilstand. </a:t>
            </a:r>
            <a:endParaRPr lang="nb-NO">
              <a:latin typeface="Calibri"/>
              <a:ea typeface="Calibri"/>
              <a:cs typeface="Calibri"/>
            </a:endParaRPr>
          </a:p>
          <a:p>
            <a:pPr marL="342900" indent="-342900">
              <a:buAutoNum type="arabicPeriod"/>
            </a:pPr>
            <a:r>
              <a:rPr lang="nb-NO" b="1">
                <a:solidFill>
                  <a:srgbClr val="000000"/>
                </a:solidFill>
                <a:highlight>
                  <a:srgbClr val="FFFFFF"/>
                </a:highlight>
                <a:latin typeface="Calibri"/>
                <a:ea typeface="Calibri"/>
                <a:cs typeface="Calibri"/>
              </a:rPr>
              <a:t>Medisinske forhold hos pasienten som gjør at pasienten må overnatte: </a:t>
            </a:r>
            <a:r>
              <a:rPr lang="nb-NO">
                <a:solidFill>
                  <a:srgbClr val="000000"/>
                </a:solidFill>
                <a:highlight>
                  <a:srgbClr val="FFFFFF"/>
                </a:highlight>
                <a:latin typeface="Calibri"/>
                <a:ea typeface="Calibri"/>
                <a:cs typeface="Calibri"/>
              </a:rPr>
              <a:t>I noen tilfeller er overnatting nødvendig fordi pasienten på grunn av sin helsetilstand, ikke makter å gjennomføre reisen frem og tilbake til behandling på en dag, eller ikke kan stå opp veldig tidlig for å rekke en behandling. Overnatting kan også være nødvendig hvis det dokumenteres av behandler at pasientens helsetilstand kan forverres ved å gjennomføre hele reisen samme dag. Erklæringen må inneholde nok informasjon til at vi kan avgjøre om overnatting er nødvendig under reisen på grunn av pasientens helsetilstand. Vurderingen er streng. Statsforvalter har bare godkjent at medisinske grunner gjør overnattingen nødvendig under reisen i noen få saker. </a:t>
            </a:r>
            <a:endParaRPr lang="nb-NO">
              <a:latin typeface="Calibri"/>
              <a:ea typeface="Calibri"/>
              <a:cs typeface="Calibri"/>
            </a:endParaRPr>
          </a:p>
          <a:p>
            <a:pPr marL="0" indent="0">
              <a:buNone/>
            </a:pPr>
            <a:r>
              <a:rPr lang="nb-NO">
                <a:solidFill>
                  <a:srgbClr val="000000"/>
                </a:solidFill>
                <a:highlight>
                  <a:srgbClr val="FFFFFF"/>
                </a:highlight>
                <a:latin typeface="Calibri"/>
                <a:ea typeface="Calibri"/>
                <a:cs typeface="Calibri"/>
              </a:rPr>
              <a:t>Egne regler for fødsel og seriebehandlinger. Overnattingsutgifter må alltid dokumenteres</a:t>
            </a:r>
            <a:endParaRPr lang="nb-NO">
              <a:solidFill>
                <a:srgbClr val="000000"/>
              </a:solidFill>
              <a:highlight>
                <a:srgbClr val="FFFFFF"/>
              </a:highlight>
            </a:endParaRPr>
          </a:p>
          <a:p>
            <a:pPr marL="0" indent="0">
              <a:buNone/>
            </a:pPr>
            <a:endParaRPr lang="nb-NO" sz="1200">
              <a:solidFill>
                <a:srgbClr val="000000"/>
              </a:solidFill>
              <a:highlight>
                <a:srgbClr val="FFFFFF"/>
              </a:highlight>
              <a:latin typeface="Calibri"/>
              <a:ea typeface="Calibri"/>
              <a:cs typeface="Calibri"/>
            </a:endParaRPr>
          </a:p>
          <a:p>
            <a:pPr marL="0" indent="0">
              <a:buNone/>
            </a:pPr>
            <a:endParaRPr lang="nb-NO"/>
          </a:p>
        </p:txBody>
      </p:sp>
      <p:sp>
        <p:nvSpPr>
          <p:cNvPr id="4" name="TextBox 3">
            <a:extLst>
              <a:ext uri="{FF2B5EF4-FFF2-40B4-BE49-F238E27FC236}">
                <a16:creationId xmlns:a16="http://schemas.microsoft.com/office/drawing/2014/main" id="{FBC4E1A0-28F4-8F4F-5FAE-49CEBC9A9DBB}"/>
              </a:ext>
            </a:extLst>
          </p:cNvPr>
          <p:cNvSpPr txBox="1"/>
          <p:nvPr/>
        </p:nvSpPr>
        <p:spPr>
          <a:xfrm>
            <a:off x="8833883" y="-1"/>
            <a:ext cx="3774557" cy="8859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nb-NO" sz="1200">
                <a:solidFill>
                  <a:srgbClr val="000000"/>
                </a:solidFill>
                <a:highlight>
                  <a:srgbClr val="FFFFFF"/>
                </a:highlight>
                <a:latin typeface="Calibri"/>
                <a:ea typeface="Calibri"/>
                <a:cs typeface="Calibri"/>
                <a:hlinkClick r:id="rId2"/>
              </a:rPr>
              <a:t>Mat og overnatting på reise til eller fra behandling - Helsenorge</a:t>
            </a:r>
            <a:endParaRPr lang="nb-NO" sz="1200">
              <a:latin typeface="Calibri"/>
              <a:ea typeface="Calibri"/>
              <a:cs typeface="Calibri"/>
            </a:endParaRPr>
          </a:p>
          <a:p>
            <a:pPr>
              <a:lnSpc>
                <a:spcPct val="90000"/>
              </a:lnSpc>
              <a:spcBef>
                <a:spcPts val="1000"/>
              </a:spcBef>
            </a:pPr>
            <a:r>
              <a:rPr lang="nb-NO" sz="1200">
                <a:latin typeface="Calibri"/>
                <a:ea typeface="Calibri"/>
                <a:cs typeface="Calibri"/>
                <a:hlinkClick r:id="rId3"/>
              </a:rPr>
              <a:t>§ 12. Rett til kost- og overnattingsgodtgjørelse - Pasientreiser HF</a:t>
            </a:r>
            <a:endParaRPr lang="en-US"/>
          </a:p>
        </p:txBody>
      </p:sp>
    </p:spTree>
    <p:extLst>
      <p:ext uri="{BB962C8B-B14F-4D97-AF65-F5344CB8AC3E}">
        <p14:creationId xmlns:p14="http://schemas.microsoft.com/office/powerpoint/2010/main" val="3455341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A113-923A-DAA1-A623-C38593323F8B}"/>
              </a:ext>
            </a:extLst>
          </p:cNvPr>
          <p:cNvSpPr>
            <a:spLocks noGrp="1"/>
          </p:cNvSpPr>
          <p:nvPr>
            <p:ph type="title"/>
          </p:nvPr>
        </p:nvSpPr>
        <p:spPr/>
        <p:txBody>
          <a:bodyPr>
            <a:normAutofit/>
          </a:bodyPr>
          <a:lstStyle/>
          <a:p>
            <a:r>
              <a:rPr lang="en-US">
                <a:latin typeface="Calibri"/>
                <a:ea typeface="Calibri"/>
                <a:cs typeface="Calibri"/>
              </a:rPr>
              <a:t>03-2026  </a:t>
            </a:r>
            <a:r>
              <a:rPr lang="en-US" err="1">
                <a:latin typeface="Calibri"/>
                <a:ea typeface="Calibri"/>
                <a:cs typeface="Calibri"/>
              </a:rPr>
              <a:t>Virksomhetsrapport</a:t>
            </a:r>
            <a:r>
              <a:rPr lang="en-US">
                <a:latin typeface="Calibri"/>
                <a:ea typeface="Calibri"/>
                <a:cs typeface="Calibri"/>
              </a:rPr>
              <a:t> per 31. </a:t>
            </a:r>
            <a:r>
              <a:rPr lang="en-US" err="1">
                <a:latin typeface="Calibri"/>
                <a:ea typeface="Calibri"/>
                <a:cs typeface="Calibri"/>
              </a:rPr>
              <a:t>desember</a:t>
            </a:r>
            <a:r>
              <a:rPr lang="en-US">
                <a:latin typeface="Calibri"/>
                <a:ea typeface="Calibri"/>
                <a:cs typeface="Calibri"/>
              </a:rPr>
              <a:t> 2025  </a:t>
            </a:r>
            <a:endParaRPr lang="en-US" b="0">
              <a:latin typeface="Calibri"/>
              <a:ea typeface="Calibri"/>
              <a:cs typeface="Calibri"/>
            </a:endParaRPr>
          </a:p>
          <a:p>
            <a:endParaRPr lang="en-US"/>
          </a:p>
        </p:txBody>
      </p:sp>
    </p:spTree>
    <p:extLst>
      <p:ext uri="{BB962C8B-B14F-4D97-AF65-F5344CB8AC3E}">
        <p14:creationId xmlns:p14="http://schemas.microsoft.com/office/powerpoint/2010/main" val="2749987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A1CC94-A005-1FBC-7701-1E67F0823781}"/>
              </a:ext>
            </a:extLst>
          </p:cNvPr>
          <p:cNvSpPr>
            <a:spLocks noGrp="1"/>
          </p:cNvSpPr>
          <p:nvPr>
            <p:ph type="title"/>
          </p:nvPr>
        </p:nvSpPr>
        <p:spPr>
          <a:xfrm>
            <a:off x="838196" y="2233"/>
            <a:ext cx="10515600" cy="1440272"/>
          </a:xfrm>
        </p:spPr>
        <p:txBody>
          <a:bodyPr>
            <a:normAutofit/>
          </a:bodyPr>
          <a:lstStyle/>
          <a:p>
            <a:r>
              <a:rPr lang="nb-NO" sz="1600">
                <a:latin typeface="Calibri"/>
                <a:ea typeface="Calibri"/>
                <a:cs typeface="Calibri"/>
              </a:rPr>
              <a:t>I desember oppnådde foretaket målkravene på alle styringsparametere, med unntak av tilstedeværelse. Tilstedeværelsen </a:t>
            </a:r>
            <a:br>
              <a:rPr lang="nb-NO" sz="1600"/>
            </a:br>
            <a:r>
              <a:rPr lang="nb-NO" sz="1600">
                <a:latin typeface="Calibri"/>
                <a:ea typeface="Calibri"/>
                <a:cs typeface="Calibri"/>
              </a:rPr>
              <a:t>ligger under målkravet for perioden, men er i tråd med målene for 2025. For året 2025 leverer foretaket i hovedsak på </a:t>
            </a:r>
            <a:br>
              <a:rPr lang="nb-NO" sz="1600"/>
            </a:br>
            <a:r>
              <a:rPr lang="nb-NO" sz="1600">
                <a:latin typeface="Calibri"/>
                <a:ea typeface="Calibri"/>
                <a:cs typeface="Calibri"/>
              </a:rPr>
              <a:t>styringsparameterne, med saksbehandlingstid som eneste unntak</a:t>
            </a:r>
            <a:endParaRPr lang="nb-NO" sz="1400">
              <a:latin typeface="Calibri"/>
              <a:ea typeface="Calibri"/>
              <a:cs typeface="Calibri"/>
            </a:endParaRPr>
          </a:p>
        </p:txBody>
      </p:sp>
      <p:pic>
        <p:nvPicPr>
          <p:cNvPr id="4" name="drawing">
            <a:extLst>
              <a:ext uri="{FF2B5EF4-FFF2-40B4-BE49-F238E27FC236}">
                <a16:creationId xmlns:a16="http://schemas.microsoft.com/office/drawing/2014/main" id="{52A78879-B724-A0B3-D7C8-C9E4A3F574B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38196" y="1507479"/>
            <a:ext cx="6876000" cy="2355030"/>
          </a:xfrm>
          <a:prstGeom prst="rect">
            <a:avLst/>
          </a:prstGeom>
          <a:noFill/>
        </p:spPr>
      </p:pic>
      <p:pic>
        <p:nvPicPr>
          <p:cNvPr id="5" name="Bilde 4" descr="Et bilde som inneholder tekst, skjermbilde, Font, nummer&#10;&#10;KI-generert innhold kan være feil.">
            <a:extLst>
              <a:ext uri="{FF2B5EF4-FFF2-40B4-BE49-F238E27FC236}">
                <a16:creationId xmlns:a16="http://schemas.microsoft.com/office/drawing/2014/main" id="{C2E2DA4A-A9D6-A4D9-51DF-DC39FC756052}"/>
              </a:ext>
            </a:extLst>
          </p:cNvPr>
          <p:cNvPicPr>
            <a:picLocks noChangeAspect="1"/>
          </p:cNvPicPr>
          <p:nvPr/>
        </p:nvPicPr>
        <p:blipFill>
          <a:blip r:embed="rId3"/>
          <a:stretch>
            <a:fillRect/>
          </a:stretch>
        </p:blipFill>
        <p:spPr>
          <a:xfrm>
            <a:off x="838196" y="4270521"/>
            <a:ext cx="6901117" cy="2160000"/>
          </a:xfrm>
          <a:prstGeom prst="rect">
            <a:avLst/>
          </a:prstGeom>
        </p:spPr>
      </p:pic>
    </p:spTree>
    <p:extLst>
      <p:ext uri="{BB962C8B-B14F-4D97-AF65-F5344CB8AC3E}">
        <p14:creationId xmlns:p14="http://schemas.microsoft.com/office/powerpoint/2010/main" val="3114734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23CF-364D-CEDC-2422-1ACAEC4E63BE}"/>
              </a:ext>
            </a:extLst>
          </p:cNvPr>
          <p:cNvSpPr>
            <a:spLocks noGrp="1"/>
          </p:cNvSpPr>
          <p:nvPr>
            <p:ph type="title"/>
          </p:nvPr>
        </p:nvSpPr>
        <p:spPr/>
        <p:txBody>
          <a:bodyPr>
            <a:normAutofit/>
          </a:bodyPr>
          <a:lstStyle/>
          <a:p>
            <a:r>
              <a:rPr lang="en-US">
                <a:latin typeface="Calibri"/>
                <a:ea typeface="Calibri"/>
                <a:cs typeface="Calibri"/>
              </a:rPr>
              <a:t>04-2026  </a:t>
            </a:r>
            <a:r>
              <a:rPr lang="en-US" err="1">
                <a:latin typeface="Calibri"/>
                <a:ea typeface="Calibri"/>
                <a:cs typeface="Calibri"/>
              </a:rPr>
              <a:t>Årlig</a:t>
            </a:r>
            <a:r>
              <a:rPr lang="en-US">
                <a:latin typeface="Calibri"/>
                <a:ea typeface="Calibri"/>
                <a:cs typeface="Calibri"/>
              </a:rPr>
              <a:t> melding </a:t>
            </a:r>
            <a:endParaRPr lang="en-US"/>
          </a:p>
        </p:txBody>
      </p:sp>
    </p:spTree>
    <p:extLst>
      <p:ext uri="{BB962C8B-B14F-4D97-AF65-F5344CB8AC3E}">
        <p14:creationId xmlns:p14="http://schemas.microsoft.com/office/powerpoint/2010/main" val="2949001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EE430534-35BF-8976-3288-949D7C834E54}"/>
              </a:ext>
            </a:extLst>
          </p:cNvPr>
          <p:cNvSpPr>
            <a:spLocks noGrp="1"/>
          </p:cNvSpPr>
          <p:nvPr>
            <p:ph type="pic" sz="quarter" idx="10"/>
          </p:nvPr>
        </p:nvSpPr>
        <p:spPr>
          <a:xfrm>
            <a:off x="-86124" y="-133185"/>
            <a:ext cx="12222366" cy="6881164"/>
          </a:xfrm>
        </p:spPr>
        <p:txBody>
          <a:bodyPr/>
          <a:lstStyle/>
          <a:p>
            <a:endParaRPr lang="nb-NO"/>
          </a:p>
        </p:txBody>
      </p:sp>
      <p:sp>
        <p:nvSpPr>
          <p:cNvPr id="3" name="Rektangel: avrundede hjørner 2">
            <a:extLst>
              <a:ext uri="{FF2B5EF4-FFF2-40B4-BE49-F238E27FC236}">
                <a16:creationId xmlns:a16="http://schemas.microsoft.com/office/drawing/2014/main" id="{97E15E70-482A-A375-7A6D-DDA0BB3A6F68}"/>
              </a:ext>
            </a:extLst>
          </p:cNvPr>
          <p:cNvSpPr/>
          <p:nvPr/>
        </p:nvSpPr>
        <p:spPr>
          <a:xfrm>
            <a:off x="1025719" y="596348"/>
            <a:ext cx="5995283" cy="4526280"/>
          </a:xfrm>
          <a:prstGeom prst="roundRect">
            <a:avLst/>
          </a:prstGeom>
          <a:solidFill>
            <a:schemeClr val="bg2">
              <a:lumMod val="90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a:solidFill>
                  <a:schemeClr val="tx1"/>
                </a:solidFill>
              </a:rPr>
              <a:t>Årlig melding gir et dekkende bilde av virksomheten i Pasientreiser HF i 2025. Administrerende direktør vurderer måloppnåelsen som gjennomgående god. Foretakets hovedoppgaver som nedfelt i vedtekter, oppdragsdokument og andre styrende dokumenter er ivaretatt i tråd med de føringer eier har gitt, og slik at ansvaret foretaket utfører på vegne av RHF-ene innenfor pasientreiseområdet samlet sett er oppfylt. Foretaket har arbeidet godt med kvalitetsforbedrende prosesser, effektiviseringstiltak, økonomistyring og resultatoppfølging.</a:t>
            </a:r>
          </a:p>
        </p:txBody>
      </p:sp>
    </p:spTree>
    <p:extLst>
      <p:ext uri="{BB962C8B-B14F-4D97-AF65-F5344CB8AC3E}">
        <p14:creationId xmlns:p14="http://schemas.microsoft.com/office/powerpoint/2010/main" val="4202505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E289-F2AC-B6EC-8155-E472AC767445}"/>
              </a:ext>
            </a:extLst>
          </p:cNvPr>
          <p:cNvSpPr>
            <a:spLocks noGrp="1"/>
          </p:cNvSpPr>
          <p:nvPr>
            <p:ph type="title"/>
          </p:nvPr>
        </p:nvSpPr>
        <p:spPr/>
        <p:txBody>
          <a:bodyPr/>
          <a:lstStyle/>
          <a:p>
            <a:r>
              <a:rPr lang="en-US" err="1"/>
              <a:t>Områder</a:t>
            </a:r>
            <a:r>
              <a:rPr lang="en-US"/>
              <a:t> </a:t>
            </a:r>
            <a:r>
              <a:rPr lang="en-US" err="1"/>
              <a:t>som</a:t>
            </a:r>
            <a:r>
              <a:rPr lang="en-US"/>
              <a:t> </a:t>
            </a:r>
            <a:r>
              <a:rPr lang="en-US" err="1"/>
              <a:t>har</a:t>
            </a:r>
            <a:r>
              <a:rPr lang="en-US"/>
              <a:t> </a:t>
            </a:r>
            <a:r>
              <a:rPr lang="en-US" err="1"/>
              <a:t>vært</a:t>
            </a:r>
            <a:r>
              <a:rPr lang="en-US"/>
              <a:t> </a:t>
            </a:r>
            <a:r>
              <a:rPr lang="en-US" err="1"/>
              <a:t>prioritert</a:t>
            </a:r>
            <a:r>
              <a:rPr lang="en-US"/>
              <a:t> I 2025</a:t>
            </a:r>
          </a:p>
        </p:txBody>
      </p:sp>
      <p:sp>
        <p:nvSpPr>
          <p:cNvPr id="3" name="Content Placeholder 2">
            <a:extLst>
              <a:ext uri="{FF2B5EF4-FFF2-40B4-BE49-F238E27FC236}">
                <a16:creationId xmlns:a16="http://schemas.microsoft.com/office/drawing/2014/main" id="{B97A6909-11F6-7748-73B8-318E816FE51C}"/>
              </a:ext>
            </a:extLst>
          </p:cNvPr>
          <p:cNvSpPr>
            <a:spLocks noGrp="1"/>
          </p:cNvSpPr>
          <p:nvPr>
            <p:ph idx="1"/>
          </p:nvPr>
        </p:nvSpPr>
        <p:spPr/>
        <p:txBody>
          <a:bodyPr>
            <a:normAutofit fontScale="92500" lnSpcReduction="10000"/>
          </a:bodyPr>
          <a:lstStyle/>
          <a:p>
            <a:r>
              <a:rPr lang="nb-NO" sz="1700"/>
              <a:t>innføre </a:t>
            </a:r>
            <a:r>
              <a:rPr lang="nb-NO" sz="1700" b="1"/>
              <a:t>ny rekvisisjonspraksis (reiseattest) </a:t>
            </a:r>
            <a:r>
              <a:rPr lang="nb-NO" sz="1700"/>
              <a:t>nasjonalt</a:t>
            </a:r>
            <a:r>
              <a:rPr lang="nb-NO" sz="1700" b="1"/>
              <a:t> </a:t>
            </a:r>
            <a:endParaRPr lang="nb-NO" sz="1700"/>
          </a:p>
          <a:p>
            <a:pPr lvl="1"/>
            <a:r>
              <a:rPr lang="nb-NO" sz="1700"/>
              <a:t>Reiseattest for pasienter var en viktig leveranse i 2025. Løsningen har fungert stabilt og uten tekniske utfordringer etter lansering.</a:t>
            </a:r>
          </a:p>
          <a:p>
            <a:r>
              <a:rPr lang="nb-NO" sz="1700" b="1"/>
              <a:t> </a:t>
            </a:r>
            <a:r>
              <a:rPr lang="nb-NO" sz="1700"/>
              <a:t>igangsette utviklingen av </a:t>
            </a:r>
            <a:r>
              <a:rPr lang="nb-NO" sz="1700" b="1"/>
              <a:t>nasjonal planlegging og optimering av organiserte </a:t>
            </a:r>
            <a:r>
              <a:rPr lang="nb-NO" sz="1700" b="1" err="1"/>
              <a:t>pasientreiser</a:t>
            </a:r>
            <a:r>
              <a:rPr lang="nb-NO" sz="1700" b="1"/>
              <a:t> (NAPO)</a:t>
            </a:r>
            <a:endParaRPr lang="nb-NO" sz="1700"/>
          </a:p>
          <a:p>
            <a:pPr lvl="1"/>
            <a:r>
              <a:rPr lang="nb-NO" sz="1700"/>
              <a:t>Utviklingsløpet med mål om å løse behovene for felles planlegging av </a:t>
            </a:r>
            <a:r>
              <a:rPr lang="nb-NO" sz="1700" err="1"/>
              <a:t>pasientreiser</a:t>
            </a:r>
            <a:r>
              <a:rPr lang="nb-NO" sz="1700"/>
              <a:t> med rekvisisjon har startet i tråd med oppdraget som AD-møtet har godkjent, inkludert investeringsrammen.</a:t>
            </a:r>
          </a:p>
          <a:p>
            <a:r>
              <a:rPr lang="nb-NO" sz="1700"/>
              <a:t> utvikle og innføre </a:t>
            </a:r>
            <a:r>
              <a:rPr lang="nb-NO" sz="1700" b="1"/>
              <a:t>avvik og klager på </a:t>
            </a:r>
            <a:r>
              <a:rPr lang="nb-NO" sz="1700" b="1" err="1"/>
              <a:t>Helsenorge</a:t>
            </a:r>
            <a:endParaRPr lang="nb-NO" sz="1700"/>
          </a:p>
          <a:p>
            <a:pPr lvl="1"/>
            <a:r>
              <a:rPr lang="nb-NO" sz="1700"/>
              <a:t>Arbeidet med løsningen for avvik og klage er forsinket. Testing og pilotering vil starte første kvartal av 2026.</a:t>
            </a:r>
          </a:p>
          <a:p>
            <a:r>
              <a:rPr lang="nb-NO" sz="1700"/>
              <a:t>sikre</a:t>
            </a:r>
            <a:r>
              <a:rPr lang="nb-NO" sz="1700" b="1"/>
              <a:t> informasjonssikkerhet og personvern </a:t>
            </a:r>
            <a:r>
              <a:rPr lang="nb-NO" sz="1700"/>
              <a:t>i arbeidet vårt</a:t>
            </a:r>
          </a:p>
          <a:p>
            <a:pPr lvl="1"/>
            <a:r>
              <a:rPr lang="nb-NO" sz="1700"/>
              <a:t>Foretaket arbeider systematisk med å kontrollere etterlevelse av Normens krav, lukke avvik og styrke sikkerhetskulturen blant ansatte.</a:t>
            </a:r>
          </a:p>
          <a:p>
            <a:r>
              <a:rPr lang="nb-NO" sz="1700"/>
              <a:t> videreutvikle </a:t>
            </a:r>
            <a:r>
              <a:rPr lang="nb-NO" sz="1700" b="1"/>
              <a:t>kvalitet og leveranser </a:t>
            </a:r>
            <a:r>
              <a:rPr lang="nb-NO" sz="1700"/>
              <a:t>for reiser uten rekvisisjon (reisestøtte)</a:t>
            </a:r>
          </a:p>
          <a:p>
            <a:pPr lvl="1"/>
            <a:r>
              <a:rPr lang="nb-NO" sz="1700"/>
              <a:t>Tjenesteområdet reisestøtte er videreutviklet i tråd med målene i økonomisk langtidsplan, med styringsindikatorene for 2025 som førende.</a:t>
            </a:r>
          </a:p>
          <a:p>
            <a:r>
              <a:rPr lang="nb-NO" sz="1700"/>
              <a:t> videreutvikle arbeidsprosesser og systemer i tråd med </a:t>
            </a:r>
            <a:r>
              <a:rPr lang="nb-NO" sz="1700" b="1"/>
              <a:t>endringer i pasientreiseforskriften</a:t>
            </a:r>
            <a:endParaRPr lang="nb-NO" sz="1700"/>
          </a:p>
          <a:p>
            <a:pPr lvl="1"/>
            <a:r>
              <a:rPr lang="nb-NO" sz="1700"/>
              <a:t>Endringer i pasientreiseforskriften i 2025 er håndtert gjennom justeringer i prosesser, teknologi og organisering</a:t>
            </a:r>
          </a:p>
          <a:p>
            <a:endParaRPr lang="en-US"/>
          </a:p>
        </p:txBody>
      </p:sp>
    </p:spTree>
    <p:extLst>
      <p:ext uri="{BB962C8B-B14F-4D97-AF65-F5344CB8AC3E}">
        <p14:creationId xmlns:p14="http://schemas.microsoft.com/office/powerpoint/2010/main" val="2057874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A97BA4-6007-67CF-923A-34DF8F996C51}"/>
              </a:ext>
            </a:extLst>
          </p:cNvPr>
          <p:cNvSpPr>
            <a:spLocks noGrp="1"/>
          </p:cNvSpPr>
          <p:nvPr>
            <p:ph type="body" sz="quarter" idx="10"/>
          </p:nvPr>
        </p:nvSpPr>
        <p:spPr>
          <a:xfrm>
            <a:off x="761064" y="1533689"/>
            <a:ext cx="11293113" cy="5049991"/>
          </a:xfrm>
        </p:spPr>
        <p:txBody>
          <a:bodyPr vert="horz" lIns="91440" tIns="45720" rIns="91440" bIns="45720" numCol="2" rtlCol="0" anchor="t">
            <a:noAutofit/>
          </a:bodyPr>
          <a:lstStyle/>
          <a:p>
            <a:pPr marL="171450" indent="-171450"/>
            <a:r>
              <a:rPr lang="en-US" sz="1800">
                <a:latin typeface="Calibri"/>
                <a:ea typeface="Calibri"/>
                <a:cs typeface="Calibri"/>
              </a:rPr>
              <a:t>01-2026  </a:t>
            </a:r>
            <a:r>
              <a:rPr lang="en-US" sz="1800" err="1">
                <a:latin typeface="Calibri"/>
                <a:ea typeface="Calibri"/>
                <a:cs typeface="Calibri"/>
              </a:rPr>
              <a:t>Godkjenning</a:t>
            </a:r>
            <a:r>
              <a:rPr lang="en-US" sz="1800">
                <a:latin typeface="Calibri"/>
                <a:ea typeface="Calibri"/>
                <a:cs typeface="Calibri"/>
              </a:rPr>
              <a:t> av </a:t>
            </a:r>
            <a:r>
              <a:rPr lang="en-US" sz="1800" err="1">
                <a:latin typeface="Calibri"/>
                <a:ea typeface="Calibri"/>
                <a:cs typeface="Calibri"/>
              </a:rPr>
              <a:t>protokoll</a:t>
            </a:r>
            <a:r>
              <a:rPr lang="en-US" sz="1800">
                <a:latin typeface="Calibri"/>
                <a:ea typeface="Calibri"/>
                <a:cs typeface="Calibri"/>
              </a:rPr>
              <a:t>  </a:t>
            </a:r>
            <a:endParaRPr lang="en-US" sz="1800"/>
          </a:p>
          <a:p>
            <a:pPr marL="171450" indent="-171450"/>
            <a:r>
              <a:rPr lang="en-US" sz="1800">
                <a:latin typeface="Calibri"/>
                <a:ea typeface="Calibri"/>
                <a:cs typeface="Calibri"/>
              </a:rPr>
              <a:t>02-2026 </a:t>
            </a:r>
            <a:r>
              <a:rPr lang="en-US" sz="1800" err="1">
                <a:latin typeface="Calibri"/>
                <a:ea typeface="Calibri"/>
                <a:cs typeface="Calibri"/>
              </a:rPr>
              <a:t>Informasjon</a:t>
            </a:r>
            <a:r>
              <a:rPr lang="en-US" sz="1800">
                <a:latin typeface="Calibri"/>
                <a:ea typeface="Calibri"/>
                <a:cs typeface="Calibri"/>
              </a:rPr>
              <a:t> </a:t>
            </a:r>
            <a:r>
              <a:rPr lang="en-US" sz="1800" err="1">
                <a:latin typeface="Calibri"/>
                <a:ea typeface="Calibri"/>
                <a:cs typeface="Calibri"/>
              </a:rPr>
              <a:t>fra</a:t>
            </a:r>
            <a:r>
              <a:rPr lang="en-US" sz="1800">
                <a:latin typeface="Calibri"/>
                <a:ea typeface="Calibri"/>
                <a:cs typeface="Calibri"/>
              </a:rPr>
              <a:t> </a:t>
            </a:r>
            <a:r>
              <a:rPr lang="en-US" sz="1800" err="1">
                <a:latin typeface="Calibri"/>
                <a:ea typeface="Calibri"/>
                <a:cs typeface="Calibri"/>
              </a:rPr>
              <a:t>avdeling</a:t>
            </a:r>
            <a:r>
              <a:rPr lang="en-US" sz="1800">
                <a:latin typeface="Calibri"/>
                <a:ea typeface="Calibri"/>
                <a:cs typeface="Calibri"/>
              </a:rPr>
              <a:t> for </a:t>
            </a:r>
            <a:r>
              <a:rPr lang="en-US" sz="1800" err="1">
                <a:latin typeface="Calibri"/>
                <a:ea typeface="Calibri"/>
                <a:cs typeface="Calibri"/>
              </a:rPr>
              <a:t>reisestøtte</a:t>
            </a:r>
            <a:r>
              <a:rPr lang="en-US" sz="1800">
                <a:solidFill>
                  <a:srgbClr val="FF0000"/>
                </a:solidFill>
                <a:latin typeface="Calibri"/>
                <a:ea typeface="Calibri"/>
                <a:cs typeface="Calibri"/>
              </a:rPr>
              <a:t> </a:t>
            </a:r>
            <a:endParaRPr lang="en-US" sz="1800">
              <a:solidFill>
                <a:srgbClr val="FF0000"/>
              </a:solidFill>
            </a:endParaRPr>
          </a:p>
          <a:p>
            <a:pPr marL="171450" indent="-171450"/>
            <a:r>
              <a:rPr lang="en-US" sz="1800">
                <a:latin typeface="Calibri"/>
                <a:ea typeface="Calibri"/>
                <a:cs typeface="Calibri"/>
              </a:rPr>
              <a:t>03-2026  </a:t>
            </a:r>
            <a:r>
              <a:rPr lang="en-US" sz="1800" err="1">
                <a:latin typeface="Calibri"/>
                <a:ea typeface="Calibri"/>
                <a:cs typeface="Calibri"/>
              </a:rPr>
              <a:t>Virksomhetsrapport</a:t>
            </a:r>
            <a:r>
              <a:rPr lang="en-US" sz="1800">
                <a:latin typeface="Calibri"/>
                <a:ea typeface="Calibri"/>
                <a:cs typeface="Calibri"/>
              </a:rPr>
              <a:t> per 31. </a:t>
            </a:r>
            <a:r>
              <a:rPr lang="en-US" sz="1800" err="1">
                <a:latin typeface="Calibri"/>
                <a:ea typeface="Calibri"/>
                <a:cs typeface="Calibri"/>
              </a:rPr>
              <a:t>desember</a:t>
            </a:r>
            <a:r>
              <a:rPr lang="en-US" sz="1800">
                <a:latin typeface="Calibri"/>
                <a:ea typeface="Calibri"/>
                <a:cs typeface="Calibri"/>
              </a:rPr>
              <a:t> 2025</a:t>
            </a:r>
            <a:endParaRPr lang="en-US" sz="1800">
              <a:solidFill>
                <a:srgbClr val="FF0000"/>
              </a:solidFill>
            </a:endParaRPr>
          </a:p>
          <a:p>
            <a:pPr marL="171450" indent="-171450"/>
            <a:r>
              <a:rPr lang="en-US" sz="1800">
                <a:latin typeface="Calibri"/>
                <a:ea typeface="Calibri"/>
                <a:cs typeface="Calibri"/>
              </a:rPr>
              <a:t>04-2026  </a:t>
            </a:r>
            <a:r>
              <a:rPr lang="en-US" sz="1800" err="1">
                <a:latin typeface="Calibri"/>
                <a:ea typeface="Calibri"/>
                <a:cs typeface="Calibri"/>
              </a:rPr>
              <a:t>Årlig</a:t>
            </a:r>
            <a:r>
              <a:rPr lang="en-US" sz="1800">
                <a:latin typeface="Calibri"/>
                <a:ea typeface="Calibri"/>
                <a:cs typeface="Calibri"/>
              </a:rPr>
              <a:t> melding</a:t>
            </a:r>
            <a:endParaRPr lang="en-US" sz="1800">
              <a:solidFill>
                <a:srgbClr val="FF0000"/>
              </a:solidFill>
            </a:endParaRPr>
          </a:p>
          <a:p>
            <a:pPr marL="171450" indent="-171450"/>
            <a:r>
              <a:rPr lang="en-US" sz="1800">
                <a:latin typeface="Calibri"/>
                <a:ea typeface="Calibri"/>
                <a:cs typeface="Calibri"/>
              </a:rPr>
              <a:t>05-2026 Andre </a:t>
            </a:r>
            <a:r>
              <a:rPr lang="en-US" sz="1800" err="1">
                <a:latin typeface="Calibri"/>
                <a:ea typeface="Calibri"/>
                <a:cs typeface="Calibri"/>
              </a:rPr>
              <a:t>styresaker</a:t>
            </a:r>
            <a:r>
              <a:rPr lang="en-US" sz="1800">
                <a:latin typeface="Calibri"/>
                <a:ea typeface="Calibri"/>
                <a:cs typeface="Calibri"/>
              </a:rPr>
              <a:t>: </a:t>
            </a:r>
            <a:r>
              <a:rPr lang="en-US" sz="1800" err="1">
                <a:latin typeface="Calibri"/>
                <a:ea typeface="Calibri"/>
                <a:cs typeface="Calibri"/>
              </a:rPr>
              <a:t>Revisjonsplan</a:t>
            </a:r>
            <a:r>
              <a:rPr lang="en-US" sz="1800">
                <a:latin typeface="Calibri"/>
                <a:ea typeface="Calibri"/>
                <a:cs typeface="Calibri"/>
              </a:rPr>
              <a:t> </a:t>
            </a:r>
            <a:endParaRPr lang="en-US" sz="1800">
              <a:solidFill>
                <a:srgbClr val="FF0000"/>
              </a:solidFill>
            </a:endParaRPr>
          </a:p>
          <a:p>
            <a:pPr marL="171450" indent="-171450"/>
            <a:r>
              <a:rPr lang="en-US" sz="1800">
                <a:latin typeface="Calibri"/>
                <a:ea typeface="Calibri"/>
                <a:cs typeface="Calibri"/>
              </a:rPr>
              <a:t>06-2026 </a:t>
            </a:r>
            <a:r>
              <a:rPr lang="en-US" sz="1800" err="1">
                <a:latin typeface="Calibri"/>
                <a:ea typeface="Calibri"/>
                <a:cs typeface="Calibri"/>
              </a:rPr>
              <a:t>Årsrapport</a:t>
            </a:r>
            <a:r>
              <a:rPr lang="en-US" sz="1800">
                <a:latin typeface="Calibri"/>
                <a:ea typeface="Calibri"/>
                <a:cs typeface="Calibri"/>
              </a:rPr>
              <a:t> 2025 </a:t>
            </a:r>
            <a:endParaRPr lang="en-US" sz="1800"/>
          </a:p>
          <a:p>
            <a:pPr marL="171450" indent="-171450"/>
            <a:r>
              <a:rPr lang="en-US" sz="1800">
                <a:latin typeface="Calibri"/>
                <a:ea typeface="Calibri"/>
                <a:cs typeface="Calibri"/>
              </a:rPr>
              <a:t>07-2026 </a:t>
            </a:r>
            <a:r>
              <a:rPr lang="en-US" sz="1800" err="1">
                <a:latin typeface="Calibri"/>
                <a:ea typeface="Calibri"/>
                <a:cs typeface="Calibri"/>
              </a:rPr>
              <a:t>Fullmakt</a:t>
            </a:r>
            <a:r>
              <a:rPr lang="en-US" sz="1800">
                <a:latin typeface="Calibri"/>
                <a:ea typeface="Calibri"/>
                <a:cs typeface="Calibri"/>
              </a:rPr>
              <a:t> for </a:t>
            </a:r>
            <a:r>
              <a:rPr lang="en-US" sz="1800" err="1">
                <a:latin typeface="Calibri"/>
                <a:ea typeface="Calibri"/>
                <a:cs typeface="Calibri"/>
              </a:rPr>
              <a:t>pasientreiser</a:t>
            </a:r>
            <a:endParaRPr lang="en-US" sz="1800">
              <a:solidFill>
                <a:srgbClr val="003087"/>
              </a:solidFill>
              <a:latin typeface="Calibri"/>
              <a:ea typeface="Calibri"/>
              <a:cs typeface="Calibri"/>
            </a:endParaRPr>
          </a:p>
          <a:p>
            <a:pPr marL="171450" indent="-171450"/>
            <a:endParaRPr lang="en-US" sz="1800">
              <a:latin typeface="Calibri"/>
              <a:ea typeface="Calibri"/>
              <a:cs typeface="Calibri"/>
            </a:endParaRPr>
          </a:p>
          <a:p>
            <a:pPr marL="171450" indent="-171450"/>
            <a:endParaRPr lang="en-US" sz="1800">
              <a:latin typeface="Calibri"/>
              <a:ea typeface="Calibri"/>
              <a:cs typeface="Calibri"/>
            </a:endParaRPr>
          </a:p>
          <a:p>
            <a:pPr marL="171450" indent="-171450"/>
            <a:endParaRPr lang="en-US" sz="1800">
              <a:latin typeface="Calibri"/>
              <a:ea typeface="Calibri"/>
              <a:cs typeface="Calibri"/>
            </a:endParaRPr>
          </a:p>
          <a:p>
            <a:pPr marL="171450" indent="-171450"/>
            <a:endParaRPr lang="en-US" sz="1800">
              <a:latin typeface="Calibri"/>
              <a:ea typeface="Calibri"/>
              <a:cs typeface="Calibri"/>
            </a:endParaRPr>
          </a:p>
          <a:p>
            <a:pPr marL="171450" indent="-171450"/>
            <a:endParaRPr lang="en-US" sz="1800">
              <a:latin typeface="Calibri"/>
              <a:ea typeface="Calibri"/>
              <a:cs typeface="Calibri"/>
            </a:endParaRPr>
          </a:p>
          <a:p>
            <a:pPr marL="171450" indent="-171450"/>
            <a:endParaRPr lang="en-US" sz="1800">
              <a:latin typeface="Calibri"/>
              <a:ea typeface="Calibri"/>
              <a:cs typeface="Calibri"/>
            </a:endParaRPr>
          </a:p>
          <a:p>
            <a:pPr marL="171450" indent="-171450"/>
            <a:r>
              <a:rPr lang="en-US" sz="1800">
                <a:latin typeface="Calibri"/>
                <a:ea typeface="Calibri"/>
                <a:cs typeface="Calibri"/>
              </a:rPr>
              <a:t>08-2026 </a:t>
            </a:r>
            <a:r>
              <a:rPr lang="en-US" sz="1800" err="1">
                <a:latin typeface="Calibri"/>
                <a:ea typeface="Calibri"/>
                <a:cs typeface="Calibri"/>
              </a:rPr>
              <a:t>Orientering</a:t>
            </a:r>
            <a:r>
              <a:rPr lang="en-US" sz="1800">
                <a:latin typeface="Calibri"/>
                <a:ea typeface="Calibri"/>
                <a:cs typeface="Calibri"/>
              </a:rPr>
              <a:t> </a:t>
            </a:r>
            <a:r>
              <a:rPr lang="en-US" sz="1800" err="1">
                <a:latin typeface="Calibri"/>
                <a:ea typeface="Calibri"/>
                <a:cs typeface="Calibri"/>
              </a:rPr>
              <a:t>fra</a:t>
            </a:r>
            <a:r>
              <a:rPr lang="en-US" sz="1800">
                <a:latin typeface="Calibri"/>
                <a:ea typeface="Calibri"/>
                <a:cs typeface="Calibri"/>
              </a:rPr>
              <a:t> </a:t>
            </a:r>
            <a:r>
              <a:rPr lang="en-US" sz="1800" err="1">
                <a:latin typeface="Calibri"/>
                <a:ea typeface="Calibri"/>
                <a:cs typeface="Calibri"/>
              </a:rPr>
              <a:t>samhandlingsarenaer</a:t>
            </a:r>
            <a:r>
              <a:rPr lang="en-US" sz="1800">
                <a:latin typeface="Calibri"/>
                <a:ea typeface="Calibri"/>
                <a:cs typeface="Calibri"/>
              </a:rPr>
              <a:t> v/</a:t>
            </a:r>
            <a:r>
              <a:rPr lang="en-US" sz="1800" err="1">
                <a:latin typeface="Calibri"/>
                <a:ea typeface="Calibri"/>
                <a:cs typeface="Calibri"/>
              </a:rPr>
              <a:t>representanter</a:t>
            </a:r>
            <a:r>
              <a:rPr lang="en-US" sz="1800">
                <a:latin typeface="Calibri"/>
                <a:ea typeface="Calibri"/>
                <a:cs typeface="Calibri"/>
              </a:rPr>
              <a:t> </a:t>
            </a:r>
            <a:r>
              <a:rPr lang="en-US" sz="1800" err="1">
                <a:latin typeface="Calibri"/>
                <a:ea typeface="Calibri"/>
                <a:cs typeface="Calibri"/>
              </a:rPr>
              <a:t>fra</a:t>
            </a:r>
            <a:r>
              <a:rPr lang="en-US" sz="1800">
                <a:latin typeface="Calibri"/>
                <a:ea typeface="Calibri"/>
                <a:cs typeface="Calibri"/>
              </a:rPr>
              <a:t> </a:t>
            </a:r>
            <a:r>
              <a:rPr lang="en-US" sz="1800" err="1">
                <a:latin typeface="Calibri"/>
                <a:ea typeface="Calibri"/>
                <a:cs typeface="Calibri"/>
              </a:rPr>
              <a:t>brukerutvalget</a:t>
            </a:r>
            <a:r>
              <a:rPr lang="en-US" sz="1800">
                <a:latin typeface="Calibri"/>
                <a:ea typeface="Calibri"/>
                <a:cs typeface="Calibri"/>
              </a:rPr>
              <a:t> </a:t>
            </a:r>
            <a:endParaRPr lang="en-US" sz="1800"/>
          </a:p>
          <a:p>
            <a:pPr marL="171450" indent="-171450"/>
            <a:r>
              <a:rPr lang="en-US" sz="1800">
                <a:latin typeface="Calibri"/>
                <a:ea typeface="Calibri"/>
                <a:cs typeface="Calibri"/>
              </a:rPr>
              <a:t>09-2026 Klage og avvik</a:t>
            </a:r>
            <a:endParaRPr lang="en-US" sz="1800">
              <a:solidFill>
                <a:srgbClr val="FF0000"/>
              </a:solidFill>
            </a:endParaRPr>
          </a:p>
          <a:p>
            <a:pPr marL="171450" indent="-171450"/>
            <a:r>
              <a:rPr lang="en-US" sz="1800">
                <a:latin typeface="Calibri"/>
                <a:ea typeface="Calibri"/>
                <a:cs typeface="Calibri"/>
              </a:rPr>
              <a:t>10-2026 Status for </a:t>
            </a:r>
            <a:r>
              <a:rPr lang="en-US" sz="1800" err="1">
                <a:latin typeface="Calibri"/>
                <a:ea typeface="Calibri"/>
                <a:cs typeface="Calibri"/>
              </a:rPr>
              <a:t>Nasjonal</a:t>
            </a:r>
            <a:r>
              <a:rPr lang="en-US" sz="1800">
                <a:latin typeface="Calibri"/>
                <a:ea typeface="Calibri"/>
                <a:cs typeface="Calibri"/>
              </a:rPr>
              <a:t> </a:t>
            </a:r>
            <a:r>
              <a:rPr lang="en-US" sz="1800" err="1">
                <a:latin typeface="Calibri"/>
                <a:ea typeface="Calibri"/>
                <a:cs typeface="Calibri"/>
              </a:rPr>
              <a:t>planlegging</a:t>
            </a:r>
            <a:r>
              <a:rPr lang="en-US" sz="1800">
                <a:latin typeface="Calibri"/>
                <a:ea typeface="Calibri"/>
                <a:cs typeface="Calibri"/>
              </a:rPr>
              <a:t> og </a:t>
            </a:r>
            <a:r>
              <a:rPr lang="en-US" sz="1800" err="1">
                <a:latin typeface="Calibri"/>
                <a:ea typeface="Calibri"/>
                <a:cs typeface="Calibri"/>
              </a:rPr>
              <a:t>optimering</a:t>
            </a:r>
            <a:r>
              <a:rPr lang="en-US" sz="1800">
                <a:latin typeface="Calibri"/>
                <a:ea typeface="Calibri"/>
                <a:cs typeface="Calibri"/>
              </a:rPr>
              <a:t> av </a:t>
            </a:r>
            <a:r>
              <a:rPr lang="en-US" sz="1800" err="1">
                <a:latin typeface="Calibri"/>
                <a:ea typeface="Calibri"/>
                <a:cs typeface="Calibri"/>
              </a:rPr>
              <a:t>organiserte</a:t>
            </a:r>
            <a:r>
              <a:rPr lang="en-US" sz="1800">
                <a:latin typeface="Calibri"/>
                <a:ea typeface="Calibri"/>
                <a:cs typeface="Calibri"/>
              </a:rPr>
              <a:t> </a:t>
            </a:r>
            <a:r>
              <a:rPr lang="en-US" sz="1800" err="1">
                <a:latin typeface="Calibri"/>
                <a:ea typeface="Calibri"/>
                <a:cs typeface="Calibri"/>
              </a:rPr>
              <a:t>pasientreiser</a:t>
            </a:r>
            <a:r>
              <a:rPr lang="en-US" sz="1800">
                <a:latin typeface="Calibri"/>
                <a:ea typeface="Calibri"/>
                <a:cs typeface="Calibri"/>
              </a:rPr>
              <a:t> </a:t>
            </a:r>
            <a:endParaRPr lang="en-US" sz="1800">
              <a:solidFill>
                <a:srgbClr val="000000"/>
              </a:solidFill>
            </a:endParaRPr>
          </a:p>
          <a:p>
            <a:pPr marL="171450" indent="-171450"/>
            <a:r>
              <a:rPr lang="en-US" sz="1800">
                <a:latin typeface="Calibri"/>
                <a:ea typeface="Calibri"/>
                <a:cs typeface="Calibri"/>
              </a:rPr>
              <a:t>11-2026  Status </a:t>
            </a:r>
            <a:r>
              <a:rPr lang="en-US" sz="1800" err="1">
                <a:latin typeface="Calibri"/>
                <a:ea typeface="Calibri"/>
                <a:cs typeface="Calibri"/>
              </a:rPr>
              <a:t>reiseattester</a:t>
            </a:r>
            <a:r>
              <a:rPr lang="en-US" sz="1800">
                <a:latin typeface="Calibri"/>
                <a:ea typeface="Calibri"/>
                <a:cs typeface="Calibri"/>
              </a:rPr>
              <a:t> for </a:t>
            </a:r>
            <a:r>
              <a:rPr lang="en-US" sz="1800" err="1">
                <a:latin typeface="Calibri"/>
                <a:ea typeface="Calibri"/>
                <a:cs typeface="Calibri"/>
              </a:rPr>
              <a:t>pasienter</a:t>
            </a:r>
            <a:r>
              <a:rPr lang="en-US" sz="1800">
                <a:latin typeface="Calibri"/>
                <a:ea typeface="Calibri"/>
                <a:cs typeface="Calibri"/>
              </a:rPr>
              <a:t> </a:t>
            </a:r>
            <a:endParaRPr lang="en-US" sz="1800"/>
          </a:p>
          <a:p>
            <a:pPr marL="171450" indent="-171450"/>
            <a:r>
              <a:rPr lang="en-US" sz="1800">
                <a:latin typeface="Calibri"/>
                <a:ea typeface="Calibri"/>
                <a:cs typeface="Calibri"/>
              </a:rPr>
              <a:t>12-2026 Tertial </a:t>
            </a:r>
            <a:r>
              <a:rPr lang="en-US" sz="1800" err="1">
                <a:latin typeface="Calibri"/>
                <a:ea typeface="Calibri"/>
                <a:cs typeface="Calibri"/>
              </a:rPr>
              <a:t>medierapport</a:t>
            </a:r>
            <a:r>
              <a:rPr lang="en-US" sz="1800">
                <a:latin typeface="Calibri"/>
                <a:ea typeface="Calibri"/>
                <a:cs typeface="Calibri"/>
              </a:rPr>
              <a:t> </a:t>
            </a:r>
            <a:endParaRPr lang="en-US" sz="1800"/>
          </a:p>
          <a:p>
            <a:pPr marL="171450" indent="-171450"/>
            <a:r>
              <a:rPr lang="en-US" sz="1800">
                <a:latin typeface="Calibri"/>
                <a:ea typeface="Calibri"/>
                <a:cs typeface="Calibri"/>
              </a:rPr>
              <a:t>13-2026 </a:t>
            </a:r>
            <a:r>
              <a:rPr lang="en-US" sz="1800" err="1">
                <a:latin typeface="Calibri"/>
                <a:ea typeface="Calibri"/>
                <a:cs typeface="Calibri"/>
              </a:rPr>
              <a:t>Helsenorge</a:t>
            </a:r>
            <a:r>
              <a:rPr lang="en-US" sz="1800">
                <a:latin typeface="Calibri"/>
                <a:ea typeface="Calibri"/>
                <a:cs typeface="Calibri"/>
              </a:rPr>
              <a:t> 2025 </a:t>
            </a:r>
            <a:endParaRPr lang="en-US" sz="1800"/>
          </a:p>
          <a:p>
            <a:pPr marL="171450" indent="-171450"/>
            <a:r>
              <a:rPr lang="en-US" sz="1800" err="1">
                <a:latin typeface="Calibri"/>
                <a:ea typeface="Calibri"/>
                <a:cs typeface="Calibri"/>
              </a:rPr>
              <a:t>Eventuelt</a:t>
            </a:r>
            <a:r>
              <a:rPr lang="en-US" sz="1800">
                <a:latin typeface="Calibri"/>
                <a:ea typeface="Calibri"/>
                <a:cs typeface="Calibri"/>
              </a:rPr>
              <a:t>: </a:t>
            </a:r>
            <a:endParaRPr lang="en-US" sz="1800"/>
          </a:p>
          <a:p>
            <a:pPr marL="628650" lvl="1" indent="-171450">
              <a:buFont typeface="Courier New" panose="020B0604020202020204" pitchFamily="34" charset="0"/>
              <a:buChar char="o"/>
            </a:pPr>
            <a:r>
              <a:rPr lang="en-US" sz="1800" err="1">
                <a:latin typeface="Calibri"/>
                <a:ea typeface="Calibri"/>
                <a:cs typeface="Calibri"/>
              </a:rPr>
              <a:t>Satser</a:t>
            </a:r>
            <a:r>
              <a:rPr lang="en-US" sz="1800">
                <a:latin typeface="Calibri"/>
                <a:ea typeface="Calibri"/>
                <a:cs typeface="Calibri"/>
              </a:rPr>
              <a:t> for 2026  </a:t>
            </a:r>
            <a:endParaRPr lang="en-US" sz="1800"/>
          </a:p>
          <a:p>
            <a:pPr marL="628650" lvl="1" indent="-171450">
              <a:buFont typeface="Courier New" panose="020B0604020202020204" pitchFamily="34" charset="0"/>
              <a:buChar char="o"/>
            </a:pPr>
            <a:r>
              <a:rPr lang="en-US" sz="1800" err="1">
                <a:latin typeface="Calibri"/>
                <a:ea typeface="Calibri"/>
                <a:cs typeface="Calibri"/>
              </a:rPr>
              <a:t>Samhandling</a:t>
            </a:r>
            <a:r>
              <a:rPr lang="en-US" sz="1800">
                <a:latin typeface="Calibri"/>
                <a:ea typeface="Calibri"/>
                <a:cs typeface="Calibri"/>
              </a:rPr>
              <a:t> av </a:t>
            </a:r>
            <a:r>
              <a:rPr lang="en-US" sz="1800" err="1">
                <a:latin typeface="Calibri"/>
                <a:ea typeface="Calibri"/>
                <a:cs typeface="Calibri"/>
              </a:rPr>
              <a:t>offentlig</a:t>
            </a:r>
            <a:r>
              <a:rPr lang="en-US" sz="1800">
                <a:latin typeface="Calibri"/>
                <a:ea typeface="Calibri"/>
                <a:cs typeface="Calibri"/>
              </a:rPr>
              <a:t> </a:t>
            </a:r>
            <a:r>
              <a:rPr lang="en-US" sz="1800" err="1">
                <a:latin typeface="Calibri"/>
                <a:ea typeface="Calibri"/>
                <a:cs typeface="Calibri"/>
              </a:rPr>
              <a:t>betalt</a:t>
            </a:r>
            <a:r>
              <a:rPr lang="en-US" sz="1800">
                <a:latin typeface="Calibri"/>
                <a:ea typeface="Calibri"/>
                <a:cs typeface="Calibri"/>
              </a:rPr>
              <a:t> transport   </a:t>
            </a:r>
            <a:endParaRPr lang="en-US" sz="1800"/>
          </a:p>
          <a:p>
            <a:pPr marL="628650" lvl="1" indent="-171450">
              <a:buFont typeface="Courier New" panose="020B0604020202020204" pitchFamily="34" charset="0"/>
              <a:buChar char="o"/>
            </a:pPr>
            <a:r>
              <a:rPr lang="en-US" sz="1800" err="1">
                <a:latin typeface="Calibri"/>
                <a:ea typeface="Calibri"/>
                <a:cs typeface="Calibri"/>
              </a:rPr>
              <a:t>Satser</a:t>
            </a:r>
            <a:r>
              <a:rPr lang="en-US" sz="1800">
                <a:latin typeface="Calibri"/>
                <a:ea typeface="Calibri"/>
                <a:cs typeface="Calibri"/>
              </a:rPr>
              <a:t> for </a:t>
            </a:r>
            <a:r>
              <a:rPr lang="en-US" sz="1800" err="1">
                <a:latin typeface="Calibri"/>
                <a:ea typeface="Calibri"/>
                <a:cs typeface="Calibri"/>
              </a:rPr>
              <a:t>brukermedvirkning</a:t>
            </a:r>
            <a:r>
              <a:rPr lang="en-US" sz="1800">
                <a:latin typeface="Calibri"/>
                <a:ea typeface="Calibri"/>
                <a:cs typeface="Calibri"/>
              </a:rPr>
              <a:t> </a:t>
            </a:r>
            <a:endParaRPr lang="en-US" sz="1800"/>
          </a:p>
          <a:p>
            <a:endParaRPr lang="en-US" sz="1800"/>
          </a:p>
        </p:txBody>
      </p:sp>
    </p:spTree>
    <p:extLst>
      <p:ext uri="{BB962C8B-B14F-4D97-AF65-F5344CB8AC3E}">
        <p14:creationId xmlns:p14="http://schemas.microsoft.com/office/powerpoint/2010/main" val="4027487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68811-38C5-7ADF-36EB-307424BA3350}"/>
              </a:ext>
            </a:extLst>
          </p:cNvPr>
          <p:cNvSpPr>
            <a:spLocks noGrp="1"/>
          </p:cNvSpPr>
          <p:nvPr>
            <p:ph type="title"/>
          </p:nvPr>
        </p:nvSpPr>
        <p:spPr/>
        <p:txBody>
          <a:bodyPr/>
          <a:lstStyle/>
          <a:p>
            <a:r>
              <a:rPr lang="en-US">
                <a:latin typeface="Calibri"/>
                <a:ea typeface="Calibri"/>
                <a:cs typeface="Calibri"/>
              </a:rPr>
              <a:t>05-2026 Andre </a:t>
            </a:r>
            <a:r>
              <a:rPr lang="en-US" err="1">
                <a:latin typeface="Calibri"/>
                <a:ea typeface="Calibri"/>
                <a:cs typeface="Calibri"/>
              </a:rPr>
              <a:t>styresaker</a:t>
            </a:r>
            <a:r>
              <a:rPr lang="en-US">
                <a:latin typeface="Calibri"/>
                <a:ea typeface="Calibri"/>
                <a:cs typeface="Calibri"/>
              </a:rPr>
              <a:t>: </a:t>
            </a:r>
            <a:r>
              <a:rPr lang="en-US" err="1">
                <a:latin typeface="Calibri"/>
                <a:ea typeface="Calibri"/>
                <a:cs typeface="Calibri"/>
              </a:rPr>
              <a:t>Revisjonsplan</a:t>
            </a:r>
            <a:endParaRPr lang="en-US" err="1"/>
          </a:p>
        </p:txBody>
      </p:sp>
    </p:spTree>
    <p:extLst>
      <p:ext uri="{BB962C8B-B14F-4D97-AF65-F5344CB8AC3E}">
        <p14:creationId xmlns:p14="http://schemas.microsoft.com/office/powerpoint/2010/main" val="2117545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833345-5609-70D8-1602-72C572805219}"/>
              </a:ext>
            </a:extLst>
          </p:cNvPr>
          <p:cNvSpPr>
            <a:spLocks noGrp="1"/>
          </p:cNvSpPr>
          <p:nvPr>
            <p:ph type="title"/>
          </p:nvPr>
        </p:nvSpPr>
        <p:spPr/>
        <p:txBody>
          <a:bodyPr/>
          <a:lstStyle/>
          <a:p>
            <a:r>
              <a:rPr lang="nb-NO"/>
              <a:t>Forslag til revisjonsområde for 2026 </a:t>
            </a:r>
            <a:br>
              <a:rPr lang="nb-NO"/>
            </a:br>
            <a:endParaRPr lang="nb-NO"/>
          </a:p>
        </p:txBody>
      </p:sp>
      <p:sp>
        <p:nvSpPr>
          <p:cNvPr id="3" name="Plassholder for innhold 2">
            <a:extLst>
              <a:ext uri="{FF2B5EF4-FFF2-40B4-BE49-F238E27FC236}">
                <a16:creationId xmlns:a16="http://schemas.microsoft.com/office/drawing/2014/main" id="{B6A2DE41-8CB9-A5B7-4FB4-72C9C5790382}"/>
              </a:ext>
            </a:extLst>
          </p:cNvPr>
          <p:cNvSpPr>
            <a:spLocks noGrp="1"/>
          </p:cNvSpPr>
          <p:nvPr>
            <p:ph idx="1"/>
          </p:nvPr>
        </p:nvSpPr>
        <p:spPr/>
        <p:txBody>
          <a:bodyPr/>
          <a:lstStyle/>
          <a:p>
            <a:endParaRPr lang="nb-NO"/>
          </a:p>
          <a:p>
            <a:r>
              <a:rPr lang="nb-NO"/>
              <a:t>Vi foreslår å ha en internrevisjon knyttet til fordeling av dataansvar mellom Pasientreiser HF og helseforetakene på området organiserte reiser. </a:t>
            </a:r>
          </a:p>
          <a:p>
            <a:r>
              <a:rPr lang="nb-NO"/>
              <a:t>En revisjon på området vil handle om å se på om vedtatt ansvarsfordeling er hensiktsmessig og om ansvarsfordelingen legger til rette for at personopplysninger behandles i henhold til gjeldende regelverk.</a:t>
            </a:r>
          </a:p>
          <a:p>
            <a:r>
              <a:rPr lang="nb-NO"/>
              <a:t>Arbeidet med å avklare dataansvaret mellom helseforetakene og Pasientreiser HF er forsinket og revisjon knyttet til dataansvaret skulle vært gjennomført i 2025.</a:t>
            </a:r>
          </a:p>
          <a:p>
            <a:endParaRPr lang="nb-NO"/>
          </a:p>
        </p:txBody>
      </p:sp>
    </p:spTree>
    <p:extLst>
      <p:ext uri="{BB962C8B-B14F-4D97-AF65-F5344CB8AC3E}">
        <p14:creationId xmlns:p14="http://schemas.microsoft.com/office/powerpoint/2010/main" val="3496789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A04D-8102-9A06-50E3-2114DB1FDAA8}"/>
              </a:ext>
            </a:extLst>
          </p:cNvPr>
          <p:cNvSpPr>
            <a:spLocks noGrp="1"/>
          </p:cNvSpPr>
          <p:nvPr>
            <p:ph type="title"/>
          </p:nvPr>
        </p:nvSpPr>
        <p:spPr>
          <a:xfrm>
            <a:off x="838200" y="1478576"/>
            <a:ext cx="10515600" cy="1739805"/>
          </a:xfrm>
        </p:spPr>
        <p:txBody>
          <a:bodyPr>
            <a:normAutofit/>
          </a:bodyPr>
          <a:lstStyle/>
          <a:p>
            <a:r>
              <a:rPr lang="en-US" sz="2800">
                <a:latin typeface="Calibri"/>
                <a:ea typeface="Calibri"/>
                <a:cs typeface="Calibri"/>
              </a:rPr>
              <a:t>06-2026 </a:t>
            </a:r>
            <a:r>
              <a:rPr lang="en-US" sz="2800" err="1">
                <a:latin typeface="Calibri"/>
                <a:ea typeface="Calibri"/>
                <a:cs typeface="Calibri"/>
              </a:rPr>
              <a:t>Årsrapport</a:t>
            </a:r>
            <a:r>
              <a:rPr lang="en-US" sz="2800">
                <a:latin typeface="Calibri"/>
                <a:ea typeface="Calibri"/>
                <a:cs typeface="Calibri"/>
              </a:rPr>
              <a:t> 2025</a:t>
            </a:r>
            <a:endParaRPr lang="en-US"/>
          </a:p>
        </p:txBody>
      </p:sp>
    </p:spTree>
    <p:extLst>
      <p:ext uri="{BB962C8B-B14F-4D97-AF65-F5344CB8AC3E}">
        <p14:creationId xmlns:p14="http://schemas.microsoft.com/office/powerpoint/2010/main" val="3192121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t bilde som inneholder skjermbilde, tekst, sirkel, design&#10;&#10;KI-generert innhold kan være feil.">
            <a:extLst>
              <a:ext uri="{FF2B5EF4-FFF2-40B4-BE49-F238E27FC236}">
                <a16:creationId xmlns:a16="http://schemas.microsoft.com/office/drawing/2014/main" id="{447BE56C-26A0-4FB4-F4A3-F8B90DF353B1}"/>
              </a:ext>
            </a:extLst>
          </p:cNvPr>
          <p:cNvPicPr>
            <a:picLocks noChangeAspect="1"/>
          </p:cNvPicPr>
          <p:nvPr/>
        </p:nvPicPr>
        <p:blipFill>
          <a:blip r:embed="rId2"/>
          <a:stretch>
            <a:fillRect/>
          </a:stretch>
        </p:blipFill>
        <p:spPr>
          <a:xfrm>
            <a:off x="1057677" y="574537"/>
            <a:ext cx="5035554" cy="6012024"/>
          </a:xfrm>
          <a:prstGeom prst="rect">
            <a:avLst/>
          </a:prstGeom>
          <a:ln w="28575">
            <a:solidFill>
              <a:srgbClr val="003087"/>
            </a:solidFill>
          </a:ln>
        </p:spPr>
      </p:pic>
    </p:spTree>
    <p:extLst>
      <p:ext uri="{BB962C8B-B14F-4D97-AF65-F5344CB8AC3E}">
        <p14:creationId xmlns:p14="http://schemas.microsoft.com/office/powerpoint/2010/main" val="1724191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177EF-789A-B978-2894-2C88F175D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B67D2F-B737-68E8-4C3B-5C76AF776B54}"/>
              </a:ext>
            </a:extLst>
          </p:cNvPr>
          <p:cNvSpPr>
            <a:spLocks noGrp="1"/>
          </p:cNvSpPr>
          <p:nvPr>
            <p:ph type="title"/>
          </p:nvPr>
        </p:nvSpPr>
        <p:spPr/>
        <p:txBody>
          <a:bodyPr>
            <a:normAutofit/>
          </a:bodyPr>
          <a:lstStyle/>
          <a:p>
            <a:r>
              <a:rPr lang="en-US">
                <a:latin typeface="Calibri"/>
                <a:ea typeface="Calibri"/>
                <a:cs typeface="Calibri"/>
              </a:rPr>
              <a:t>07-2026 </a:t>
            </a:r>
            <a:r>
              <a:rPr lang="en-US" err="1">
                <a:latin typeface="Calibri"/>
                <a:ea typeface="Calibri"/>
                <a:cs typeface="Calibri"/>
              </a:rPr>
              <a:t>Fullmakt</a:t>
            </a:r>
            <a:r>
              <a:rPr lang="en-US">
                <a:latin typeface="Calibri"/>
                <a:ea typeface="Calibri"/>
                <a:cs typeface="Calibri"/>
              </a:rPr>
              <a:t> for pasientreiser</a:t>
            </a:r>
            <a:endParaRPr lang="en-US"/>
          </a:p>
        </p:txBody>
      </p:sp>
    </p:spTree>
    <p:extLst>
      <p:ext uri="{BB962C8B-B14F-4D97-AF65-F5344CB8AC3E}">
        <p14:creationId xmlns:p14="http://schemas.microsoft.com/office/powerpoint/2010/main" val="720244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A372DB-E837-8948-4B60-3601E86DF41A}"/>
              </a:ext>
            </a:extLst>
          </p:cNvPr>
          <p:cNvSpPr>
            <a:spLocks noGrp="1"/>
          </p:cNvSpPr>
          <p:nvPr>
            <p:ph type="title"/>
          </p:nvPr>
        </p:nvSpPr>
        <p:spPr/>
        <p:txBody>
          <a:bodyPr/>
          <a:lstStyle/>
          <a:p>
            <a:r>
              <a:rPr lang="nb-NO"/>
              <a:t>Hvem kan utføre handlinger på vegne av pasienten?</a:t>
            </a:r>
          </a:p>
        </p:txBody>
      </p:sp>
      <p:sp>
        <p:nvSpPr>
          <p:cNvPr id="3" name="Plassholder for innhold 2">
            <a:extLst>
              <a:ext uri="{FF2B5EF4-FFF2-40B4-BE49-F238E27FC236}">
                <a16:creationId xmlns:a16="http://schemas.microsoft.com/office/drawing/2014/main" id="{5ACE7757-6058-5B7C-4165-C219031620A6}"/>
              </a:ext>
            </a:extLst>
          </p:cNvPr>
          <p:cNvSpPr>
            <a:spLocks noGrp="1"/>
          </p:cNvSpPr>
          <p:nvPr>
            <p:ph idx="1"/>
          </p:nvPr>
        </p:nvSpPr>
        <p:spPr>
          <a:xfrm>
            <a:off x="838200" y="1825625"/>
            <a:ext cx="5645150" cy="4351338"/>
          </a:xfrm>
        </p:spPr>
        <p:txBody>
          <a:bodyPr>
            <a:normAutofit/>
          </a:bodyPr>
          <a:lstStyle/>
          <a:p>
            <a:r>
              <a:rPr lang="nb-NO"/>
              <a:t>Det er kun pasient som kan bestille, endre eller avbestille organisert reise, og sende rettighetsklage</a:t>
            </a:r>
          </a:p>
          <a:p>
            <a:r>
              <a:rPr lang="nb-NO"/>
              <a:t>Unntak </a:t>
            </a:r>
          </a:p>
          <a:p>
            <a:pPr lvl="1"/>
            <a:r>
              <a:rPr lang="nb-NO"/>
              <a:t>Advokat/verge</a:t>
            </a:r>
          </a:p>
          <a:p>
            <a:pPr lvl="1"/>
            <a:r>
              <a:rPr lang="nb-NO"/>
              <a:t>Fullmektig – må ha fullmakt</a:t>
            </a:r>
          </a:p>
          <a:p>
            <a:pPr lvl="1"/>
            <a:r>
              <a:rPr lang="nb-NO"/>
              <a:t>Foresatt</a:t>
            </a:r>
          </a:p>
          <a:p>
            <a:endParaRPr lang="nb-NO"/>
          </a:p>
          <a:p>
            <a:r>
              <a:rPr lang="nb-NO"/>
              <a:t>En fullmakt bør være skriftlig</a:t>
            </a:r>
          </a:p>
          <a:p>
            <a:r>
              <a:rPr lang="nb-NO"/>
              <a:t>En fullmakt kan være muntlig, men da må den gis direkte til oss på telefon av pasient og pasienten må si/bekrefte nøyaktig hva innringer har fullmakt til (frasagnsfullmakt) </a:t>
            </a:r>
          </a:p>
        </p:txBody>
      </p:sp>
      <p:pic>
        <p:nvPicPr>
          <p:cNvPr id="6" name="Plassholder for bilde 5" descr="To kvinner som gir en klem">
            <a:extLst>
              <a:ext uri="{FF2B5EF4-FFF2-40B4-BE49-F238E27FC236}">
                <a16:creationId xmlns:a16="http://schemas.microsoft.com/office/drawing/2014/main" id="{90592874-4049-38BD-ED6A-39CF45D74F0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023" r="12023"/>
          <a:stretch>
            <a:fillRect/>
          </a:stretch>
        </p:blipFill>
        <p:spPr>
          <a:xfrm>
            <a:off x="7080250" y="1825625"/>
            <a:ext cx="4432300" cy="3890373"/>
          </a:xfrm>
        </p:spPr>
      </p:pic>
    </p:spTree>
    <p:extLst>
      <p:ext uri="{BB962C8B-B14F-4D97-AF65-F5344CB8AC3E}">
        <p14:creationId xmlns:p14="http://schemas.microsoft.com/office/powerpoint/2010/main" val="100471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050B0A-AD40-717C-26BE-7A72CD575EAB}"/>
              </a:ext>
            </a:extLst>
          </p:cNvPr>
          <p:cNvSpPr>
            <a:spLocks noGrp="1"/>
          </p:cNvSpPr>
          <p:nvPr>
            <p:ph type="title"/>
          </p:nvPr>
        </p:nvSpPr>
        <p:spPr/>
        <p:txBody>
          <a:bodyPr/>
          <a:lstStyle/>
          <a:p>
            <a:r>
              <a:rPr lang="nb-NO"/>
              <a:t>Dokumentasjon og lagring av fullmakt</a:t>
            </a:r>
          </a:p>
        </p:txBody>
      </p:sp>
      <p:sp>
        <p:nvSpPr>
          <p:cNvPr id="3" name="Plassholder for innhold 2">
            <a:extLst>
              <a:ext uri="{FF2B5EF4-FFF2-40B4-BE49-F238E27FC236}">
                <a16:creationId xmlns:a16="http://schemas.microsoft.com/office/drawing/2014/main" id="{10CA6CF1-2047-DD9D-0AD1-83571A167723}"/>
              </a:ext>
            </a:extLst>
          </p:cNvPr>
          <p:cNvSpPr>
            <a:spLocks noGrp="1"/>
          </p:cNvSpPr>
          <p:nvPr>
            <p:ph idx="1"/>
          </p:nvPr>
        </p:nvSpPr>
        <p:spPr>
          <a:xfrm>
            <a:off x="838200" y="1825624"/>
            <a:ext cx="5257800" cy="5032375"/>
          </a:xfrm>
        </p:spPr>
        <p:txBody>
          <a:bodyPr>
            <a:normAutofit/>
          </a:bodyPr>
          <a:lstStyle/>
          <a:p>
            <a:pPr marL="0" indent="0">
              <a:buNone/>
            </a:pPr>
            <a:r>
              <a:rPr lang="nb-NO" b="1"/>
              <a:t>Skriftlig fullmakt</a:t>
            </a:r>
            <a:r>
              <a:rPr lang="nb-NO"/>
              <a:t> kan sendes inn via Sikker melding eller annen sikker tjeneste.</a:t>
            </a:r>
          </a:p>
          <a:p>
            <a:pPr marL="0" indent="0">
              <a:buNone/>
            </a:pPr>
            <a:endParaRPr lang="nb-NO" b="1"/>
          </a:p>
          <a:p>
            <a:pPr marL="0" indent="0">
              <a:buNone/>
            </a:pPr>
            <a:r>
              <a:rPr lang="nb-NO" b="1"/>
              <a:t>Muntlig fullmakt</a:t>
            </a:r>
          </a:p>
          <a:p>
            <a:pPr marL="0" indent="0">
              <a:buNone/>
            </a:pPr>
            <a:r>
              <a:rPr lang="nb-NO"/>
              <a:t>Det er viktig å dokumentere en frasagnsfullmakt med denne informasjonen:</a:t>
            </a:r>
          </a:p>
          <a:p>
            <a:r>
              <a:rPr lang="nb-NO"/>
              <a:t>Hvem som gir frasagnsfullmakt</a:t>
            </a:r>
          </a:p>
          <a:p>
            <a:r>
              <a:rPr lang="nb-NO"/>
              <a:t>Hvem som har fått fullmakt</a:t>
            </a:r>
          </a:p>
          <a:p>
            <a:r>
              <a:rPr lang="nb-NO"/>
              <a:t>Hva det er gitt fullmakt til</a:t>
            </a:r>
          </a:p>
          <a:p>
            <a:r>
              <a:rPr lang="nb-NO"/>
              <a:t>Dato den er gitt og hvordan den er gitt (på telefon)</a:t>
            </a:r>
          </a:p>
          <a:p>
            <a:pPr marL="0" indent="0">
              <a:buNone/>
            </a:pPr>
            <a:endParaRPr lang="nb-NO" sz="800"/>
          </a:p>
          <a:p>
            <a:pPr marL="0" indent="0">
              <a:buNone/>
            </a:pPr>
            <a:r>
              <a:rPr lang="nb-NO"/>
              <a:t>Både frasagnsfullmakten og skriftlig fullmakt skal dokumenteres hos Pasientreiser.</a:t>
            </a:r>
          </a:p>
        </p:txBody>
      </p:sp>
      <p:pic>
        <p:nvPicPr>
          <p:cNvPr id="10" name="Plassholder for bilde 9" descr="Et bilde som inneholder person, innendørs, tekst, Datatastatur&#10;&#10;KI-generert innhold kan være feil.">
            <a:extLst>
              <a:ext uri="{FF2B5EF4-FFF2-40B4-BE49-F238E27FC236}">
                <a16:creationId xmlns:a16="http://schemas.microsoft.com/office/drawing/2014/main" id="{26225058-F0A8-DB68-FD01-02005E89666A}"/>
              </a:ext>
            </a:extLst>
          </p:cNvPr>
          <p:cNvPicPr>
            <a:picLocks noGrp="1" noChangeAspect="1"/>
          </p:cNvPicPr>
          <p:nvPr>
            <p:ph type="pic" sz="quarter" idx="10"/>
          </p:nvPr>
        </p:nvPicPr>
        <p:blipFill>
          <a:blip r:embed="rId3"/>
          <a:srcRect l="16338" r="16338"/>
          <a:stretch>
            <a:fillRect/>
          </a:stretch>
        </p:blipFill>
        <p:spPr/>
      </p:pic>
    </p:spTree>
    <p:extLst>
      <p:ext uri="{BB962C8B-B14F-4D97-AF65-F5344CB8AC3E}">
        <p14:creationId xmlns:p14="http://schemas.microsoft.com/office/powerpoint/2010/main" val="143668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CDDB27-7099-3A80-2580-1629DC459373}"/>
              </a:ext>
            </a:extLst>
          </p:cNvPr>
          <p:cNvSpPr>
            <a:spLocks noGrp="1"/>
          </p:cNvSpPr>
          <p:nvPr>
            <p:ph type="title"/>
          </p:nvPr>
        </p:nvSpPr>
        <p:spPr/>
        <p:txBody>
          <a:bodyPr/>
          <a:lstStyle/>
          <a:p>
            <a:r>
              <a:rPr lang="nb-NO"/>
              <a:t>Gi andre fullmakt til å bruke Helsenorge </a:t>
            </a:r>
          </a:p>
        </p:txBody>
      </p:sp>
      <p:sp>
        <p:nvSpPr>
          <p:cNvPr id="3" name="Plassholder for innhold 2">
            <a:extLst>
              <a:ext uri="{FF2B5EF4-FFF2-40B4-BE49-F238E27FC236}">
                <a16:creationId xmlns:a16="http://schemas.microsoft.com/office/drawing/2014/main" id="{DD2B6497-2C73-0456-671B-C6CF8FCBFBBE}"/>
              </a:ext>
            </a:extLst>
          </p:cNvPr>
          <p:cNvSpPr>
            <a:spLocks noGrp="1"/>
          </p:cNvSpPr>
          <p:nvPr>
            <p:ph idx="1"/>
          </p:nvPr>
        </p:nvSpPr>
        <p:spPr>
          <a:xfrm>
            <a:off x="838199" y="1690688"/>
            <a:ext cx="10515599" cy="5066728"/>
          </a:xfrm>
        </p:spPr>
        <p:txBody>
          <a:bodyPr>
            <a:normAutofit fontScale="92500" lnSpcReduction="10000"/>
          </a:bodyPr>
          <a:lstStyle/>
          <a:p>
            <a:pPr marL="0" indent="0">
              <a:buNone/>
            </a:pPr>
            <a:r>
              <a:rPr lang="nb-NO" sz="1900" b="1"/>
              <a:t>Slik gir du fullmakt på Helsenorge</a:t>
            </a:r>
          </a:p>
          <a:p>
            <a:pPr marL="0" indent="0">
              <a:buNone/>
            </a:pPr>
            <a:r>
              <a:rPr lang="nb-NO" sz="1900"/>
              <a:t>Du må være logget inn på Helsenorge når du skal gi noen fullmakt. </a:t>
            </a:r>
          </a:p>
          <a:p>
            <a:r>
              <a:rPr lang="nb-NO" sz="1900"/>
              <a:t>Gå til Profil og innstillinger og klikk på Fullmakter</a:t>
            </a:r>
          </a:p>
          <a:p>
            <a:r>
              <a:rPr lang="nb-NO" sz="1900"/>
              <a:t>Oppgi etternavn og fødselsnummer på den du ønsker å gi fullmakt til</a:t>
            </a:r>
          </a:p>
          <a:p>
            <a:r>
              <a:rPr lang="nb-NO" sz="1900"/>
              <a:t>Velg hvor lenge fullmakten skal være gyldig</a:t>
            </a:r>
          </a:p>
          <a:p>
            <a:r>
              <a:rPr lang="nb-NO" sz="1900"/>
              <a:t>Velg hvilket tjenesteområde fullmakten skal gjelde for.</a:t>
            </a:r>
          </a:p>
          <a:p>
            <a:r>
              <a:rPr lang="nb-NO" sz="1900"/>
              <a:t>Klikk på Opprett fullmakt</a:t>
            </a:r>
          </a:p>
          <a:p>
            <a:pPr marL="0" indent="0">
              <a:buNone/>
            </a:pPr>
            <a:r>
              <a:rPr lang="nb-NO" sz="1900"/>
              <a:t>Den du gir fullmakt til, vil få et varsel fra Helsenorge om at fullmakten er opprettet.</a:t>
            </a:r>
          </a:p>
          <a:p>
            <a:pPr marL="0" indent="0">
              <a:buNone/>
            </a:pPr>
            <a:endParaRPr lang="nb-NO" sz="1900"/>
          </a:p>
          <a:p>
            <a:pPr marL="0" indent="0">
              <a:buNone/>
            </a:pPr>
            <a:r>
              <a:rPr lang="nb-NO" sz="1900" b="1"/>
              <a:t>Du kan også bruke papirskjema</a:t>
            </a:r>
          </a:p>
          <a:p>
            <a:pPr marL="0" indent="0">
              <a:buNone/>
            </a:pPr>
            <a:r>
              <a:rPr lang="nb-NO" sz="1900"/>
              <a:t>Du kan gi eller trekke tilbake en fullmakt uten å logge inn på Helsenorge. Da kan du bruke disse papirskjemaene: </a:t>
            </a:r>
          </a:p>
          <a:p>
            <a:r>
              <a:rPr lang="nb-NO" sz="1900">
                <a:hlinkClick r:id="rId2"/>
              </a:rPr>
              <a:t>Skjema for å gi fullmakt til Helsenorge (</a:t>
            </a:r>
            <a:r>
              <a:rPr lang="nb-NO" sz="1900" err="1">
                <a:hlinkClick r:id="rId2"/>
              </a:rPr>
              <a:t>pdf</a:t>
            </a:r>
            <a:r>
              <a:rPr lang="nb-NO" sz="1900">
                <a:hlinkClick r:id="rId2"/>
              </a:rPr>
              <a:t>)</a:t>
            </a:r>
            <a:endParaRPr lang="nb-NO" sz="1900"/>
          </a:p>
          <a:p>
            <a:r>
              <a:rPr lang="nb-NO" sz="1900">
                <a:hlinkClick r:id="rId3"/>
              </a:rPr>
              <a:t>Skjema for å trekke tilbake fullmakt til Helsenorge (</a:t>
            </a:r>
            <a:r>
              <a:rPr lang="nb-NO" sz="1900" err="1">
                <a:hlinkClick r:id="rId3"/>
              </a:rPr>
              <a:t>pdf</a:t>
            </a:r>
            <a:r>
              <a:rPr lang="nb-NO" sz="1900">
                <a:hlinkClick r:id="rId3"/>
              </a:rPr>
              <a:t>)</a:t>
            </a:r>
            <a:endParaRPr lang="nb-NO" sz="1900"/>
          </a:p>
          <a:p>
            <a:endParaRPr lang="nb-NO"/>
          </a:p>
        </p:txBody>
      </p:sp>
    </p:spTree>
    <p:extLst>
      <p:ext uri="{BB962C8B-B14F-4D97-AF65-F5344CB8AC3E}">
        <p14:creationId xmlns:p14="http://schemas.microsoft.com/office/powerpoint/2010/main" val="668569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28DEACB-8CAD-8A12-DD61-79B9991D4A0D}"/>
              </a:ext>
            </a:extLst>
          </p:cNvPr>
          <p:cNvPicPr>
            <a:picLocks noChangeAspect="1"/>
          </p:cNvPicPr>
          <p:nvPr/>
        </p:nvPicPr>
        <p:blipFill>
          <a:blip r:embed="rId3"/>
          <a:stretch>
            <a:fillRect/>
          </a:stretch>
        </p:blipFill>
        <p:spPr>
          <a:xfrm>
            <a:off x="37353" y="0"/>
            <a:ext cx="12117294" cy="6858000"/>
          </a:xfrm>
          <a:prstGeom prst="rect">
            <a:avLst/>
          </a:prstGeom>
        </p:spPr>
      </p:pic>
    </p:spTree>
    <p:extLst>
      <p:ext uri="{BB962C8B-B14F-4D97-AF65-F5344CB8AC3E}">
        <p14:creationId xmlns:p14="http://schemas.microsoft.com/office/powerpoint/2010/main" val="242782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CAE43-E1ED-88FD-FB57-4C9371917B62}"/>
              </a:ext>
            </a:extLst>
          </p:cNvPr>
          <p:cNvSpPr>
            <a:spLocks noGrp="1"/>
          </p:cNvSpPr>
          <p:nvPr>
            <p:ph type="title"/>
          </p:nvPr>
        </p:nvSpPr>
        <p:spPr/>
        <p:txBody>
          <a:bodyPr>
            <a:normAutofit/>
          </a:bodyPr>
          <a:lstStyle/>
          <a:p>
            <a:r>
              <a:rPr lang="en-US">
                <a:latin typeface="Calibri"/>
                <a:ea typeface="Calibri"/>
                <a:cs typeface="Calibri"/>
              </a:rPr>
              <a:t>09-2026 Klage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avvik</a:t>
            </a:r>
            <a:endParaRPr lang="en-US" err="1"/>
          </a:p>
        </p:txBody>
      </p:sp>
    </p:spTree>
    <p:extLst>
      <p:ext uri="{BB962C8B-B14F-4D97-AF65-F5344CB8AC3E}">
        <p14:creationId xmlns:p14="http://schemas.microsoft.com/office/powerpoint/2010/main" val="1514426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2858-FA45-77BF-8B8E-56F12A7DE332}"/>
              </a:ext>
            </a:extLst>
          </p:cNvPr>
          <p:cNvSpPr>
            <a:spLocks noGrp="1"/>
          </p:cNvSpPr>
          <p:nvPr>
            <p:ph type="title"/>
          </p:nvPr>
        </p:nvSpPr>
        <p:spPr>
          <a:xfrm>
            <a:off x="838200" y="2068512"/>
            <a:ext cx="10515600" cy="2298719"/>
          </a:xfrm>
        </p:spPr>
        <p:txBody>
          <a:bodyPr>
            <a:normAutofit/>
          </a:bodyPr>
          <a:lstStyle/>
          <a:p>
            <a:r>
              <a:rPr lang="en-US">
                <a:latin typeface="Calibri"/>
                <a:ea typeface="Calibri"/>
                <a:cs typeface="Calibri"/>
              </a:rPr>
              <a:t>01-2025 </a:t>
            </a:r>
            <a:r>
              <a:rPr lang="en-US" err="1">
                <a:latin typeface="Calibri"/>
                <a:ea typeface="Calibri"/>
                <a:cs typeface="Calibri"/>
              </a:rPr>
              <a:t>Godkjenning</a:t>
            </a:r>
            <a:r>
              <a:rPr lang="en-US">
                <a:latin typeface="Calibri"/>
                <a:ea typeface="Calibri"/>
                <a:cs typeface="Calibri"/>
              </a:rPr>
              <a:t> av </a:t>
            </a:r>
            <a:r>
              <a:rPr lang="en-US" err="1">
                <a:latin typeface="Calibri"/>
                <a:ea typeface="Calibri"/>
                <a:cs typeface="Calibri"/>
              </a:rPr>
              <a:t>protokoll</a:t>
            </a:r>
            <a:br>
              <a:rPr lang="en-US">
                <a:latin typeface="Calibri"/>
                <a:ea typeface="Calibri"/>
                <a:cs typeface="Calibri"/>
              </a:rPr>
            </a:br>
            <a:br>
              <a:rPr lang="en-US">
                <a:latin typeface="Calibri"/>
                <a:ea typeface="Calibri"/>
                <a:cs typeface="Calibri"/>
              </a:rPr>
            </a:br>
            <a:endParaRPr lang="en-US" sz="2200"/>
          </a:p>
        </p:txBody>
      </p:sp>
    </p:spTree>
    <p:extLst>
      <p:ext uri="{BB962C8B-B14F-4D97-AF65-F5344CB8AC3E}">
        <p14:creationId xmlns:p14="http://schemas.microsoft.com/office/powerpoint/2010/main" val="3252712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8EAF2D-9FB3-E517-95AF-0A8204BFA981}"/>
              </a:ext>
            </a:extLst>
          </p:cNvPr>
          <p:cNvSpPr>
            <a:spLocks noGrp="1"/>
          </p:cNvSpPr>
          <p:nvPr>
            <p:ph type="title"/>
          </p:nvPr>
        </p:nvSpPr>
        <p:spPr/>
        <p:txBody>
          <a:bodyPr/>
          <a:lstStyle/>
          <a:p>
            <a:r>
              <a:rPr lang="nb-NO"/>
              <a:t>Overordnet tidsplan avvik og klage 2026 </a:t>
            </a:r>
          </a:p>
        </p:txBody>
      </p:sp>
      <p:sp>
        <p:nvSpPr>
          <p:cNvPr id="4" name="Rektangel: avrundede hjørner 3">
            <a:extLst>
              <a:ext uri="{FF2B5EF4-FFF2-40B4-BE49-F238E27FC236}">
                <a16:creationId xmlns:a16="http://schemas.microsoft.com/office/drawing/2014/main" id="{74FFF6C7-6CD0-21B3-7F04-F9DC1400EE7E}"/>
              </a:ext>
            </a:extLst>
          </p:cNvPr>
          <p:cNvSpPr/>
          <p:nvPr/>
        </p:nvSpPr>
        <p:spPr>
          <a:xfrm>
            <a:off x="360931" y="2062592"/>
            <a:ext cx="11119339"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Utvikling Helsenorge</a:t>
            </a:r>
          </a:p>
        </p:txBody>
      </p:sp>
      <p:sp>
        <p:nvSpPr>
          <p:cNvPr id="5" name="Rektangel: avrundede hjørner 4">
            <a:extLst>
              <a:ext uri="{FF2B5EF4-FFF2-40B4-BE49-F238E27FC236}">
                <a16:creationId xmlns:a16="http://schemas.microsoft.com/office/drawing/2014/main" id="{0C111E7F-AA03-8381-D78E-5F5859BB1A0A}"/>
              </a:ext>
            </a:extLst>
          </p:cNvPr>
          <p:cNvSpPr/>
          <p:nvPr/>
        </p:nvSpPr>
        <p:spPr>
          <a:xfrm>
            <a:off x="360931" y="2607276"/>
            <a:ext cx="11119339" cy="324000"/>
          </a:xfrm>
          <a:prstGeom prst="roundRect">
            <a:avLst>
              <a:gd name="adj" fmla="val 50000"/>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Utvikling mottakssystem</a:t>
            </a:r>
          </a:p>
        </p:txBody>
      </p:sp>
      <p:sp>
        <p:nvSpPr>
          <p:cNvPr id="6" name="Rektangel: avrundede hjørner 5">
            <a:extLst>
              <a:ext uri="{FF2B5EF4-FFF2-40B4-BE49-F238E27FC236}">
                <a16:creationId xmlns:a16="http://schemas.microsoft.com/office/drawing/2014/main" id="{F7004ED3-9468-D650-3554-736A24594DFE}"/>
              </a:ext>
            </a:extLst>
          </p:cNvPr>
          <p:cNvSpPr/>
          <p:nvPr/>
        </p:nvSpPr>
        <p:spPr>
          <a:xfrm>
            <a:off x="360931" y="3151960"/>
            <a:ext cx="11119339"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Test / feilretting</a:t>
            </a:r>
          </a:p>
        </p:txBody>
      </p:sp>
      <p:sp>
        <p:nvSpPr>
          <p:cNvPr id="7" name="Rektangel: avrundede hjørner 6">
            <a:extLst>
              <a:ext uri="{FF2B5EF4-FFF2-40B4-BE49-F238E27FC236}">
                <a16:creationId xmlns:a16="http://schemas.microsoft.com/office/drawing/2014/main" id="{95C22B28-6438-D53F-05A1-52CDC2E0F501}"/>
              </a:ext>
            </a:extLst>
          </p:cNvPr>
          <p:cNvSpPr/>
          <p:nvPr/>
        </p:nvSpPr>
        <p:spPr>
          <a:xfrm>
            <a:off x="360931" y="3696644"/>
            <a:ext cx="11119339" cy="324000"/>
          </a:xfrm>
          <a:prstGeom prst="roundRect">
            <a:avLst>
              <a:gd name="adj" fmla="val 50000"/>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Opplæring og informasjon</a:t>
            </a:r>
          </a:p>
        </p:txBody>
      </p:sp>
      <p:sp>
        <p:nvSpPr>
          <p:cNvPr id="8" name="Rektangel: avrundede hjørner 7">
            <a:extLst>
              <a:ext uri="{FF2B5EF4-FFF2-40B4-BE49-F238E27FC236}">
                <a16:creationId xmlns:a16="http://schemas.microsoft.com/office/drawing/2014/main" id="{34CE3FAF-50D4-2273-F1DE-107AC67278C3}"/>
              </a:ext>
            </a:extLst>
          </p:cNvPr>
          <p:cNvSpPr/>
          <p:nvPr/>
        </p:nvSpPr>
        <p:spPr>
          <a:xfrm>
            <a:off x="360931" y="4241328"/>
            <a:ext cx="11119339"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Pilot serviceklager og avvik</a:t>
            </a:r>
          </a:p>
        </p:txBody>
      </p:sp>
      <p:sp>
        <p:nvSpPr>
          <p:cNvPr id="9" name="Rektangel: avrundede hjørner 8">
            <a:extLst>
              <a:ext uri="{FF2B5EF4-FFF2-40B4-BE49-F238E27FC236}">
                <a16:creationId xmlns:a16="http://schemas.microsoft.com/office/drawing/2014/main" id="{6E4591AC-DA12-103A-9AEE-673A98BE8023}"/>
              </a:ext>
            </a:extLst>
          </p:cNvPr>
          <p:cNvSpPr/>
          <p:nvPr/>
        </p:nvSpPr>
        <p:spPr>
          <a:xfrm>
            <a:off x="360931" y="4786012"/>
            <a:ext cx="11119339" cy="324000"/>
          </a:xfrm>
          <a:prstGeom prst="roundRect">
            <a:avLst>
              <a:gd name="adj" fmla="val 50000"/>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Pilot rettighetsklager</a:t>
            </a:r>
          </a:p>
        </p:txBody>
      </p:sp>
      <p:sp>
        <p:nvSpPr>
          <p:cNvPr id="10" name="Rektangel: avrundede hjørner 9">
            <a:extLst>
              <a:ext uri="{FF2B5EF4-FFF2-40B4-BE49-F238E27FC236}">
                <a16:creationId xmlns:a16="http://schemas.microsoft.com/office/drawing/2014/main" id="{38E47747-263D-5009-CED3-CFF8EBE45D75}"/>
              </a:ext>
            </a:extLst>
          </p:cNvPr>
          <p:cNvSpPr/>
          <p:nvPr/>
        </p:nvSpPr>
        <p:spPr>
          <a:xfrm>
            <a:off x="360931" y="5330696"/>
            <a:ext cx="11119339"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Evaluering av pilot</a:t>
            </a:r>
          </a:p>
        </p:txBody>
      </p:sp>
      <p:grpSp>
        <p:nvGrpSpPr>
          <p:cNvPr id="19" name="Gruppe 18">
            <a:extLst>
              <a:ext uri="{FF2B5EF4-FFF2-40B4-BE49-F238E27FC236}">
                <a16:creationId xmlns:a16="http://schemas.microsoft.com/office/drawing/2014/main" id="{21592B25-AD06-5376-20CC-649292541BF4}"/>
              </a:ext>
            </a:extLst>
          </p:cNvPr>
          <p:cNvGrpSpPr/>
          <p:nvPr/>
        </p:nvGrpSpPr>
        <p:grpSpPr>
          <a:xfrm>
            <a:off x="2596661" y="1552639"/>
            <a:ext cx="750278" cy="4108590"/>
            <a:chOff x="1758461" y="1787769"/>
            <a:chExt cx="750278" cy="4646745"/>
          </a:xfrm>
        </p:grpSpPr>
        <p:cxnSp>
          <p:nvCxnSpPr>
            <p:cNvPr id="13" name="Rett linje 12">
              <a:extLst>
                <a:ext uri="{FF2B5EF4-FFF2-40B4-BE49-F238E27FC236}">
                  <a16:creationId xmlns:a16="http://schemas.microsoft.com/office/drawing/2014/main" id="{54E45CE7-AC12-B6CB-9DD8-389AD2BB5BFA}"/>
                </a:ext>
              </a:extLst>
            </p:cNvPr>
            <p:cNvCxnSpPr>
              <a:cxnSpLocks/>
            </p:cNvCxnSpPr>
            <p:nvPr/>
          </p:nvCxnSpPr>
          <p:spPr>
            <a:xfrm>
              <a:off x="2133600" y="2116015"/>
              <a:ext cx="0" cy="4318499"/>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7" name="Rektangel: avrundede hjørner 16">
              <a:extLst>
                <a:ext uri="{FF2B5EF4-FFF2-40B4-BE49-F238E27FC236}">
                  <a16:creationId xmlns:a16="http://schemas.microsoft.com/office/drawing/2014/main" id="{32B59D05-2640-B68D-6196-A0C1822285DE}"/>
                </a:ext>
              </a:extLst>
            </p:cNvPr>
            <p:cNvSpPr/>
            <p:nvPr/>
          </p:nvSpPr>
          <p:spPr>
            <a:xfrm>
              <a:off x="1758461" y="1787769"/>
              <a:ext cx="750278"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kstSylinder 17">
              <a:extLst>
                <a:ext uri="{FF2B5EF4-FFF2-40B4-BE49-F238E27FC236}">
                  <a16:creationId xmlns:a16="http://schemas.microsoft.com/office/drawing/2014/main" id="{4F64C6BE-CD0E-6CA8-FBA7-D7961C09372F}"/>
                </a:ext>
              </a:extLst>
            </p:cNvPr>
            <p:cNvSpPr txBox="1"/>
            <p:nvPr/>
          </p:nvSpPr>
          <p:spPr>
            <a:xfrm>
              <a:off x="1882185" y="1803992"/>
              <a:ext cx="463460" cy="307777"/>
            </a:xfrm>
            <a:prstGeom prst="rect">
              <a:avLst/>
            </a:prstGeom>
            <a:noFill/>
          </p:spPr>
          <p:txBody>
            <a:bodyPr wrap="none" rtlCol="0">
              <a:spAutoFit/>
            </a:bodyPr>
            <a:lstStyle/>
            <a:p>
              <a:r>
                <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DES</a:t>
              </a:r>
            </a:p>
          </p:txBody>
        </p:sp>
      </p:grpSp>
      <p:grpSp>
        <p:nvGrpSpPr>
          <p:cNvPr id="20" name="Gruppe 19">
            <a:extLst>
              <a:ext uri="{FF2B5EF4-FFF2-40B4-BE49-F238E27FC236}">
                <a16:creationId xmlns:a16="http://schemas.microsoft.com/office/drawing/2014/main" id="{6EAA2B4B-F6A1-3FD0-B3A2-F4CFCDD3A603}"/>
              </a:ext>
            </a:extLst>
          </p:cNvPr>
          <p:cNvGrpSpPr/>
          <p:nvPr/>
        </p:nvGrpSpPr>
        <p:grpSpPr>
          <a:xfrm>
            <a:off x="3446871" y="1552639"/>
            <a:ext cx="750278" cy="4108590"/>
            <a:chOff x="1758461" y="1787769"/>
            <a:chExt cx="750278" cy="4646745"/>
          </a:xfrm>
        </p:grpSpPr>
        <p:cxnSp>
          <p:nvCxnSpPr>
            <p:cNvPr id="21" name="Rett linje 20">
              <a:extLst>
                <a:ext uri="{FF2B5EF4-FFF2-40B4-BE49-F238E27FC236}">
                  <a16:creationId xmlns:a16="http://schemas.microsoft.com/office/drawing/2014/main" id="{98E9BF94-B12A-3289-4A29-CD103D1A89C0}"/>
                </a:ext>
              </a:extLst>
            </p:cNvPr>
            <p:cNvCxnSpPr>
              <a:cxnSpLocks/>
            </p:cNvCxnSpPr>
            <p:nvPr/>
          </p:nvCxnSpPr>
          <p:spPr>
            <a:xfrm>
              <a:off x="2133600" y="2116015"/>
              <a:ext cx="0" cy="4318499"/>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2" name="Rektangel: avrundede hjørner 21">
              <a:extLst>
                <a:ext uri="{FF2B5EF4-FFF2-40B4-BE49-F238E27FC236}">
                  <a16:creationId xmlns:a16="http://schemas.microsoft.com/office/drawing/2014/main" id="{E5AE0A93-FDFB-2B12-619D-40311CA18766}"/>
                </a:ext>
              </a:extLst>
            </p:cNvPr>
            <p:cNvSpPr/>
            <p:nvPr/>
          </p:nvSpPr>
          <p:spPr>
            <a:xfrm>
              <a:off x="1758461" y="1787769"/>
              <a:ext cx="750278"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kstSylinder 22">
              <a:extLst>
                <a:ext uri="{FF2B5EF4-FFF2-40B4-BE49-F238E27FC236}">
                  <a16:creationId xmlns:a16="http://schemas.microsoft.com/office/drawing/2014/main" id="{FB236D8D-509F-18B7-3940-D81C458EF72E}"/>
                </a:ext>
              </a:extLst>
            </p:cNvPr>
            <p:cNvSpPr txBox="1"/>
            <p:nvPr/>
          </p:nvSpPr>
          <p:spPr>
            <a:xfrm>
              <a:off x="1882185" y="1803992"/>
              <a:ext cx="458908" cy="307777"/>
            </a:xfrm>
            <a:prstGeom prst="rect">
              <a:avLst/>
            </a:prstGeom>
            <a:noFill/>
          </p:spPr>
          <p:txBody>
            <a:bodyPr wrap="none" rtlCol="0">
              <a:spAutoFit/>
            </a:bodyPr>
            <a:lstStyle/>
            <a:p>
              <a:r>
                <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JAN</a:t>
              </a:r>
            </a:p>
          </p:txBody>
        </p:sp>
      </p:grpSp>
      <p:grpSp>
        <p:nvGrpSpPr>
          <p:cNvPr id="24" name="Gruppe 23">
            <a:extLst>
              <a:ext uri="{FF2B5EF4-FFF2-40B4-BE49-F238E27FC236}">
                <a16:creationId xmlns:a16="http://schemas.microsoft.com/office/drawing/2014/main" id="{148277E8-AB5C-4D4A-4424-96B0E2D8DA46}"/>
              </a:ext>
            </a:extLst>
          </p:cNvPr>
          <p:cNvGrpSpPr/>
          <p:nvPr/>
        </p:nvGrpSpPr>
        <p:grpSpPr>
          <a:xfrm>
            <a:off x="4297081" y="1552639"/>
            <a:ext cx="750278" cy="4102058"/>
            <a:chOff x="1758461" y="1787769"/>
            <a:chExt cx="750278" cy="4646745"/>
          </a:xfrm>
        </p:grpSpPr>
        <p:cxnSp>
          <p:nvCxnSpPr>
            <p:cNvPr id="25" name="Rett linje 24">
              <a:extLst>
                <a:ext uri="{FF2B5EF4-FFF2-40B4-BE49-F238E27FC236}">
                  <a16:creationId xmlns:a16="http://schemas.microsoft.com/office/drawing/2014/main" id="{E43C5F7A-A933-BF83-D4CD-B22BDCE8CD81}"/>
                </a:ext>
              </a:extLst>
            </p:cNvPr>
            <p:cNvCxnSpPr>
              <a:cxnSpLocks/>
            </p:cNvCxnSpPr>
            <p:nvPr/>
          </p:nvCxnSpPr>
          <p:spPr>
            <a:xfrm>
              <a:off x="2133600" y="2116015"/>
              <a:ext cx="0" cy="4318499"/>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6" name="Rektangel: avrundede hjørner 25">
              <a:extLst>
                <a:ext uri="{FF2B5EF4-FFF2-40B4-BE49-F238E27FC236}">
                  <a16:creationId xmlns:a16="http://schemas.microsoft.com/office/drawing/2014/main" id="{125EA453-C6B8-8567-1360-43678A441BC2}"/>
                </a:ext>
              </a:extLst>
            </p:cNvPr>
            <p:cNvSpPr/>
            <p:nvPr/>
          </p:nvSpPr>
          <p:spPr>
            <a:xfrm>
              <a:off x="1758461" y="1787769"/>
              <a:ext cx="750278"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TekstSylinder 26">
              <a:extLst>
                <a:ext uri="{FF2B5EF4-FFF2-40B4-BE49-F238E27FC236}">
                  <a16:creationId xmlns:a16="http://schemas.microsoft.com/office/drawing/2014/main" id="{4F810931-67DA-D17E-9D0E-186153F64FF4}"/>
                </a:ext>
              </a:extLst>
            </p:cNvPr>
            <p:cNvSpPr txBox="1"/>
            <p:nvPr/>
          </p:nvSpPr>
          <p:spPr>
            <a:xfrm>
              <a:off x="1882185" y="1803992"/>
              <a:ext cx="452368" cy="307777"/>
            </a:xfrm>
            <a:prstGeom prst="rect">
              <a:avLst/>
            </a:prstGeom>
            <a:noFill/>
          </p:spPr>
          <p:txBody>
            <a:bodyPr wrap="none" rtlCol="0">
              <a:spAutoFit/>
            </a:bodyPr>
            <a:lstStyle/>
            <a:p>
              <a:r>
                <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FEB</a:t>
              </a:r>
            </a:p>
          </p:txBody>
        </p:sp>
      </p:grpSp>
      <p:grpSp>
        <p:nvGrpSpPr>
          <p:cNvPr id="28" name="Gruppe 27">
            <a:extLst>
              <a:ext uri="{FF2B5EF4-FFF2-40B4-BE49-F238E27FC236}">
                <a16:creationId xmlns:a16="http://schemas.microsoft.com/office/drawing/2014/main" id="{E60CF296-35FF-8F92-FB20-6EEA486909B0}"/>
              </a:ext>
            </a:extLst>
          </p:cNvPr>
          <p:cNvGrpSpPr/>
          <p:nvPr/>
        </p:nvGrpSpPr>
        <p:grpSpPr>
          <a:xfrm>
            <a:off x="5147291" y="1552639"/>
            <a:ext cx="750278" cy="4102058"/>
            <a:chOff x="1758461" y="1787769"/>
            <a:chExt cx="750278" cy="4646745"/>
          </a:xfrm>
        </p:grpSpPr>
        <p:cxnSp>
          <p:nvCxnSpPr>
            <p:cNvPr id="29" name="Rett linje 28">
              <a:extLst>
                <a:ext uri="{FF2B5EF4-FFF2-40B4-BE49-F238E27FC236}">
                  <a16:creationId xmlns:a16="http://schemas.microsoft.com/office/drawing/2014/main" id="{36D99897-A933-69FF-1263-04870A638F09}"/>
                </a:ext>
              </a:extLst>
            </p:cNvPr>
            <p:cNvCxnSpPr>
              <a:cxnSpLocks/>
            </p:cNvCxnSpPr>
            <p:nvPr/>
          </p:nvCxnSpPr>
          <p:spPr>
            <a:xfrm>
              <a:off x="2133600" y="2116015"/>
              <a:ext cx="0" cy="4318499"/>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0" name="Rektangel: avrundede hjørner 29">
              <a:extLst>
                <a:ext uri="{FF2B5EF4-FFF2-40B4-BE49-F238E27FC236}">
                  <a16:creationId xmlns:a16="http://schemas.microsoft.com/office/drawing/2014/main" id="{9344A385-6212-776F-58F2-E39582095E68}"/>
                </a:ext>
              </a:extLst>
            </p:cNvPr>
            <p:cNvSpPr/>
            <p:nvPr/>
          </p:nvSpPr>
          <p:spPr>
            <a:xfrm>
              <a:off x="1758461" y="1787769"/>
              <a:ext cx="750278"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TekstSylinder 30">
              <a:extLst>
                <a:ext uri="{FF2B5EF4-FFF2-40B4-BE49-F238E27FC236}">
                  <a16:creationId xmlns:a16="http://schemas.microsoft.com/office/drawing/2014/main" id="{FDA23099-60B3-341D-A407-FAC2A0ABCBFD}"/>
                </a:ext>
              </a:extLst>
            </p:cNvPr>
            <p:cNvSpPr txBox="1"/>
            <p:nvPr/>
          </p:nvSpPr>
          <p:spPr>
            <a:xfrm>
              <a:off x="1882185" y="1803992"/>
              <a:ext cx="540533" cy="307777"/>
            </a:xfrm>
            <a:prstGeom prst="rect">
              <a:avLst/>
            </a:prstGeom>
            <a:noFill/>
          </p:spPr>
          <p:txBody>
            <a:bodyPr wrap="none" rtlCol="0">
              <a:spAutoFit/>
            </a:bodyPr>
            <a:lstStyle/>
            <a:p>
              <a:r>
                <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MAR</a:t>
              </a:r>
            </a:p>
          </p:txBody>
        </p:sp>
      </p:grpSp>
      <p:grpSp>
        <p:nvGrpSpPr>
          <p:cNvPr id="32" name="Gruppe 31">
            <a:extLst>
              <a:ext uri="{FF2B5EF4-FFF2-40B4-BE49-F238E27FC236}">
                <a16:creationId xmlns:a16="http://schemas.microsoft.com/office/drawing/2014/main" id="{EFF1FF72-5036-F074-A7D5-81C1FF258E8A}"/>
              </a:ext>
            </a:extLst>
          </p:cNvPr>
          <p:cNvGrpSpPr/>
          <p:nvPr/>
        </p:nvGrpSpPr>
        <p:grpSpPr>
          <a:xfrm>
            <a:off x="5997501" y="1552639"/>
            <a:ext cx="750278" cy="4108590"/>
            <a:chOff x="1758461" y="1787769"/>
            <a:chExt cx="750278" cy="4646745"/>
          </a:xfrm>
        </p:grpSpPr>
        <p:cxnSp>
          <p:nvCxnSpPr>
            <p:cNvPr id="33" name="Rett linje 32">
              <a:extLst>
                <a:ext uri="{FF2B5EF4-FFF2-40B4-BE49-F238E27FC236}">
                  <a16:creationId xmlns:a16="http://schemas.microsoft.com/office/drawing/2014/main" id="{24E47E69-E92D-D98E-0041-3BF701A5EF23}"/>
                </a:ext>
              </a:extLst>
            </p:cNvPr>
            <p:cNvCxnSpPr>
              <a:cxnSpLocks/>
            </p:cNvCxnSpPr>
            <p:nvPr/>
          </p:nvCxnSpPr>
          <p:spPr>
            <a:xfrm>
              <a:off x="2133600" y="2116015"/>
              <a:ext cx="0" cy="4318499"/>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4" name="Rektangel: avrundede hjørner 33">
              <a:extLst>
                <a:ext uri="{FF2B5EF4-FFF2-40B4-BE49-F238E27FC236}">
                  <a16:creationId xmlns:a16="http://schemas.microsoft.com/office/drawing/2014/main" id="{5DB1D87D-D62B-4A8E-9502-3C7721A31498}"/>
                </a:ext>
              </a:extLst>
            </p:cNvPr>
            <p:cNvSpPr/>
            <p:nvPr/>
          </p:nvSpPr>
          <p:spPr>
            <a:xfrm>
              <a:off x="1758461" y="1787769"/>
              <a:ext cx="750278"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TekstSylinder 34">
              <a:extLst>
                <a:ext uri="{FF2B5EF4-FFF2-40B4-BE49-F238E27FC236}">
                  <a16:creationId xmlns:a16="http://schemas.microsoft.com/office/drawing/2014/main" id="{0896EE3D-C2D1-481C-CA37-E67AA678F25C}"/>
                </a:ext>
              </a:extLst>
            </p:cNvPr>
            <p:cNvSpPr txBox="1"/>
            <p:nvPr/>
          </p:nvSpPr>
          <p:spPr>
            <a:xfrm>
              <a:off x="1882185" y="1803992"/>
              <a:ext cx="479618" cy="307777"/>
            </a:xfrm>
            <a:prstGeom prst="rect">
              <a:avLst/>
            </a:prstGeom>
            <a:noFill/>
          </p:spPr>
          <p:txBody>
            <a:bodyPr wrap="none" rtlCol="0">
              <a:spAutoFit/>
            </a:bodyPr>
            <a:lstStyle/>
            <a:p>
              <a:r>
                <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APR</a:t>
              </a:r>
            </a:p>
          </p:txBody>
        </p:sp>
      </p:grpSp>
      <p:grpSp>
        <p:nvGrpSpPr>
          <p:cNvPr id="36" name="Gruppe 35">
            <a:extLst>
              <a:ext uri="{FF2B5EF4-FFF2-40B4-BE49-F238E27FC236}">
                <a16:creationId xmlns:a16="http://schemas.microsoft.com/office/drawing/2014/main" id="{EEDA482B-FF93-F9EE-4F7D-B7C3130360C9}"/>
              </a:ext>
            </a:extLst>
          </p:cNvPr>
          <p:cNvGrpSpPr/>
          <p:nvPr/>
        </p:nvGrpSpPr>
        <p:grpSpPr>
          <a:xfrm>
            <a:off x="6847711" y="1552639"/>
            <a:ext cx="750278" cy="4108590"/>
            <a:chOff x="1758461" y="1787769"/>
            <a:chExt cx="750278" cy="4646745"/>
          </a:xfrm>
        </p:grpSpPr>
        <p:cxnSp>
          <p:nvCxnSpPr>
            <p:cNvPr id="37" name="Rett linje 36">
              <a:extLst>
                <a:ext uri="{FF2B5EF4-FFF2-40B4-BE49-F238E27FC236}">
                  <a16:creationId xmlns:a16="http://schemas.microsoft.com/office/drawing/2014/main" id="{02C90E3B-DF81-4937-3654-62A57F839BEB}"/>
                </a:ext>
              </a:extLst>
            </p:cNvPr>
            <p:cNvCxnSpPr>
              <a:cxnSpLocks/>
            </p:cNvCxnSpPr>
            <p:nvPr/>
          </p:nvCxnSpPr>
          <p:spPr>
            <a:xfrm>
              <a:off x="2133600" y="2116015"/>
              <a:ext cx="0" cy="4318499"/>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8" name="Rektangel: avrundede hjørner 37">
              <a:extLst>
                <a:ext uri="{FF2B5EF4-FFF2-40B4-BE49-F238E27FC236}">
                  <a16:creationId xmlns:a16="http://schemas.microsoft.com/office/drawing/2014/main" id="{3798AB6D-C84F-5A15-F7B9-984FB218A5BF}"/>
                </a:ext>
              </a:extLst>
            </p:cNvPr>
            <p:cNvSpPr/>
            <p:nvPr/>
          </p:nvSpPr>
          <p:spPr>
            <a:xfrm>
              <a:off x="1758461" y="1787769"/>
              <a:ext cx="750278"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9" name="TekstSylinder 38">
              <a:extLst>
                <a:ext uri="{FF2B5EF4-FFF2-40B4-BE49-F238E27FC236}">
                  <a16:creationId xmlns:a16="http://schemas.microsoft.com/office/drawing/2014/main" id="{1CB6138B-4FE4-AEAA-CC1F-10750029688C}"/>
                </a:ext>
              </a:extLst>
            </p:cNvPr>
            <p:cNvSpPr txBox="1"/>
            <p:nvPr/>
          </p:nvSpPr>
          <p:spPr>
            <a:xfrm>
              <a:off x="1882185" y="1803992"/>
              <a:ext cx="487634" cy="307777"/>
            </a:xfrm>
            <a:prstGeom prst="rect">
              <a:avLst/>
            </a:prstGeom>
            <a:noFill/>
          </p:spPr>
          <p:txBody>
            <a:bodyPr wrap="none" rtlCol="0">
              <a:spAutoFit/>
            </a:bodyPr>
            <a:lstStyle/>
            <a:p>
              <a:r>
                <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MAI</a:t>
              </a:r>
            </a:p>
          </p:txBody>
        </p:sp>
      </p:grpSp>
      <p:grpSp>
        <p:nvGrpSpPr>
          <p:cNvPr id="40" name="Gruppe 39">
            <a:extLst>
              <a:ext uri="{FF2B5EF4-FFF2-40B4-BE49-F238E27FC236}">
                <a16:creationId xmlns:a16="http://schemas.microsoft.com/office/drawing/2014/main" id="{C0D1DD0F-70D0-50D2-5C57-20AA54EBDB78}"/>
              </a:ext>
            </a:extLst>
          </p:cNvPr>
          <p:cNvGrpSpPr/>
          <p:nvPr/>
        </p:nvGrpSpPr>
        <p:grpSpPr>
          <a:xfrm>
            <a:off x="7697921" y="1552639"/>
            <a:ext cx="750278" cy="4108590"/>
            <a:chOff x="1758461" y="1787769"/>
            <a:chExt cx="750278" cy="4646745"/>
          </a:xfrm>
        </p:grpSpPr>
        <p:cxnSp>
          <p:nvCxnSpPr>
            <p:cNvPr id="41" name="Rett linje 40">
              <a:extLst>
                <a:ext uri="{FF2B5EF4-FFF2-40B4-BE49-F238E27FC236}">
                  <a16:creationId xmlns:a16="http://schemas.microsoft.com/office/drawing/2014/main" id="{8340D87C-A35E-7916-A500-0609A0408255}"/>
                </a:ext>
              </a:extLst>
            </p:cNvPr>
            <p:cNvCxnSpPr>
              <a:cxnSpLocks/>
            </p:cNvCxnSpPr>
            <p:nvPr/>
          </p:nvCxnSpPr>
          <p:spPr>
            <a:xfrm>
              <a:off x="2133600" y="2116015"/>
              <a:ext cx="0" cy="4318499"/>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42" name="Rektangel: avrundede hjørner 41">
              <a:extLst>
                <a:ext uri="{FF2B5EF4-FFF2-40B4-BE49-F238E27FC236}">
                  <a16:creationId xmlns:a16="http://schemas.microsoft.com/office/drawing/2014/main" id="{8AAD98A0-267C-6E05-F97B-2A91B2B3CFE9}"/>
                </a:ext>
              </a:extLst>
            </p:cNvPr>
            <p:cNvSpPr/>
            <p:nvPr/>
          </p:nvSpPr>
          <p:spPr>
            <a:xfrm>
              <a:off x="1758461" y="1787769"/>
              <a:ext cx="750278"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3" name="TekstSylinder 42">
              <a:extLst>
                <a:ext uri="{FF2B5EF4-FFF2-40B4-BE49-F238E27FC236}">
                  <a16:creationId xmlns:a16="http://schemas.microsoft.com/office/drawing/2014/main" id="{00A593C9-2A12-1975-E18B-06D80B0465AE}"/>
                </a:ext>
              </a:extLst>
            </p:cNvPr>
            <p:cNvSpPr txBox="1"/>
            <p:nvPr/>
          </p:nvSpPr>
          <p:spPr>
            <a:xfrm>
              <a:off x="1882185" y="1803992"/>
              <a:ext cx="518091" cy="307777"/>
            </a:xfrm>
            <a:prstGeom prst="rect">
              <a:avLst/>
            </a:prstGeom>
            <a:noFill/>
          </p:spPr>
          <p:txBody>
            <a:bodyPr wrap="none" rtlCol="0">
              <a:spAutoFit/>
            </a:bodyPr>
            <a:lstStyle/>
            <a:p>
              <a:r>
                <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JUNI</a:t>
              </a:r>
            </a:p>
          </p:txBody>
        </p:sp>
      </p:grpSp>
      <p:grpSp>
        <p:nvGrpSpPr>
          <p:cNvPr id="44" name="Gruppe 43">
            <a:extLst>
              <a:ext uri="{FF2B5EF4-FFF2-40B4-BE49-F238E27FC236}">
                <a16:creationId xmlns:a16="http://schemas.microsoft.com/office/drawing/2014/main" id="{CBDB29F6-BFEC-A7A2-7DFF-1ED9A9753BA4}"/>
              </a:ext>
            </a:extLst>
          </p:cNvPr>
          <p:cNvGrpSpPr/>
          <p:nvPr/>
        </p:nvGrpSpPr>
        <p:grpSpPr>
          <a:xfrm>
            <a:off x="8548131" y="1552639"/>
            <a:ext cx="750278" cy="4108590"/>
            <a:chOff x="1758461" y="1787769"/>
            <a:chExt cx="750278" cy="4646745"/>
          </a:xfrm>
        </p:grpSpPr>
        <p:cxnSp>
          <p:nvCxnSpPr>
            <p:cNvPr id="45" name="Rett linje 44">
              <a:extLst>
                <a:ext uri="{FF2B5EF4-FFF2-40B4-BE49-F238E27FC236}">
                  <a16:creationId xmlns:a16="http://schemas.microsoft.com/office/drawing/2014/main" id="{EB16F8A0-7F7F-7C11-387E-4F5D86B029ED}"/>
                </a:ext>
              </a:extLst>
            </p:cNvPr>
            <p:cNvCxnSpPr>
              <a:cxnSpLocks/>
            </p:cNvCxnSpPr>
            <p:nvPr/>
          </p:nvCxnSpPr>
          <p:spPr>
            <a:xfrm>
              <a:off x="2133600" y="2116015"/>
              <a:ext cx="0" cy="4318499"/>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46" name="Rektangel: avrundede hjørner 45">
              <a:extLst>
                <a:ext uri="{FF2B5EF4-FFF2-40B4-BE49-F238E27FC236}">
                  <a16:creationId xmlns:a16="http://schemas.microsoft.com/office/drawing/2014/main" id="{4588FC9B-179B-7BF8-45A8-DCDDFD21D1F6}"/>
                </a:ext>
              </a:extLst>
            </p:cNvPr>
            <p:cNvSpPr/>
            <p:nvPr/>
          </p:nvSpPr>
          <p:spPr>
            <a:xfrm>
              <a:off x="1758461" y="1787769"/>
              <a:ext cx="750278"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7" name="TekstSylinder 46">
              <a:extLst>
                <a:ext uri="{FF2B5EF4-FFF2-40B4-BE49-F238E27FC236}">
                  <a16:creationId xmlns:a16="http://schemas.microsoft.com/office/drawing/2014/main" id="{BE11CFD9-5B26-5B01-28EF-CBB9EEDD0586}"/>
                </a:ext>
              </a:extLst>
            </p:cNvPr>
            <p:cNvSpPr txBox="1"/>
            <p:nvPr/>
          </p:nvSpPr>
          <p:spPr>
            <a:xfrm>
              <a:off x="1882185" y="1803992"/>
              <a:ext cx="433132" cy="307777"/>
            </a:xfrm>
            <a:prstGeom prst="rect">
              <a:avLst/>
            </a:prstGeom>
            <a:noFill/>
          </p:spPr>
          <p:txBody>
            <a:bodyPr wrap="none" rtlCol="0">
              <a:spAutoFit/>
            </a:bodyPr>
            <a:lstStyle/>
            <a:p>
              <a:r>
                <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JUL</a:t>
              </a:r>
            </a:p>
          </p:txBody>
        </p:sp>
      </p:grpSp>
      <p:grpSp>
        <p:nvGrpSpPr>
          <p:cNvPr id="48" name="Gruppe 47">
            <a:extLst>
              <a:ext uri="{FF2B5EF4-FFF2-40B4-BE49-F238E27FC236}">
                <a16:creationId xmlns:a16="http://schemas.microsoft.com/office/drawing/2014/main" id="{0A9A258A-DDEB-C80B-9F5B-BF06532D2188}"/>
              </a:ext>
            </a:extLst>
          </p:cNvPr>
          <p:cNvGrpSpPr/>
          <p:nvPr/>
        </p:nvGrpSpPr>
        <p:grpSpPr>
          <a:xfrm>
            <a:off x="9398342" y="1552639"/>
            <a:ext cx="750278" cy="4108589"/>
            <a:chOff x="1758461" y="1787769"/>
            <a:chExt cx="750278" cy="4646745"/>
          </a:xfrm>
        </p:grpSpPr>
        <p:cxnSp>
          <p:nvCxnSpPr>
            <p:cNvPr id="49" name="Rett linje 48">
              <a:extLst>
                <a:ext uri="{FF2B5EF4-FFF2-40B4-BE49-F238E27FC236}">
                  <a16:creationId xmlns:a16="http://schemas.microsoft.com/office/drawing/2014/main" id="{DE6434FE-EB39-E3C6-A403-BAC2E932FD3D}"/>
                </a:ext>
              </a:extLst>
            </p:cNvPr>
            <p:cNvCxnSpPr>
              <a:cxnSpLocks/>
            </p:cNvCxnSpPr>
            <p:nvPr/>
          </p:nvCxnSpPr>
          <p:spPr>
            <a:xfrm>
              <a:off x="2133600" y="2116015"/>
              <a:ext cx="0" cy="4318499"/>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50" name="Rektangel: avrundede hjørner 49">
              <a:extLst>
                <a:ext uri="{FF2B5EF4-FFF2-40B4-BE49-F238E27FC236}">
                  <a16:creationId xmlns:a16="http://schemas.microsoft.com/office/drawing/2014/main" id="{5691BF4F-DB82-B061-CF0B-7ED7AE9C43A7}"/>
                </a:ext>
              </a:extLst>
            </p:cNvPr>
            <p:cNvSpPr/>
            <p:nvPr/>
          </p:nvSpPr>
          <p:spPr>
            <a:xfrm>
              <a:off x="1758461" y="1787769"/>
              <a:ext cx="750278"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1" name="TekstSylinder 50">
              <a:extLst>
                <a:ext uri="{FF2B5EF4-FFF2-40B4-BE49-F238E27FC236}">
                  <a16:creationId xmlns:a16="http://schemas.microsoft.com/office/drawing/2014/main" id="{966776A5-8E17-3C59-B4F6-2D2DEA20FE0E}"/>
                </a:ext>
              </a:extLst>
            </p:cNvPr>
            <p:cNvSpPr txBox="1"/>
            <p:nvPr/>
          </p:nvSpPr>
          <p:spPr>
            <a:xfrm>
              <a:off x="1882185" y="1803992"/>
              <a:ext cx="515269" cy="307777"/>
            </a:xfrm>
            <a:prstGeom prst="rect">
              <a:avLst/>
            </a:prstGeom>
            <a:noFill/>
          </p:spPr>
          <p:txBody>
            <a:bodyPr wrap="none" rtlCol="0">
              <a:spAutoFit/>
            </a:bodyPr>
            <a:lstStyle/>
            <a:p>
              <a:r>
                <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AUG</a:t>
              </a:r>
            </a:p>
          </p:txBody>
        </p:sp>
      </p:grpSp>
      <p:sp>
        <p:nvSpPr>
          <p:cNvPr id="53" name="Rektangel: avrundede hjørner 52">
            <a:extLst>
              <a:ext uri="{FF2B5EF4-FFF2-40B4-BE49-F238E27FC236}">
                <a16:creationId xmlns:a16="http://schemas.microsoft.com/office/drawing/2014/main" id="{FAFBD23C-6D58-C36C-A1E1-F4964F7E9AA7}"/>
              </a:ext>
            </a:extLst>
          </p:cNvPr>
          <p:cNvSpPr/>
          <p:nvPr/>
        </p:nvSpPr>
        <p:spPr>
          <a:xfrm>
            <a:off x="2962681" y="2062592"/>
            <a:ext cx="1715915" cy="324000"/>
          </a:xfrm>
          <a:prstGeom prst="roundRect">
            <a:avLst>
              <a:gd name="adj" fmla="val 50000"/>
            </a:avLst>
          </a:prstGeom>
          <a:solidFill>
            <a:schemeClr val="accent3">
              <a:lumMod val="40000"/>
              <a:lumOff val="6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4" name="Rektangel: avrundede hjørner 53">
            <a:extLst>
              <a:ext uri="{FF2B5EF4-FFF2-40B4-BE49-F238E27FC236}">
                <a16:creationId xmlns:a16="http://schemas.microsoft.com/office/drawing/2014/main" id="{949CD894-1817-5A78-05F0-884B5F7BD25D}"/>
              </a:ext>
            </a:extLst>
          </p:cNvPr>
          <p:cNvSpPr/>
          <p:nvPr/>
        </p:nvSpPr>
        <p:spPr>
          <a:xfrm>
            <a:off x="5516054" y="4236616"/>
            <a:ext cx="5101262" cy="323683"/>
          </a:xfrm>
          <a:prstGeom prst="roundRect">
            <a:avLst>
              <a:gd name="adj" fmla="val 50000"/>
            </a:avLst>
          </a:prstGeom>
          <a:solidFill>
            <a:srgbClr val="B4CFFF"/>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55" name="Gruppe 54">
            <a:extLst>
              <a:ext uri="{FF2B5EF4-FFF2-40B4-BE49-F238E27FC236}">
                <a16:creationId xmlns:a16="http://schemas.microsoft.com/office/drawing/2014/main" id="{CA5A9F9C-B7C1-BA0D-B7EB-424F1D56418F}"/>
              </a:ext>
            </a:extLst>
          </p:cNvPr>
          <p:cNvGrpSpPr/>
          <p:nvPr/>
        </p:nvGrpSpPr>
        <p:grpSpPr>
          <a:xfrm>
            <a:off x="10248550" y="1552639"/>
            <a:ext cx="750278" cy="4108590"/>
            <a:chOff x="1758461" y="1787769"/>
            <a:chExt cx="750278" cy="4646745"/>
          </a:xfrm>
        </p:grpSpPr>
        <p:cxnSp>
          <p:nvCxnSpPr>
            <p:cNvPr id="56" name="Rett linje 55">
              <a:extLst>
                <a:ext uri="{FF2B5EF4-FFF2-40B4-BE49-F238E27FC236}">
                  <a16:creationId xmlns:a16="http://schemas.microsoft.com/office/drawing/2014/main" id="{840D5B1A-FF99-91E6-BC9F-220F36261558}"/>
                </a:ext>
              </a:extLst>
            </p:cNvPr>
            <p:cNvCxnSpPr>
              <a:cxnSpLocks/>
            </p:cNvCxnSpPr>
            <p:nvPr/>
          </p:nvCxnSpPr>
          <p:spPr>
            <a:xfrm>
              <a:off x="2133600" y="2116015"/>
              <a:ext cx="0" cy="4318499"/>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57" name="Rektangel: avrundede hjørner 56">
              <a:extLst>
                <a:ext uri="{FF2B5EF4-FFF2-40B4-BE49-F238E27FC236}">
                  <a16:creationId xmlns:a16="http://schemas.microsoft.com/office/drawing/2014/main" id="{C3C3C74E-A5FE-8D1B-B884-68126EF1E069}"/>
                </a:ext>
              </a:extLst>
            </p:cNvPr>
            <p:cNvSpPr/>
            <p:nvPr/>
          </p:nvSpPr>
          <p:spPr>
            <a:xfrm>
              <a:off x="1758461" y="1787769"/>
              <a:ext cx="750278"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8" name="TekstSylinder 57">
              <a:extLst>
                <a:ext uri="{FF2B5EF4-FFF2-40B4-BE49-F238E27FC236}">
                  <a16:creationId xmlns:a16="http://schemas.microsoft.com/office/drawing/2014/main" id="{D2824FA7-4677-547C-9012-04A369861C5E}"/>
                </a:ext>
              </a:extLst>
            </p:cNvPr>
            <p:cNvSpPr txBox="1"/>
            <p:nvPr/>
          </p:nvSpPr>
          <p:spPr>
            <a:xfrm>
              <a:off x="1882185" y="1803992"/>
              <a:ext cx="447558" cy="307777"/>
            </a:xfrm>
            <a:prstGeom prst="rect">
              <a:avLst/>
            </a:prstGeom>
            <a:noFill/>
          </p:spPr>
          <p:txBody>
            <a:bodyPr wrap="none" rtlCol="0">
              <a:spAutoFit/>
            </a:bodyPr>
            <a:lstStyle/>
            <a:p>
              <a:r>
                <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SEP</a:t>
              </a:r>
            </a:p>
          </p:txBody>
        </p:sp>
      </p:grpSp>
      <p:grpSp>
        <p:nvGrpSpPr>
          <p:cNvPr id="59" name="Gruppe 58">
            <a:extLst>
              <a:ext uri="{FF2B5EF4-FFF2-40B4-BE49-F238E27FC236}">
                <a16:creationId xmlns:a16="http://schemas.microsoft.com/office/drawing/2014/main" id="{39A65852-9234-67AF-B1D4-216633CF1D1C}"/>
              </a:ext>
            </a:extLst>
          </p:cNvPr>
          <p:cNvGrpSpPr/>
          <p:nvPr/>
        </p:nvGrpSpPr>
        <p:grpSpPr>
          <a:xfrm>
            <a:off x="11098757" y="1535269"/>
            <a:ext cx="750278" cy="4125960"/>
            <a:chOff x="1758461" y="1787769"/>
            <a:chExt cx="750278" cy="4646745"/>
          </a:xfrm>
        </p:grpSpPr>
        <p:cxnSp>
          <p:nvCxnSpPr>
            <p:cNvPr id="60" name="Rett linje 59">
              <a:extLst>
                <a:ext uri="{FF2B5EF4-FFF2-40B4-BE49-F238E27FC236}">
                  <a16:creationId xmlns:a16="http://schemas.microsoft.com/office/drawing/2014/main" id="{1B2F4772-1B7B-E841-2A34-9A3A94272EC7}"/>
                </a:ext>
              </a:extLst>
            </p:cNvPr>
            <p:cNvCxnSpPr>
              <a:cxnSpLocks/>
            </p:cNvCxnSpPr>
            <p:nvPr/>
          </p:nvCxnSpPr>
          <p:spPr>
            <a:xfrm>
              <a:off x="2133600" y="2116015"/>
              <a:ext cx="0" cy="4318499"/>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61" name="Rektangel: avrundede hjørner 60">
              <a:extLst>
                <a:ext uri="{FF2B5EF4-FFF2-40B4-BE49-F238E27FC236}">
                  <a16:creationId xmlns:a16="http://schemas.microsoft.com/office/drawing/2014/main" id="{E8F5C439-AAC5-26BC-E7BF-27D60B5E7E50}"/>
                </a:ext>
              </a:extLst>
            </p:cNvPr>
            <p:cNvSpPr/>
            <p:nvPr/>
          </p:nvSpPr>
          <p:spPr>
            <a:xfrm>
              <a:off x="1758461" y="1787769"/>
              <a:ext cx="750278" cy="324000"/>
            </a:xfrm>
            <a:prstGeom prst="roundRect">
              <a:avLst>
                <a:gd name="adj" fmla="val 50000"/>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2" name="TekstSylinder 61">
              <a:extLst>
                <a:ext uri="{FF2B5EF4-FFF2-40B4-BE49-F238E27FC236}">
                  <a16:creationId xmlns:a16="http://schemas.microsoft.com/office/drawing/2014/main" id="{80C829C8-CA03-480A-F49C-04F7FA5D65A7}"/>
                </a:ext>
              </a:extLst>
            </p:cNvPr>
            <p:cNvSpPr txBox="1"/>
            <p:nvPr/>
          </p:nvSpPr>
          <p:spPr>
            <a:xfrm>
              <a:off x="1882185" y="1803992"/>
              <a:ext cx="484428" cy="307777"/>
            </a:xfrm>
            <a:prstGeom prst="rect">
              <a:avLst/>
            </a:prstGeom>
            <a:noFill/>
          </p:spPr>
          <p:txBody>
            <a:bodyPr wrap="none" rtlCol="0">
              <a:spAutoFit/>
            </a:bodyPr>
            <a:lstStyle/>
            <a:p>
              <a:r>
                <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OKT</a:t>
              </a:r>
            </a:p>
          </p:txBody>
        </p:sp>
      </p:grpSp>
      <p:sp>
        <p:nvSpPr>
          <p:cNvPr id="72" name="Rektangel: avrundede hjørner 71">
            <a:extLst>
              <a:ext uri="{FF2B5EF4-FFF2-40B4-BE49-F238E27FC236}">
                <a16:creationId xmlns:a16="http://schemas.microsoft.com/office/drawing/2014/main" id="{2552E75D-668C-4F74-8169-4009002F09F6}"/>
              </a:ext>
            </a:extLst>
          </p:cNvPr>
          <p:cNvSpPr/>
          <p:nvPr/>
        </p:nvSpPr>
        <p:spPr>
          <a:xfrm>
            <a:off x="2985567" y="2607276"/>
            <a:ext cx="1693029" cy="324000"/>
          </a:xfrm>
          <a:prstGeom prst="roundRect">
            <a:avLst>
              <a:gd name="adj" fmla="val 50000"/>
            </a:avLst>
          </a:prstGeom>
          <a:solidFill>
            <a:schemeClr val="accent3">
              <a:lumMod val="40000"/>
              <a:lumOff val="6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74" name="Rektangel: avrundede hjørner 73">
            <a:extLst>
              <a:ext uri="{FF2B5EF4-FFF2-40B4-BE49-F238E27FC236}">
                <a16:creationId xmlns:a16="http://schemas.microsoft.com/office/drawing/2014/main" id="{1F35B136-7BFA-7FF8-2CC9-48C7EEC0A0AB}"/>
              </a:ext>
            </a:extLst>
          </p:cNvPr>
          <p:cNvSpPr/>
          <p:nvPr/>
        </p:nvSpPr>
        <p:spPr>
          <a:xfrm>
            <a:off x="4668853" y="3151960"/>
            <a:ext cx="850212" cy="324000"/>
          </a:xfrm>
          <a:prstGeom prst="roundRect">
            <a:avLst>
              <a:gd name="adj" fmla="val 50000"/>
            </a:avLst>
          </a:prstGeom>
          <a:solidFill>
            <a:schemeClr val="accent5">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75" name="Rektangel: avrundede hjørner 74">
            <a:extLst>
              <a:ext uri="{FF2B5EF4-FFF2-40B4-BE49-F238E27FC236}">
                <a16:creationId xmlns:a16="http://schemas.microsoft.com/office/drawing/2014/main" id="{FD495DB4-DE32-9677-C806-2380C1FE20A6}"/>
              </a:ext>
            </a:extLst>
          </p:cNvPr>
          <p:cNvSpPr/>
          <p:nvPr/>
        </p:nvSpPr>
        <p:spPr>
          <a:xfrm>
            <a:off x="3828387" y="3706196"/>
            <a:ext cx="2528214" cy="333937"/>
          </a:xfrm>
          <a:prstGeom prst="roundRect">
            <a:avLst>
              <a:gd name="adj" fmla="val 50000"/>
            </a:avLst>
          </a:prstGeom>
          <a:solidFill>
            <a:schemeClr val="accent5">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77" name="Rektangel: avrundede hjørner 76">
            <a:extLst>
              <a:ext uri="{FF2B5EF4-FFF2-40B4-BE49-F238E27FC236}">
                <a16:creationId xmlns:a16="http://schemas.microsoft.com/office/drawing/2014/main" id="{78D9CABD-4D73-224A-3230-7988D03BFC8F}"/>
              </a:ext>
            </a:extLst>
          </p:cNvPr>
          <p:cNvSpPr/>
          <p:nvPr/>
        </p:nvSpPr>
        <p:spPr>
          <a:xfrm>
            <a:off x="5541555" y="5336086"/>
            <a:ext cx="5075761" cy="325142"/>
          </a:xfrm>
          <a:prstGeom prst="roundRect">
            <a:avLst>
              <a:gd name="adj" fmla="val 50000"/>
            </a:avLst>
          </a:prstGeom>
          <a:solidFill>
            <a:srgbClr val="B4CFFF"/>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78" name="Rektangel: avrundede hjørner 77">
            <a:extLst>
              <a:ext uri="{FF2B5EF4-FFF2-40B4-BE49-F238E27FC236}">
                <a16:creationId xmlns:a16="http://schemas.microsoft.com/office/drawing/2014/main" id="{6C6BFB80-0E12-9EE5-8F71-E4D613516C47}"/>
              </a:ext>
            </a:extLst>
          </p:cNvPr>
          <p:cNvSpPr/>
          <p:nvPr/>
        </p:nvSpPr>
        <p:spPr>
          <a:xfrm>
            <a:off x="6378780" y="4790888"/>
            <a:ext cx="4238536" cy="324514"/>
          </a:xfrm>
          <a:prstGeom prst="roundRect">
            <a:avLst>
              <a:gd name="adj" fmla="val 50000"/>
            </a:avLst>
          </a:prstGeom>
          <a:solidFill>
            <a:srgbClr val="B4CFFF"/>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8954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2DBC4F7-B4D6-943F-F6DE-157DA514C6E3}"/>
              </a:ext>
            </a:extLst>
          </p:cNvPr>
          <p:cNvSpPr>
            <a:spLocks noGrp="1"/>
          </p:cNvSpPr>
          <p:nvPr>
            <p:ph type="title"/>
          </p:nvPr>
        </p:nvSpPr>
        <p:spPr/>
        <p:txBody>
          <a:bodyPr/>
          <a:lstStyle/>
          <a:p>
            <a:r>
              <a:rPr lang="nb-NO"/>
              <a:t>Opplæring og informasjon før pilot</a:t>
            </a:r>
          </a:p>
        </p:txBody>
      </p:sp>
      <p:sp>
        <p:nvSpPr>
          <p:cNvPr id="5" name="Plassholder for innhold 4">
            <a:extLst>
              <a:ext uri="{FF2B5EF4-FFF2-40B4-BE49-F238E27FC236}">
                <a16:creationId xmlns:a16="http://schemas.microsoft.com/office/drawing/2014/main" id="{6DE32150-5D97-84CE-D82F-E78DD67A14CF}"/>
              </a:ext>
            </a:extLst>
          </p:cNvPr>
          <p:cNvSpPr>
            <a:spLocks noGrp="1"/>
          </p:cNvSpPr>
          <p:nvPr>
            <p:ph idx="1"/>
          </p:nvPr>
        </p:nvSpPr>
        <p:spPr>
          <a:xfrm>
            <a:off x="838199" y="1825625"/>
            <a:ext cx="6448125" cy="4351338"/>
          </a:xfrm>
        </p:spPr>
        <p:txBody>
          <a:bodyPr vert="horz" lIns="91440" tIns="45720" rIns="91440" bIns="45720" rtlCol="0" anchor="t">
            <a:normAutofit/>
          </a:bodyPr>
          <a:lstStyle/>
          <a:p>
            <a:pPr marL="0" lvl="0" indent="0">
              <a:buNone/>
            </a:pPr>
            <a:r>
              <a:rPr lang="nb-NO" b="1">
                <a:latin typeface="Calibri"/>
                <a:ea typeface="Calibri"/>
                <a:cs typeface="Calibri"/>
              </a:rPr>
              <a:t>Aktiviteter i februar:</a:t>
            </a:r>
          </a:p>
          <a:p>
            <a:r>
              <a:rPr lang="nb-NO" err="1">
                <a:latin typeface="Calibri"/>
                <a:ea typeface="Calibri"/>
                <a:cs typeface="Calibri"/>
              </a:rPr>
              <a:t>Webinar</a:t>
            </a:r>
            <a:r>
              <a:rPr lang="nb-NO">
                <a:latin typeface="Calibri"/>
                <a:ea typeface="Calibri"/>
                <a:cs typeface="Calibri"/>
              </a:rPr>
              <a:t> om løsningen: </a:t>
            </a:r>
            <a:br>
              <a:rPr lang="nb-NO">
                <a:latin typeface="Calibri"/>
                <a:ea typeface="Calibri"/>
                <a:cs typeface="Calibri"/>
              </a:rPr>
            </a:br>
            <a:r>
              <a:rPr lang="nb-NO">
                <a:latin typeface="Calibri"/>
                <a:ea typeface="Calibri"/>
                <a:cs typeface="Calibri"/>
              </a:rPr>
              <a:t>Vi setter opp tre alternative tidspunkter, slik at man kan melde seg på det som passer. </a:t>
            </a:r>
            <a:br>
              <a:rPr lang="nb-NO">
                <a:latin typeface="Calibri"/>
                <a:ea typeface="Calibri"/>
                <a:cs typeface="Calibri"/>
              </a:rPr>
            </a:br>
            <a:br>
              <a:rPr lang="nb-NO">
                <a:latin typeface="Calibri"/>
                <a:ea typeface="Calibri"/>
                <a:cs typeface="Calibri"/>
              </a:rPr>
            </a:br>
            <a:r>
              <a:rPr lang="nb-NO">
                <a:latin typeface="Calibri"/>
                <a:ea typeface="Calibri"/>
                <a:cs typeface="Calibri"/>
              </a:rPr>
              <a:t>Alle som ønsker å få informasjon om løsningen kan delta.</a:t>
            </a:r>
            <a:br>
              <a:rPr lang="nb-NO"/>
            </a:br>
            <a:br>
              <a:rPr lang="nb-NO"/>
            </a:br>
            <a:r>
              <a:rPr lang="nb-NO">
                <a:latin typeface="Calibri"/>
                <a:ea typeface="Calibri"/>
                <a:cs typeface="Calibri"/>
              </a:rPr>
              <a:t>Innholdet i </a:t>
            </a:r>
            <a:r>
              <a:rPr lang="nb-NO" err="1">
                <a:latin typeface="Calibri"/>
                <a:ea typeface="Calibri"/>
                <a:cs typeface="Calibri"/>
              </a:rPr>
              <a:t>webinaret</a:t>
            </a:r>
            <a:r>
              <a:rPr lang="nb-NO">
                <a:latin typeface="Calibri"/>
                <a:ea typeface="Calibri"/>
                <a:cs typeface="Calibri"/>
              </a:rPr>
              <a:t>:</a:t>
            </a:r>
          </a:p>
          <a:p>
            <a:pPr lvl="1"/>
            <a:r>
              <a:rPr lang="nb-NO">
                <a:latin typeface="Calibri"/>
                <a:ea typeface="Calibri"/>
                <a:cs typeface="Calibri"/>
              </a:rPr>
              <a:t>Løsningen på Helsenorge</a:t>
            </a:r>
          </a:p>
          <a:p>
            <a:pPr lvl="1"/>
            <a:r>
              <a:rPr lang="nb-NO">
                <a:latin typeface="Calibri"/>
                <a:ea typeface="Calibri"/>
                <a:cs typeface="Calibri"/>
              </a:rPr>
              <a:t>Mottakssystemet for Pasientreiser</a:t>
            </a:r>
            <a:br>
              <a:rPr lang="nb-NO"/>
            </a:br>
            <a:endParaRPr lang="nb-NO"/>
          </a:p>
          <a:p>
            <a:pPr lvl="0"/>
            <a:r>
              <a:rPr lang="nb-NO">
                <a:latin typeface="Calibri"/>
                <a:ea typeface="Calibri"/>
                <a:cs typeface="Calibri"/>
              </a:rPr>
              <a:t>Informasjon på intranett om løsningen</a:t>
            </a:r>
          </a:p>
          <a:p>
            <a:endParaRPr lang="nb-NO"/>
          </a:p>
        </p:txBody>
      </p:sp>
      <p:graphicFrame>
        <p:nvGraphicFramePr>
          <p:cNvPr id="2" name="Tabell 1">
            <a:extLst>
              <a:ext uri="{FF2B5EF4-FFF2-40B4-BE49-F238E27FC236}">
                <a16:creationId xmlns:a16="http://schemas.microsoft.com/office/drawing/2014/main" id="{9BE956D0-511D-6035-1324-F5CC813092B5}"/>
              </a:ext>
            </a:extLst>
          </p:cNvPr>
          <p:cNvGraphicFramePr>
            <a:graphicFrameLocks noGrp="1"/>
          </p:cNvGraphicFramePr>
          <p:nvPr/>
        </p:nvGraphicFramePr>
        <p:xfrm>
          <a:off x="8114082" y="2215615"/>
          <a:ext cx="3393440" cy="2426770"/>
        </p:xfrm>
        <a:graphic>
          <a:graphicData uri="http://schemas.openxmlformats.org/drawingml/2006/table">
            <a:tbl>
              <a:tblPr firstRow="1" bandRow="1">
                <a:tableStyleId>{7E9639D4-E3E2-4D34-9284-5A2195B3D0D7}</a:tableStyleId>
              </a:tblPr>
              <a:tblGrid>
                <a:gridCol w="1696720">
                  <a:extLst>
                    <a:ext uri="{9D8B030D-6E8A-4147-A177-3AD203B41FA5}">
                      <a16:colId xmlns:a16="http://schemas.microsoft.com/office/drawing/2014/main" val="2047995706"/>
                    </a:ext>
                  </a:extLst>
                </a:gridCol>
                <a:gridCol w="1696720">
                  <a:extLst>
                    <a:ext uri="{9D8B030D-6E8A-4147-A177-3AD203B41FA5}">
                      <a16:colId xmlns:a16="http://schemas.microsoft.com/office/drawing/2014/main" val="288183043"/>
                    </a:ext>
                  </a:extLst>
                </a:gridCol>
              </a:tblGrid>
              <a:tr h="423511">
                <a:tc gridSpan="2">
                  <a:txBody>
                    <a:bodyPr/>
                    <a:lstStyle/>
                    <a:p>
                      <a:r>
                        <a:rPr lang="nb-NO">
                          <a:latin typeface="Calibri" panose="020F0502020204030204" pitchFamily="34" charset="0"/>
                          <a:ea typeface="Calibri" panose="020F0502020204030204" pitchFamily="34" charset="0"/>
                          <a:cs typeface="Calibri" panose="020F0502020204030204" pitchFamily="34" charset="0"/>
                        </a:rPr>
                        <a:t>Alternative tidspunkt for </a:t>
                      </a:r>
                      <a:r>
                        <a:rPr lang="nb-NO" err="1">
                          <a:latin typeface="Calibri" panose="020F0502020204030204" pitchFamily="34" charset="0"/>
                          <a:ea typeface="Calibri" panose="020F0502020204030204" pitchFamily="34" charset="0"/>
                          <a:cs typeface="Calibri" panose="020F0502020204030204" pitchFamily="34" charset="0"/>
                        </a:rPr>
                        <a:t>webinar</a:t>
                      </a:r>
                      <a:endParaRPr lang="nb-NO">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nb-NO"/>
                    </a:p>
                  </a:txBody>
                  <a:tcPr/>
                </a:tc>
                <a:extLst>
                  <a:ext uri="{0D108BD9-81ED-4DB2-BD59-A6C34878D82A}">
                    <a16:rowId xmlns:a16="http://schemas.microsoft.com/office/drawing/2014/main" val="2767540564"/>
                  </a:ext>
                </a:extLst>
              </a:tr>
              <a:tr h="667753">
                <a:tc>
                  <a:txBody>
                    <a:bodyPr/>
                    <a:lstStyle/>
                    <a:p>
                      <a:r>
                        <a:rPr lang="nb-NO">
                          <a:latin typeface="Calibri" panose="020F0502020204030204" pitchFamily="34" charset="0"/>
                          <a:ea typeface="Calibri" panose="020F0502020204030204" pitchFamily="34" charset="0"/>
                          <a:cs typeface="Calibri" panose="020F0502020204030204" pitchFamily="34" charset="0"/>
                        </a:rPr>
                        <a:t>Uke 7</a:t>
                      </a:r>
                      <a:br>
                        <a:rPr lang="nb-NO">
                          <a:latin typeface="Calibri" panose="020F0502020204030204" pitchFamily="34" charset="0"/>
                          <a:ea typeface="Calibri" panose="020F0502020204030204" pitchFamily="34" charset="0"/>
                          <a:cs typeface="Calibri" panose="020F0502020204030204" pitchFamily="34" charset="0"/>
                        </a:rPr>
                      </a:br>
                      <a:r>
                        <a:rPr lang="nb-NO">
                          <a:latin typeface="Calibri" panose="020F0502020204030204" pitchFamily="34" charset="0"/>
                          <a:ea typeface="Calibri" panose="020F0502020204030204" pitchFamily="34" charset="0"/>
                          <a:cs typeface="Calibri" panose="020F0502020204030204" pitchFamily="34" charset="0"/>
                        </a:rPr>
                        <a:t>Torsdag 12.02 </a:t>
                      </a:r>
                    </a:p>
                  </a:txBody>
                  <a:tcPr/>
                </a:tc>
                <a:tc>
                  <a:txBody>
                    <a:bodyPr/>
                    <a:lstStyle/>
                    <a:p>
                      <a:endParaRPr lang="nb-NO">
                        <a:latin typeface="Calibri" panose="020F0502020204030204" pitchFamily="34" charset="0"/>
                        <a:ea typeface="Calibri" panose="020F0502020204030204" pitchFamily="34" charset="0"/>
                        <a:cs typeface="Calibri" panose="020F0502020204030204" pitchFamily="34" charset="0"/>
                      </a:endParaRPr>
                    </a:p>
                    <a:p>
                      <a:r>
                        <a:rPr lang="nb-NO">
                          <a:latin typeface="Calibri" panose="020F0502020204030204" pitchFamily="34" charset="0"/>
                          <a:ea typeface="Calibri" panose="020F0502020204030204" pitchFamily="34" charset="0"/>
                          <a:cs typeface="Calibri" panose="020F0502020204030204" pitchFamily="34" charset="0"/>
                        </a:rPr>
                        <a:t>Kl. 09.30-10.30</a:t>
                      </a:r>
                    </a:p>
                  </a:txBody>
                  <a:tcPr/>
                </a:tc>
                <a:extLst>
                  <a:ext uri="{0D108BD9-81ED-4DB2-BD59-A6C34878D82A}">
                    <a16:rowId xmlns:a16="http://schemas.microsoft.com/office/drawing/2014/main" val="759215815"/>
                  </a:ext>
                </a:extLst>
              </a:tr>
              <a:tr h="667753">
                <a:tc>
                  <a:txBody>
                    <a:bodyPr/>
                    <a:lstStyle/>
                    <a:p>
                      <a:r>
                        <a:rPr lang="nb-NO">
                          <a:latin typeface="Calibri" panose="020F0502020204030204" pitchFamily="34" charset="0"/>
                          <a:ea typeface="Calibri" panose="020F0502020204030204" pitchFamily="34" charset="0"/>
                          <a:cs typeface="Calibri" panose="020F0502020204030204" pitchFamily="34" charset="0"/>
                        </a:rPr>
                        <a:t>Uke 8</a:t>
                      </a:r>
                      <a:br>
                        <a:rPr lang="nb-NO">
                          <a:latin typeface="Calibri" panose="020F0502020204030204" pitchFamily="34" charset="0"/>
                          <a:ea typeface="Calibri" panose="020F0502020204030204" pitchFamily="34" charset="0"/>
                          <a:cs typeface="Calibri" panose="020F0502020204030204" pitchFamily="34" charset="0"/>
                        </a:rPr>
                      </a:br>
                      <a:r>
                        <a:rPr lang="nb-NO">
                          <a:latin typeface="Calibri" panose="020F0502020204030204" pitchFamily="34" charset="0"/>
                          <a:ea typeface="Calibri" panose="020F0502020204030204" pitchFamily="34" charset="0"/>
                          <a:cs typeface="Calibri" panose="020F0502020204030204" pitchFamily="34" charset="0"/>
                        </a:rPr>
                        <a:t>Torsdag 19.02</a:t>
                      </a:r>
                    </a:p>
                  </a:txBody>
                  <a:tcPr/>
                </a:tc>
                <a:tc>
                  <a:txBody>
                    <a:bodyPr/>
                    <a:lstStyle/>
                    <a:p>
                      <a:endParaRPr lang="nb-NO">
                        <a:latin typeface="Calibri" panose="020F0502020204030204" pitchFamily="34" charset="0"/>
                        <a:ea typeface="Calibri" panose="020F0502020204030204" pitchFamily="34" charset="0"/>
                        <a:cs typeface="Calibri" panose="020F0502020204030204" pitchFamily="34" charset="0"/>
                      </a:endParaRPr>
                    </a:p>
                    <a:p>
                      <a:r>
                        <a:rPr lang="nb-NO">
                          <a:latin typeface="Calibri" panose="020F0502020204030204" pitchFamily="34" charset="0"/>
                          <a:ea typeface="Calibri" panose="020F0502020204030204" pitchFamily="34" charset="0"/>
                          <a:cs typeface="Calibri" panose="020F0502020204030204" pitchFamily="34" charset="0"/>
                        </a:rPr>
                        <a:t>Kl. 09.30-10.30</a:t>
                      </a:r>
                    </a:p>
                  </a:txBody>
                  <a:tcPr/>
                </a:tc>
                <a:extLst>
                  <a:ext uri="{0D108BD9-81ED-4DB2-BD59-A6C34878D82A}">
                    <a16:rowId xmlns:a16="http://schemas.microsoft.com/office/drawing/2014/main" val="1325168695"/>
                  </a:ext>
                </a:extLst>
              </a:tr>
              <a:tr h="667753">
                <a:tc>
                  <a:txBody>
                    <a:bodyPr/>
                    <a:lstStyle/>
                    <a:p>
                      <a:r>
                        <a:rPr lang="nb-NO">
                          <a:latin typeface="Calibri" panose="020F0502020204030204" pitchFamily="34" charset="0"/>
                          <a:ea typeface="Calibri" panose="020F0502020204030204" pitchFamily="34" charset="0"/>
                          <a:cs typeface="Calibri" panose="020F0502020204030204" pitchFamily="34" charset="0"/>
                        </a:rPr>
                        <a:t>Uke 9</a:t>
                      </a:r>
                      <a:br>
                        <a:rPr lang="nb-NO">
                          <a:latin typeface="Calibri" panose="020F0502020204030204" pitchFamily="34" charset="0"/>
                          <a:ea typeface="Calibri" panose="020F0502020204030204" pitchFamily="34" charset="0"/>
                          <a:cs typeface="Calibri" panose="020F0502020204030204" pitchFamily="34" charset="0"/>
                        </a:rPr>
                      </a:br>
                      <a:r>
                        <a:rPr lang="nb-NO">
                          <a:latin typeface="Calibri" panose="020F0502020204030204" pitchFamily="34" charset="0"/>
                          <a:ea typeface="Calibri" panose="020F0502020204030204" pitchFamily="34" charset="0"/>
                          <a:cs typeface="Calibri" panose="020F0502020204030204" pitchFamily="34" charset="0"/>
                        </a:rPr>
                        <a:t>Torsdag 26.02</a:t>
                      </a:r>
                    </a:p>
                  </a:txBody>
                  <a:tcPr/>
                </a:tc>
                <a:tc>
                  <a:txBody>
                    <a:bodyPr/>
                    <a:lstStyle/>
                    <a:p>
                      <a:endParaRPr lang="nb-NO">
                        <a:latin typeface="Calibri" panose="020F0502020204030204" pitchFamily="34" charset="0"/>
                        <a:ea typeface="Calibri" panose="020F0502020204030204" pitchFamily="34" charset="0"/>
                        <a:cs typeface="Calibri" panose="020F0502020204030204" pitchFamily="34" charset="0"/>
                      </a:endParaRPr>
                    </a:p>
                    <a:p>
                      <a:r>
                        <a:rPr lang="nb-NO">
                          <a:latin typeface="Calibri" panose="020F0502020204030204" pitchFamily="34" charset="0"/>
                          <a:ea typeface="Calibri" panose="020F0502020204030204" pitchFamily="34" charset="0"/>
                          <a:cs typeface="Calibri" panose="020F0502020204030204" pitchFamily="34" charset="0"/>
                        </a:rPr>
                        <a:t>Kl. 09.30-10.30</a:t>
                      </a:r>
                    </a:p>
                  </a:txBody>
                  <a:tcPr/>
                </a:tc>
                <a:extLst>
                  <a:ext uri="{0D108BD9-81ED-4DB2-BD59-A6C34878D82A}">
                    <a16:rowId xmlns:a16="http://schemas.microsoft.com/office/drawing/2014/main" val="2632387323"/>
                  </a:ext>
                </a:extLst>
              </a:tr>
            </a:tbl>
          </a:graphicData>
        </a:graphic>
      </p:graphicFrame>
    </p:spTree>
    <p:extLst>
      <p:ext uri="{BB962C8B-B14F-4D97-AF65-F5344CB8AC3E}">
        <p14:creationId xmlns:p14="http://schemas.microsoft.com/office/powerpoint/2010/main" val="2553306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005DBF-528A-AD9B-8650-8421C9FBCF2F}"/>
              </a:ext>
            </a:extLst>
          </p:cNvPr>
          <p:cNvSpPr>
            <a:spLocks noGrp="1"/>
          </p:cNvSpPr>
          <p:nvPr>
            <p:ph type="title"/>
          </p:nvPr>
        </p:nvSpPr>
        <p:spPr/>
        <p:txBody>
          <a:bodyPr/>
          <a:lstStyle/>
          <a:p>
            <a:r>
              <a:rPr lang="nb-NO"/>
              <a:t>Oppfølging under pilot</a:t>
            </a:r>
          </a:p>
        </p:txBody>
      </p:sp>
      <p:sp>
        <p:nvSpPr>
          <p:cNvPr id="3" name="Plassholder for innhold 2">
            <a:extLst>
              <a:ext uri="{FF2B5EF4-FFF2-40B4-BE49-F238E27FC236}">
                <a16:creationId xmlns:a16="http://schemas.microsoft.com/office/drawing/2014/main" id="{6B890283-91B4-9692-69A7-819F403D9B2C}"/>
              </a:ext>
            </a:extLst>
          </p:cNvPr>
          <p:cNvSpPr>
            <a:spLocks noGrp="1"/>
          </p:cNvSpPr>
          <p:nvPr>
            <p:ph idx="1"/>
          </p:nvPr>
        </p:nvSpPr>
        <p:spPr/>
        <p:txBody>
          <a:bodyPr vert="horz" lIns="91440" tIns="45720" rIns="91440" bIns="45720" rtlCol="0" anchor="t">
            <a:normAutofit fontScale="92500" lnSpcReduction="10000"/>
          </a:bodyPr>
          <a:lstStyle/>
          <a:p>
            <a:r>
              <a:rPr lang="nb-NO">
                <a:latin typeface="Calibri"/>
                <a:ea typeface="Calibri"/>
                <a:cs typeface="Calibri"/>
              </a:rPr>
              <a:t>Ukentlige oppfølgingsmøter for saksbehandlere (og ledere) fredager kl. 9.30-10.15</a:t>
            </a:r>
            <a:br>
              <a:rPr lang="nb-NO"/>
            </a:br>
            <a:r>
              <a:rPr lang="nb-NO" i="1">
                <a:latin typeface="Calibri"/>
                <a:ea typeface="Calibri"/>
                <a:cs typeface="Calibri"/>
              </a:rPr>
              <a:t>Maks én fra hvert helseforetak (i tillegg til leder)</a:t>
            </a:r>
            <a:r>
              <a:rPr lang="nb-NO">
                <a:latin typeface="Calibri"/>
                <a:ea typeface="Calibri"/>
                <a:cs typeface="Calibri"/>
              </a:rPr>
              <a:t> </a:t>
            </a:r>
            <a:br>
              <a:rPr lang="nb-NO"/>
            </a:br>
            <a:br>
              <a:rPr lang="nb-NO"/>
            </a:br>
            <a:r>
              <a:rPr lang="nb-NO">
                <a:latin typeface="Calibri"/>
                <a:ea typeface="Calibri"/>
                <a:cs typeface="Calibri"/>
              </a:rPr>
              <a:t>Agenda</a:t>
            </a:r>
          </a:p>
          <a:p>
            <a:pPr lvl="1"/>
            <a:r>
              <a:rPr lang="nb-NO">
                <a:latin typeface="Calibri"/>
                <a:ea typeface="Calibri"/>
                <a:cs typeface="Calibri"/>
              </a:rPr>
              <a:t>Spørsmål og svar</a:t>
            </a:r>
          </a:p>
          <a:p>
            <a:pPr lvl="1"/>
            <a:r>
              <a:rPr lang="nb-NO">
                <a:latin typeface="Calibri"/>
                <a:ea typeface="Calibri"/>
                <a:cs typeface="Calibri"/>
              </a:rPr>
              <a:t>Dele erfaringer og beste praksis</a:t>
            </a:r>
          </a:p>
          <a:p>
            <a:pPr lvl="1"/>
            <a:r>
              <a:rPr lang="nb-NO">
                <a:latin typeface="Calibri"/>
                <a:ea typeface="Calibri"/>
                <a:cs typeface="Calibri"/>
              </a:rPr>
              <a:t>Gi innspill (justeringer og feilretting)</a:t>
            </a:r>
          </a:p>
          <a:p>
            <a:endParaRPr lang="nb-NO"/>
          </a:p>
          <a:p>
            <a:r>
              <a:rPr lang="nb-NO">
                <a:latin typeface="Calibri"/>
                <a:ea typeface="Calibri"/>
                <a:cs typeface="Calibri"/>
              </a:rPr>
              <a:t>Tilbud om veiledning for alle som skal saksbehandle i systemet (løpende)</a:t>
            </a:r>
          </a:p>
          <a:p>
            <a:pPr lvl="1"/>
            <a:r>
              <a:rPr lang="nb-NO">
                <a:latin typeface="Calibri"/>
                <a:ea typeface="Calibri"/>
                <a:cs typeface="Calibri"/>
              </a:rPr>
              <a:t>Egen </a:t>
            </a:r>
            <a:r>
              <a:rPr lang="nb-NO" err="1">
                <a:latin typeface="Calibri"/>
                <a:ea typeface="Calibri"/>
                <a:cs typeface="Calibri"/>
              </a:rPr>
              <a:t>Teamskanal</a:t>
            </a:r>
            <a:endParaRPr lang="nb-NO">
              <a:latin typeface="Calibri"/>
              <a:ea typeface="Calibri"/>
              <a:cs typeface="Calibri"/>
            </a:endParaRPr>
          </a:p>
          <a:p>
            <a:pPr lvl="1"/>
            <a:r>
              <a:rPr lang="nb-NO">
                <a:latin typeface="Calibri"/>
                <a:ea typeface="Calibri"/>
                <a:cs typeface="Calibri"/>
              </a:rPr>
              <a:t>Videre opplæring over Teams ved behov</a:t>
            </a:r>
          </a:p>
          <a:p>
            <a:pPr lvl="1"/>
            <a:r>
              <a:rPr lang="nb-NO">
                <a:latin typeface="Calibri"/>
                <a:ea typeface="Calibri"/>
                <a:cs typeface="Calibri"/>
              </a:rPr>
              <a:t>Mulighet for individuell veiledning for de som ønsker det</a:t>
            </a:r>
          </a:p>
          <a:p>
            <a:endParaRPr lang="nb-NO"/>
          </a:p>
          <a:p>
            <a:r>
              <a:rPr lang="nb-NO">
                <a:latin typeface="Calibri"/>
                <a:ea typeface="Calibri"/>
                <a:cs typeface="Calibri"/>
              </a:rPr>
              <a:t>Feil og endringsønsker kan også meldes i servicedesken som vanlig. Endringsønsker følges opp i fagforumene.</a:t>
            </a:r>
            <a:br>
              <a:rPr lang="nb-NO">
                <a:latin typeface="Calibri"/>
                <a:ea typeface="Calibri"/>
                <a:cs typeface="Calibri"/>
              </a:rPr>
            </a:br>
            <a:endParaRPr lang="nb-NO">
              <a:latin typeface="Calibri"/>
              <a:ea typeface="Calibri"/>
              <a:cs typeface="Calibri"/>
            </a:endParaRPr>
          </a:p>
          <a:p>
            <a:r>
              <a:rPr lang="nb-NO">
                <a:latin typeface="Calibri"/>
                <a:ea typeface="Calibri"/>
                <a:cs typeface="Calibri"/>
              </a:rPr>
              <a:t>Intranettsaker om oppdatert informasjon og status fra pilot</a:t>
            </a:r>
          </a:p>
          <a:p>
            <a:endParaRPr lang="nb-NO"/>
          </a:p>
        </p:txBody>
      </p:sp>
    </p:spTree>
    <p:extLst>
      <p:ext uri="{BB962C8B-B14F-4D97-AF65-F5344CB8AC3E}">
        <p14:creationId xmlns:p14="http://schemas.microsoft.com/office/powerpoint/2010/main" val="693621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04E9A4-C7D9-A513-B1D1-51AD933805A6}"/>
              </a:ext>
            </a:extLst>
          </p:cNvPr>
          <p:cNvSpPr>
            <a:spLocks noGrp="1"/>
          </p:cNvSpPr>
          <p:nvPr>
            <p:ph type="title"/>
          </p:nvPr>
        </p:nvSpPr>
        <p:spPr/>
        <p:txBody>
          <a:bodyPr/>
          <a:lstStyle/>
          <a:p>
            <a:r>
              <a:rPr lang="nb-NO"/>
              <a:t>Oppfølging etter pilot</a:t>
            </a:r>
          </a:p>
        </p:txBody>
      </p:sp>
      <p:sp>
        <p:nvSpPr>
          <p:cNvPr id="3" name="Plassholder for innhold 2">
            <a:extLst>
              <a:ext uri="{FF2B5EF4-FFF2-40B4-BE49-F238E27FC236}">
                <a16:creationId xmlns:a16="http://schemas.microsoft.com/office/drawing/2014/main" id="{817CA637-B82D-3035-5AC0-083BF1FC1418}"/>
              </a:ext>
            </a:extLst>
          </p:cNvPr>
          <p:cNvSpPr>
            <a:spLocks noGrp="1"/>
          </p:cNvSpPr>
          <p:nvPr>
            <p:ph idx="1"/>
          </p:nvPr>
        </p:nvSpPr>
        <p:spPr/>
        <p:txBody>
          <a:bodyPr vert="horz" lIns="91440" tIns="45720" rIns="9144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solidFill>
                  <a:srgbClr val="E1EEF9">
                    <a:lumMod val="10000"/>
                  </a:srgbClr>
                </a:solidFill>
                <a:latin typeface="Calibri"/>
                <a:ea typeface="Calibri"/>
                <a:cs typeface="Calibri"/>
              </a:rPr>
              <a:t>Vi ser an behovet for å fortsette med o</a:t>
            </a:r>
            <a:r>
              <a:rPr kumimoji="0" lang="nb-NO" sz="1800" b="0" i="0" u="none" strike="noStrike" kern="1200" cap="none" spc="0" normalizeH="0" baseline="0" noProof="0" err="1">
                <a:ln>
                  <a:noFill/>
                </a:ln>
                <a:solidFill>
                  <a:srgbClr val="E1EEF9">
                    <a:lumMod val="10000"/>
                  </a:srgbClr>
                </a:solidFill>
                <a:effectLst/>
                <a:uLnTx/>
                <a:uFillTx/>
                <a:latin typeface="Calibri"/>
                <a:ea typeface="Calibri"/>
                <a:cs typeface="Calibri"/>
              </a:rPr>
              <a:t>ppfølgingsmøter</a:t>
            </a:r>
            <a:r>
              <a:rPr kumimoji="0" lang="nb-NO" sz="1800" b="0" i="0" u="none" strike="noStrike" kern="1200" cap="none" spc="0" normalizeH="0" baseline="0" noProof="0">
                <a:ln>
                  <a:noFill/>
                </a:ln>
                <a:solidFill>
                  <a:srgbClr val="E1EEF9">
                    <a:lumMod val="10000"/>
                  </a:srgbClr>
                </a:solidFill>
                <a:effectLst/>
                <a:uLnTx/>
                <a:uFillTx/>
                <a:latin typeface="Calibri"/>
                <a:ea typeface="Calibri"/>
                <a:cs typeface="Calibri"/>
              </a:rPr>
              <a:t> for saksbehandlere (og </a:t>
            </a:r>
            <a:r>
              <a:rPr lang="nb-NO">
                <a:solidFill>
                  <a:srgbClr val="E1EEF9">
                    <a:lumMod val="10000"/>
                  </a:srgbClr>
                </a:solidFill>
                <a:latin typeface="Calibri"/>
                <a:ea typeface="Calibri"/>
                <a:cs typeface="Calibri"/>
              </a:rPr>
              <a:t>ledere</a:t>
            </a:r>
            <a:r>
              <a:rPr kumimoji="0" lang="nb-NO" sz="1800" b="0" i="0" u="none" strike="noStrike" kern="1200" cap="none" spc="0" normalizeH="0" baseline="0" noProof="0">
                <a:ln>
                  <a:noFill/>
                </a:ln>
                <a:solidFill>
                  <a:srgbClr val="E1EEF9">
                    <a:lumMod val="10000"/>
                  </a:srgbClr>
                </a:solidFill>
                <a:effectLst/>
                <a:uLnTx/>
                <a:uFillTx/>
                <a:latin typeface="Calibri"/>
                <a:ea typeface="Calibri"/>
                <a:cs typeface="Calibri"/>
              </a:rPr>
              <a:t>) </a:t>
            </a:r>
            <a:br>
              <a:rPr lang="nb-NO" sz="18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br>
            <a:br>
              <a:rPr lang="nb-NO" sz="18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600" b="0" i="0" u="none" strike="noStrike" kern="1200" cap="none" spc="0" normalizeH="0" baseline="0" noProof="0">
              <a:ln>
                <a:noFill/>
              </a:ln>
              <a:solidFill>
                <a:srgbClr val="E1EEF9">
                  <a:lumMod val="1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solidFill>
                  <a:srgbClr val="E1EEF9">
                    <a:lumMod val="10000"/>
                  </a:srgbClr>
                </a:solidFill>
                <a:latin typeface="Calibri"/>
                <a:ea typeface="Calibri"/>
                <a:cs typeface="Calibri"/>
              </a:rPr>
              <a:t>Fortsette t</a:t>
            </a:r>
            <a:r>
              <a:rPr kumimoji="0" lang="nb-NO" sz="1800" b="0" i="0" u="none" strike="noStrike" kern="1200" cap="none" spc="0" normalizeH="0" baseline="0" noProof="0">
                <a:ln>
                  <a:noFill/>
                </a:ln>
                <a:solidFill>
                  <a:srgbClr val="E1EEF9">
                    <a:lumMod val="10000"/>
                  </a:srgbClr>
                </a:solidFill>
                <a:effectLst/>
                <a:uLnTx/>
                <a:uFillTx/>
                <a:latin typeface="Calibri"/>
                <a:ea typeface="Calibri"/>
                <a:cs typeface="Calibri"/>
              </a:rPr>
              <a:t>ilbud om veiledning for alle som skal saksbehandle i systemet (løpende)</a:t>
            </a:r>
            <a:endParaRPr lang="nb-NO" sz="1800" b="0" i="0" u="none" strike="noStrike" kern="1200" cap="none" spc="0" normalizeH="0" baseline="0" noProof="0">
              <a:ln>
                <a:noFill/>
              </a:ln>
              <a:solidFill>
                <a:srgbClr val="E1EEF9">
                  <a:lumMod val="10000"/>
                </a:srgbClr>
              </a:solidFill>
              <a:effectLst/>
              <a:uLnTx/>
              <a:uFillTx/>
              <a:latin typeface="Calibri"/>
              <a:ea typeface="Calibri"/>
              <a:cs typeface="Calibri"/>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nb-NO" sz="1600" b="0" i="0" u="none" strike="noStrike" kern="1200" cap="none" spc="0" normalizeH="0" baseline="0" noProof="0">
                <a:ln>
                  <a:noFill/>
                </a:ln>
                <a:solidFill>
                  <a:srgbClr val="E1EEF9">
                    <a:lumMod val="10000"/>
                  </a:srgbClr>
                </a:solidFill>
                <a:effectLst/>
                <a:uLnTx/>
                <a:uFillTx/>
                <a:latin typeface="Calibri"/>
                <a:ea typeface="Calibri"/>
                <a:cs typeface="Calibri"/>
              </a:rPr>
              <a:t>Egen </a:t>
            </a:r>
            <a:r>
              <a:rPr kumimoji="0" lang="nb-NO" sz="1600" b="0" i="0" u="none" strike="noStrike" kern="1200" cap="none" spc="0" normalizeH="0" baseline="0" noProof="0" err="1">
                <a:ln>
                  <a:noFill/>
                </a:ln>
                <a:solidFill>
                  <a:srgbClr val="E1EEF9">
                    <a:lumMod val="10000"/>
                  </a:srgbClr>
                </a:solidFill>
                <a:effectLst/>
                <a:uLnTx/>
                <a:uFillTx/>
                <a:latin typeface="Calibri"/>
                <a:ea typeface="Calibri"/>
                <a:cs typeface="Calibri"/>
              </a:rPr>
              <a:t>Teamskanal</a:t>
            </a:r>
            <a:endParaRPr kumimoji="0" lang="nb-NO" sz="1600" b="0" i="0" u="none" strike="noStrike" kern="1200" cap="none" spc="0" normalizeH="0" baseline="0" noProof="0">
              <a:ln>
                <a:noFill/>
              </a:ln>
              <a:solidFill>
                <a:srgbClr val="E1EEF9">
                  <a:lumMod val="10000"/>
                </a:srgbClr>
              </a:solidFill>
              <a:effectLst/>
              <a:uLnTx/>
              <a:uFillTx/>
              <a:latin typeface="Calibri"/>
              <a:ea typeface="Calibri"/>
              <a:cs typeface="Calibri"/>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nb-NO" sz="1600" b="0" i="0" u="none" strike="noStrike" kern="1200" cap="none" spc="0" normalizeH="0" baseline="0" noProof="0">
                <a:ln>
                  <a:noFill/>
                </a:ln>
                <a:solidFill>
                  <a:srgbClr val="E1EEF9">
                    <a:lumMod val="10000"/>
                  </a:srgbClr>
                </a:solidFill>
                <a:effectLst/>
                <a:uLnTx/>
                <a:uFillTx/>
                <a:latin typeface="Calibri"/>
                <a:ea typeface="Calibri"/>
                <a:cs typeface="Calibri"/>
              </a:rPr>
              <a:t>Videre opplæring over Teams ved behov</a:t>
            </a:r>
            <a:endParaRPr lang="nb-NO" sz="1600" b="0" i="0" u="none" strike="noStrike" kern="1200" cap="none" spc="0" normalizeH="0" baseline="0" noProof="0">
              <a:ln>
                <a:noFill/>
              </a:ln>
              <a:solidFill>
                <a:srgbClr val="E1EEF9">
                  <a:lumMod val="10000"/>
                </a:srgbClr>
              </a:solidFill>
              <a:effectLst/>
              <a:uLnTx/>
              <a:uFillTx/>
              <a:latin typeface="Calibri"/>
              <a:ea typeface="Calibri"/>
              <a:cs typeface="Calibri"/>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nb-NO" sz="1600" b="0" i="0" u="none" strike="noStrike" kern="1200" cap="none" spc="0" normalizeH="0" baseline="0" noProof="0">
                <a:ln>
                  <a:noFill/>
                </a:ln>
                <a:solidFill>
                  <a:srgbClr val="E1EEF9">
                    <a:lumMod val="10000"/>
                  </a:srgbClr>
                </a:solidFill>
                <a:effectLst/>
                <a:uLnTx/>
                <a:uFillTx/>
                <a:latin typeface="Calibri"/>
                <a:ea typeface="Calibri"/>
                <a:cs typeface="Calibri"/>
              </a:rPr>
              <a:t>Mulighet for individuell veiledning for de som ønsker det</a:t>
            </a:r>
            <a:endParaRPr lang="nb-NO" sz="1600" b="0" i="0" u="none" strike="noStrike" kern="1200" cap="none" spc="0" normalizeH="0" baseline="0" noProof="0">
              <a:ln>
                <a:noFill/>
              </a:ln>
              <a:solidFill>
                <a:srgbClr val="E1EEF9">
                  <a:lumMod val="10000"/>
                </a:srgbClr>
              </a:solidFill>
              <a:effectLst/>
              <a:uLnTx/>
              <a:uFillTx/>
              <a:latin typeface="Calibri"/>
              <a:ea typeface="Calibri"/>
              <a:cs typeface="Calibri"/>
            </a:endParaRPr>
          </a:p>
          <a:p>
            <a:endParaRPr lang="nb-NO"/>
          </a:p>
          <a:p>
            <a:r>
              <a:rPr lang="nb-NO">
                <a:latin typeface="Calibri"/>
                <a:ea typeface="Calibri"/>
                <a:cs typeface="Calibri"/>
              </a:rPr>
              <a:t>Feil og endringsønsker skal meldes i servicedesken som vanlig. Endringsønsker følges opp i fagforumene.</a:t>
            </a:r>
          </a:p>
          <a:p>
            <a:pPr marL="0" indent="0">
              <a:buNone/>
            </a:pPr>
            <a:endParaRPr lang="nb-NO"/>
          </a:p>
        </p:txBody>
      </p:sp>
    </p:spTree>
    <p:extLst>
      <p:ext uri="{BB962C8B-B14F-4D97-AF65-F5344CB8AC3E}">
        <p14:creationId xmlns:p14="http://schemas.microsoft.com/office/powerpoint/2010/main" val="744754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5FE6-F4E2-B016-B2C1-5D0A50C3B12F}"/>
              </a:ext>
            </a:extLst>
          </p:cNvPr>
          <p:cNvSpPr>
            <a:spLocks noGrp="1"/>
          </p:cNvSpPr>
          <p:nvPr>
            <p:ph type="title"/>
          </p:nvPr>
        </p:nvSpPr>
        <p:spPr/>
        <p:txBody>
          <a:bodyPr>
            <a:noAutofit/>
          </a:bodyPr>
          <a:lstStyle/>
          <a:p>
            <a:r>
              <a:rPr lang="en-US">
                <a:latin typeface="Calibri"/>
                <a:ea typeface="Calibri"/>
                <a:cs typeface="Calibri"/>
              </a:rPr>
              <a:t>10-2026 </a:t>
            </a:r>
            <a:br>
              <a:rPr lang="en-US">
                <a:latin typeface="Calibri"/>
                <a:ea typeface="Calibri"/>
                <a:cs typeface="Calibri"/>
              </a:rPr>
            </a:br>
            <a:r>
              <a:rPr lang="en-US">
                <a:latin typeface="Calibri"/>
                <a:ea typeface="Calibri"/>
                <a:cs typeface="Calibri"/>
              </a:rPr>
              <a:t>Status for </a:t>
            </a:r>
            <a:r>
              <a:rPr lang="en-US" err="1">
                <a:latin typeface="Calibri"/>
                <a:ea typeface="Calibri"/>
                <a:cs typeface="Calibri"/>
              </a:rPr>
              <a:t>Nasjonal</a:t>
            </a:r>
            <a:r>
              <a:rPr lang="en-US">
                <a:latin typeface="Calibri"/>
                <a:ea typeface="Calibri"/>
                <a:cs typeface="Calibri"/>
              </a:rPr>
              <a:t> </a:t>
            </a:r>
            <a:r>
              <a:rPr lang="en-US" err="1">
                <a:latin typeface="Calibri"/>
                <a:ea typeface="Calibri"/>
                <a:cs typeface="Calibri"/>
              </a:rPr>
              <a:t>planlegging</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optimering</a:t>
            </a:r>
            <a:r>
              <a:rPr lang="en-US">
                <a:latin typeface="Calibri"/>
                <a:ea typeface="Calibri"/>
                <a:cs typeface="Calibri"/>
              </a:rPr>
              <a:t> av </a:t>
            </a:r>
            <a:r>
              <a:rPr lang="en-US" err="1">
                <a:latin typeface="Calibri"/>
                <a:ea typeface="Calibri"/>
                <a:cs typeface="Calibri"/>
              </a:rPr>
              <a:t>organiserte</a:t>
            </a:r>
            <a:r>
              <a:rPr lang="en-US">
                <a:latin typeface="Calibri"/>
                <a:ea typeface="Calibri"/>
                <a:cs typeface="Calibri"/>
              </a:rPr>
              <a:t> </a:t>
            </a:r>
            <a:br>
              <a:rPr lang="en-US">
                <a:latin typeface="Calibri"/>
                <a:ea typeface="Calibri"/>
                <a:cs typeface="Calibri"/>
              </a:rPr>
            </a:br>
            <a:r>
              <a:rPr lang="en-US" err="1">
                <a:latin typeface="Calibri"/>
                <a:ea typeface="Calibri"/>
                <a:cs typeface="Calibri"/>
              </a:rPr>
              <a:t>pasientreiser</a:t>
            </a:r>
            <a:endParaRPr lang="en-US" err="1"/>
          </a:p>
        </p:txBody>
      </p:sp>
    </p:spTree>
    <p:extLst>
      <p:ext uri="{BB962C8B-B14F-4D97-AF65-F5344CB8AC3E}">
        <p14:creationId xmlns:p14="http://schemas.microsoft.com/office/powerpoint/2010/main" val="3932265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A6F0B5-AA3F-AB73-1AAF-5284FA592079}"/>
              </a:ext>
            </a:extLst>
          </p:cNvPr>
          <p:cNvSpPr>
            <a:spLocks noGrp="1"/>
          </p:cNvSpPr>
          <p:nvPr>
            <p:ph type="title"/>
          </p:nvPr>
        </p:nvSpPr>
        <p:spPr/>
        <p:txBody>
          <a:bodyPr/>
          <a:lstStyle/>
          <a:p>
            <a:r>
              <a:rPr lang="nb-NO"/>
              <a:t>Oppdatert plan for utvikling - overordnet</a:t>
            </a:r>
          </a:p>
        </p:txBody>
      </p:sp>
      <p:graphicFrame>
        <p:nvGraphicFramePr>
          <p:cNvPr id="4" name="Plassholder for innhold 3">
            <a:extLst>
              <a:ext uri="{FF2B5EF4-FFF2-40B4-BE49-F238E27FC236}">
                <a16:creationId xmlns:a16="http://schemas.microsoft.com/office/drawing/2014/main" id="{4584486E-D27D-9215-0715-DF5435AD5CF0}"/>
              </a:ext>
            </a:extLst>
          </p:cNvPr>
          <p:cNvGraphicFramePr>
            <a:graphicFrameLocks noGrp="1"/>
          </p:cNvGraphicFramePr>
          <p:nvPr>
            <p:ph idx="1"/>
          </p:nvPr>
        </p:nvGraphicFramePr>
        <p:xfrm>
          <a:off x="772510" y="1690688"/>
          <a:ext cx="10581290" cy="365760"/>
        </p:xfrm>
        <a:graphic>
          <a:graphicData uri="http://schemas.openxmlformats.org/drawingml/2006/table">
            <a:tbl>
              <a:tblPr firstRow="1" bandRow="1">
                <a:tableStyleId>{5C22544A-7EE6-4342-B048-85BDC9FD1C3A}</a:tableStyleId>
              </a:tblPr>
              <a:tblGrid>
                <a:gridCol w="2645318">
                  <a:extLst>
                    <a:ext uri="{9D8B030D-6E8A-4147-A177-3AD203B41FA5}">
                      <a16:colId xmlns:a16="http://schemas.microsoft.com/office/drawing/2014/main" val="640977964"/>
                    </a:ext>
                  </a:extLst>
                </a:gridCol>
                <a:gridCol w="1322662">
                  <a:extLst>
                    <a:ext uri="{9D8B030D-6E8A-4147-A177-3AD203B41FA5}">
                      <a16:colId xmlns:a16="http://schemas.microsoft.com/office/drawing/2014/main" val="2514075305"/>
                    </a:ext>
                  </a:extLst>
                </a:gridCol>
                <a:gridCol w="1322662">
                  <a:extLst>
                    <a:ext uri="{9D8B030D-6E8A-4147-A177-3AD203B41FA5}">
                      <a16:colId xmlns:a16="http://schemas.microsoft.com/office/drawing/2014/main" val="369432822"/>
                    </a:ext>
                  </a:extLst>
                </a:gridCol>
                <a:gridCol w="1322662">
                  <a:extLst>
                    <a:ext uri="{9D8B030D-6E8A-4147-A177-3AD203B41FA5}">
                      <a16:colId xmlns:a16="http://schemas.microsoft.com/office/drawing/2014/main" val="2758668631"/>
                    </a:ext>
                  </a:extLst>
                </a:gridCol>
                <a:gridCol w="1322662">
                  <a:extLst>
                    <a:ext uri="{9D8B030D-6E8A-4147-A177-3AD203B41FA5}">
                      <a16:colId xmlns:a16="http://schemas.microsoft.com/office/drawing/2014/main" val="2020416252"/>
                    </a:ext>
                  </a:extLst>
                </a:gridCol>
                <a:gridCol w="1322662">
                  <a:extLst>
                    <a:ext uri="{9D8B030D-6E8A-4147-A177-3AD203B41FA5}">
                      <a16:colId xmlns:a16="http://schemas.microsoft.com/office/drawing/2014/main" val="2442926019"/>
                    </a:ext>
                  </a:extLst>
                </a:gridCol>
                <a:gridCol w="1322662">
                  <a:extLst>
                    <a:ext uri="{9D8B030D-6E8A-4147-A177-3AD203B41FA5}">
                      <a16:colId xmlns:a16="http://schemas.microsoft.com/office/drawing/2014/main" val="2814645457"/>
                    </a:ext>
                  </a:extLst>
                </a:gridCol>
              </a:tblGrid>
              <a:tr h="349879">
                <a:tc>
                  <a:txBody>
                    <a:bodyPr/>
                    <a:lstStyle/>
                    <a:p>
                      <a:endParaRPr lang="nb-NO">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nb-NO"/>
                        <a:t>2025</a:t>
                      </a:r>
                      <a:endParaRPr lang="nb-NO">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nb-NO"/>
                        <a:t>2026</a:t>
                      </a:r>
                      <a:endParaRPr lang="nb-NO">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nb-NO"/>
                        <a:t>2027</a:t>
                      </a:r>
                      <a:endParaRPr lang="nb-NO">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nb-NO"/>
                        <a:t>2028</a:t>
                      </a:r>
                      <a:endParaRPr lang="nb-NO">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nb-NO"/>
                        <a:t>2029</a:t>
                      </a:r>
                      <a:endParaRPr lang="nb-NO">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nb-NO"/>
                        <a:t>2030</a:t>
                      </a:r>
                      <a:endParaRPr lang="nb-NO">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76440643"/>
                  </a:ext>
                </a:extLst>
              </a:tr>
            </a:tbl>
          </a:graphicData>
        </a:graphic>
      </p:graphicFrame>
      <p:cxnSp>
        <p:nvCxnSpPr>
          <p:cNvPr id="7" name="Rett linje 6">
            <a:extLst>
              <a:ext uri="{FF2B5EF4-FFF2-40B4-BE49-F238E27FC236}">
                <a16:creationId xmlns:a16="http://schemas.microsoft.com/office/drawing/2014/main" id="{7E2C1956-FFAE-3D7A-865D-9454E5B105D9}"/>
              </a:ext>
            </a:extLst>
          </p:cNvPr>
          <p:cNvCxnSpPr>
            <a:cxnSpLocks/>
          </p:cNvCxnSpPr>
          <p:nvPr/>
        </p:nvCxnSpPr>
        <p:spPr>
          <a:xfrm>
            <a:off x="3407281" y="2056448"/>
            <a:ext cx="18480" cy="403200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990753D0-84B4-04EA-B606-E238054687BB}"/>
              </a:ext>
            </a:extLst>
          </p:cNvPr>
          <p:cNvCxnSpPr>
            <a:cxnSpLocks/>
          </p:cNvCxnSpPr>
          <p:nvPr/>
        </p:nvCxnSpPr>
        <p:spPr>
          <a:xfrm flipH="1">
            <a:off x="3407625" y="2056448"/>
            <a:ext cx="11956" cy="403200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1008CD3-2481-BDD8-231A-5D5E903A8CBD}"/>
              </a:ext>
            </a:extLst>
          </p:cNvPr>
          <p:cNvCxnSpPr>
            <a:cxnSpLocks/>
          </p:cNvCxnSpPr>
          <p:nvPr/>
        </p:nvCxnSpPr>
        <p:spPr>
          <a:xfrm flipH="1">
            <a:off x="7371003" y="2056448"/>
            <a:ext cx="19419" cy="403200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90AA865D-3083-E6F1-396B-CBD6F0567291}"/>
              </a:ext>
            </a:extLst>
          </p:cNvPr>
          <p:cNvCxnSpPr>
            <a:cxnSpLocks/>
          </p:cNvCxnSpPr>
          <p:nvPr/>
        </p:nvCxnSpPr>
        <p:spPr>
          <a:xfrm flipH="1">
            <a:off x="4738647" y="2056448"/>
            <a:ext cx="9726" cy="403200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32FFC427-38B5-47A6-8FD7-2E09FC5460EF}"/>
              </a:ext>
            </a:extLst>
          </p:cNvPr>
          <p:cNvCxnSpPr>
            <a:cxnSpLocks/>
          </p:cNvCxnSpPr>
          <p:nvPr/>
        </p:nvCxnSpPr>
        <p:spPr>
          <a:xfrm>
            <a:off x="6063155" y="2036979"/>
            <a:ext cx="0" cy="4034754"/>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ktangel: avrundede hjørner 20">
            <a:extLst>
              <a:ext uri="{FF2B5EF4-FFF2-40B4-BE49-F238E27FC236}">
                <a16:creationId xmlns:a16="http://schemas.microsoft.com/office/drawing/2014/main" id="{6E501AB2-F510-2F7E-99B2-37B248E12B23}"/>
              </a:ext>
            </a:extLst>
          </p:cNvPr>
          <p:cNvSpPr/>
          <p:nvPr/>
        </p:nvSpPr>
        <p:spPr>
          <a:xfrm>
            <a:off x="4126306" y="2394249"/>
            <a:ext cx="3264100" cy="320676"/>
          </a:xfrm>
          <a:prstGeom prst="roundRect">
            <a:avLst/>
          </a:prstGeom>
          <a:solidFill>
            <a:schemeClr val="bg2"/>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49" name="TekstSylinder 48">
            <a:extLst>
              <a:ext uri="{FF2B5EF4-FFF2-40B4-BE49-F238E27FC236}">
                <a16:creationId xmlns:a16="http://schemas.microsoft.com/office/drawing/2014/main" id="{B4F5A8B9-1A5A-3660-AD85-C7B394872EB0}"/>
              </a:ext>
            </a:extLst>
          </p:cNvPr>
          <p:cNvSpPr txBox="1"/>
          <p:nvPr/>
        </p:nvSpPr>
        <p:spPr>
          <a:xfrm>
            <a:off x="832270" y="2358129"/>
            <a:ext cx="1416969" cy="369332"/>
          </a:xfrm>
          <a:prstGeom prst="rect">
            <a:avLst/>
          </a:prstGeom>
          <a:noFill/>
        </p:spPr>
        <p:txBody>
          <a:bodyPr wrap="square" rtlCol="0">
            <a:spAutoFit/>
          </a:bodyPr>
          <a:lstStyle/>
          <a:p>
            <a:r>
              <a:rPr lang="nb-NO" b="1">
                <a:latin typeface="Calibri" panose="020F0502020204030204" pitchFamily="34" charset="0"/>
                <a:ea typeface="Calibri" panose="020F0502020204030204" pitchFamily="34" charset="0"/>
                <a:cs typeface="Calibri" panose="020F0502020204030204" pitchFamily="34" charset="0"/>
              </a:rPr>
              <a:t>Bestilling</a:t>
            </a:r>
          </a:p>
        </p:txBody>
      </p:sp>
      <p:sp>
        <p:nvSpPr>
          <p:cNvPr id="50" name="TekstSylinder 49">
            <a:extLst>
              <a:ext uri="{FF2B5EF4-FFF2-40B4-BE49-F238E27FC236}">
                <a16:creationId xmlns:a16="http://schemas.microsoft.com/office/drawing/2014/main" id="{3FE93930-607E-B443-0934-E14F97A2B0BD}"/>
              </a:ext>
            </a:extLst>
          </p:cNvPr>
          <p:cNvSpPr txBox="1"/>
          <p:nvPr/>
        </p:nvSpPr>
        <p:spPr>
          <a:xfrm>
            <a:off x="840292" y="3346067"/>
            <a:ext cx="2425423" cy="369332"/>
          </a:xfrm>
          <a:prstGeom prst="rect">
            <a:avLst/>
          </a:prstGeom>
          <a:noFill/>
        </p:spPr>
        <p:txBody>
          <a:bodyPr wrap="square" rtlCol="0">
            <a:spAutoFit/>
          </a:bodyPr>
          <a:lstStyle/>
          <a:p>
            <a:r>
              <a:rPr lang="nb-NO" b="1">
                <a:latin typeface="Calibri" panose="020F0502020204030204" pitchFamily="34" charset="0"/>
                <a:ea typeface="Calibri" panose="020F0502020204030204" pitchFamily="34" charset="0"/>
                <a:cs typeface="Calibri" panose="020F0502020204030204" pitchFamily="34" charset="0"/>
              </a:rPr>
              <a:t>Planlegging</a:t>
            </a:r>
            <a:endParaRPr lang="nb-NO" b="1">
              <a:highlight>
                <a:srgbClr val="FFFFFF"/>
              </a:highlight>
              <a:latin typeface="Calibri" panose="020F0502020204030204" pitchFamily="34" charset="0"/>
              <a:ea typeface="Calibri" panose="020F0502020204030204" pitchFamily="34" charset="0"/>
              <a:cs typeface="Calibri" panose="020F0502020204030204" pitchFamily="34" charset="0"/>
            </a:endParaRPr>
          </a:p>
        </p:txBody>
      </p:sp>
      <p:sp>
        <p:nvSpPr>
          <p:cNvPr id="51" name="TekstSylinder 50">
            <a:extLst>
              <a:ext uri="{FF2B5EF4-FFF2-40B4-BE49-F238E27FC236}">
                <a16:creationId xmlns:a16="http://schemas.microsoft.com/office/drawing/2014/main" id="{7BD21587-4E18-28F9-D866-7BE4BE00B4D7}"/>
              </a:ext>
            </a:extLst>
          </p:cNvPr>
          <p:cNvSpPr txBox="1"/>
          <p:nvPr/>
        </p:nvSpPr>
        <p:spPr>
          <a:xfrm>
            <a:off x="855521" y="4442398"/>
            <a:ext cx="1716152" cy="369332"/>
          </a:xfrm>
          <a:prstGeom prst="rect">
            <a:avLst/>
          </a:prstGeom>
          <a:noFill/>
        </p:spPr>
        <p:txBody>
          <a:bodyPr wrap="square" rtlCol="0">
            <a:spAutoFit/>
          </a:bodyPr>
          <a:lstStyle/>
          <a:p>
            <a:r>
              <a:rPr lang="nb-NO" b="1">
                <a:latin typeface="Calibri" panose="020F0502020204030204" pitchFamily="34" charset="0"/>
                <a:ea typeface="Calibri" panose="020F0502020204030204" pitchFamily="34" charset="0"/>
                <a:cs typeface="Calibri" panose="020F0502020204030204" pitchFamily="34" charset="0"/>
              </a:rPr>
              <a:t>Støttetjenester</a:t>
            </a:r>
          </a:p>
        </p:txBody>
      </p:sp>
      <p:cxnSp>
        <p:nvCxnSpPr>
          <p:cNvPr id="53" name="Rett linje 52">
            <a:extLst>
              <a:ext uri="{FF2B5EF4-FFF2-40B4-BE49-F238E27FC236}">
                <a16:creationId xmlns:a16="http://schemas.microsoft.com/office/drawing/2014/main" id="{C05D97FE-3EE4-E0E8-E2BE-168819E74808}"/>
              </a:ext>
            </a:extLst>
          </p:cNvPr>
          <p:cNvCxnSpPr>
            <a:cxnSpLocks/>
          </p:cNvCxnSpPr>
          <p:nvPr/>
        </p:nvCxnSpPr>
        <p:spPr>
          <a:xfrm>
            <a:off x="840292" y="4083556"/>
            <a:ext cx="10513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Rett linje 56">
            <a:extLst>
              <a:ext uri="{FF2B5EF4-FFF2-40B4-BE49-F238E27FC236}">
                <a16:creationId xmlns:a16="http://schemas.microsoft.com/office/drawing/2014/main" id="{A65C87A5-6504-F674-FBFC-77C6596E4A95}"/>
              </a:ext>
            </a:extLst>
          </p:cNvPr>
          <p:cNvCxnSpPr>
            <a:cxnSpLocks/>
          </p:cNvCxnSpPr>
          <p:nvPr/>
        </p:nvCxnSpPr>
        <p:spPr>
          <a:xfrm>
            <a:off x="863171" y="5160188"/>
            <a:ext cx="10447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062E02C-69F9-FC2C-E237-D6EE978E11C5}"/>
              </a:ext>
            </a:extLst>
          </p:cNvPr>
          <p:cNvCxnSpPr>
            <a:cxnSpLocks/>
          </p:cNvCxnSpPr>
          <p:nvPr/>
        </p:nvCxnSpPr>
        <p:spPr>
          <a:xfrm>
            <a:off x="840292" y="3066787"/>
            <a:ext cx="10489344"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kstSylinder 29">
            <a:extLst>
              <a:ext uri="{FF2B5EF4-FFF2-40B4-BE49-F238E27FC236}">
                <a16:creationId xmlns:a16="http://schemas.microsoft.com/office/drawing/2014/main" id="{B357A779-C313-E572-2CB9-21D4AE832937}"/>
              </a:ext>
            </a:extLst>
          </p:cNvPr>
          <p:cNvSpPr txBox="1"/>
          <p:nvPr/>
        </p:nvSpPr>
        <p:spPr>
          <a:xfrm>
            <a:off x="841306" y="5439652"/>
            <a:ext cx="1584366" cy="369332"/>
          </a:xfrm>
          <a:prstGeom prst="rect">
            <a:avLst/>
          </a:prstGeom>
          <a:noFill/>
        </p:spPr>
        <p:txBody>
          <a:bodyPr wrap="square" rtlCol="0">
            <a:spAutoFit/>
          </a:bodyPr>
          <a:lstStyle/>
          <a:p>
            <a:r>
              <a:rPr lang="nb-NO" b="1">
                <a:latin typeface="Calibri" panose="020F0502020204030204" pitchFamily="34" charset="0"/>
                <a:ea typeface="Calibri" panose="020F0502020204030204" pitchFamily="34" charset="0"/>
                <a:cs typeface="Calibri" panose="020F0502020204030204" pitchFamily="34" charset="0"/>
              </a:rPr>
              <a:t>Optimering</a:t>
            </a:r>
          </a:p>
        </p:txBody>
      </p:sp>
      <p:sp>
        <p:nvSpPr>
          <p:cNvPr id="36" name="Rektangel: avrundede hjørner 35">
            <a:extLst>
              <a:ext uri="{FF2B5EF4-FFF2-40B4-BE49-F238E27FC236}">
                <a16:creationId xmlns:a16="http://schemas.microsoft.com/office/drawing/2014/main" id="{05104D13-9BBA-6D95-6674-FD8CC81E3351}"/>
              </a:ext>
            </a:extLst>
          </p:cNvPr>
          <p:cNvSpPr/>
          <p:nvPr/>
        </p:nvSpPr>
        <p:spPr>
          <a:xfrm>
            <a:off x="4126305" y="3384902"/>
            <a:ext cx="5877314" cy="320676"/>
          </a:xfrm>
          <a:prstGeom prst="roundRect">
            <a:avLst/>
          </a:prstGeom>
          <a:solidFill>
            <a:schemeClr val="bg2"/>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37" name="Rektangel: avrundede hjørner 36">
            <a:extLst>
              <a:ext uri="{FF2B5EF4-FFF2-40B4-BE49-F238E27FC236}">
                <a16:creationId xmlns:a16="http://schemas.microsoft.com/office/drawing/2014/main" id="{38E3AD3E-DC8A-744D-4033-920EA2E2674E}"/>
              </a:ext>
            </a:extLst>
          </p:cNvPr>
          <p:cNvSpPr/>
          <p:nvPr/>
        </p:nvSpPr>
        <p:spPr>
          <a:xfrm>
            <a:off x="4126305" y="4429316"/>
            <a:ext cx="5877314" cy="320676"/>
          </a:xfrm>
          <a:prstGeom prst="roundRect">
            <a:avLst/>
          </a:prstGeom>
          <a:solidFill>
            <a:schemeClr val="bg2"/>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38" name="Rektangel: avrundede hjørner 37">
            <a:extLst>
              <a:ext uri="{FF2B5EF4-FFF2-40B4-BE49-F238E27FC236}">
                <a16:creationId xmlns:a16="http://schemas.microsoft.com/office/drawing/2014/main" id="{EAC441EC-8FFF-59A6-FEDF-BB92E61E7DC7}"/>
              </a:ext>
            </a:extLst>
          </p:cNvPr>
          <p:cNvSpPr/>
          <p:nvPr/>
        </p:nvSpPr>
        <p:spPr>
          <a:xfrm>
            <a:off x="6764731" y="5505947"/>
            <a:ext cx="4521322" cy="320676"/>
          </a:xfrm>
          <a:prstGeom prst="roundRect">
            <a:avLst/>
          </a:prstGeom>
          <a:solidFill>
            <a:schemeClr val="bg2"/>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cxnSp>
        <p:nvCxnSpPr>
          <p:cNvPr id="41" name="Rett linje 40">
            <a:extLst>
              <a:ext uri="{FF2B5EF4-FFF2-40B4-BE49-F238E27FC236}">
                <a16:creationId xmlns:a16="http://schemas.microsoft.com/office/drawing/2014/main" id="{17CF1AB4-6A54-64EB-5FD3-71BDA7D2E88B}"/>
              </a:ext>
            </a:extLst>
          </p:cNvPr>
          <p:cNvCxnSpPr>
            <a:cxnSpLocks/>
          </p:cNvCxnSpPr>
          <p:nvPr/>
        </p:nvCxnSpPr>
        <p:spPr>
          <a:xfrm flipH="1">
            <a:off x="8687311" y="2056448"/>
            <a:ext cx="19419" cy="403200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Rett linje 41">
            <a:extLst>
              <a:ext uri="{FF2B5EF4-FFF2-40B4-BE49-F238E27FC236}">
                <a16:creationId xmlns:a16="http://schemas.microsoft.com/office/drawing/2014/main" id="{EE80EA50-8DF7-4AF0-D8B2-B3BFCCB0AF4B}"/>
              </a:ext>
            </a:extLst>
          </p:cNvPr>
          <p:cNvCxnSpPr>
            <a:cxnSpLocks/>
          </p:cNvCxnSpPr>
          <p:nvPr/>
        </p:nvCxnSpPr>
        <p:spPr>
          <a:xfrm flipH="1">
            <a:off x="10003619" y="2056448"/>
            <a:ext cx="19419" cy="403200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Rett linje 45">
            <a:extLst>
              <a:ext uri="{FF2B5EF4-FFF2-40B4-BE49-F238E27FC236}">
                <a16:creationId xmlns:a16="http://schemas.microsoft.com/office/drawing/2014/main" id="{0A88FE1E-AD97-9ABD-AAC0-02D4D4C71484}"/>
              </a:ext>
            </a:extLst>
          </p:cNvPr>
          <p:cNvCxnSpPr>
            <a:cxnSpLocks/>
          </p:cNvCxnSpPr>
          <p:nvPr/>
        </p:nvCxnSpPr>
        <p:spPr>
          <a:xfrm flipH="1">
            <a:off x="11310217" y="2039733"/>
            <a:ext cx="19419" cy="403200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Rett linje 7">
            <a:extLst>
              <a:ext uri="{FF2B5EF4-FFF2-40B4-BE49-F238E27FC236}">
                <a16:creationId xmlns:a16="http://schemas.microsoft.com/office/drawing/2014/main" id="{E93D6DE1-DB36-3FBF-7F21-53B5DFBDD987}"/>
              </a:ext>
            </a:extLst>
          </p:cNvPr>
          <p:cNvCxnSpPr>
            <a:cxnSpLocks/>
          </p:cNvCxnSpPr>
          <p:nvPr/>
        </p:nvCxnSpPr>
        <p:spPr>
          <a:xfrm>
            <a:off x="4855029" y="1575971"/>
            <a:ext cx="0" cy="4601496"/>
          </a:xfrm>
          <a:prstGeom prst="line">
            <a:avLst/>
          </a:prstGeom>
          <a:ln>
            <a:solidFill>
              <a:srgbClr val="C00000"/>
            </a:solidFill>
            <a:prstDash val="sysDot"/>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47912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55140-98E9-9BA5-C506-315D8B6E18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F0726E-C8C9-6BF5-EBFE-4104D6AA3CD0}"/>
              </a:ext>
            </a:extLst>
          </p:cNvPr>
          <p:cNvSpPr>
            <a:spLocks noGrp="1"/>
          </p:cNvSpPr>
          <p:nvPr>
            <p:ph type="title"/>
          </p:nvPr>
        </p:nvSpPr>
        <p:spPr/>
        <p:txBody>
          <a:bodyPr/>
          <a:lstStyle/>
          <a:p>
            <a:r>
              <a:rPr lang="en-US" err="1"/>
              <a:t>Bestilling</a:t>
            </a:r>
            <a:endParaRPr lang="en-US"/>
          </a:p>
        </p:txBody>
      </p:sp>
      <p:sp>
        <p:nvSpPr>
          <p:cNvPr id="3" name="Content Placeholder 2">
            <a:extLst>
              <a:ext uri="{FF2B5EF4-FFF2-40B4-BE49-F238E27FC236}">
                <a16:creationId xmlns:a16="http://schemas.microsoft.com/office/drawing/2014/main" id="{724020A3-B0E4-1325-BBE8-8D0EC4B6D011}"/>
              </a:ext>
            </a:extLst>
          </p:cNvPr>
          <p:cNvSpPr>
            <a:spLocks noGrp="1"/>
          </p:cNvSpPr>
          <p:nvPr>
            <p:ph idx="1"/>
          </p:nvPr>
        </p:nvSpPr>
        <p:spPr>
          <a:xfrm>
            <a:off x="838200" y="1825625"/>
            <a:ext cx="3881284" cy="4351338"/>
          </a:xfrm>
        </p:spPr>
        <p:txBody>
          <a:bodyPr>
            <a:normAutofit/>
          </a:bodyPr>
          <a:lstStyle/>
          <a:p>
            <a:r>
              <a:rPr lang="en-US"/>
              <a:t>Jobber med </a:t>
            </a:r>
            <a:r>
              <a:rPr lang="en-US" err="1"/>
              <a:t>ny</a:t>
            </a:r>
            <a:r>
              <a:rPr lang="en-US"/>
              <a:t> </a:t>
            </a:r>
            <a:r>
              <a:rPr lang="en-US" err="1"/>
              <a:t>løsning</a:t>
            </a:r>
            <a:r>
              <a:rPr lang="en-US"/>
              <a:t> for </a:t>
            </a:r>
            <a:r>
              <a:rPr lang="en-US" err="1"/>
              <a:t>attestering</a:t>
            </a:r>
            <a:r>
              <a:rPr lang="en-US"/>
              <a:t> </a:t>
            </a:r>
            <a:r>
              <a:rPr lang="en-US" err="1"/>
              <a:t>og</a:t>
            </a:r>
            <a:r>
              <a:rPr lang="en-US"/>
              <a:t> </a:t>
            </a:r>
            <a:r>
              <a:rPr lang="en-US" err="1"/>
              <a:t>bestilling</a:t>
            </a:r>
            <a:r>
              <a:rPr lang="en-US"/>
              <a:t> (i </a:t>
            </a:r>
            <a:r>
              <a:rPr lang="en-US" err="1"/>
              <a:t>hovedsak</a:t>
            </a:r>
            <a:r>
              <a:rPr lang="en-US"/>
              <a:t> for </a:t>
            </a:r>
            <a:r>
              <a:rPr lang="en-US" err="1"/>
              <a:t>behandlere</a:t>
            </a:r>
            <a:r>
              <a:rPr lang="en-US"/>
              <a:t>)</a:t>
            </a:r>
          </a:p>
          <a:p>
            <a:r>
              <a:rPr lang="en-US"/>
              <a:t>Skal </a:t>
            </a:r>
            <a:r>
              <a:rPr lang="en-US" err="1"/>
              <a:t>bidra</a:t>
            </a:r>
            <a:r>
              <a:rPr lang="en-US"/>
              <a:t> </a:t>
            </a:r>
            <a:r>
              <a:rPr lang="en-US" err="1"/>
              <a:t>til</a:t>
            </a:r>
            <a:r>
              <a:rPr lang="en-US"/>
              <a:t> </a:t>
            </a:r>
            <a:r>
              <a:rPr lang="en-US" err="1"/>
              <a:t>bedre</a:t>
            </a:r>
            <a:r>
              <a:rPr lang="en-US"/>
              <a:t> </a:t>
            </a:r>
            <a:r>
              <a:rPr lang="en-US" err="1"/>
              <a:t>kvalitet</a:t>
            </a:r>
            <a:r>
              <a:rPr lang="en-US"/>
              <a:t> i </a:t>
            </a:r>
            <a:r>
              <a:rPr lang="en-US" err="1"/>
              <a:t>bestillinger</a:t>
            </a:r>
            <a:r>
              <a:rPr lang="en-US"/>
              <a:t> – </a:t>
            </a:r>
            <a:r>
              <a:rPr lang="en-US" err="1"/>
              <a:t>riktig</a:t>
            </a:r>
            <a:r>
              <a:rPr lang="en-US"/>
              <a:t> </a:t>
            </a:r>
            <a:r>
              <a:rPr lang="en-US" err="1"/>
              <a:t>informasjon</a:t>
            </a:r>
            <a:endParaRPr lang="en-US"/>
          </a:p>
          <a:p>
            <a:r>
              <a:rPr lang="en-US" err="1"/>
              <a:t>Viktig</a:t>
            </a:r>
            <a:r>
              <a:rPr lang="en-US"/>
              <a:t> for </a:t>
            </a:r>
            <a:r>
              <a:rPr lang="en-US" err="1"/>
              <a:t>ny</a:t>
            </a:r>
            <a:r>
              <a:rPr lang="en-US"/>
              <a:t> </a:t>
            </a:r>
            <a:r>
              <a:rPr lang="en-US" err="1"/>
              <a:t>planleggingsløsning</a:t>
            </a:r>
            <a:endParaRPr lang="en-US"/>
          </a:p>
          <a:p>
            <a:r>
              <a:rPr lang="en-US" err="1"/>
              <a:t>Bygger</a:t>
            </a:r>
            <a:r>
              <a:rPr lang="en-US"/>
              <a:t> </a:t>
            </a:r>
            <a:r>
              <a:rPr lang="en-US" err="1"/>
              <a:t>på</a:t>
            </a:r>
            <a:r>
              <a:rPr lang="en-US"/>
              <a:t> </a:t>
            </a:r>
            <a:r>
              <a:rPr lang="en-US" err="1"/>
              <a:t>innsikt</a:t>
            </a:r>
            <a:endParaRPr lang="en-US"/>
          </a:p>
          <a:p>
            <a:r>
              <a:rPr lang="en-US"/>
              <a:t>Samler attest </a:t>
            </a:r>
            <a:r>
              <a:rPr lang="en-US" err="1"/>
              <a:t>og</a:t>
            </a:r>
            <a:r>
              <a:rPr lang="en-US"/>
              <a:t> </a:t>
            </a:r>
            <a:r>
              <a:rPr lang="en-US" err="1"/>
              <a:t>bestilling</a:t>
            </a:r>
            <a:r>
              <a:rPr lang="en-US"/>
              <a:t> i </a:t>
            </a:r>
            <a:r>
              <a:rPr lang="en-US" err="1"/>
              <a:t>én</a:t>
            </a:r>
            <a:r>
              <a:rPr lang="en-US"/>
              <a:t> </a:t>
            </a:r>
            <a:r>
              <a:rPr lang="en-US" err="1"/>
              <a:t>løsning</a:t>
            </a:r>
            <a:endParaRPr lang="en-US"/>
          </a:p>
          <a:p>
            <a:r>
              <a:rPr lang="en-US"/>
              <a:t>Kan </a:t>
            </a:r>
            <a:r>
              <a:rPr lang="en-US" err="1"/>
              <a:t>bidra</a:t>
            </a:r>
            <a:r>
              <a:rPr lang="en-US"/>
              <a:t> </a:t>
            </a:r>
            <a:r>
              <a:rPr lang="en-US" err="1"/>
              <a:t>til</a:t>
            </a:r>
            <a:r>
              <a:rPr lang="en-US"/>
              <a:t> at </a:t>
            </a:r>
            <a:r>
              <a:rPr lang="en-US" err="1"/>
              <a:t>flere</a:t>
            </a:r>
            <a:r>
              <a:rPr lang="en-US"/>
              <a:t> </a:t>
            </a:r>
            <a:r>
              <a:rPr lang="en-US" err="1"/>
              <a:t>behandlere</a:t>
            </a:r>
            <a:r>
              <a:rPr lang="en-US"/>
              <a:t> </a:t>
            </a:r>
            <a:r>
              <a:rPr lang="en-US" err="1"/>
              <a:t>bruker</a:t>
            </a:r>
            <a:r>
              <a:rPr lang="en-US"/>
              <a:t> </a:t>
            </a:r>
            <a:r>
              <a:rPr lang="en-US" err="1"/>
              <a:t>reiseattest</a:t>
            </a:r>
            <a:endParaRPr lang="en-US"/>
          </a:p>
        </p:txBody>
      </p:sp>
      <p:pic>
        <p:nvPicPr>
          <p:cNvPr id="4" name="Bilde 3" descr="Et bilde som viser skjermbildeskisse av ny Attest- og bestillingsløsning for behandlere. Informasjon om pasienten vises samlet. For pasienter uten reiseattest er det en informasjonstekst og tydelig inngang til å opprette attest.">
            <a:extLst>
              <a:ext uri="{FF2B5EF4-FFF2-40B4-BE49-F238E27FC236}">
                <a16:creationId xmlns:a16="http://schemas.microsoft.com/office/drawing/2014/main" id="{7A82A4E6-B21D-5652-0712-3FA0CCEDE792}"/>
              </a:ext>
            </a:extLst>
          </p:cNvPr>
          <p:cNvPicPr>
            <a:picLocks noChangeAspect="1"/>
          </p:cNvPicPr>
          <p:nvPr/>
        </p:nvPicPr>
        <p:blipFill>
          <a:blip r:embed="rId3"/>
          <a:srcRect t="1211" b="6734"/>
          <a:stretch>
            <a:fillRect/>
          </a:stretch>
        </p:blipFill>
        <p:spPr>
          <a:xfrm>
            <a:off x="4719484" y="1518015"/>
            <a:ext cx="7399500" cy="4162220"/>
          </a:xfrm>
          <a:prstGeom prst="rect">
            <a:avLst/>
          </a:prstGeom>
        </p:spPr>
      </p:pic>
    </p:spTree>
    <p:extLst>
      <p:ext uri="{BB962C8B-B14F-4D97-AF65-F5344CB8AC3E}">
        <p14:creationId xmlns:p14="http://schemas.microsoft.com/office/powerpoint/2010/main" val="2541187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A3ACC-F446-6711-6E20-2AD2857A4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8B59C8-741A-121C-6031-DC0E0D1F3044}"/>
              </a:ext>
            </a:extLst>
          </p:cNvPr>
          <p:cNvSpPr>
            <a:spLocks noGrp="1"/>
          </p:cNvSpPr>
          <p:nvPr>
            <p:ph type="title"/>
          </p:nvPr>
        </p:nvSpPr>
        <p:spPr/>
        <p:txBody>
          <a:bodyPr/>
          <a:lstStyle/>
          <a:p>
            <a:r>
              <a:rPr lang="en-US" err="1"/>
              <a:t>Planlegging</a:t>
            </a:r>
            <a:endParaRPr lang="en-US"/>
          </a:p>
        </p:txBody>
      </p:sp>
      <p:sp>
        <p:nvSpPr>
          <p:cNvPr id="3" name="Content Placeholder 2">
            <a:extLst>
              <a:ext uri="{FF2B5EF4-FFF2-40B4-BE49-F238E27FC236}">
                <a16:creationId xmlns:a16="http://schemas.microsoft.com/office/drawing/2014/main" id="{1CB81768-9245-BFEB-F2FA-20109D74FA48}"/>
              </a:ext>
            </a:extLst>
          </p:cNvPr>
          <p:cNvSpPr>
            <a:spLocks noGrp="1"/>
          </p:cNvSpPr>
          <p:nvPr>
            <p:ph idx="1"/>
          </p:nvPr>
        </p:nvSpPr>
        <p:spPr>
          <a:xfrm>
            <a:off x="838200" y="1825625"/>
            <a:ext cx="3739938" cy="4351338"/>
          </a:xfrm>
        </p:spPr>
        <p:txBody>
          <a:bodyPr>
            <a:normAutofit/>
          </a:bodyPr>
          <a:lstStyle/>
          <a:p>
            <a:r>
              <a:rPr lang="en-US"/>
              <a:t>Digital workshop med </a:t>
            </a:r>
            <a:r>
              <a:rPr lang="en-US" err="1"/>
              <a:t>Finnmarksykehuset</a:t>
            </a:r>
            <a:endParaRPr lang="en-US"/>
          </a:p>
          <a:p>
            <a:r>
              <a:rPr lang="en-US"/>
              <a:t>Alle </a:t>
            </a:r>
            <a:r>
              <a:rPr lang="en-US" err="1"/>
              <a:t>helseforetak</a:t>
            </a:r>
            <a:r>
              <a:rPr lang="en-US"/>
              <a:t> </a:t>
            </a:r>
            <a:r>
              <a:rPr lang="en-US" err="1"/>
              <a:t>har</a:t>
            </a:r>
            <a:r>
              <a:rPr lang="en-US"/>
              <a:t> </a:t>
            </a:r>
            <a:r>
              <a:rPr lang="en-US" err="1"/>
              <a:t>nå</a:t>
            </a:r>
            <a:r>
              <a:rPr lang="en-US"/>
              <a:t> </a:t>
            </a:r>
            <a:r>
              <a:rPr lang="en-US" err="1"/>
              <a:t>vært</a:t>
            </a:r>
            <a:r>
              <a:rPr lang="en-US"/>
              <a:t> med</a:t>
            </a:r>
          </a:p>
          <a:p>
            <a:r>
              <a:rPr lang="en-US" err="1"/>
              <a:t>Nå</a:t>
            </a:r>
            <a:r>
              <a:rPr lang="en-US"/>
              <a:t> jobber vi med</a:t>
            </a:r>
          </a:p>
          <a:p>
            <a:pPr lvl="1"/>
            <a:r>
              <a:rPr lang="en-US" sz="1800"/>
              <a:t>å </a:t>
            </a:r>
            <a:r>
              <a:rPr lang="en-US" sz="1800" err="1"/>
              <a:t>oppsummere</a:t>
            </a:r>
            <a:r>
              <a:rPr lang="en-US" sz="1800"/>
              <a:t> det vi </a:t>
            </a:r>
            <a:r>
              <a:rPr lang="en-US" sz="1800" err="1"/>
              <a:t>har</a:t>
            </a:r>
            <a:r>
              <a:rPr lang="en-US" sz="1800"/>
              <a:t> </a:t>
            </a:r>
            <a:r>
              <a:rPr lang="en-US" sz="1800" err="1"/>
              <a:t>hørt</a:t>
            </a:r>
            <a:r>
              <a:rPr lang="en-US" sz="1800"/>
              <a:t> </a:t>
            </a:r>
            <a:r>
              <a:rPr lang="en-US" sz="1800" err="1"/>
              <a:t>og</a:t>
            </a:r>
            <a:r>
              <a:rPr lang="en-US" sz="1800"/>
              <a:t> </a:t>
            </a:r>
            <a:r>
              <a:rPr lang="en-US" sz="1800" err="1"/>
              <a:t>lært</a:t>
            </a:r>
            <a:endParaRPr lang="en-US" sz="1800"/>
          </a:p>
          <a:p>
            <a:pPr lvl="1"/>
            <a:r>
              <a:rPr lang="en-US" sz="1800" err="1"/>
              <a:t>konsept</a:t>
            </a:r>
            <a:r>
              <a:rPr lang="en-US" sz="1800"/>
              <a:t> for Atlas </a:t>
            </a:r>
          </a:p>
          <a:p>
            <a:pPr lvl="1"/>
            <a:r>
              <a:rPr lang="en-US" sz="1800"/>
              <a:t>den </a:t>
            </a:r>
            <a:r>
              <a:rPr lang="en-US" sz="1800" err="1"/>
              <a:t>tekniske</a:t>
            </a:r>
            <a:r>
              <a:rPr lang="en-US" sz="1800"/>
              <a:t> </a:t>
            </a:r>
            <a:r>
              <a:rPr lang="en-US" sz="1800" err="1"/>
              <a:t>grunnmuren</a:t>
            </a:r>
            <a:r>
              <a:rPr lang="en-US" sz="1800"/>
              <a:t> for løsningen</a:t>
            </a:r>
          </a:p>
        </p:txBody>
      </p:sp>
      <p:pic>
        <p:nvPicPr>
          <p:cNvPr id="6" name="Bilde 5" descr="Et bilde som inneholder digitale postit-lapper med notater fra workshopen med Finnmarkssykehuset. ">
            <a:extLst>
              <a:ext uri="{FF2B5EF4-FFF2-40B4-BE49-F238E27FC236}">
                <a16:creationId xmlns:a16="http://schemas.microsoft.com/office/drawing/2014/main" id="{A344995C-22B0-6F5A-FFB3-AC8393B8920B}"/>
              </a:ext>
            </a:extLst>
          </p:cNvPr>
          <p:cNvPicPr>
            <a:picLocks noChangeAspect="1"/>
          </p:cNvPicPr>
          <p:nvPr/>
        </p:nvPicPr>
        <p:blipFill>
          <a:blip r:embed="rId3"/>
          <a:stretch>
            <a:fillRect/>
          </a:stretch>
        </p:blipFill>
        <p:spPr>
          <a:xfrm>
            <a:off x="4956008" y="1417775"/>
            <a:ext cx="6397792" cy="4022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6775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FD9AE-ABB6-67A4-2278-A89440945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520DDA-7191-9411-27A9-1A51FA082FE3}"/>
              </a:ext>
            </a:extLst>
          </p:cNvPr>
          <p:cNvSpPr>
            <a:spLocks noGrp="1"/>
          </p:cNvSpPr>
          <p:nvPr>
            <p:ph type="title"/>
          </p:nvPr>
        </p:nvSpPr>
        <p:spPr/>
        <p:txBody>
          <a:bodyPr/>
          <a:lstStyle/>
          <a:p>
            <a:r>
              <a:rPr lang="en-US" err="1"/>
              <a:t>Støttetjenester</a:t>
            </a:r>
            <a:endParaRPr lang="en-US"/>
          </a:p>
        </p:txBody>
      </p:sp>
      <p:sp>
        <p:nvSpPr>
          <p:cNvPr id="3" name="Content Placeholder 2">
            <a:extLst>
              <a:ext uri="{FF2B5EF4-FFF2-40B4-BE49-F238E27FC236}">
                <a16:creationId xmlns:a16="http://schemas.microsoft.com/office/drawing/2014/main" id="{C97C300C-A50A-BB5D-DE60-80EFBE2729AE}"/>
              </a:ext>
            </a:extLst>
          </p:cNvPr>
          <p:cNvSpPr>
            <a:spLocks noGrp="1"/>
          </p:cNvSpPr>
          <p:nvPr>
            <p:ph idx="1"/>
          </p:nvPr>
        </p:nvSpPr>
        <p:spPr/>
        <p:txBody>
          <a:bodyPr>
            <a:normAutofit/>
          </a:bodyPr>
          <a:lstStyle/>
          <a:p>
            <a:r>
              <a:rPr lang="nb-NO"/>
              <a:t>Ta i bruk ny tjeneste for innrapportering av egen- og frikortandeler (teknisk modernisering)</a:t>
            </a:r>
          </a:p>
          <a:p>
            <a:r>
              <a:rPr lang="nb-NO"/>
              <a:t>Etablerer integrasjoner mot andre tjenester vi kommer til å trenger i Atlas (Planleggingsløsning) og </a:t>
            </a:r>
            <a:r>
              <a:rPr lang="nb-NO" err="1"/>
              <a:t>Bestillerløsning</a:t>
            </a:r>
            <a:endParaRPr lang="en-US"/>
          </a:p>
        </p:txBody>
      </p:sp>
      <p:sp>
        <p:nvSpPr>
          <p:cNvPr id="4" name="Rektangel: avrundede hjørner 3">
            <a:extLst>
              <a:ext uri="{FF2B5EF4-FFF2-40B4-BE49-F238E27FC236}">
                <a16:creationId xmlns:a16="http://schemas.microsoft.com/office/drawing/2014/main" id="{DD2AED3B-ABC5-FADB-6C4E-4001DE57BD81}"/>
              </a:ext>
            </a:extLst>
          </p:cNvPr>
          <p:cNvSpPr/>
          <p:nvPr/>
        </p:nvSpPr>
        <p:spPr>
          <a:xfrm>
            <a:off x="3904304" y="4663129"/>
            <a:ext cx="979714" cy="600075"/>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400">
                <a:solidFill>
                  <a:schemeClr val="tx2"/>
                </a:solidFill>
                <a:latin typeface="Calibri" panose="020F0502020204030204" pitchFamily="34" charset="0"/>
                <a:ea typeface="Calibri" panose="020F0502020204030204" pitchFamily="34" charset="0"/>
                <a:cs typeface="Calibri" panose="020F0502020204030204" pitchFamily="34" charset="0"/>
              </a:rPr>
              <a:t>Person</a:t>
            </a:r>
          </a:p>
        </p:txBody>
      </p:sp>
      <p:sp>
        <p:nvSpPr>
          <p:cNvPr id="5" name="Rektangel: avrundede hjørner 4">
            <a:extLst>
              <a:ext uri="{FF2B5EF4-FFF2-40B4-BE49-F238E27FC236}">
                <a16:creationId xmlns:a16="http://schemas.microsoft.com/office/drawing/2014/main" id="{4C86607B-EC28-05EC-9F93-057A2FFE0E65}"/>
              </a:ext>
            </a:extLst>
          </p:cNvPr>
          <p:cNvSpPr/>
          <p:nvPr/>
        </p:nvSpPr>
        <p:spPr>
          <a:xfrm>
            <a:off x="4938447" y="4663128"/>
            <a:ext cx="979714" cy="600075"/>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400">
                <a:solidFill>
                  <a:schemeClr val="tx2"/>
                </a:solidFill>
                <a:latin typeface="Calibri" panose="020F0502020204030204" pitchFamily="34" charset="0"/>
                <a:ea typeface="Calibri" panose="020F0502020204030204" pitchFamily="34" charset="0"/>
                <a:cs typeface="Calibri" panose="020F0502020204030204" pitchFamily="34" charset="0"/>
              </a:rPr>
              <a:t>Frikort</a:t>
            </a:r>
          </a:p>
        </p:txBody>
      </p:sp>
      <p:sp>
        <p:nvSpPr>
          <p:cNvPr id="6" name="Rektangel: avrundede hjørner 5">
            <a:extLst>
              <a:ext uri="{FF2B5EF4-FFF2-40B4-BE49-F238E27FC236}">
                <a16:creationId xmlns:a16="http://schemas.microsoft.com/office/drawing/2014/main" id="{D1697DF4-F63E-8060-A053-84AE0131FB41}"/>
              </a:ext>
            </a:extLst>
          </p:cNvPr>
          <p:cNvSpPr/>
          <p:nvPr/>
        </p:nvSpPr>
        <p:spPr>
          <a:xfrm>
            <a:off x="3904304" y="5314004"/>
            <a:ext cx="979714" cy="600075"/>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400">
                <a:solidFill>
                  <a:schemeClr val="tx2"/>
                </a:solidFill>
                <a:latin typeface="Calibri" panose="020F0502020204030204" pitchFamily="34" charset="0"/>
                <a:ea typeface="Calibri" panose="020F0502020204030204" pitchFamily="34" charset="0"/>
                <a:cs typeface="Calibri" panose="020F0502020204030204" pitchFamily="34" charset="0"/>
              </a:rPr>
              <a:t>Oppmøte</a:t>
            </a:r>
          </a:p>
        </p:txBody>
      </p:sp>
      <p:sp>
        <p:nvSpPr>
          <p:cNvPr id="7" name="Rektangel: avrundede hjørner 6">
            <a:extLst>
              <a:ext uri="{FF2B5EF4-FFF2-40B4-BE49-F238E27FC236}">
                <a16:creationId xmlns:a16="http://schemas.microsoft.com/office/drawing/2014/main" id="{E24351A0-27E9-0D4A-2CB7-F7ADF41145B3}"/>
              </a:ext>
            </a:extLst>
          </p:cNvPr>
          <p:cNvSpPr/>
          <p:nvPr/>
        </p:nvSpPr>
        <p:spPr>
          <a:xfrm>
            <a:off x="4938447" y="5314003"/>
            <a:ext cx="979714" cy="600075"/>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400">
                <a:solidFill>
                  <a:schemeClr val="tx2"/>
                </a:solidFill>
                <a:latin typeface="Calibri" panose="020F0502020204030204" pitchFamily="34" charset="0"/>
                <a:ea typeface="Calibri" panose="020F0502020204030204" pitchFamily="34" charset="0"/>
                <a:cs typeface="Calibri" panose="020F0502020204030204" pitchFamily="34" charset="0"/>
              </a:rPr>
              <a:t>Kart</a:t>
            </a:r>
          </a:p>
        </p:txBody>
      </p:sp>
      <p:sp>
        <p:nvSpPr>
          <p:cNvPr id="8" name="Rektangel: avrundede hjørner 7">
            <a:extLst>
              <a:ext uri="{FF2B5EF4-FFF2-40B4-BE49-F238E27FC236}">
                <a16:creationId xmlns:a16="http://schemas.microsoft.com/office/drawing/2014/main" id="{0061A2BE-A230-2B91-A2D8-DCEB026C06AC}"/>
              </a:ext>
            </a:extLst>
          </p:cNvPr>
          <p:cNvSpPr/>
          <p:nvPr/>
        </p:nvSpPr>
        <p:spPr>
          <a:xfrm>
            <a:off x="8049980" y="4663126"/>
            <a:ext cx="979714" cy="600075"/>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400">
                <a:solidFill>
                  <a:schemeClr val="tx2"/>
                </a:solidFill>
                <a:latin typeface="Calibri" panose="020F0502020204030204" pitchFamily="34" charset="0"/>
                <a:ea typeface="Calibri" panose="020F0502020204030204" pitchFamily="34" charset="0"/>
                <a:cs typeface="Calibri" panose="020F0502020204030204" pitchFamily="34" charset="0"/>
              </a:rPr>
              <a:t>Matrikkel</a:t>
            </a:r>
          </a:p>
        </p:txBody>
      </p:sp>
      <p:sp>
        <p:nvSpPr>
          <p:cNvPr id="9" name="Rektangel: avrundede hjørner 8">
            <a:extLst>
              <a:ext uri="{FF2B5EF4-FFF2-40B4-BE49-F238E27FC236}">
                <a16:creationId xmlns:a16="http://schemas.microsoft.com/office/drawing/2014/main" id="{9A013847-E009-890E-73F6-B30E01A5E7BB}"/>
              </a:ext>
            </a:extLst>
          </p:cNvPr>
          <p:cNvSpPr/>
          <p:nvPr/>
        </p:nvSpPr>
        <p:spPr>
          <a:xfrm>
            <a:off x="2859729" y="4646461"/>
            <a:ext cx="979714" cy="600075"/>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400">
                <a:solidFill>
                  <a:schemeClr val="tx2"/>
                </a:solidFill>
                <a:latin typeface="Calibri" panose="020F0502020204030204" pitchFamily="34" charset="0"/>
                <a:ea typeface="Calibri" panose="020F0502020204030204" pitchFamily="34" charset="0"/>
                <a:cs typeface="Calibri" panose="020F0502020204030204" pitchFamily="34" charset="0"/>
              </a:rPr>
              <a:t>Virksom-heter</a:t>
            </a:r>
          </a:p>
        </p:txBody>
      </p:sp>
      <p:sp>
        <p:nvSpPr>
          <p:cNvPr id="10" name="Rektangel: avrundede hjørner 9">
            <a:extLst>
              <a:ext uri="{FF2B5EF4-FFF2-40B4-BE49-F238E27FC236}">
                <a16:creationId xmlns:a16="http://schemas.microsoft.com/office/drawing/2014/main" id="{0FE6CE0D-2726-CBD2-8640-930987F20958}"/>
              </a:ext>
            </a:extLst>
          </p:cNvPr>
          <p:cNvSpPr/>
          <p:nvPr/>
        </p:nvSpPr>
        <p:spPr>
          <a:xfrm>
            <a:off x="2870161" y="5314003"/>
            <a:ext cx="979714" cy="600075"/>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400">
                <a:solidFill>
                  <a:schemeClr val="tx2"/>
                </a:solidFill>
                <a:latin typeface="Calibri" panose="020F0502020204030204" pitchFamily="34" charset="0"/>
                <a:ea typeface="Calibri" panose="020F0502020204030204" pitchFamily="34" charset="0"/>
                <a:cs typeface="Calibri" panose="020F0502020204030204" pitchFamily="34" charset="0"/>
              </a:rPr>
              <a:t>Avtale-register</a:t>
            </a:r>
          </a:p>
        </p:txBody>
      </p:sp>
      <p:sp>
        <p:nvSpPr>
          <p:cNvPr id="11" name="Rektangel: avrundede hjørner 10">
            <a:extLst>
              <a:ext uri="{FF2B5EF4-FFF2-40B4-BE49-F238E27FC236}">
                <a16:creationId xmlns:a16="http://schemas.microsoft.com/office/drawing/2014/main" id="{6ECDEDD4-F5BA-BF64-3862-4F2636CF441F}"/>
              </a:ext>
            </a:extLst>
          </p:cNvPr>
          <p:cNvSpPr/>
          <p:nvPr/>
        </p:nvSpPr>
        <p:spPr>
          <a:xfrm>
            <a:off x="5972590" y="4646461"/>
            <a:ext cx="979714" cy="600075"/>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400">
                <a:solidFill>
                  <a:schemeClr val="tx2"/>
                </a:solidFill>
                <a:latin typeface="Calibri" panose="020F0502020204030204" pitchFamily="34" charset="0"/>
                <a:ea typeface="Calibri" panose="020F0502020204030204" pitchFamily="34" charset="0"/>
                <a:cs typeface="Calibri" panose="020F0502020204030204" pitchFamily="34" charset="0"/>
              </a:rPr>
              <a:t>Egen-andel</a:t>
            </a:r>
          </a:p>
        </p:txBody>
      </p:sp>
      <p:sp>
        <p:nvSpPr>
          <p:cNvPr id="12" name="Rektangel: avrundede hjørner 11">
            <a:extLst>
              <a:ext uri="{FF2B5EF4-FFF2-40B4-BE49-F238E27FC236}">
                <a16:creationId xmlns:a16="http://schemas.microsoft.com/office/drawing/2014/main" id="{7D6C7B31-45CC-4F82-6080-4A91AF8B8290}"/>
              </a:ext>
            </a:extLst>
          </p:cNvPr>
          <p:cNvSpPr/>
          <p:nvPr/>
        </p:nvSpPr>
        <p:spPr>
          <a:xfrm>
            <a:off x="5972590" y="5314003"/>
            <a:ext cx="979714" cy="600075"/>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400">
                <a:solidFill>
                  <a:schemeClr val="tx2"/>
                </a:solidFill>
                <a:latin typeface="Calibri" panose="020F0502020204030204" pitchFamily="34" charset="0"/>
                <a:ea typeface="Calibri" panose="020F0502020204030204" pitchFamily="34" charset="0"/>
                <a:cs typeface="Calibri" panose="020F0502020204030204" pitchFamily="34" charset="0"/>
              </a:rPr>
              <a:t>Bruker-katalog</a:t>
            </a:r>
          </a:p>
        </p:txBody>
      </p:sp>
      <p:sp>
        <p:nvSpPr>
          <p:cNvPr id="13" name="Rektangel: avrundede hjørner 12">
            <a:extLst>
              <a:ext uri="{FF2B5EF4-FFF2-40B4-BE49-F238E27FC236}">
                <a16:creationId xmlns:a16="http://schemas.microsoft.com/office/drawing/2014/main" id="{4DEF82D6-E0C2-A375-4E81-681ED09F27CD}"/>
              </a:ext>
            </a:extLst>
          </p:cNvPr>
          <p:cNvSpPr/>
          <p:nvPr/>
        </p:nvSpPr>
        <p:spPr>
          <a:xfrm>
            <a:off x="7017165" y="4663127"/>
            <a:ext cx="979714" cy="600075"/>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400" err="1">
                <a:solidFill>
                  <a:schemeClr val="tx2"/>
                </a:solidFill>
                <a:latin typeface="Calibri" panose="020F0502020204030204" pitchFamily="34" charset="0"/>
                <a:ea typeface="Calibri" panose="020F0502020204030204" pitchFamily="34" charset="0"/>
                <a:cs typeface="Calibri" panose="020F0502020204030204" pitchFamily="34" charset="0"/>
              </a:rPr>
              <a:t>Kommu-nikasjon</a:t>
            </a:r>
            <a:endParaRPr lang="nb-NO" sz="140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ktangel: avrundede hjørner 13">
            <a:extLst>
              <a:ext uri="{FF2B5EF4-FFF2-40B4-BE49-F238E27FC236}">
                <a16:creationId xmlns:a16="http://schemas.microsoft.com/office/drawing/2014/main" id="{BE8D4743-DC65-236A-CFB5-E22F761473A9}"/>
              </a:ext>
            </a:extLst>
          </p:cNvPr>
          <p:cNvSpPr/>
          <p:nvPr/>
        </p:nvSpPr>
        <p:spPr>
          <a:xfrm>
            <a:off x="7006733" y="5314003"/>
            <a:ext cx="979714" cy="600075"/>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400">
                <a:solidFill>
                  <a:schemeClr val="tx2"/>
                </a:solidFill>
                <a:latin typeface="Calibri" panose="020F0502020204030204" pitchFamily="34" charset="0"/>
                <a:ea typeface="Calibri" panose="020F0502020204030204" pitchFamily="34" charset="0"/>
                <a:cs typeface="Calibri" panose="020F0502020204030204" pitchFamily="34" charset="0"/>
              </a:rPr>
              <a:t>Ferje</a:t>
            </a:r>
          </a:p>
        </p:txBody>
      </p:sp>
      <p:sp>
        <p:nvSpPr>
          <p:cNvPr id="15" name="Rektangel: avrundede hjørner 14">
            <a:extLst>
              <a:ext uri="{FF2B5EF4-FFF2-40B4-BE49-F238E27FC236}">
                <a16:creationId xmlns:a16="http://schemas.microsoft.com/office/drawing/2014/main" id="{2FA7C5A0-F6E6-9B01-3EDA-E6CFCE5834B2}"/>
              </a:ext>
            </a:extLst>
          </p:cNvPr>
          <p:cNvSpPr/>
          <p:nvPr/>
        </p:nvSpPr>
        <p:spPr>
          <a:xfrm>
            <a:off x="8040876" y="5306863"/>
            <a:ext cx="979714" cy="600075"/>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100">
                <a:solidFill>
                  <a:schemeClr val="tx2"/>
                </a:solidFill>
                <a:latin typeface="Calibri" panose="020F0502020204030204" pitchFamily="34" charset="0"/>
                <a:ea typeface="Calibri" panose="020F0502020204030204" pitchFamily="34" charset="0"/>
                <a:cs typeface="Calibri" panose="020F0502020204030204" pitchFamily="34" charset="0"/>
              </a:rPr>
              <a:t>Kontakt/ reservasjon</a:t>
            </a:r>
          </a:p>
        </p:txBody>
      </p:sp>
      <p:sp>
        <p:nvSpPr>
          <p:cNvPr id="16" name="TekstSylinder 15">
            <a:extLst>
              <a:ext uri="{FF2B5EF4-FFF2-40B4-BE49-F238E27FC236}">
                <a16:creationId xmlns:a16="http://schemas.microsoft.com/office/drawing/2014/main" id="{DD75F113-913C-3D17-50B7-7B74E8C7298A}"/>
              </a:ext>
            </a:extLst>
          </p:cNvPr>
          <p:cNvSpPr txBox="1"/>
          <p:nvPr/>
        </p:nvSpPr>
        <p:spPr>
          <a:xfrm>
            <a:off x="2747923" y="4212792"/>
            <a:ext cx="2013693" cy="307777"/>
          </a:xfrm>
          <a:prstGeom prst="rect">
            <a:avLst/>
          </a:prstGeom>
          <a:noFill/>
        </p:spPr>
        <p:txBody>
          <a:bodyPr wrap="none" rtlCol="0">
            <a:spAutoFit/>
          </a:bodyPr>
          <a:lstStyle/>
          <a:p>
            <a:r>
              <a:rPr lang="nb-NO" sz="1400">
                <a:latin typeface="Calibri" panose="020F0502020204030204" pitchFamily="34" charset="0"/>
                <a:ea typeface="Calibri" panose="020F0502020204030204" pitchFamily="34" charset="0"/>
                <a:cs typeface="Calibri" panose="020F0502020204030204" pitchFamily="34" charset="0"/>
              </a:rPr>
              <a:t>Felles- og støttetjenester</a:t>
            </a:r>
          </a:p>
        </p:txBody>
      </p:sp>
      <p:sp>
        <p:nvSpPr>
          <p:cNvPr id="17" name="Rektangel: avrundede hjørner 16">
            <a:extLst>
              <a:ext uri="{FF2B5EF4-FFF2-40B4-BE49-F238E27FC236}">
                <a16:creationId xmlns:a16="http://schemas.microsoft.com/office/drawing/2014/main" id="{143C8081-C7DA-D9B9-2434-AA5C9E12B6C7}"/>
              </a:ext>
            </a:extLst>
          </p:cNvPr>
          <p:cNvSpPr/>
          <p:nvPr/>
        </p:nvSpPr>
        <p:spPr>
          <a:xfrm>
            <a:off x="2747923" y="4523544"/>
            <a:ext cx="6401578" cy="1463672"/>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b-NO">
              <a:latin typeface="Calibri" panose="020F0502020204030204" pitchFamily="34" charset="0"/>
              <a:ea typeface="Calibri" panose="020F0502020204030204" pitchFamily="34" charset="0"/>
              <a:cs typeface="Calibri" panose="020F0502020204030204" pitchFamily="34" charset="0"/>
            </a:endParaRPr>
          </a:p>
        </p:txBody>
      </p:sp>
      <p:sp>
        <p:nvSpPr>
          <p:cNvPr id="18" name="Rektangel: avrundede hjørner 17">
            <a:extLst>
              <a:ext uri="{FF2B5EF4-FFF2-40B4-BE49-F238E27FC236}">
                <a16:creationId xmlns:a16="http://schemas.microsoft.com/office/drawing/2014/main" id="{8FEF42B5-995C-7DFE-667A-F0E7A690B1B1}"/>
              </a:ext>
            </a:extLst>
          </p:cNvPr>
          <p:cNvSpPr/>
          <p:nvPr/>
        </p:nvSpPr>
        <p:spPr>
          <a:xfrm>
            <a:off x="6244733" y="3097969"/>
            <a:ext cx="1524000" cy="933450"/>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solidFill>
                  <a:schemeClr val="tx2"/>
                </a:solidFill>
                <a:latin typeface="Calibri" panose="020F0502020204030204" pitchFamily="34" charset="0"/>
                <a:ea typeface="Calibri" panose="020F0502020204030204" pitchFamily="34" charset="0"/>
                <a:cs typeface="Calibri" panose="020F0502020204030204" pitchFamily="34" charset="0"/>
              </a:rPr>
              <a:t>Atlas</a:t>
            </a:r>
          </a:p>
        </p:txBody>
      </p:sp>
      <p:sp>
        <p:nvSpPr>
          <p:cNvPr id="19" name="Rektangel: avrundede hjørner 18">
            <a:extLst>
              <a:ext uri="{FF2B5EF4-FFF2-40B4-BE49-F238E27FC236}">
                <a16:creationId xmlns:a16="http://schemas.microsoft.com/office/drawing/2014/main" id="{4099CEDD-7F32-9FF4-C754-BB154AA5621E}"/>
              </a:ext>
            </a:extLst>
          </p:cNvPr>
          <p:cNvSpPr/>
          <p:nvPr/>
        </p:nvSpPr>
        <p:spPr>
          <a:xfrm>
            <a:off x="4086673" y="3097969"/>
            <a:ext cx="1524000" cy="933450"/>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solidFill>
                  <a:schemeClr val="tx2"/>
                </a:solidFill>
                <a:latin typeface="Calibri" panose="020F0502020204030204" pitchFamily="34" charset="0"/>
                <a:ea typeface="Calibri" panose="020F0502020204030204" pitchFamily="34" charset="0"/>
                <a:cs typeface="Calibri" panose="020F0502020204030204" pitchFamily="34" charset="0"/>
              </a:rPr>
              <a:t>Bestilling</a:t>
            </a:r>
          </a:p>
        </p:txBody>
      </p:sp>
      <p:cxnSp>
        <p:nvCxnSpPr>
          <p:cNvPr id="21" name="Rett linje 20">
            <a:extLst>
              <a:ext uri="{FF2B5EF4-FFF2-40B4-BE49-F238E27FC236}">
                <a16:creationId xmlns:a16="http://schemas.microsoft.com/office/drawing/2014/main" id="{5E4B015D-E4A9-AF15-BDBC-FE4778552221}"/>
              </a:ext>
            </a:extLst>
          </p:cNvPr>
          <p:cNvCxnSpPr>
            <a:cxnSpLocks/>
            <a:stCxn id="19" idx="2"/>
          </p:cNvCxnSpPr>
          <p:nvPr/>
        </p:nvCxnSpPr>
        <p:spPr>
          <a:xfrm>
            <a:off x="4848673" y="4031419"/>
            <a:ext cx="5653" cy="489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Rett linje 21">
            <a:extLst>
              <a:ext uri="{FF2B5EF4-FFF2-40B4-BE49-F238E27FC236}">
                <a16:creationId xmlns:a16="http://schemas.microsoft.com/office/drawing/2014/main" id="{E69C2BA1-A937-BFEA-B89A-D18273C9C12F}"/>
              </a:ext>
            </a:extLst>
          </p:cNvPr>
          <p:cNvCxnSpPr/>
          <p:nvPr/>
        </p:nvCxnSpPr>
        <p:spPr>
          <a:xfrm>
            <a:off x="7017165" y="4031419"/>
            <a:ext cx="5653" cy="48915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984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C0CA1-16B3-9AE0-977D-3ED9DF3C1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B19F01-E7EC-E353-C58F-CAF32D14ED5B}"/>
              </a:ext>
            </a:extLst>
          </p:cNvPr>
          <p:cNvSpPr>
            <a:spLocks noGrp="1"/>
          </p:cNvSpPr>
          <p:nvPr>
            <p:ph type="title"/>
          </p:nvPr>
        </p:nvSpPr>
        <p:spPr/>
        <p:txBody>
          <a:bodyPr/>
          <a:lstStyle/>
          <a:p>
            <a:r>
              <a:rPr lang="en-US"/>
              <a:t>Annet</a:t>
            </a:r>
          </a:p>
        </p:txBody>
      </p:sp>
      <p:sp>
        <p:nvSpPr>
          <p:cNvPr id="3" name="Content Placeholder 2">
            <a:extLst>
              <a:ext uri="{FF2B5EF4-FFF2-40B4-BE49-F238E27FC236}">
                <a16:creationId xmlns:a16="http://schemas.microsoft.com/office/drawing/2014/main" id="{E0487352-8BFD-2B54-637C-845932C1848B}"/>
              </a:ext>
            </a:extLst>
          </p:cNvPr>
          <p:cNvSpPr>
            <a:spLocks noGrp="1"/>
          </p:cNvSpPr>
          <p:nvPr>
            <p:ph idx="1"/>
          </p:nvPr>
        </p:nvSpPr>
        <p:spPr/>
        <p:txBody>
          <a:bodyPr>
            <a:normAutofit/>
          </a:bodyPr>
          <a:lstStyle/>
          <a:p>
            <a:r>
              <a:rPr lang="en-US"/>
              <a:t>Samling </a:t>
            </a:r>
            <a:r>
              <a:rPr lang="en-US" err="1"/>
              <a:t>på</a:t>
            </a:r>
            <a:r>
              <a:rPr lang="en-US"/>
              <a:t> Gardermoen 28. </a:t>
            </a:r>
            <a:r>
              <a:rPr lang="en-US" err="1"/>
              <a:t>og</a:t>
            </a:r>
            <a:r>
              <a:rPr lang="en-US"/>
              <a:t> 29. </a:t>
            </a:r>
            <a:r>
              <a:rPr lang="en-US" err="1"/>
              <a:t>januar</a:t>
            </a:r>
            <a:r>
              <a:rPr lang="en-US"/>
              <a:t> for </a:t>
            </a:r>
            <a:r>
              <a:rPr lang="en-US" err="1"/>
              <a:t>fagforum</a:t>
            </a:r>
            <a:r>
              <a:rPr lang="en-US"/>
              <a:t>, </a:t>
            </a:r>
            <a:r>
              <a:rPr lang="en-US" err="1"/>
              <a:t>samarbeidsforum</a:t>
            </a:r>
            <a:r>
              <a:rPr lang="en-US"/>
              <a:t> </a:t>
            </a:r>
            <a:r>
              <a:rPr lang="en-US" err="1"/>
              <a:t>og</a:t>
            </a:r>
            <a:r>
              <a:rPr lang="en-US"/>
              <a:t> PIH-</a:t>
            </a:r>
            <a:r>
              <a:rPr lang="en-US" err="1"/>
              <a:t>ledere</a:t>
            </a:r>
            <a:endParaRPr lang="en-US"/>
          </a:p>
          <a:p>
            <a:r>
              <a:rPr lang="en-US" err="1"/>
              <a:t>Forsinket</a:t>
            </a:r>
            <a:r>
              <a:rPr lang="en-US"/>
              <a:t> med </a:t>
            </a:r>
            <a:r>
              <a:rPr lang="en-US" err="1"/>
              <a:t>planlagt</a:t>
            </a:r>
            <a:r>
              <a:rPr lang="en-US"/>
              <a:t> </a:t>
            </a:r>
            <a:r>
              <a:rPr lang="en-US" err="1"/>
              <a:t>involvering</a:t>
            </a:r>
            <a:r>
              <a:rPr lang="en-US"/>
              <a:t> av </a:t>
            </a:r>
            <a:r>
              <a:rPr lang="en-US" err="1"/>
              <a:t>brukerutvalget</a:t>
            </a:r>
            <a:r>
              <a:rPr lang="en-US"/>
              <a:t> </a:t>
            </a:r>
            <a:r>
              <a:rPr lang="en-US" err="1"/>
              <a:t>i</a:t>
            </a:r>
            <a:r>
              <a:rPr lang="en-US"/>
              <a:t> form av </a:t>
            </a:r>
            <a:r>
              <a:rPr lang="en-US" err="1"/>
              <a:t>samtaler</a:t>
            </a:r>
            <a:r>
              <a:rPr lang="en-US"/>
              <a:t>/</a:t>
            </a:r>
            <a:r>
              <a:rPr lang="en-US" err="1"/>
              <a:t>dybdeintervjuer</a:t>
            </a:r>
            <a:r>
              <a:rPr lang="en-US"/>
              <a:t>. </a:t>
            </a:r>
            <a:r>
              <a:rPr lang="en-US" err="1"/>
              <a:t>Takk</a:t>
            </a:r>
            <a:r>
              <a:rPr lang="en-US"/>
              <a:t> for at </a:t>
            </a:r>
            <a:r>
              <a:rPr lang="en-US" err="1"/>
              <a:t>dere</a:t>
            </a:r>
            <a:r>
              <a:rPr lang="en-US"/>
              <a:t> </a:t>
            </a:r>
            <a:r>
              <a:rPr lang="en-US" err="1"/>
              <a:t>har</a:t>
            </a:r>
            <a:r>
              <a:rPr lang="en-US"/>
              <a:t> </a:t>
            </a:r>
            <a:r>
              <a:rPr lang="en-US" err="1"/>
              <a:t>funnet</a:t>
            </a:r>
            <a:r>
              <a:rPr lang="en-US"/>
              <a:t> </a:t>
            </a:r>
            <a:r>
              <a:rPr lang="en-US" err="1"/>
              <a:t>representanter</a:t>
            </a:r>
            <a:r>
              <a:rPr lang="en-US"/>
              <a:t>.</a:t>
            </a:r>
          </a:p>
        </p:txBody>
      </p:sp>
      <p:pic>
        <p:nvPicPr>
          <p:cNvPr id="5" name="Bilde 4" descr="Et bilde som inneholder illustrasjon av en rekke med mennesker">
            <a:extLst>
              <a:ext uri="{FF2B5EF4-FFF2-40B4-BE49-F238E27FC236}">
                <a16:creationId xmlns:a16="http://schemas.microsoft.com/office/drawing/2014/main" id="{7D86139E-0EE8-0DE6-DA22-A46862D5C59D}"/>
              </a:ext>
            </a:extLst>
          </p:cNvPr>
          <p:cNvPicPr>
            <a:picLocks noChangeAspect="1"/>
          </p:cNvPicPr>
          <p:nvPr/>
        </p:nvPicPr>
        <p:blipFill>
          <a:blip r:embed="rId2">
            <a:extLst>
              <a:ext uri="{28A0092B-C50C-407E-A947-70E740481C1C}">
                <a14:useLocalDpi xmlns:a14="http://schemas.microsoft.com/office/drawing/2010/main" val="0"/>
              </a:ext>
            </a:extLst>
          </a:blip>
          <a:srcRect r="1197" b="221"/>
          <a:stretch>
            <a:fillRect/>
          </a:stretch>
        </p:blipFill>
        <p:spPr>
          <a:xfrm>
            <a:off x="1668673" y="4673293"/>
            <a:ext cx="8748668" cy="2179882"/>
          </a:xfrm>
          <a:prstGeom prst="rect">
            <a:avLst/>
          </a:prstGeom>
        </p:spPr>
      </p:pic>
    </p:spTree>
    <p:extLst>
      <p:ext uri="{BB962C8B-B14F-4D97-AF65-F5344CB8AC3E}">
        <p14:creationId xmlns:p14="http://schemas.microsoft.com/office/powerpoint/2010/main" val="1336155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0B9D3-5DE1-8C91-7DF9-89896BCCBD8F}"/>
              </a:ext>
            </a:extLst>
          </p:cNvPr>
          <p:cNvSpPr>
            <a:spLocks noGrp="1"/>
          </p:cNvSpPr>
          <p:nvPr>
            <p:ph type="title"/>
          </p:nvPr>
        </p:nvSpPr>
        <p:spPr>
          <a:xfrm>
            <a:off x="838200" y="2068512"/>
            <a:ext cx="10515600" cy="1775418"/>
          </a:xfrm>
        </p:spPr>
        <p:txBody>
          <a:bodyPr vert="horz" lIns="91440" tIns="45720" rIns="91440" bIns="45720" rtlCol="0" anchor="ctr">
            <a:noAutofit/>
          </a:bodyPr>
          <a:lstStyle/>
          <a:p>
            <a:r>
              <a:rPr lang="en-US">
                <a:latin typeface="Calibri"/>
                <a:ea typeface="Calibri"/>
                <a:cs typeface="Calibri"/>
              </a:rPr>
              <a:t>02-2026 </a:t>
            </a:r>
            <a:r>
              <a:rPr lang="en-US" err="1">
                <a:latin typeface="Calibri"/>
                <a:ea typeface="Calibri"/>
                <a:cs typeface="Calibri"/>
              </a:rPr>
              <a:t>Informasjon</a:t>
            </a:r>
            <a:r>
              <a:rPr lang="en-US">
                <a:latin typeface="Calibri"/>
                <a:ea typeface="Calibri"/>
                <a:cs typeface="Calibri"/>
              </a:rPr>
              <a:t> </a:t>
            </a:r>
            <a:r>
              <a:rPr lang="en-US" err="1">
                <a:latin typeface="Calibri"/>
                <a:ea typeface="Calibri"/>
                <a:cs typeface="Calibri"/>
              </a:rPr>
              <a:t>fra</a:t>
            </a:r>
            <a:r>
              <a:rPr lang="en-US">
                <a:latin typeface="Calibri"/>
                <a:ea typeface="Calibri"/>
                <a:cs typeface="Calibri"/>
              </a:rPr>
              <a:t> </a:t>
            </a:r>
            <a:r>
              <a:rPr lang="en-US" err="1">
                <a:latin typeface="Calibri"/>
                <a:ea typeface="Calibri"/>
                <a:cs typeface="Calibri"/>
              </a:rPr>
              <a:t>avdeling</a:t>
            </a:r>
            <a:r>
              <a:rPr lang="en-US">
                <a:latin typeface="Calibri"/>
                <a:ea typeface="Calibri"/>
                <a:cs typeface="Calibri"/>
              </a:rPr>
              <a:t> for </a:t>
            </a:r>
            <a:r>
              <a:rPr lang="en-US" err="1">
                <a:latin typeface="Calibri"/>
                <a:ea typeface="Calibri"/>
                <a:cs typeface="Calibri"/>
              </a:rPr>
              <a:t>reisestøtte</a:t>
            </a:r>
            <a:br>
              <a:rPr lang="en-US">
                <a:latin typeface="Calibri"/>
                <a:ea typeface="Calibri"/>
                <a:cs typeface="Calibri"/>
              </a:rPr>
            </a:br>
            <a:r>
              <a:rPr lang="en-US" sz="2400" b="0" err="1">
                <a:latin typeface="Calibri"/>
                <a:ea typeface="Calibri"/>
                <a:cs typeface="Calibri"/>
              </a:rPr>
              <a:t>Saksbehandlingstider</a:t>
            </a:r>
            <a:br>
              <a:rPr lang="en-US" sz="2400" b="0">
                <a:latin typeface="Calibri"/>
                <a:ea typeface="Calibri"/>
                <a:cs typeface="Calibri"/>
              </a:rPr>
            </a:br>
            <a:r>
              <a:rPr lang="en-US" sz="2400" b="0" err="1">
                <a:latin typeface="Calibri"/>
                <a:ea typeface="Calibri"/>
                <a:cs typeface="Calibri"/>
              </a:rPr>
              <a:t>Kriterier</a:t>
            </a:r>
            <a:r>
              <a:rPr lang="en-US" sz="2400" b="0">
                <a:latin typeface="Calibri"/>
                <a:ea typeface="Calibri"/>
                <a:cs typeface="Calibri"/>
              </a:rPr>
              <a:t> for </a:t>
            </a:r>
            <a:r>
              <a:rPr lang="en-US" sz="2400" b="0" err="1">
                <a:latin typeface="Calibri"/>
                <a:ea typeface="Calibri"/>
                <a:cs typeface="Calibri"/>
              </a:rPr>
              <a:t>støtte</a:t>
            </a:r>
            <a:r>
              <a:rPr lang="en-US" sz="2400" b="0">
                <a:latin typeface="Calibri"/>
                <a:ea typeface="Calibri"/>
                <a:cs typeface="Calibri"/>
              </a:rPr>
              <a:t> </a:t>
            </a:r>
            <a:r>
              <a:rPr lang="en-US" sz="2400" b="0" err="1">
                <a:latin typeface="Calibri"/>
                <a:ea typeface="Calibri"/>
                <a:cs typeface="Calibri"/>
              </a:rPr>
              <a:t>til</a:t>
            </a:r>
            <a:r>
              <a:rPr lang="en-US" sz="2400" b="0">
                <a:latin typeface="Calibri"/>
                <a:ea typeface="Calibri"/>
                <a:cs typeface="Calibri"/>
              </a:rPr>
              <a:t> overnatting</a:t>
            </a:r>
            <a:endParaRPr lang="en-US" sz="2400" b="0" err="1"/>
          </a:p>
        </p:txBody>
      </p:sp>
    </p:spTree>
    <p:extLst>
      <p:ext uri="{BB962C8B-B14F-4D97-AF65-F5344CB8AC3E}">
        <p14:creationId xmlns:p14="http://schemas.microsoft.com/office/powerpoint/2010/main" val="4006552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ADCC-4829-BBD8-E601-138B0C5358A6}"/>
              </a:ext>
            </a:extLst>
          </p:cNvPr>
          <p:cNvSpPr>
            <a:spLocks noGrp="1"/>
          </p:cNvSpPr>
          <p:nvPr>
            <p:ph type="title"/>
          </p:nvPr>
        </p:nvSpPr>
        <p:spPr/>
        <p:txBody>
          <a:bodyPr>
            <a:normAutofit/>
          </a:bodyPr>
          <a:lstStyle/>
          <a:p>
            <a:r>
              <a:rPr lang="en-US">
                <a:latin typeface="Calibri"/>
                <a:ea typeface="Calibri"/>
                <a:cs typeface="Calibri"/>
              </a:rPr>
              <a:t>11-2026  Status </a:t>
            </a:r>
            <a:r>
              <a:rPr lang="en-US" err="1">
                <a:latin typeface="Calibri"/>
                <a:ea typeface="Calibri"/>
                <a:cs typeface="Calibri"/>
              </a:rPr>
              <a:t>reiseattester</a:t>
            </a:r>
            <a:r>
              <a:rPr lang="en-US">
                <a:latin typeface="Calibri"/>
                <a:ea typeface="Calibri"/>
                <a:cs typeface="Calibri"/>
              </a:rPr>
              <a:t> for </a:t>
            </a:r>
            <a:r>
              <a:rPr lang="en-US" err="1">
                <a:latin typeface="Calibri"/>
                <a:ea typeface="Calibri"/>
                <a:cs typeface="Calibri"/>
              </a:rPr>
              <a:t>pasienter</a:t>
            </a:r>
            <a:endParaRPr lang="en-US" err="1"/>
          </a:p>
        </p:txBody>
      </p:sp>
    </p:spTree>
    <p:extLst>
      <p:ext uri="{BB962C8B-B14F-4D97-AF65-F5344CB8AC3E}">
        <p14:creationId xmlns:p14="http://schemas.microsoft.com/office/powerpoint/2010/main" val="1403576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1325563"/>
          </a:xfrm>
        </p:spPr>
        <p:txBody>
          <a:bodyPr anchor="ctr">
            <a:normAutofit/>
          </a:bodyPr>
          <a:lstStyle/>
          <a:p>
            <a:r>
              <a:rPr lang="nb-NO"/>
              <a:t>Nytt 1. april 2025: Pasient kan bestille reisen selv</a:t>
            </a:r>
          </a:p>
          <a:p>
            <a:endParaRPr lang="nb-NO"/>
          </a:p>
        </p:txBody>
      </p:sp>
      <p:sp>
        <p:nvSpPr>
          <p:cNvPr id="3" name="Plassholder for innhold 2"/>
          <p:cNvSpPr>
            <a:spLocks noGrp="1"/>
          </p:cNvSpPr>
          <p:nvPr>
            <p:ph idx="1"/>
          </p:nvPr>
        </p:nvSpPr>
        <p:spPr>
          <a:xfrm>
            <a:off x="838200" y="1825625"/>
            <a:ext cx="5557603" cy="4351338"/>
          </a:xfrm>
        </p:spPr>
        <p:txBody>
          <a:bodyPr vert="horz" lIns="90000" tIns="45720" rIns="91440" bIns="45720" rtlCol="0" anchor="t">
            <a:normAutofit/>
          </a:bodyPr>
          <a:lstStyle/>
          <a:p>
            <a:pPr marL="134620" indent="-134620"/>
            <a:r>
              <a:rPr lang="nb-NO">
                <a:latin typeface="Calibri"/>
                <a:ea typeface="Calibri"/>
                <a:cs typeface="Calibri"/>
              </a:rPr>
              <a:t>I 2025 var det nasjonal lansering av reiseattester for pasienter. Pasienter med reiseattester kan bestille en pasientreise selv på </a:t>
            </a:r>
            <a:r>
              <a:rPr lang="nb-NO" err="1">
                <a:latin typeface="Calibri"/>
                <a:ea typeface="Calibri"/>
                <a:cs typeface="Calibri"/>
              </a:rPr>
              <a:t>Helsenorge</a:t>
            </a:r>
            <a:r>
              <a:rPr lang="nb-NO">
                <a:latin typeface="Calibri"/>
                <a:ea typeface="Calibri"/>
                <a:cs typeface="Calibri"/>
              </a:rPr>
              <a:t> eller ved å ringe 05515.</a:t>
            </a:r>
          </a:p>
          <a:p>
            <a:pPr marL="134620" indent="-134620"/>
            <a:r>
              <a:rPr lang="nb-NO">
                <a:latin typeface="Calibri"/>
                <a:ea typeface="Calibri"/>
                <a:cs typeface="Calibri"/>
              </a:rPr>
              <a:t>Løsningen er utviklet i tett samarbeid med behandlere og pasienter.</a:t>
            </a:r>
          </a:p>
          <a:p>
            <a:pPr marL="134620" indent="-134620"/>
            <a:r>
              <a:rPr lang="nb-NO">
                <a:latin typeface="Calibri"/>
                <a:ea typeface="Calibri"/>
                <a:cs typeface="Calibri"/>
              </a:rPr>
              <a:t>SINTEF fant ut at gjennomsnittlig tidsbruk per bestilling er 5,4 minutter. </a:t>
            </a:r>
            <a:endParaRPr lang="nb-NO"/>
          </a:p>
          <a:p>
            <a:pPr marL="134620" indent="-134620"/>
            <a:r>
              <a:rPr lang="nb-NO">
                <a:latin typeface="Calibri"/>
                <a:ea typeface="Calibri"/>
                <a:cs typeface="Calibri"/>
              </a:rPr>
              <a:t>Stort potensiale for besparelser </a:t>
            </a:r>
            <a:r>
              <a:rPr lang="nb-NO">
                <a:solidFill>
                  <a:srgbClr val="081927"/>
                </a:solidFill>
                <a:latin typeface="Calibri"/>
                <a:ea typeface="Calibri"/>
                <a:cs typeface="Calibri"/>
              </a:rPr>
              <a:t>dersom 65 prosent av bestillingene skjer med attest og at pasient bestiller 75 prosent av reisene selv på </a:t>
            </a:r>
            <a:r>
              <a:rPr lang="nb-NO" err="1">
                <a:solidFill>
                  <a:srgbClr val="081927"/>
                </a:solidFill>
                <a:latin typeface="Calibri"/>
                <a:ea typeface="Calibri"/>
                <a:cs typeface="Calibri"/>
              </a:rPr>
              <a:t>Helsenorge</a:t>
            </a:r>
            <a:r>
              <a:rPr lang="nb-NO">
                <a:solidFill>
                  <a:srgbClr val="081927"/>
                </a:solidFill>
                <a:latin typeface="Calibri"/>
                <a:ea typeface="Calibri"/>
                <a:cs typeface="Calibri"/>
              </a:rPr>
              <a:t>.</a:t>
            </a:r>
            <a:endParaRPr lang="nb-NO">
              <a:solidFill>
                <a:srgbClr val="081927"/>
              </a:solidFill>
            </a:endParaRPr>
          </a:p>
          <a:p>
            <a:pPr marL="134620" indent="-134620"/>
            <a:r>
              <a:rPr lang="nb-NO">
                <a:latin typeface="Calibri"/>
                <a:ea typeface="Calibri"/>
                <a:cs typeface="Calibri"/>
              </a:rPr>
              <a:t>Andel reiser på attest i desember 2025 var 7,5 prosent. 50 prosent av reisene ble bestilt av pasient på </a:t>
            </a:r>
            <a:r>
              <a:rPr lang="nb-NO" err="1">
                <a:latin typeface="Calibri"/>
                <a:ea typeface="Calibri"/>
                <a:cs typeface="Calibri"/>
              </a:rPr>
              <a:t>Helsenorge</a:t>
            </a:r>
            <a:r>
              <a:rPr lang="nb-NO">
                <a:latin typeface="Calibri"/>
                <a:ea typeface="Calibri"/>
                <a:cs typeface="Calibri"/>
              </a:rPr>
              <a:t>.</a:t>
            </a:r>
          </a:p>
          <a:p>
            <a:pPr marL="134620" indent="-134620"/>
            <a:endParaRPr lang="nb-NO"/>
          </a:p>
          <a:p>
            <a:pPr marL="0" indent="0">
              <a:buNone/>
            </a:pPr>
            <a:endParaRPr lang="nb-NO"/>
          </a:p>
        </p:txBody>
      </p:sp>
      <p:pic>
        <p:nvPicPr>
          <p:cNvPr id="6" name="Bilde 5">
            <a:extLst>
              <a:ext uri="{FF2B5EF4-FFF2-40B4-BE49-F238E27FC236}">
                <a16:creationId xmlns:a16="http://schemas.microsoft.com/office/drawing/2014/main" id="{BC066848-47F4-B197-DB79-157D2669A28F}"/>
              </a:ext>
            </a:extLst>
          </p:cNvPr>
          <p:cNvPicPr>
            <a:picLocks noChangeAspect="1"/>
          </p:cNvPicPr>
          <p:nvPr/>
        </p:nvPicPr>
        <p:blipFill>
          <a:blip r:embed="rId3"/>
          <a:stretch>
            <a:fillRect/>
          </a:stretch>
        </p:blipFill>
        <p:spPr>
          <a:xfrm>
            <a:off x="6830518" y="2760292"/>
            <a:ext cx="4648200" cy="3404806"/>
          </a:xfrm>
          <a:prstGeom prst="rect">
            <a:avLst/>
          </a:prstGeom>
          <a:noFill/>
          <a:ln>
            <a:solidFill>
              <a:schemeClr val="tx1"/>
            </a:solidFill>
          </a:ln>
        </p:spPr>
      </p:pic>
    </p:spTree>
    <p:extLst>
      <p:ext uri="{BB962C8B-B14F-4D97-AF65-F5344CB8AC3E}">
        <p14:creationId xmlns:p14="http://schemas.microsoft.com/office/powerpoint/2010/main" val="3275013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A14F0-81B4-21F6-3CC3-8FD9BE0B9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83B56-89D4-EADD-9790-D454C1AC3EB7}"/>
              </a:ext>
            </a:extLst>
          </p:cNvPr>
          <p:cNvSpPr>
            <a:spLocks noGrp="1"/>
          </p:cNvSpPr>
          <p:nvPr>
            <p:ph type="ctrTitle"/>
          </p:nvPr>
        </p:nvSpPr>
        <p:spPr>
          <a:xfrm>
            <a:off x="-2107" y="-14378"/>
            <a:ext cx="12190567" cy="1149175"/>
          </a:xfrm>
        </p:spPr>
        <p:txBody>
          <a:bodyPr vert="horz" lIns="91440" tIns="45720" rIns="91440" bIns="45720" rtlCol="0" anchor="ctr">
            <a:normAutofit/>
          </a:bodyPr>
          <a:lstStyle/>
          <a:p>
            <a:pPr algn="ctr"/>
            <a:r>
              <a:rPr lang="en-US" sz="3200">
                <a:latin typeface="Calibri"/>
                <a:ea typeface="Calibri"/>
                <a:cs typeface="Calibri"/>
              </a:rPr>
              <a:t>Andel </a:t>
            </a:r>
            <a:r>
              <a:rPr lang="en-US" sz="3200" err="1">
                <a:latin typeface="Calibri"/>
                <a:ea typeface="Calibri"/>
                <a:cs typeface="Calibri"/>
              </a:rPr>
              <a:t>reiser</a:t>
            </a:r>
            <a:r>
              <a:rPr lang="en-US" sz="3200">
                <a:latin typeface="Calibri"/>
                <a:ea typeface="Calibri"/>
                <a:cs typeface="Calibri"/>
              </a:rPr>
              <a:t> </a:t>
            </a:r>
            <a:r>
              <a:rPr lang="en-US" sz="3200" err="1">
                <a:latin typeface="Calibri"/>
                <a:ea typeface="Calibri"/>
                <a:cs typeface="Calibri"/>
              </a:rPr>
              <a:t>bestilt</a:t>
            </a:r>
            <a:r>
              <a:rPr lang="en-US" sz="3200">
                <a:latin typeface="Calibri"/>
                <a:ea typeface="Calibri"/>
                <a:cs typeface="Calibri"/>
              </a:rPr>
              <a:t> </a:t>
            </a:r>
            <a:r>
              <a:rPr lang="en-US" sz="3200" err="1">
                <a:latin typeface="Calibri"/>
                <a:ea typeface="Calibri"/>
                <a:cs typeface="Calibri"/>
              </a:rPr>
              <a:t>på</a:t>
            </a:r>
            <a:r>
              <a:rPr lang="en-US" sz="3200">
                <a:latin typeface="Calibri"/>
                <a:ea typeface="Calibri"/>
                <a:cs typeface="Calibri"/>
              </a:rPr>
              <a:t> </a:t>
            </a:r>
            <a:r>
              <a:rPr lang="en-US" sz="3200" err="1">
                <a:latin typeface="Calibri"/>
                <a:ea typeface="Calibri"/>
                <a:cs typeface="Calibri"/>
              </a:rPr>
              <a:t>reiseattest</a:t>
            </a:r>
            <a:endParaRPr lang="en-US" sz="3200"/>
          </a:p>
        </p:txBody>
      </p:sp>
      <p:pic>
        <p:nvPicPr>
          <p:cNvPr id="8" name="Picture 7">
            <a:extLst>
              <a:ext uri="{FF2B5EF4-FFF2-40B4-BE49-F238E27FC236}">
                <a16:creationId xmlns:a16="http://schemas.microsoft.com/office/drawing/2014/main" id="{8C435ADB-C9CA-A592-6F60-EAA7F4E17960}"/>
              </a:ext>
            </a:extLst>
          </p:cNvPr>
          <p:cNvPicPr>
            <a:picLocks noChangeAspect="1"/>
          </p:cNvPicPr>
          <p:nvPr/>
        </p:nvPicPr>
        <p:blipFill>
          <a:blip r:embed="rId3"/>
          <a:stretch>
            <a:fillRect/>
          </a:stretch>
        </p:blipFill>
        <p:spPr>
          <a:xfrm>
            <a:off x="490063" y="1839855"/>
            <a:ext cx="10015430" cy="3552049"/>
          </a:xfrm>
          <a:prstGeom prst="rect">
            <a:avLst/>
          </a:prstGeom>
          <a:ln>
            <a:noFill/>
          </a:ln>
          <a:effectLst>
            <a:softEdge rad="112500"/>
          </a:effectLst>
        </p:spPr>
      </p:pic>
    </p:spTree>
    <p:extLst>
      <p:ext uri="{BB962C8B-B14F-4D97-AF65-F5344CB8AC3E}">
        <p14:creationId xmlns:p14="http://schemas.microsoft.com/office/powerpoint/2010/main" val="482984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6FA1B-3CED-AFE0-7383-79F1A18424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6F094-9FE4-9873-C35D-DBCFF11A449B}"/>
              </a:ext>
            </a:extLst>
          </p:cNvPr>
          <p:cNvSpPr>
            <a:spLocks noGrp="1"/>
          </p:cNvSpPr>
          <p:nvPr>
            <p:ph type="ctrTitle"/>
          </p:nvPr>
        </p:nvSpPr>
        <p:spPr>
          <a:xfrm>
            <a:off x="-2107" y="-14378"/>
            <a:ext cx="12190567" cy="1149175"/>
          </a:xfrm>
        </p:spPr>
        <p:txBody>
          <a:bodyPr vert="horz" lIns="91440" tIns="45720" rIns="91440" bIns="45720" rtlCol="0" anchor="ctr">
            <a:normAutofit/>
          </a:bodyPr>
          <a:lstStyle/>
          <a:p>
            <a:pPr algn="ctr"/>
            <a:r>
              <a:rPr lang="en-US" sz="3200">
                <a:latin typeface="Calibri"/>
                <a:ea typeface="Calibri"/>
                <a:cs typeface="Calibri"/>
              </a:rPr>
              <a:t>Andel </a:t>
            </a:r>
            <a:r>
              <a:rPr lang="en-US" sz="3200" err="1">
                <a:latin typeface="Calibri"/>
                <a:ea typeface="Calibri"/>
                <a:cs typeface="Calibri"/>
              </a:rPr>
              <a:t>reiser</a:t>
            </a:r>
            <a:r>
              <a:rPr lang="en-US" sz="3200">
                <a:latin typeface="Calibri"/>
                <a:ea typeface="Calibri"/>
                <a:cs typeface="Calibri"/>
              </a:rPr>
              <a:t> </a:t>
            </a:r>
            <a:r>
              <a:rPr lang="en-US" sz="3200" err="1">
                <a:latin typeface="Calibri"/>
                <a:ea typeface="Calibri"/>
                <a:cs typeface="Calibri"/>
              </a:rPr>
              <a:t>bestilt</a:t>
            </a:r>
            <a:r>
              <a:rPr lang="en-US" sz="3200">
                <a:latin typeface="Calibri"/>
                <a:ea typeface="Calibri"/>
                <a:cs typeface="Calibri"/>
              </a:rPr>
              <a:t> av </a:t>
            </a:r>
            <a:r>
              <a:rPr lang="en-US" sz="3200" err="1">
                <a:latin typeface="Calibri"/>
                <a:ea typeface="Calibri"/>
                <a:cs typeface="Calibri"/>
              </a:rPr>
              <a:t>pasient</a:t>
            </a:r>
            <a:endParaRPr lang="en-US" sz="3200" err="1"/>
          </a:p>
        </p:txBody>
      </p:sp>
      <p:pic>
        <p:nvPicPr>
          <p:cNvPr id="3" name="Picture 2">
            <a:extLst>
              <a:ext uri="{FF2B5EF4-FFF2-40B4-BE49-F238E27FC236}">
                <a16:creationId xmlns:a16="http://schemas.microsoft.com/office/drawing/2014/main" id="{390E8B48-4ADE-CCB9-BF96-11A05E185569}"/>
              </a:ext>
            </a:extLst>
          </p:cNvPr>
          <p:cNvPicPr>
            <a:picLocks noChangeAspect="1"/>
          </p:cNvPicPr>
          <p:nvPr/>
        </p:nvPicPr>
        <p:blipFill>
          <a:blip r:embed="rId3"/>
          <a:stretch>
            <a:fillRect/>
          </a:stretch>
        </p:blipFill>
        <p:spPr>
          <a:xfrm>
            <a:off x="485926" y="1830892"/>
            <a:ext cx="10043015" cy="3645144"/>
          </a:xfrm>
          <a:prstGeom prst="rect">
            <a:avLst/>
          </a:prstGeom>
          <a:ln>
            <a:noFill/>
          </a:ln>
          <a:effectLst>
            <a:softEdge rad="112500"/>
          </a:effectLst>
        </p:spPr>
      </p:pic>
    </p:spTree>
    <p:extLst>
      <p:ext uri="{BB962C8B-B14F-4D97-AF65-F5344CB8AC3E}">
        <p14:creationId xmlns:p14="http://schemas.microsoft.com/office/powerpoint/2010/main" val="2117986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7B63C-AED0-6B26-F6E7-70DDD9193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F11B70-90CB-B993-FB79-54BFFB06AFEA}"/>
              </a:ext>
            </a:extLst>
          </p:cNvPr>
          <p:cNvSpPr>
            <a:spLocks noGrp="1"/>
          </p:cNvSpPr>
          <p:nvPr>
            <p:ph type="ctrTitle"/>
          </p:nvPr>
        </p:nvSpPr>
        <p:spPr>
          <a:xfrm>
            <a:off x="-2107" y="-14378"/>
            <a:ext cx="12190567" cy="1149175"/>
          </a:xfrm>
        </p:spPr>
        <p:txBody>
          <a:bodyPr vert="horz" lIns="91440" tIns="45720" rIns="91440" bIns="45720" rtlCol="0" anchor="ctr">
            <a:normAutofit/>
          </a:bodyPr>
          <a:lstStyle/>
          <a:p>
            <a:pPr algn="ctr"/>
            <a:r>
              <a:rPr lang="en-US" sz="3200">
                <a:latin typeface="Calibri"/>
                <a:ea typeface="Calibri"/>
                <a:cs typeface="Calibri"/>
              </a:rPr>
              <a:t>Antall </a:t>
            </a:r>
            <a:r>
              <a:rPr lang="en-US" sz="3200" err="1">
                <a:latin typeface="Calibri"/>
                <a:ea typeface="Calibri"/>
                <a:cs typeface="Calibri"/>
              </a:rPr>
              <a:t>aktive</a:t>
            </a:r>
            <a:r>
              <a:rPr lang="en-US" sz="3200">
                <a:latin typeface="Calibri"/>
                <a:ea typeface="Calibri"/>
                <a:cs typeface="Calibri"/>
              </a:rPr>
              <a:t> attester</a:t>
            </a:r>
            <a:endParaRPr lang="en-US" sz="3200"/>
          </a:p>
        </p:txBody>
      </p:sp>
      <p:pic>
        <p:nvPicPr>
          <p:cNvPr id="7" name="Picture 6">
            <a:extLst>
              <a:ext uri="{FF2B5EF4-FFF2-40B4-BE49-F238E27FC236}">
                <a16:creationId xmlns:a16="http://schemas.microsoft.com/office/drawing/2014/main" id="{284AF13E-6A79-7DE4-BCB9-48B322891BA3}"/>
              </a:ext>
            </a:extLst>
          </p:cNvPr>
          <p:cNvPicPr>
            <a:picLocks noChangeAspect="1"/>
          </p:cNvPicPr>
          <p:nvPr/>
        </p:nvPicPr>
        <p:blipFill>
          <a:blip r:embed="rId3"/>
          <a:stretch>
            <a:fillRect/>
          </a:stretch>
        </p:blipFill>
        <p:spPr>
          <a:xfrm>
            <a:off x="483899" y="1829522"/>
            <a:ext cx="9931112" cy="3522230"/>
          </a:xfrm>
          <a:prstGeom prst="rect">
            <a:avLst/>
          </a:prstGeom>
          <a:ln>
            <a:noFill/>
          </a:ln>
          <a:effectLst>
            <a:softEdge rad="112500"/>
          </a:effectLst>
        </p:spPr>
      </p:pic>
      <p:pic>
        <p:nvPicPr>
          <p:cNvPr id="8" name="Picture 7">
            <a:extLst>
              <a:ext uri="{FF2B5EF4-FFF2-40B4-BE49-F238E27FC236}">
                <a16:creationId xmlns:a16="http://schemas.microsoft.com/office/drawing/2014/main" id="{AF1E2EE2-B489-1FC7-546F-7E3DB10D81C4}"/>
              </a:ext>
            </a:extLst>
          </p:cNvPr>
          <p:cNvPicPr>
            <a:picLocks noChangeAspect="1"/>
          </p:cNvPicPr>
          <p:nvPr/>
        </p:nvPicPr>
        <p:blipFill>
          <a:blip r:embed="rId4"/>
          <a:stretch>
            <a:fillRect/>
          </a:stretch>
        </p:blipFill>
        <p:spPr>
          <a:xfrm>
            <a:off x="10121756" y="354734"/>
            <a:ext cx="1715944" cy="1945987"/>
          </a:xfrm>
          <a:prstGeom prst="rect">
            <a:avLst/>
          </a:prstGeom>
          <a:ln>
            <a:noFill/>
          </a:ln>
          <a:effectLst>
            <a:softEdge rad="112500"/>
          </a:effectLst>
        </p:spPr>
      </p:pic>
      <p:pic>
        <p:nvPicPr>
          <p:cNvPr id="9" name="Picture 8">
            <a:extLst>
              <a:ext uri="{FF2B5EF4-FFF2-40B4-BE49-F238E27FC236}">
                <a16:creationId xmlns:a16="http://schemas.microsoft.com/office/drawing/2014/main" id="{C9C73B01-4F41-AE56-D1D2-8CA1EDD9B0D2}"/>
              </a:ext>
            </a:extLst>
          </p:cNvPr>
          <p:cNvPicPr>
            <a:picLocks noChangeAspect="1"/>
          </p:cNvPicPr>
          <p:nvPr/>
        </p:nvPicPr>
        <p:blipFill>
          <a:blip r:embed="rId5"/>
          <a:stretch>
            <a:fillRect/>
          </a:stretch>
        </p:blipFill>
        <p:spPr>
          <a:xfrm>
            <a:off x="619848" y="5273096"/>
            <a:ext cx="1358035" cy="1495715"/>
          </a:xfrm>
          <a:prstGeom prst="rect">
            <a:avLst/>
          </a:prstGeom>
          <a:ln>
            <a:noFill/>
          </a:ln>
          <a:effectLst>
            <a:softEdge rad="112500"/>
          </a:effectLst>
        </p:spPr>
      </p:pic>
      <p:pic>
        <p:nvPicPr>
          <p:cNvPr id="10" name="Picture 9">
            <a:extLst>
              <a:ext uri="{FF2B5EF4-FFF2-40B4-BE49-F238E27FC236}">
                <a16:creationId xmlns:a16="http://schemas.microsoft.com/office/drawing/2014/main" id="{6B41BF69-0F81-EEC7-90B4-3C8E858ECA3D}"/>
              </a:ext>
            </a:extLst>
          </p:cNvPr>
          <p:cNvPicPr>
            <a:picLocks noChangeAspect="1"/>
          </p:cNvPicPr>
          <p:nvPr/>
        </p:nvPicPr>
        <p:blipFill>
          <a:blip r:embed="rId6"/>
          <a:stretch>
            <a:fillRect/>
          </a:stretch>
        </p:blipFill>
        <p:spPr>
          <a:xfrm>
            <a:off x="2109210" y="5273096"/>
            <a:ext cx="1334944" cy="1484170"/>
          </a:xfrm>
          <a:prstGeom prst="rect">
            <a:avLst/>
          </a:prstGeom>
          <a:ln>
            <a:noFill/>
          </a:ln>
          <a:effectLst>
            <a:softEdge rad="112500"/>
          </a:effectLst>
        </p:spPr>
      </p:pic>
      <p:pic>
        <p:nvPicPr>
          <p:cNvPr id="11" name="Picture 10">
            <a:extLst>
              <a:ext uri="{FF2B5EF4-FFF2-40B4-BE49-F238E27FC236}">
                <a16:creationId xmlns:a16="http://schemas.microsoft.com/office/drawing/2014/main" id="{DC53A537-1073-743A-BEAC-81FFE865BC73}"/>
              </a:ext>
            </a:extLst>
          </p:cNvPr>
          <p:cNvPicPr>
            <a:picLocks noChangeAspect="1"/>
          </p:cNvPicPr>
          <p:nvPr/>
        </p:nvPicPr>
        <p:blipFill>
          <a:blip r:embed="rId7"/>
          <a:stretch>
            <a:fillRect/>
          </a:stretch>
        </p:blipFill>
        <p:spPr>
          <a:xfrm>
            <a:off x="3575483" y="5273097"/>
            <a:ext cx="1358035" cy="1495715"/>
          </a:xfrm>
          <a:prstGeom prst="rect">
            <a:avLst/>
          </a:prstGeom>
          <a:ln>
            <a:noFill/>
          </a:ln>
          <a:effectLst>
            <a:softEdge rad="112500"/>
          </a:effectLst>
        </p:spPr>
      </p:pic>
      <p:pic>
        <p:nvPicPr>
          <p:cNvPr id="12" name="Picture 11">
            <a:extLst>
              <a:ext uri="{FF2B5EF4-FFF2-40B4-BE49-F238E27FC236}">
                <a16:creationId xmlns:a16="http://schemas.microsoft.com/office/drawing/2014/main" id="{A50A8FF2-321B-B5C8-71D7-BE24F220FE7F}"/>
              </a:ext>
            </a:extLst>
          </p:cNvPr>
          <p:cNvPicPr>
            <a:picLocks noChangeAspect="1"/>
          </p:cNvPicPr>
          <p:nvPr/>
        </p:nvPicPr>
        <p:blipFill>
          <a:blip r:embed="rId8"/>
          <a:stretch>
            <a:fillRect/>
          </a:stretch>
        </p:blipFill>
        <p:spPr>
          <a:xfrm>
            <a:off x="5041756" y="5273096"/>
            <a:ext cx="1358035" cy="1495715"/>
          </a:xfrm>
          <a:prstGeom prst="rect">
            <a:avLst/>
          </a:prstGeom>
          <a:ln>
            <a:noFill/>
          </a:ln>
          <a:effectLst>
            <a:softEdge rad="112500"/>
          </a:effectLst>
        </p:spPr>
      </p:pic>
    </p:spTree>
    <p:extLst>
      <p:ext uri="{BB962C8B-B14F-4D97-AF65-F5344CB8AC3E}">
        <p14:creationId xmlns:p14="http://schemas.microsoft.com/office/powerpoint/2010/main" val="3040927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9126290-3B7E-5B6D-5155-0804B51D55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DEF2F7-4F98-D935-055D-14D2BEC52777}"/>
              </a:ext>
            </a:extLst>
          </p:cNvPr>
          <p:cNvSpPr>
            <a:spLocks noGrp="1"/>
          </p:cNvSpPr>
          <p:nvPr>
            <p:ph type="ctrTitle"/>
          </p:nvPr>
        </p:nvSpPr>
        <p:spPr>
          <a:xfrm>
            <a:off x="-2107" y="-14378"/>
            <a:ext cx="12190567" cy="1149175"/>
          </a:xfrm>
        </p:spPr>
        <p:txBody>
          <a:bodyPr vert="horz" lIns="91440" tIns="45720" rIns="91440" bIns="45720" rtlCol="0" anchor="ctr">
            <a:normAutofit/>
          </a:bodyPr>
          <a:lstStyle/>
          <a:p>
            <a:pPr algn="ctr"/>
            <a:r>
              <a:rPr lang="en-US" sz="3200">
                <a:latin typeface="Calibri"/>
                <a:ea typeface="Calibri"/>
                <a:cs typeface="Calibri"/>
              </a:rPr>
              <a:t>Antall </a:t>
            </a:r>
            <a:r>
              <a:rPr lang="en-US" sz="3200" err="1">
                <a:latin typeface="Calibri"/>
                <a:ea typeface="Calibri"/>
                <a:cs typeface="Calibri"/>
              </a:rPr>
              <a:t>storbrukere</a:t>
            </a:r>
            <a:r>
              <a:rPr lang="en-US" sz="3200">
                <a:latin typeface="Calibri"/>
                <a:ea typeface="Calibri"/>
                <a:cs typeface="Calibri"/>
              </a:rPr>
              <a:t> </a:t>
            </a:r>
            <a:r>
              <a:rPr lang="en-US" sz="3200" err="1">
                <a:latin typeface="Calibri"/>
                <a:ea typeface="Calibri"/>
                <a:cs typeface="Calibri"/>
              </a:rPr>
              <a:t>i</a:t>
            </a:r>
            <a:r>
              <a:rPr lang="en-US" sz="3200">
                <a:latin typeface="Calibri"/>
                <a:ea typeface="Calibri"/>
                <a:cs typeface="Calibri"/>
              </a:rPr>
              <a:t> 2025</a:t>
            </a:r>
            <a:endParaRPr lang="en-US" sz="3200"/>
          </a:p>
        </p:txBody>
      </p:sp>
      <p:pic>
        <p:nvPicPr>
          <p:cNvPr id="3" name="Picture 2">
            <a:extLst>
              <a:ext uri="{FF2B5EF4-FFF2-40B4-BE49-F238E27FC236}">
                <a16:creationId xmlns:a16="http://schemas.microsoft.com/office/drawing/2014/main" id="{7FBAC001-A714-D5F2-9124-777237020FAF}"/>
              </a:ext>
            </a:extLst>
          </p:cNvPr>
          <p:cNvPicPr>
            <a:picLocks noChangeAspect="1"/>
          </p:cNvPicPr>
          <p:nvPr/>
        </p:nvPicPr>
        <p:blipFill>
          <a:blip r:embed="rId3"/>
          <a:srcRect r="41416" b="5714"/>
          <a:stretch>
            <a:fillRect/>
          </a:stretch>
        </p:blipFill>
        <p:spPr>
          <a:xfrm>
            <a:off x="597699" y="895373"/>
            <a:ext cx="9546289" cy="4275690"/>
          </a:xfrm>
          <a:prstGeom prst="rect">
            <a:avLst/>
          </a:prstGeom>
        </p:spPr>
      </p:pic>
      <p:sp>
        <p:nvSpPr>
          <p:cNvPr id="4" name="TextBox 3">
            <a:extLst>
              <a:ext uri="{FF2B5EF4-FFF2-40B4-BE49-F238E27FC236}">
                <a16:creationId xmlns:a16="http://schemas.microsoft.com/office/drawing/2014/main" id="{2256E9F4-258B-5396-EE64-2952969BC999}"/>
              </a:ext>
            </a:extLst>
          </p:cNvPr>
          <p:cNvSpPr txBox="1"/>
          <p:nvPr/>
        </p:nvSpPr>
        <p:spPr>
          <a:xfrm>
            <a:off x="596847" y="5984178"/>
            <a:ext cx="47590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001842"/>
                </a:solidFill>
              </a:rPr>
              <a:t>I </a:t>
            </a:r>
            <a:r>
              <a:rPr lang="en-US" sz="1400" err="1">
                <a:solidFill>
                  <a:srgbClr val="001842"/>
                </a:solidFill>
              </a:rPr>
              <a:t>tabellen</a:t>
            </a:r>
            <a:r>
              <a:rPr lang="en-US" sz="1400">
                <a:solidFill>
                  <a:srgbClr val="001842"/>
                </a:solidFill>
              </a:rPr>
              <a:t> </a:t>
            </a:r>
            <a:r>
              <a:rPr lang="en-US" sz="1400" err="1">
                <a:solidFill>
                  <a:srgbClr val="001842"/>
                </a:solidFill>
              </a:rPr>
              <a:t>defineres</a:t>
            </a:r>
            <a:r>
              <a:rPr lang="en-US" sz="1400">
                <a:solidFill>
                  <a:srgbClr val="001842"/>
                </a:solidFill>
              </a:rPr>
              <a:t> </a:t>
            </a:r>
            <a:r>
              <a:rPr lang="en-US" sz="1400" err="1">
                <a:solidFill>
                  <a:srgbClr val="001842"/>
                </a:solidFill>
              </a:rPr>
              <a:t>en</a:t>
            </a:r>
            <a:r>
              <a:rPr lang="en-US" sz="1400">
                <a:solidFill>
                  <a:srgbClr val="001842"/>
                </a:solidFill>
              </a:rPr>
              <a:t> </a:t>
            </a:r>
            <a:r>
              <a:rPr lang="en-US" sz="1400" err="1">
                <a:solidFill>
                  <a:srgbClr val="001842"/>
                </a:solidFill>
              </a:rPr>
              <a:t>storbruker</a:t>
            </a:r>
            <a:r>
              <a:rPr lang="en-US" sz="1400">
                <a:solidFill>
                  <a:srgbClr val="001842"/>
                </a:solidFill>
              </a:rPr>
              <a:t> </a:t>
            </a:r>
            <a:r>
              <a:rPr lang="en-US" sz="1400" err="1">
                <a:solidFill>
                  <a:srgbClr val="001842"/>
                </a:solidFill>
              </a:rPr>
              <a:t>som</a:t>
            </a:r>
            <a:r>
              <a:rPr lang="en-US" sz="1400">
                <a:solidFill>
                  <a:srgbClr val="001842"/>
                </a:solidFill>
              </a:rPr>
              <a:t> </a:t>
            </a:r>
            <a:r>
              <a:rPr lang="en-US" sz="1400" err="1">
                <a:solidFill>
                  <a:srgbClr val="001842"/>
                </a:solidFill>
              </a:rPr>
              <a:t>en</a:t>
            </a:r>
            <a:r>
              <a:rPr lang="en-US" sz="1400">
                <a:solidFill>
                  <a:srgbClr val="001842"/>
                </a:solidFill>
              </a:rPr>
              <a:t> </a:t>
            </a:r>
            <a:r>
              <a:rPr lang="en-US" sz="1400" err="1">
                <a:solidFill>
                  <a:srgbClr val="001842"/>
                </a:solidFill>
              </a:rPr>
              <a:t>pasient</a:t>
            </a:r>
            <a:r>
              <a:rPr lang="en-US" sz="1400">
                <a:solidFill>
                  <a:srgbClr val="001842"/>
                </a:solidFill>
              </a:rPr>
              <a:t> med </a:t>
            </a:r>
            <a:br>
              <a:rPr lang="en-US" sz="1400">
                <a:solidFill>
                  <a:srgbClr val="001842"/>
                </a:solidFill>
              </a:rPr>
            </a:br>
            <a:r>
              <a:rPr lang="en-US" sz="1400" b="1">
                <a:solidFill>
                  <a:srgbClr val="001842"/>
                </a:solidFill>
              </a:rPr>
              <a:t>12 </a:t>
            </a:r>
            <a:r>
              <a:rPr lang="en-US" sz="1400" b="1" err="1">
                <a:solidFill>
                  <a:srgbClr val="001842"/>
                </a:solidFill>
              </a:rPr>
              <a:t>benyttede</a:t>
            </a:r>
            <a:r>
              <a:rPr lang="en-US" sz="1400" b="1">
                <a:solidFill>
                  <a:srgbClr val="001842"/>
                </a:solidFill>
              </a:rPr>
              <a:t> </a:t>
            </a:r>
            <a:r>
              <a:rPr lang="en-US" sz="1400" b="1" err="1">
                <a:solidFill>
                  <a:srgbClr val="001842"/>
                </a:solidFill>
              </a:rPr>
              <a:t>rekvisisjoner</a:t>
            </a:r>
            <a:r>
              <a:rPr lang="en-US" sz="1400">
                <a:solidFill>
                  <a:srgbClr val="001842"/>
                </a:solidFill>
              </a:rPr>
              <a:t> </a:t>
            </a:r>
            <a:r>
              <a:rPr lang="en-US" sz="1400" err="1">
                <a:solidFill>
                  <a:srgbClr val="001842"/>
                </a:solidFill>
              </a:rPr>
              <a:t>i</a:t>
            </a:r>
            <a:r>
              <a:rPr lang="en-US" sz="1400">
                <a:solidFill>
                  <a:srgbClr val="001842"/>
                </a:solidFill>
              </a:rPr>
              <a:t> 2025</a:t>
            </a:r>
          </a:p>
        </p:txBody>
      </p:sp>
    </p:spTree>
    <p:extLst>
      <p:ext uri="{BB962C8B-B14F-4D97-AF65-F5344CB8AC3E}">
        <p14:creationId xmlns:p14="http://schemas.microsoft.com/office/powerpoint/2010/main" val="2956606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047E84-D801-5E99-3AE7-7D6024D198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9B405F-C450-EE13-AA13-75BA1D904369}"/>
              </a:ext>
            </a:extLst>
          </p:cNvPr>
          <p:cNvSpPr>
            <a:spLocks noGrp="1"/>
          </p:cNvSpPr>
          <p:nvPr>
            <p:ph type="ctrTitle"/>
          </p:nvPr>
        </p:nvSpPr>
        <p:spPr>
          <a:xfrm>
            <a:off x="-2107" y="-14378"/>
            <a:ext cx="12190567" cy="1149175"/>
          </a:xfrm>
        </p:spPr>
        <p:txBody>
          <a:bodyPr vert="horz" lIns="91440" tIns="45720" rIns="91440" bIns="45720" rtlCol="0" anchor="ctr">
            <a:normAutofit/>
          </a:bodyPr>
          <a:lstStyle/>
          <a:p>
            <a:pPr algn="ctr"/>
            <a:r>
              <a:rPr lang="en-US" sz="3200">
                <a:latin typeface="Calibri"/>
                <a:ea typeface="Calibri"/>
                <a:cs typeface="Calibri"/>
              </a:rPr>
              <a:t>Antall </a:t>
            </a:r>
            <a:r>
              <a:rPr lang="en-US" sz="3200" err="1">
                <a:latin typeface="Calibri"/>
                <a:ea typeface="Calibri"/>
                <a:cs typeface="Calibri"/>
              </a:rPr>
              <a:t>storbrukere</a:t>
            </a:r>
            <a:r>
              <a:rPr lang="en-US" sz="3200">
                <a:latin typeface="Calibri"/>
                <a:ea typeface="Calibri"/>
                <a:cs typeface="Calibri"/>
              </a:rPr>
              <a:t> </a:t>
            </a:r>
            <a:r>
              <a:rPr lang="en-US" sz="3200" err="1">
                <a:latin typeface="Calibri"/>
                <a:ea typeface="Calibri"/>
                <a:cs typeface="Calibri"/>
              </a:rPr>
              <a:t>i</a:t>
            </a:r>
            <a:r>
              <a:rPr lang="en-US" sz="3200">
                <a:latin typeface="Calibri"/>
                <a:ea typeface="Calibri"/>
                <a:cs typeface="Calibri"/>
              </a:rPr>
              <a:t> 2025</a:t>
            </a:r>
            <a:endParaRPr lang="en-US" sz="3200"/>
          </a:p>
        </p:txBody>
      </p:sp>
      <p:sp>
        <p:nvSpPr>
          <p:cNvPr id="4" name="TextBox 3">
            <a:extLst>
              <a:ext uri="{FF2B5EF4-FFF2-40B4-BE49-F238E27FC236}">
                <a16:creationId xmlns:a16="http://schemas.microsoft.com/office/drawing/2014/main" id="{795F22E5-7786-3DDD-E822-9A761EF68177}"/>
              </a:ext>
            </a:extLst>
          </p:cNvPr>
          <p:cNvSpPr txBox="1"/>
          <p:nvPr/>
        </p:nvSpPr>
        <p:spPr>
          <a:xfrm>
            <a:off x="596847" y="5984178"/>
            <a:ext cx="47590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001842"/>
                </a:solidFill>
              </a:rPr>
              <a:t>I </a:t>
            </a:r>
            <a:r>
              <a:rPr lang="en-US" sz="1400" err="1">
                <a:solidFill>
                  <a:srgbClr val="001842"/>
                </a:solidFill>
              </a:rPr>
              <a:t>tabellen</a:t>
            </a:r>
            <a:r>
              <a:rPr lang="en-US" sz="1400">
                <a:solidFill>
                  <a:srgbClr val="001842"/>
                </a:solidFill>
              </a:rPr>
              <a:t> </a:t>
            </a:r>
            <a:r>
              <a:rPr lang="en-US" sz="1400" err="1">
                <a:solidFill>
                  <a:srgbClr val="001842"/>
                </a:solidFill>
              </a:rPr>
              <a:t>defineres</a:t>
            </a:r>
            <a:r>
              <a:rPr lang="en-US" sz="1400">
                <a:solidFill>
                  <a:srgbClr val="001842"/>
                </a:solidFill>
              </a:rPr>
              <a:t> </a:t>
            </a:r>
            <a:r>
              <a:rPr lang="en-US" sz="1400" err="1">
                <a:solidFill>
                  <a:srgbClr val="001842"/>
                </a:solidFill>
              </a:rPr>
              <a:t>en</a:t>
            </a:r>
            <a:r>
              <a:rPr lang="en-US" sz="1400">
                <a:solidFill>
                  <a:srgbClr val="001842"/>
                </a:solidFill>
              </a:rPr>
              <a:t> </a:t>
            </a:r>
            <a:r>
              <a:rPr lang="en-US" sz="1400" err="1">
                <a:solidFill>
                  <a:srgbClr val="001842"/>
                </a:solidFill>
              </a:rPr>
              <a:t>storbruker</a:t>
            </a:r>
            <a:r>
              <a:rPr lang="en-US" sz="1400">
                <a:solidFill>
                  <a:srgbClr val="001842"/>
                </a:solidFill>
              </a:rPr>
              <a:t> </a:t>
            </a:r>
            <a:r>
              <a:rPr lang="en-US" sz="1400" err="1">
                <a:solidFill>
                  <a:srgbClr val="001842"/>
                </a:solidFill>
              </a:rPr>
              <a:t>som</a:t>
            </a:r>
            <a:r>
              <a:rPr lang="en-US" sz="1400">
                <a:solidFill>
                  <a:srgbClr val="001842"/>
                </a:solidFill>
              </a:rPr>
              <a:t> </a:t>
            </a:r>
            <a:r>
              <a:rPr lang="en-US" sz="1400" err="1">
                <a:solidFill>
                  <a:srgbClr val="001842"/>
                </a:solidFill>
              </a:rPr>
              <a:t>en</a:t>
            </a:r>
            <a:r>
              <a:rPr lang="en-US" sz="1400">
                <a:solidFill>
                  <a:srgbClr val="001842"/>
                </a:solidFill>
              </a:rPr>
              <a:t> </a:t>
            </a:r>
            <a:r>
              <a:rPr lang="en-US" sz="1400" err="1">
                <a:solidFill>
                  <a:srgbClr val="001842"/>
                </a:solidFill>
              </a:rPr>
              <a:t>pasient</a:t>
            </a:r>
            <a:r>
              <a:rPr lang="en-US" sz="1400">
                <a:solidFill>
                  <a:srgbClr val="001842"/>
                </a:solidFill>
              </a:rPr>
              <a:t> med </a:t>
            </a:r>
            <a:br>
              <a:rPr lang="en-US" sz="1400">
                <a:solidFill>
                  <a:srgbClr val="001842"/>
                </a:solidFill>
              </a:rPr>
            </a:br>
            <a:r>
              <a:rPr lang="en-US" sz="1400" b="1">
                <a:solidFill>
                  <a:srgbClr val="001842"/>
                </a:solidFill>
              </a:rPr>
              <a:t>24 </a:t>
            </a:r>
            <a:r>
              <a:rPr lang="en-US" sz="1400" b="1" err="1">
                <a:solidFill>
                  <a:srgbClr val="001842"/>
                </a:solidFill>
              </a:rPr>
              <a:t>benyttede</a:t>
            </a:r>
            <a:r>
              <a:rPr lang="en-US" sz="1400" b="1">
                <a:solidFill>
                  <a:srgbClr val="001842"/>
                </a:solidFill>
              </a:rPr>
              <a:t> </a:t>
            </a:r>
            <a:r>
              <a:rPr lang="en-US" sz="1400" b="1" err="1">
                <a:solidFill>
                  <a:srgbClr val="001842"/>
                </a:solidFill>
              </a:rPr>
              <a:t>rekvisisjoner</a:t>
            </a:r>
            <a:r>
              <a:rPr lang="en-US" sz="1400">
                <a:solidFill>
                  <a:srgbClr val="001842"/>
                </a:solidFill>
              </a:rPr>
              <a:t> </a:t>
            </a:r>
            <a:r>
              <a:rPr lang="en-US" sz="1400" err="1">
                <a:solidFill>
                  <a:srgbClr val="001842"/>
                </a:solidFill>
              </a:rPr>
              <a:t>i</a:t>
            </a:r>
            <a:r>
              <a:rPr lang="en-US" sz="1400">
                <a:solidFill>
                  <a:srgbClr val="001842"/>
                </a:solidFill>
              </a:rPr>
              <a:t> 2025</a:t>
            </a:r>
          </a:p>
        </p:txBody>
      </p:sp>
      <p:pic>
        <p:nvPicPr>
          <p:cNvPr id="5" name="Picture 4">
            <a:extLst>
              <a:ext uri="{FF2B5EF4-FFF2-40B4-BE49-F238E27FC236}">
                <a16:creationId xmlns:a16="http://schemas.microsoft.com/office/drawing/2014/main" id="{0DE5D48C-34A0-885C-7A34-258116DB3568}"/>
              </a:ext>
            </a:extLst>
          </p:cNvPr>
          <p:cNvPicPr>
            <a:picLocks noChangeAspect="1"/>
          </p:cNvPicPr>
          <p:nvPr/>
        </p:nvPicPr>
        <p:blipFill>
          <a:blip r:embed="rId3"/>
          <a:srcRect t="-273" r="41392" b="6284"/>
          <a:stretch>
            <a:fillRect/>
          </a:stretch>
        </p:blipFill>
        <p:spPr>
          <a:xfrm>
            <a:off x="600363" y="873171"/>
            <a:ext cx="9501576" cy="4268190"/>
          </a:xfrm>
          <a:prstGeom prst="rect">
            <a:avLst/>
          </a:prstGeom>
        </p:spPr>
      </p:pic>
    </p:spTree>
    <p:extLst>
      <p:ext uri="{BB962C8B-B14F-4D97-AF65-F5344CB8AC3E}">
        <p14:creationId xmlns:p14="http://schemas.microsoft.com/office/powerpoint/2010/main" val="1857713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3D8CA-FD7D-0DA3-34D3-BAC256A1D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6858C-87B9-69EE-2ED1-CA013D29A937}"/>
              </a:ext>
            </a:extLst>
          </p:cNvPr>
          <p:cNvSpPr>
            <a:spLocks noGrp="1"/>
          </p:cNvSpPr>
          <p:nvPr>
            <p:ph type="ctrTitle"/>
          </p:nvPr>
        </p:nvSpPr>
        <p:spPr>
          <a:xfrm>
            <a:off x="-2107" y="-14378"/>
            <a:ext cx="12190567" cy="1149175"/>
          </a:xfrm>
        </p:spPr>
        <p:txBody>
          <a:bodyPr vert="horz" lIns="91440" tIns="45720" rIns="91440" bIns="45720" rtlCol="0" anchor="ctr">
            <a:normAutofit/>
          </a:bodyPr>
          <a:lstStyle/>
          <a:p>
            <a:pPr algn="ctr"/>
            <a:r>
              <a:rPr lang="en-US" sz="3200" err="1">
                <a:latin typeface="Calibri"/>
                <a:ea typeface="Calibri"/>
                <a:cs typeface="Calibri"/>
              </a:rPr>
              <a:t>Estimert</a:t>
            </a:r>
            <a:r>
              <a:rPr lang="en-US" sz="3200">
                <a:latin typeface="Calibri"/>
                <a:ea typeface="Calibri"/>
                <a:cs typeface="Calibri"/>
              </a:rPr>
              <a:t> </a:t>
            </a:r>
            <a:r>
              <a:rPr lang="en-US" sz="3200" err="1">
                <a:latin typeface="Calibri"/>
                <a:ea typeface="Calibri"/>
                <a:cs typeface="Calibri"/>
              </a:rPr>
              <a:t>frigjort</a:t>
            </a:r>
            <a:r>
              <a:rPr lang="en-US" sz="3200">
                <a:latin typeface="Calibri"/>
                <a:ea typeface="Calibri"/>
                <a:cs typeface="Calibri"/>
              </a:rPr>
              <a:t> </a:t>
            </a:r>
            <a:r>
              <a:rPr lang="en-US" sz="3200" err="1">
                <a:latin typeface="Calibri"/>
                <a:ea typeface="Calibri"/>
                <a:cs typeface="Calibri"/>
              </a:rPr>
              <a:t>tid</a:t>
            </a:r>
            <a:r>
              <a:rPr lang="en-US" sz="3200">
                <a:latin typeface="Calibri"/>
                <a:ea typeface="Calibri"/>
                <a:cs typeface="Calibri"/>
              </a:rPr>
              <a:t> for </a:t>
            </a:r>
            <a:r>
              <a:rPr lang="en-US" sz="3200" err="1">
                <a:latin typeface="Calibri"/>
                <a:ea typeface="Calibri"/>
                <a:cs typeface="Calibri"/>
              </a:rPr>
              <a:t>helsepersonell</a:t>
            </a:r>
            <a:endParaRPr lang="en-US" err="1"/>
          </a:p>
        </p:txBody>
      </p:sp>
      <p:pic>
        <p:nvPicPr>
          <p:cNvPr id="3" name="Picture 2">
            <a:extLst>
              <a:ext uri="{FF2B5EF4-FFF2-40B4-BE49-F238E27FC236}">
                <a16:creationId xmlns:a16="http://schemas.microsoft.com/office/drawing/2014/main" id="{326895D1-F5CC-8FD4-68ED-850076959127}"/>
              </a:ext>
            </a:extLst>
          </p:cNvPr>
          <p:cNvPicPr>
            <a:picLocks noChangeAspect="1"/>
          </p:cNvPicPr>
          <p:nvPr/>
        </p:nvPicPr>
        <p:blipFill>
          <a:blip r:embed="rId3"/>
          <a:stretch>
            <a:fillRect/>
          </a:stretch>
        </p:blipFill>
        <p:spPr>
          <a:xfrm>
            <a:off x="507951" y="1848107"/>
            <a:ext cx="10005172" cy="3146612"/>
          </a:xfrm>
          <a:prstGeom prst="rect">
            <a:avLst/>
          </a:prstGeom>
          <a:ln>
            <a:noFill/>
          </a:ln>
          <a:effectLst>
            <a:softEdge rad="112500"/>
          </a:effectLst>
        </p:spPr>
      </p:pic>
      <p:pic>
        <p:nvPicPr>
          <p:cNvPr id="4" name="Picture 3">
            <a:extLst>
              <a:ext uri="{FF2B5EF4-FFF2-40B4-BE49-F238E27FC236}">
                <a16:creationId xmlns:a16="http://schemas.microsoft.com/office/drawing/2014/main" id="{834D4B7C-529D-49D4-2152-32B91EED1CD6}"/>
              </a:ext>
            </a:extLst>
          </p:cNvPr>
          <p:cNvPicPr>
            <a:picLocks noChangeAspect="1"/>
          </p:cNvPicPr>
          <p:nvPr/>
        </p:nvPicPr>
        <p:blipFill>
          <a:blip r:embed="rId4"/>
          <a:stretch>
            <a:fillRect/>
          </a:stretch>
        </p:blipFill>
        <p:spPr>
          <a:xfrm>
            <a:off x="10261227" y="406212"/>
            <a:ext cx="1548653" cy="1697692"/>
          </a:xfrm>
          <a:prstGeom prst="rect">
            <a:avLst/>
          </a:prstGeom>
          <a:ln>
            <a:noFill/>
          </a:ln>
          <a:effectLst>
            <a:softEdge rad="112500"/>
          </a:effectLst>
        </p:spPr>
      </p:pic>
    </p:spTree>
    <p:extLst>
      <p:ext uri="{BB962C8B-B14F-4D97-AF65-F5344CB8AC3E}">
        <p14:creationId xmlns:p14="http://schemas.microsoft.com/office/powerpoint/2010/main" val="1724682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D98AE-4F6D-1999-FB57-377DFED23C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E609F2-931A-FCB3-FC55-915D6F3F6BEF}"/>
              </a:ext>
            </a:extLst>
          </p:cNvPr>
          <p:cNvSpPr>
            <a:spLocks noGrp="1"/>
          </p:cNvSpPr>
          <p:nvPr>
            <p:ph type="ctrTitle"/>
          </p:nvPr>
        </p:nvSpPr>
        <p:spPr>
          <a:xfrm>
            <a:off x="-2107" y="-14378"/>
            <a:ext cx="12190567" cy="1149175"/>
          </a:xfrm>
        </p:spPr>
        <p:txBody>
          <a:bodyPr vert="horz" lIns="91440" tIns="45720" rIns="91440" bIns="45720" rtlCol="0" anchor="ctr">
            <a:normAutofit/>
          </a:bodyPr>
          <a:lstStyle/>
          <a:p>
            <a:pPr algn="ctr"/>
            <a:r>
              <a:rPr lang="en-US" sz="3200" err="1">
                <a:latin typeface="Calibri"/>
                <a:ea typeface="Calibri"/>
                <a:cs typeface="Calibri"/>
              </a:rPr>
              <a:t>Estimert</a:t>
            </a:r>
            <a:r>
              <a:rPr lang="en-US" sz="3200">
                <a:latin typeface="Calibri"/>
                <a:ea typeface="Calibri"/>
                <a:cs typeface="Calibri"/>
              </a:rPr>
              <a:t> </a:t>
            </a:r>
            <a:r>
              <a:rPr lang="en-US" sz="3200" err="1">
                <a:latin typeface="Calibri"/>
                <a:ea typeface="Calibri"/>
                <a:cs typeface="Calibri"/>
              </a:rPr>
              <a:t>frigjort</a:t>
            </a:r>
            <a:r>
              <a:rPr lang="en-US" sz="3200">
                <a:latin typeface="Calibri"/>
                <a:ea typeface="Calibri"/>
                <a:cs typeface="Calibri"/>
              </a:rPr>
              <a:t> </a:t>
            </a:r>
            <a:r>
              <a:rPr lang="en-US" sz="3200" err="1">
                <a:latin typeface="Calibri"/>
                <a:ea typeface="Calibri"/>
                <a:cs typeface="Calibri"/>
              </a:rPr>
              <a:t>tid</a:t>
            </a:r>
            <a:r>
              <a:rPr lang="en-US" sz="3200">
                <a:latin typeface="Calibri"/>
                <a:ea typeface="Calibri"/>
                <a:cs typeface="Calibri"/>
              </a:rPr>
              <a:t> for </a:t>
            </a:r>
            <a:r>
              <a:rPr lang="en-US" sz="3200" err="1">
                <a:latin typeface="Calibri"/>
                <a:ea typeface="Calibri"/>
                <a:cs typeface="Calibri"/>
              </a:rPr>
              <a:t>helsepersonell</a:t>
            </a:r>
            <a:endParaRPr lang="en-US" err="1"/>
          </a:p>
        </p:txBody>
      </p:sp>
      <p:pic>
        <p:nvPicPr>
          <p:cNvPr id="6" name="Picture 5">
            <a:extLst>
              <a:ext uri="{FF2B5EF4-FFF2-40B4-BE49-F238E27FC236}">
                <a16:creationId xmlns:a16="http://schemas.microsoft.com/office/drawing/2014/main" id="{2810455C-A125-F644-0977-EC5050A0FDBF}"/>
              </a:ext>
            </a:extLst>
          </p:cNvPr>
          <p:cNvPicPr>
            <a:picLocks noChangeAspect="1"/>
          </p:cNvPicPr>
          <p:nvPr/>
        </p:nvPicPr>
        <p:blipFill>
          <a:blip r:embed="rId3"/>
          <a:stretch>
            <a:fillRect/>
          </a:stretch>
        </p:blipFill>
        <p:spPr>
          <a:xfrm>
            <a:off x="510709" y="1839166"/>
            <a:ext cx="10005171" cy="3511362"/>
          </a:xfrm>
          <a:prstGeom prst="rect">
            <a:avLst/>
          </a:prstGeom>
          <a:ln>
            <a:noFill/>
          </a:ln>
          <a:effectLst>
            <a:softEdge rad="112500"/>
          </a:effectLst>
        </p:spPr>
      </p:pic>
      <p:pic>
        <p:nvPicPr>
          <p:cNvPr id="8" name="Picture 7">
            <a:extLst>
              <a:ext uri="{FF2B5EF4-FFF2-40B4-BE49-F238E27FC236}">
                <a16:creationId xmlns:a16="http://schemas.microsoft.com/office/drawing/2014/main" id="{C00E9D08-36A8-1339-368A-9D18DF112D62}"/>
              </a:ext>
            </a:extLst>
          </p:cNvPr>
          <p:cNvPicPr>
            <a:picLocks noChangeAspect="1"/>
          </p:cNvPicPr>
          <p:nvPr/>
        </p:nvPicPr>
        <p:blipFill>
          <a:blip r:embed="rId4"/>
          <a:stretch>
            <a:fillRect/>
          </a:stretch>
        </p:blipFill>
        <p:spPr>
          <a:xfrm>
            <a:off x="10261227" y="406212"/>
            <a:ext cx="1548653" cy="1697692"/>
          </a:xfrm>
          <a:prstGeom prst="rect">
            <a:avLst/>
          </a:prstGeom>
          <a:ln>
            <a:noFill/>
          </a:ln>
          <a:effectLst>
            <a:softEdge rad="112500"/>
          </a:effectLst>
        </p:spPr>
      </p:pic>
      <p:pic>
        <p:nvPicPr>
          <p:cNvPr id="9" name="Picture 8">
            <a:extLst>
              <a:ext uri="{FF2B5EF4-FFF2-40B4-BE49-F238E27FC236}">
                <a16:creationId xmlns:a16="http://schemas.microsoft.com/office/drawing/2014/main" id="{619F0D8C-1556-E02E-6CBF-80791A744FEE}"/>
              </a:ext>
            </a:extLst>
          </p:cNvPr>
          <p:cNvPicPr>
            <a:picLocks noChangeAspect="1"/>
          </p:cNvPicPr>
          <p:nvPr/>
        </p:nvPicPr>
        <p:blipFill>
          <a:blip r:embed="rId5"/>
          <a:stretch>
            <a:fillRect/>
          </a:stretch>
        </p:blipFill>
        <p:spPr>
          <a:xfrm>
            <a:off x="2071688" y="5300382"/>
            <a:ext cx="1280273" cy="1555377"/>
          </a:xfrm>
          <a:prstGeom prst="rect">
            <a:avLst/>
          </a:prstGeom>
          <a:ln>
            <a:noFill/>
          </a:ln>
          <a:effectLst>
            <a:softEdge rad="112500"/>
          </a:effectLst>
        </p:spPr>
      </p:pic>
      <p:pic>
        <p:nvPicPr>
          <p:cNvPr id="10" name="Picture 9">
            <a:extLst>
              <a:ext uri="{FF2B5EF4-FFF2-40B4-BE49-F238E27FC236}">
                <a16:creationId xmlns:a16="http://schemas.microsoft.com/office/drawing/2014/main" id="{2A7DBAD1-52AF-8B41-9EEC-85C28BF00292}"/>
              </a:ext>
            </a:extLst>
          </p:cNvPr>
          <p:cNvPicPr>
            <a:picLocks noChangeAspect="1"/>
          </p:cNvPicPr>
          <p:nvPr/>
        </p:nvPicPr>
        <p:blipFill>
          <a:blip r:embed="rId6"/>
          <a:stretch>
            <a:fillRect/>
          </a:stretch>
        </p:blipFill>
        <p:spPr>
          <a:xfrm>
            <a:off x="709052" y="5300382"/>
            <a:ext cx="1271309" cy="1537448"/>
          </a:xfrm>
          <a:prstGeom prst="rect">
            <a:avLst/>
          </a:prstGeom>
          <a:ln>
            <a:noFill/>
          </a:ln>
          <a:effectLst>
            <a:softEdge rad="112500"/>
          </a:effectLst>
        </p:spPr>
      </p:pic>
      <p:pic>
        <p:nvPicPr>
          <p:cNvPr id="11" name="Picture 10">
            <a:extLst>
              <a:ext uri="{FF2B5EF4-FFF2-40B4-BE49-F238E27FC236}">
                <a16:creationId xmlns:a16="http://schemas.microsoft.com/office/drawing/2014/main" id="{4AD6AFF2-1F2F-45E8-1F41-848E5E7DDDA2}"/>
              </a:ext>
            </a:extLst>
          </p:cNvPr>
          <p:cNvPicPr>
            <a:picLocks noChangeAspect="1"/>
          </p:cNvPicPr>
          <p:nvPr/>
        </p:nvPicPr>
        <p:blipFill>
          <a:blip r:embed="rId7"/>
          <a:stretch>
            <a:fillRect/>
          </a:stretch>
        </p:blipFill>
        <p:spPr>
          <a:xfrm>
            <a:off x="3443288" y="5309346"/>
            <a:ext cx="1280273" cy="1555378"/>
          </a:xfrm>
          <a:prstGeom prst="rect">
            <a:avLst/>
          </a:prstGeom>
          <a:ln>
            <a:noFill/>
          </a:ln>
          <a:effectLst>
            <a:softEdge rad="112500"/>
          </a:effectLst>
        </p:spPr>
      </p:pic>
      <p:pic>
        <p:nvPicPr>
          <p:cNvPr id="12" name="Picture 11">
            <a:extLst>
              <a:ext uri="{FF2B5EF4-FFF2-40B4-BE49-F238E27FC236}">
                <a16:creationId xmlns:a16="http://schemas.microsoft.com/office/drawing/2014/main" id="{0F6E6ADA-7ECD-D1D5-FE61-D42DA6EBE88F}"/>
              </a:ext>
            </a:extLst>
          </p:cNvPr>
          <p:cNvPicPr>
            <a:picLocks noChangeAspect="1"/>
          </p:cNvPicPr>
          <p:nvPr/>
        </p:nvPicPr>
        <p:blipFill>
          <a:blip r:embed="rId8"/>
          <a:stretch>
            <a:fillRect/>
          </a:stretch>
        </p:blipFill>
        <p:spPr>
          <a:xfrm>
            <a:off x="4814888" y="5300381"/>
            <a:ext cx="1280273" cy="1555378"/>
          </a:xfrm>
          <a:prstGeom prst="rect">
            <a:avLst/>
          </a:prstGeom>
          <a:ln>
            <a:noFill/>
          </a:ln>
          <a:effectLst>
            <a:softEdge rad="112500"/>
          </a:effectLst>
        </p:spPr>
      </p:pic>
    </p:spTree>
    <p:extLst>
      <p:ext uri="{BB962C8B-B14F-4D97-AF65-F5344CB8AC3E}">
        <p14:creationId xmlns:p14="http://schemas.microsoft.com/office/powerpoint/2010/main" val="2154598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6A0A-D41A-D32A-7BC1-62033BEB022C}"/>
              </a:ext>
            </a:extLst>
          </p:cNvPr>
          <p:cNvSpPr>
            <a:spLocks noGrp="1"/>
          </p:cNvSpPr>
          <p:nvPr>
            <p:ph type="title"/>
          </p:nvPr>
        </p:nvSpPr>
        <p:spPr/>
        <p:txBody>
          <a:bodyPr>
            <a:normAutofit/>
          </a:bodyPr>
          <a:lstStyle/>
          <a:p>
            <a:r>
              <a:rPr lang="en-US">
                <a:latin typeface="Calibri"/>
                <a:ea typeface="Calibri"/>
                <a:cs typeface="Calibri"/>
              </a:rPr>
              <a:t>12-2026 Tertial </a:t>
            </a:r>
            <a:r>
              <a:rPr lang="en-US" err="1">
                <a:latin typeface="Calibri"/>
                <a:ea typeface="Calibri"/>
                <a:cs typeface="Calibri"/>
              </a:rPr>
              <a:t>medierapport</a:t>
            </a:r>
            <a:r>
              <a:rPr lang="en-US">
                <a:latin typeface="Calibri"/>
                <a:ea typeface="Calibri"/>
                <a:cs typeface="Calibri"/>
              </a:rPr>
              <a:t> </a:t>
            </a:r>
            <a:endParaRPr lang="en-US"/>
          </a:p>
        </p:txBody>
      </p:sp>
    </p:spTree>
    <p:extLst>
      <p:ext uri="{BB962C8B-B14F-4D97-AF65-F5344CB8AC3E}">
        <p14:creationId xmlns:p14="http://schemas.microsoft.com/office/powerpoint/2010/main" val="3299055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2DBC4F7-B4D6-943F-F6DE-157DA514C6E3}"/>
              </a:ext>
            </a:extLst>
          </p:cNvPr>
          <p:cNvSpPr>
            <a:spLocks noGrp="1"/>
          </p:cNvSpPr>
          <p:nvPr>
            <p:ph type="title"/>
          </p:nvPr>
        </p:nvSpPr>
        <p:spPr/>
        <p:txBody>
          <a:bodyPr/>
          <a:lstStyle/>
          <a:p>
            <a:r>
              <a:rPr lang="nb-NO"/>
              <a:t>Leveranser 2025 – avdeling for reisestøtte</a:t>
            </a:r>
          </a:p>
        </p:txBody>
      </p:sp>
      <p:pic>
        <p:nvPicPr>
          <p:cNvPr id="2" name="Picture 1">
            <a:extLst>
              <a:ext uri="{FF2B5EF4-FFF2-40B4-BE49-F238E27FC236}">
                <a16:creationId xmlns:a16="http://schemas.microsoft.com/office/drawing/2014/main" id="{BAD86FE7-B5E5-4A60-8A14-36448141618C}"/>
              </a:ext>
            </a:extLst>
          </p:cNvPr>
          <p:cNvPicPr>
            <a:picLocks noChangeAspect="1"/>
          </p:cNvPicPr>
          <p:nvPr/>
        </p:nvPicPr>
        <p:blipFill>
          <a:blip r:embed="rId2"/>
          <a:stretch>
            <a:fillRect/>
          </a:stretch>
        </p:blipFill>
        <p:spPr>
          <a:xfrm>
            <a:off x="290887" y="1531866"/>
            <a:ext cx="3707687" cy="2107594"/>
          </a:xfrm>
          <a:prstGeom prst="rect">
            <a:avLst/>
          </a:prstGeom>
        </p:spPr>
      </p:pic>
      <p:pic>
        <p:nvPicPr>
          <p:cNvPr id="3" name="Picture 2">
            <a:extLst>
              <a:ext uri="{FF2B5EF4-FFF2-40B4-BE49-F238E27FC236}">
                <a16:creationId xmlns:a16="http://schemas.microsoft.com/office/drawing/2014/main" id="{129A714A-FE99-AB3A-11E1-52185AFB2118}"/>
              </a:ext>
            </a:extLst>
          </p:cNvPr>
          <p:cNvPicPr>
            <a:picLocks noChangeAspect="1"/>
          </p:cNvPicPr>
          <p:nvPr/>
        </p:nvPicPr>
        <p:blipFill>
          <a:blip r:embed="rId3"/>
          <a:stretch>
            <a:fillRect/>
          </a:stretch>
        </p:blipFill>
        <p:spPr>
          <a:xfrm>
            <a:off x="4184258" y="1531706"/>
            <a:ext cx="3806362" cy="2099353"/>
          </a:xfrm>
          <a:prstGeom prst="rect">
            <a:avLst/>
          </a:prstGeom>
        </p:spPr>
      </p:pic>
      <p:pic>
        <p:nvPicPr>
          <p:cNvPr id="5" name="Picture 4">
            <a:extLst>
              <a:ext uri="{FF2B5EF4-FFF2-40B4-BE49-F238E27FC236}">
                <a16:creationId xmlns:a16="http://schemas.microsoft.com/office/drawing/2014/main" id="{15442D60-70A6-E260-EAE1-5A71C476BC52}"/>
              </a:ext>
            </a:extLst>
          </p:cNvPr>
          <p:cNvPicPr>
            <a:picLocks noChangeAspect="1"/>
          </p:cNvPicPr>
          <p:nvPr/>
        </p:nvPicPr>
        <p:blipFill>
          <a:blip r:embed="rId4"/>
          <a:stretch>
            <a:fillRect/>
          </a:stretch>
        </p:blipFill>
        <p:spPr>
          <a:xfrm>
            <a:off x="8183688" y="1523198"/>
            <a:ext cx="3804221" cy="2107808"/>
          </a:xfrm>
          <a:prstGeom prst="rect">
            <a:avLst/>
          </a:prstGeom>
        </p:spPr>
      </p:pic>
      <p:pic>
        <p:nvPicPr>
          <p:cNvPr id="6" name="Picture 5">
            <a:extLst>
              <a:ext uri="{FF2B5EF4-FFF2-40B4-BE49-F238E27FC236}">
                <a16:creationId xmlns:a16="http://schemas.microsoft.com/office/drawing/2014/main" id="{7500C8D9-78A6-6408-59EF-5ED3695020D7}"/>
              </a:ext>
            </a:extLst>
          </p:cNvPr>
          <p:cNvPicPr>
            <a:picLocks noChangeAspect="1"/>
          </p:cNvPicPr>
          <p:nvPr/>
        </p:nvPicPr>
        <p:blipFill>
          <a:blip r:embed="rId5"/>
          <a:stretch>
            <a:fillRect/>
          </a:stretch>
        </p:blipFill>
        <p:spPr>
          <a:xfrm>
            <a:off x="286713" y="3849277"/>
            <a:ext cx="3707687" cy="2113266"/>
          </a:xfrm>
          <a:prstGeom prst="rect">
            <a:avLst/>
          </a:prstGeom>
        </p:spPr>
      </p:pic>
      <p:pic>
        <p:nvPicPr>
          <p:cNvPr id="8" name="Bilde 7">
            <a:extLst>
              <a:ext uri="{FF2B5EF4-FFF2-40B4-BE49-F238E27FC236}">
                <a16:creationId xmlns:a16="http://schemas.microsoft.com/office/drawing/2014/main" id="{5FCF0CA6-3680-5E45-29BD-1EE041334E45}"/>
              </a:ext>
            </a:extLst>
          </p:cNvPr>
          <p:cNvPicPr>
            <a:picLocks noChangeAspect="1"/>
          </p:cNvPicPr>
          <p:nvPr/>
        </p:nvPicPr>
        <p:blipFill>
          <a:blip r:embed="rId6"/>
          <a:stretch>
            <a:fillRect/>
          </a:stretch>
        </p:blipFill>
        <p:spPr>
          <a:xfrm>
            <a:off x="4184258" y="3849277"/>
            <a:ext cx="3806362" cy="2113266"/>
          </a:xfrm>
          <a:prstGeom prst="rect">
            <a:avLst/>
          </a:prstGeom>
        </p:spPr>
      </p:pic>
      <p:sp>
        <p:nvSpPr>
          <p:cNvPr id="9" name="Ellipse 8">
            <a:extLst>
              <a:ext uri="{FF2B5EF4-FFF2-40B4-BE49-F238E27FC236}">
                <a16:creationId xmlns:a16="http://schemas.microsoft.com/office/drawing/2014/main" id="{3D1B9159-CBE0-76EA-56AA-26421EAD1FFA}"/>
              </a:ext>
            </a:extLst>
          </p:cNvPr>
          <p:cNvSpPr>
            <a:spLocks noChangeAspect="1"/>
          </p:cNvSpPr>
          <p:nvPr/>
        </p:nvSpPr>
        <p:spPr>
          <a:xfrm>
            <a:off x="3324313" y="1348688"/>
            <a:ext cx="864000" cy="86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200"/>
              <a:t>92,3%</a:t>
            </a:r>
            <a:endParaRPr lang="nb-NO" sz="2800"/>
          </a:p>
        </p:txBody>
      </p:sp>
      <p:sp>
        <p:nvSpPr>
          <p:cNvPr id="10" name="Ellipse 9">
            <a:extLst>
              <a:ext uri="{FF2B5EF4-FFF2-40B4-BE49-F238E27FC236}">
                <a16:creationId xmlns:a16="http://schemas.microsoft.com/office/drawing/2014/main" id="{E17F9E24-0CA1-0799-4FF4-99380A12FC40}"/>
              </a:ext>
            </a:extLst>
          </p:cNvPr>
          <p:cNvSpPr>
            <a:spLocks noChangeAspect="1"/>
          </p:cNvSpPr>
          <p:nvPr/>
        </p:nvSpPr>
        <p:spPr>
          <a:xfrm>
            <a:off x="7339056" y="1348688"/>
            <a:ext cx="864000" cy="86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200"/>
              <a:t>11,4</a:t>
            </a:r>
            <a:endParaRPr lang="nb-NO" sz="2800"/>
          </a:p>
        </p:txBody>
      </p:sp>
      <p:sp>
        <p:nvSpPr>
          <p:cNvPr id="11" name="Ellipse 10">
            <a:extLst>
              <a:ext uri="{FF2B5EF4-FFF2-40B4-BE49-F238E27FC236}">
                <a16:creationId xmlns:a16="http://schemas.microsoft.com/office/drawing/2014/main" id="{8C2BAB9B-6CCB-84C1-372A-CD1BFB15763F}"/>
              </a:ext>
            </a:extLst>
          </p:cNvPr>
          <p:cNvSpPr>
            <a:spLocks noChangeAspect="1"/>
          </p:cNvSpPr>
          <p:nvPr/>
        </p:nvSpPr>
        <p:spPr>
          <a:xfrm>
            <a:off x="11303909" y="1348688"/>
            <a:ext cx="864000" cy="86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200"/>
              <a:t>74%</a:t>
            </a:r>
            <a:endParaRPr lang="nb-NO" sz="2800"/>
          </a:p>
        </p:txBody>
      </p:sp>
      <p:sp>
        <p:nvSpPr>
          <p:cNvPr id="12" name="Ellipse 11">
            <a:extLst>
              <a:ext uri="{FF2B5EF4-FFF2-40B4-BE49-F238E27FC236}">
                <a16:creationId xmlns:a16="http://schemas.microsoft.com/office/drawing/2014/main" id="{6325A35A-5784-AE2D-86A9-35AEB9B1CFC5}"/>
              </a:ext>
            </a:extLst>
          </p:cNvPr>
          <p:cNvSpPr>
            <a:spLocks noChangeAspect="1"/>
          </p:cNvSpPr>
          <p:nvPr/>
        </p:nvSpPr>
        <p:spPr>
          <a:xfrm>
            <a:off x="3324313" y="3703499"/>
            <a:ext cx="864000" cy="86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200"/>
              <a:t>100%</a:t>
            </a:r>
            <a:endParaRPr lang="nb-NO" sz="2800"/>
          </a:p>
        </p:txBody>
      </p:sp>
      <p:sp>
        <p:nvSpPr>
          <p:cNvPr id="13" name="Ellipse 12">
            <a:extLst>
              <a:ext uri="{FF2B5EF4-FFF2-40B4-BE49-F238E27FC236}">
                <a16:creationId xmlns:a16="http://schemas.microsoft.com/office/drawing/2014/main" id="{F5588D4F-534A-B598-0762-FF2FD2373A16}"/>
              </a:ext>
            </a:extLst>
          </p:cNvPr>
          <p:cNvSpPr>
            <a:spLocks noChangeAspect="1"/>
          </p:cNvSpPr>
          <p:nvPr/>
        </p:nvSpPr>
        <p:spPr>
          <a:xfrm>
            <a:off x="7339056" y="3703499"/>
            <a:ext cx="864000" cy="86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200"/>
              <a:t>65,2%</a:t>
            </a:r>
            <a:endParaRPr lang="nb-NO" sz="2800"/>
          </a:p>
        </p:txBody>
      </p:sp>
    </p:spTree>
    <p:extLst>
      <p:ext uri="{BB962C8B-B14F-4D97-AF65-F5344CB8AC3E}">
        <p14:creationId xmlns:p14="http://schemas.microsoft.com/office/powerpoint/2010/main" val="130541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clip art, Tegnefilm, tegnefilm, illustrasjon&#10;&#10;KI-generert innhold kan være feil.">
            <a:extLst>
              <a:ext uri="{FF2B5EF4-FFF2-40B4-BE49-F238E27FC236}">
                <a16:creationId xmlns:a16="http://schemas.microsoft.com/office/drawing/2014/main" id="{DF2278BC-430D-9FE0-EF99-A8A011BBF871}"/>
              </a:ext>
            </a:extLst>
          </p:cNvPr>
          <p:cNvPicPr>
            <a:picLocks noGrp="1" noChangeAspect="1"/>
          </p:cNvPicPr>
          <p:nvPr>
            <p:ph type="pic" sz="quarter" idx="10"/>
          </p:nvPr>
        </p:nvPicPr>
        <p:blipFill>
          <a:blip r:embed="rId2"/>
          <a:srcRect t="3684" b="3684"/>
          <a:stretch>
            <a:fillRect/>
          </a:stretch>
        </p:blipFill>
        <p:spPr>
          <a:xfrm>
            <a:off x="3637643" y="1396999"/>
            <a:ext cx="7620000" cy="4281715"/>
          </a:xfrm>
        </p:spPr>
      </p:pic>
      <p:sp>
        <p:nvSpPr>
          <p:cNvPr id="3" name="Tittel 2">
            <a:extLst>
              <a:ext uri="{FF2B5EF4-FFF2-40B4-BE49-F238E27FC236}">
                <a16:creationId xmlns:a16="http://schemas.microsoft.com/office/drawing/2014/main" id="{BDB075D3-613D-2E76-470E-18536A73C4A1}"/>
              </a:ext>
            </a:extLst>
          </p:cNvPr>
          <p:cNvSpPr>
            <a:spLocks noGrp="1"/>
          </p:cNvSpPr>
          <p:nvPr>
            <p:ph type="ctrTitle"/>
          </p:nvPr>
        </p:nvSpPr>
        <p:spPr>
          <a:xfrm>
            <a:off x="557841" y="2479590"/>
            <a:ext cx="3396321" cy="949410"/>
          </a:xfrm>
          <a:solidFill>
            <a:srgbClr val="FFFFFF">
              <a:alpha val="72157"/>
            </a:srgbClr>
          </a:solidFill>
        </p:spPr>
        <p:txBody>
          <a:bodyPr/>
          <a:lstStyle/>
          <a:p>
            <a:r>
              <a:rPr lang="nb-NO"/>
              <a:t>Medierapport </a:t>
            </a:r>
          </a:p>
        </p:txBody>
      </p:sp>
      <p:sp>
        <p:nvSpPr>
          <p:cNvPr id="4" name="Undertittel 3">
            <a:extLst>
              <a:ext uri="{FF2B5EF4-FFF2-40B4-BE49-F238E27FC236}">
                <a16:creationId xmlns:a16="http://schemas.microsoft.com/office/drawing/2014/main" id="{6A4095AB-162A-91E1-CD3D-96CD61F705CC}"/>
              </a:ext>
            </a:extLst>
          </p:cNvPr>
          <p:cNvSpPr>
            <a:spLocks noGrp="1"/>
          </p:cNvSpPr>
          <p:nvPr>
            <p:ph type="subTitle" idx="1"/>
          </p:nvPr>
        </p:nvSpPr>
        <p:spPr>
          <a:xfrm>
            <a:off x="557841" y="3340387"/>
            <a:ext cx="5264989" cy="1655762"/>
          </a:xfrm>
        </p:spPr>
        <p:txBody>
          <a:bodyPr vert="horz" lIns="91440" tIns="45720" rIns="91440" bIns="45720" rtlCol="0" anchor="t">
            <a:normAutofit/>
          </a:bodyPr>
          <a:lstStyle/>
          <a:p>
            <a:r>
              <a:rPr lang="nb-NO">
                <a:latin typeface="Calibri"/>
                <a:ea typeface="Calibri"/>
                <a:cs typeface="Calibri"/>
              </a:rPr>
              <a:t>Tredje tertial 2025</a:t>
            </a:r>
          </a:p>
        </p:txBody>
      </p:sp>
    </p:spTree>
    <p:extLst>
      <p:ext uri="{BB962C8B-B14F-4D97-AF65-F5344CB8AC3E}">
        <p14:creationId xmlns:p14="http://schemas.microsoft.com/office/powerpoint/2010/main" val="1181284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2DBC4F7-B4D6-943F-F6DE-157DA514C6E3}"/>
              </a:ext>
            </a:extLst>
          </p:cNvPr>
          <p:cNvSpPr>
            <a:spLocks noGrp="1"/>
          </p:cNvSpPr>
          <p:nvPr>
            <p:ph type="title"/>
          </p:nvPr>
        </p:nvSpPr>
        <p:spPr/>
        <p:txBody>
          <a:bodyPr/>
          <a:lstStyle/>
          <a:p>
            <a:r>
              <a:rPr lang="nb-NO">
                <a:latin typeface="Calibri"/>
                <a:ea typeface="Calibri"/>
                <a:cs typeface="Calibri"/>
              </a:rPr>
              <a:t>Oppslag, pasientreiseområdet 3. tertial</a:t>
            </a:r>
          </a:p>
        </p:txBody>
      </p:sp>
      <p:pic>
        <p:nvPicPr>
          <p:cNvPr id="2" name="Picture 1" descr="Diagram 1, Diagramelement">
            <a:extLst>
              <a:ext uri="{FF2B5EF4-FFF2-40B4-BE49-F238E27FC236}">
                <a16:creationId xmlns:a16="http://schemas.microsoft.com/office/drawing/2014/main" id="{861ED353-652D-ED92-3DBA-5253F76613B1}"/>
              </a:ext>
            </a:extLst>
          </p:cNvPr>
          <p:cNvPicPr>
            <a:picLocks noChangeAspect="1"/>
          </p:cNvPicPr>
          <p:nvPr/>
        </p:nvPicPr>
        <p:blipFill>
          <a:blip r:embed="rId2"/>
          <a:stretch>
            <a:fillRect/>
          </a:stretch>
        </p:blipFill>
        <p:spPr>
          <a:xfrm>
            <a:off x="358028" y="1828240"/>
            <a:ext cx="4905935" cy="2159373"/>
          </a:xfrm>
          <a:prstGeom prst="rect">
            <a:avLst/>
          </a:prstGeom>
        </p:spPr>
      </p:pic>
      <p:pic>
        <p:nvPicPr>
          <p:cNvPr id="5" name="Picture 4" descr="Diagram 2, Diagramelement">
            <a:extLst>
              <a:ext uri="{FF2B5EF4-FFF2-40B4-BE49-F238E27FC236}">
                <a16:creationId xmlns:a16="http://schemas.microsoft.com/office/drawing/2014/main" id="{A4A2C0CE-10D8-B075-8D60-D619592CCD0F}"/>
              </a:ext>
            </a:extLst>
          </p:cNvPr>
          <p:cNvPicPr>
            <a:picLocks noChangeAspect="1"/>
          </p:cNvPicPr>
          <p:nvPr/>
        </p:nvPicPr>
        <p:blipFill>
          <a:blip r:embed="rId3"/>
          <a:stretch>
            <a:fillRect/>
          </a:stretch>
        </p:blipFill>
        <p:spPr>
          <a:xfrm>
            <a:off x="5646644" y="1773892"/>
            <a:ext cx="4430805" cy="2271432"/>
          </a:xfrm>
          <a:prstGeom prst="rect">
            <a:avLst/>
          </a:prstGeom>
        </p:spPr>
      </p:pic>
      <p:sp>
        <p:nvSpPr>
          <p:cNvPr id="7" name="TextBox 6">
            <a:extLst>
              <a:ext uri="{FF2B5EF4-FFF2-40B4-BE49-F238E27FC236}">
                <a16:creationId xmlns:a16="http://schemas.microsoft.com/office/drawing/2014/main" id="{8BE8459F-E20B-46B7-0CFC-6E261E2D7293}"/>
              </a:ext>
            </a:extLst>
          </p:cNvPr>
          <p:cNvSpPr txBox="1"/>
          <p:nvPr/>
        </p:nvSpPr>
        <p:spPr>
          <a:xfrm>
            <a:off x="564777" y="4630271"/>
            <a:ext cx="9825316" cy="22672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1466"/>
              </a:lnSpc>
              <a:buFont typeface="Arial"/>
              <a:buChar char="•"/>
            </a:pPr>
            <a:r>
              <a:rPr lang="nb-NO" sz="1600">
                <a:latin typeface="Calibri"/>
                <a:ea typeface="Segoe UI"/>
                <a:cs typeface="Segoe UI"/>
              </a:rPr>
              <a:t>I tredje tertial 2025 var det 736 oppslag om pasientreiseområdet, mot 576 andre tertial, en forventet økning som følge av at sommermånedene generelt har lavere aktivitet. </a:t>
            </a:r>
            <a:endParaRPr lang="nb-NO" sz="1600"/>
          </a:p>
          <a:p>
            <a:pPr marL="285750" indent="-285750">
              <a:lnSpc>
                <a:spcPts val="1466"/>
              </a:lnSpc>
              <a:buFont typeface="Arial"/>
              <a:buChar char="•"/>
            </a:pPr>
            <a:endParaRPr lang="nb-NO" sz="1600">
              <a:latin typeface="Calibri"/>
              <a:ea typeface="Segoe UI"/>
              <a:cs typeface="Segoe UI"/>
            </a:endParaRPr>
          </a:p>
          <a:p>
            <a:pPr marL="285750" indent="-285750">
              <a:lnSpc>
                <a:spcPts val="1466"/>
              </a:lnSpc>
              <a:buFont typeface="Arial"/>
              <a:buChar char="•"/>
            </a:pPr>
            <a:r>
              <a:rPr lang="nb-NO" sz="1600">
                <a:latin typeface="Calibri"/>
                <a:ea typeface="Segoe UI"/>
                <a:cs typeface="Segoe UI"/>
              </a:rPr>
              <a:t>Oppslagene var i 156 unike kilder, mot 150 i andre tertial. </a:t>
            </a:r>
            <a:endParaRPr lang="nb-NO" sz="1600">
              <a:latin typeface="Aptos" panose="02110004020202020204"/>
              <a:ea typeface="Segoe UI"/>
              <a:cs typeface="Segoe UI"/>
            </a:endParaRPr>
          </a:p>
          <a:p>
            <a:pPr marL="285750" indent="-285750">
              <a:lnSpc>
                <a:spcPts val="1466"/>
              </a:lnSpc>
              <a:buFont typeface="Arial"/>
              <a:buChar char="•"/>
            </a:pPr>
            <a:endParaRPr lang="nb-NO" sz="1600">
              <a:latin typeface="Calibri"/>
              <a:ea typeface="Segoe UI"/>
              <a:cs typeface="Segoe UI"/>
            </a:endParaRPr>
          </a:p>
          <a:p>
            <a:pPr marL="285750" indent="-285750">
              <a:lnSpc>
                <a:spcPts val="1466"/>
              </a:lnSpc>
              <a:buFont typeface="Arial"/>
              <a:buChar char="•"/>
            </a:pPr>
            <a:r>
              <a:rPr lang="nb-NO" sz="1600">
                <a:latin typeface="Calibri"/>
                <a:ea typeface="Segoe UI"/>
                <a:cs typeface="Segoe UI"/>
              </a:rPr>
              <a:t>Kildene inkluderer nettsider og fagtidsskrifter i tillegg til tradisjonelle medier som aviser, radio og tv. </a:t>
            </a:r>
            <a:r>
              <a:rPr lang="nb-NO" sz="1600">
                <a:latin typeface="Cambria"/>
                <a:ea typeface="Cambria"/>
                <a:cs typeface="Cambria"/>
              </a:rPr>
              <a:t> </a:t>
            </a:r>
            <a:endParaRPr lang="nb-NO" sz="1600"/>
          </a:p>
          <a:p>
            <a:pPr rtl="0">
              <a:lnSpc>
                <a:spcPts val="1376"/>
              </a:lnSpc>
            </a:pPr>
            <a:endParaRPr lang="nb-NO" sz="1600">
              <a:latin typeface="Cambria"/>
              <a:ea typeface="Cambria"/>
              <a:cs typeface="Cambria"/>
            </a:endParaRPr>
          </a:p>
          <a:p>
            <a:pPr rtl="0">
              <a:lnSpc>
                <a:spcPts val="1376"/>
              </a:lnSpc>
            </a:pPr>
            <a:endParaRPr lang="nb-NO" sz="1600">
              <a:latin typeface="Cambria"/>
              <a:ea typeface="Cambria"/>
              <a:cs typeface="Cambria"/>
            </a:endParaRPr>
          </a:p>
          <a:p>
            <a:pPr rtl="0">
              <a:lnSpc>
                <a:spcPts val="1376"/>
              </a:lnSpc>
            </a:pPr>
            <a:endParaRPr lang="nb-NO" sz="1600">
              <a:latin typeface="Cambria"/>
              <a:ea typeface="Cambria"/>
              <a:cs typeface="Cambria"/>
            </a:endParaRPr>
          </a:p>
          <a:p>
            <a:pPr rtl="0">
              <a:lnSpc>
                <a:spcPts val="324"/>
              </a:lnSpc>
            </a:pPr>
            <a:endParaRPr lang="nb-NO" sz="1600">
              <a:latin typeface="Cambria"/>
              <a:ea typeface="Cambria"/>
              <a:cs typeface="Cambria"/>
            </a:endParaRPr>
          </a:p>
          <a:p>
            <a:pPr rtl="0">
              <a:lnSpc>
                <a:spcPts val="1295"/>
              </a:lnSpc>
            </a:pPr>
            <a:endParaRPr lang="nb-NO" sz="1600">
              <a:latin typeface="Times New Roman"/>
              <a:ea typeface="Times New Roman"/>
              <a:cs typeface="Times New Roman"/>
            </a:endParaRPr>
          </a:p>
          <a:p>
            <a:pPr algn="ctr"/>
            <a:endParaRPr lang="nb-NO" sz="1600"/>
          </a:p>
        </p:txBody>
      </p:sp>
      <p:sp>
        <p:nvSpPr>
          <p:cNvPr id="8" name="TextBox 7">
            <a:extLst>
              <a:ext uri="{FF2B5EF4-FFF2-40B4-BE49-F238E27FC236}">
                <a16:creationId xmlns:a16="http://schemas.microsoft.com/office/drawing/2014/main" id="{65AB936D-652B-22F4-C21C-FE07DB8505FD}"/>
              </a:ext>
            </a:extLst>
          </p:cNvPr>
          <p:cNvSpPr txBox="1"/>
          <p:nvPr/>
        </p:nvSpPr>
        <p:spPr>
          <a:xfrm>
            <a:off x="3110753" y="4038600"/>
            <a:ext cx="6096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600" i="1">
                <a:solidFill>
                  <a:srgbClr val="003087"/>
                </a:solidFill>
                <a:latin typeface="Calibri"/>
                <a:ea typeface="Calibri"/>
                <a:cs typeface="Calibri"/>
              </a:rPr>
              <a:t>Antall oppslag per måned andre tertial mot tredje tertial 2025</a:t>
            </a:r>
            <a:r>
              <a:rPr lang="en-US" sz="1600">
                <a:solidFill>
                  <a:srgbClr val="003087"/>
                </a:solidFill>
                <a:latin typeface="Calibri"/>
                <a:ea typeface="Calibri"/>
                <a:cs typeface="Calibri"/>
              </a:rPr>
              <a:t> </a:t>
            </a:r>
            <a:endParaRPr lang="en-US" sz="1600">
              <a:latin typeface="Calibri"/>
              <a:ea typeface="Calibri"/>
              <a:cs typeface="Calibri"/>
            </a:endParaRPr>
          </a:p>
          <a:p>
            <a:pPr algn="ctr"/>
            <a:endParaRPr lang="en-US" sz="1600">
              <a:latin typeface="Calibri"/>
              <a:ea typeface="Calibri"/>
              <a:cs typeface="Calibri"/>
            </a:endParaRPr>
          </a:p>
        </p:txBody>
      </p:sp>
    </p:spTree>
    <p:extLst>
      <p:ext uri="{BB962C8B-B14F-4D97-AF65-F5344CB8AC3E}">
        <p14:creationId xmlns:p14="http://schemas.microsoft.com/office/powerpoint/2010/main" val="1895714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D8195-0C9A-0171-1D6E-62EA07F1B0AC}"/>
              </a:ext>
            </a:extLst>
          </p:cNvPr>
          <p:cNvSpPr>
            <a:spLocks noGrp="1"/>
          </p:cNvSpPr>
          <p:nvPr>
            <p:ph type="title"/>
          </p:nvPr>
        </p:nvSpPr>
        <p:spPr/>
        <p:txBody>
          <a:bodyPr/>
          <a:lstStyle/>
          <a:p>
            <a:r>
              <a:rPr lang="en-US" err="1">
                <a:latin typeface="Calibri"/>
                <a:ea typeface="Calibri"/>
                <a:cs typeface="Calibri"/>
              </a:rPr>
              <a:t>Kilder</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dekningsgrad</a:t>
            </a:r>
            <a:endParaRPr lang="en-US" err="1"/>
          </a:p>
        </p:txBody>
      </p:sp>
      <p:graphicFrame>
        <p:nvGraphicFramePr>
          <p:cNvPr id="5" name="Content Placeholder 4">
            <a:extLst>
              <a:ext uri="{FF2B5EF4-FFF2-40B4-BE49-F238E27FC236}">
                <a16:creationId xmlns:a16="http://schemas.microsoft.com/office/drawing/2014/main" id="{5F9A3A1B-C6E7-133F-73BE-85DCCD943048}"/>
              </a:ext>
            </a:extLst>
          </p:cNvPr>
          <p:cNvGraphicFramePr>
            <a:graphicFrameLocks noGrp="1"/>
          </p:cNvGraphicFramePr>
          <p:nvPr>
            <p:ph idx="1"/>
            <p:extLst>
              <p:ext uri="{D42A27DB-BD31-4B8C-83A1-F6EECF244321}">
                <p14:modId xmlns:p14="http://schemas.microsoft.com/office/powerpoint/2010/main" val="3896072549"/>
              </p:ext>
            </p:extLst>
          </p:nvPr>
        </p:nvGraphicFramePr>
        <p:xfrm>
          <a:off x="709265" y="1962669"/>
          <a:ext cx="6645692" cy="4231402"/>
        </p:xfrm>
        <a:graphic>
          <a:graphicData uri="http://schemas.openxmlformats.org/drawingml/2006/table">
            <a:tbl>
              <a:tblPr bandRow="1">
                <a:tableStyleId>{5C22544A-7EE6-4342-B048-85BDC9FD1C3A}</a:tableStyleId>
              </a:tblPr>
              <a:tblGrid>
                <a:gridCol w="1960281">
                  <a:extLst>
                    <a:ext uri="{9D8B030D-6E8A-4147-A177-3AD203B41FA5}">
                      <a16:colId xmlns:a16="http://schemas.microsoft.com/office/drawing/2014/main" val="4160838427"/>
                    </a:ext>
                  </a:extLst>
                </a:gridCol>
                <a:gridCol w="4685411">
                  <a:extLst>
                    <a:ext uri="{9D8B030D-6E8A-4147-A177-3AD203B41FA5}">
                      <a16:colId xmlns:a16="http://schemas.microsoft.com/office/drawing/2014/main" val="3674196206"/>
                    </a:ext>
                  </a:extLst>
                </a:gridCol>
              </a:tblGrid>
              <a:tr h="302243">
                <a:tc>
                  <a:txBody>
                    <a:bodyPr/>
                    <a:lstStyle/>
                    <a:p>
                      <a:pPr algn="l" rtl="0" fontAlgn="base">
                        <a:lnSpc>
                          <a:spcPts val="1376"/>
                        </a:lnSpc>
                        <a:buNone/>
                      </a:pPr>
                      <a:r>
                        <a:rPr lang="nb-NO" sz="1600" b="1" i="0">
                          <a:solidFill>
                            <a:schemeClr val="bg1"/>
                          </a:solidFill>
                          <a:effectLst/>
                          <a:latin typeface="Calibri" panose="020F0502020204030204" pitchFamily="34" charset="0"/>
                          <a:ea typeface="Calibri" panose="020F0502020204030204" pitchFamily="34" charset="0"/>
                          <a:cs typeface="Calibri" panose="020F0502020204030204" pitchFamily="34" charset="0"/>
                        </a:rPr>
                        <a:t>Kilde </a:t>
                      </a:r>
                    </a:p>
                  </a:txBody>
                  <a:tcPr marL="66675" marR="66675">
                    <a:lnL w="9525" cap="flat" cmpd="sng" algn="ctr">
                      <a:solidFill>
                        <a:srgbClr val="4F81BD"/>
                      </a:solidFill>
                      <a:prstDash val="solid"/>
                      <a:round/>
                      <a:headEnd type="none" w="med" len="med"/>
                      <a:tailEnd type="none" w="med" len="med"/>
                    </a:lnL>
                    <a:lnR>
                      <a:noFill/>
                    </a:lnR>
                    <a:lnT w="9525" cap="flat" cmpd="sng" algn="ctr">
                      <a:solidFill>
                        <a:srgbClr val="4F81BD"/>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4F81BD"/>
                    </a:solidFill>
                  </a:tcPr>
                </a:tc>
                <a:tc>
                  <a:txBody>
                    <a:bodyPr/>
                    <a:lstStyle/>
                    <a:p>
                      <a:pPr algn="ctr" rtl="0" fontAlgn="base">
                        <a:lnSpc>
                          <a:spcPts val="1376"/>
                        </a:lnSpc>
                        <a:buNone/>
                      </a:pPr>
                      <a:r>
                        <a:rPr lang="nb-NO" sz="1600" b="1" i="0">
                          <a:solidFill>
                            <a:schemeClr val="bg1"/>
                          </a:solidFill>
                          <a:effectLst/>
                          <a:latin typeface="Calibri" panose="020F0502020204030204" pitchFamily="34" charset="0"/>
                          <a:ea typeface="Calibri" panose="020F0502020204030204" pitchFamily="34" charset="0"/>
                          <a:cs typeface="Calibri" panose="020F0502020204030204" pitchFamily="34" charset="0"/>
                        </a:rPr>
                        <a:t>Antall oppslag </a:t>
                      </a:r>
                    </a:p>
                  </a:txBody>
                  <a:tcPr marL="66675" marR="66675">
                    <a:lnL>
                      <a:noFill/>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2830268143"/>
                  </a:ext>
                </a:extLst>
              </a:tr>
              <a:tr h="302243">
                <a:tc>
                  <a:txBody>
                    <a:bodyPr/>
                    <a:lstStyle/>
                    <a:p>
                      <a:pPr algn="l"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iFinnmark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tc>
                  <a:txBody>
                    <a:bodyPr/>
                    <a:lstStyle/>
                    <a:p>
                      <a:pPr algn="ctr"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68 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3122434982"/>
                  </a:ext>
                </a:extLst>
              </a:tr>
              <a:tr h="302243">
                <a:tc>
                  <a:txBody>
                    <a:bodyPr/>
                    <a:lstStyle/>
                    <a:p>
                      <a:pPr algn="l"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Nrk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noFill/>
                  </a:tcPr>
                </a:tc>
                <a:tc>
                  <a:txBody>
                    <a:bodyPr/>
                    <a:lstStyle/>
                    <a:p>
                      <a:pPr algn="ctr"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55 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noFill/>
                  </a:tcPr>
                </a:tc>
                <a:extLst>
                  <a:ext uri="{0D108BD9-81ED-4DB2-BD59-A6C34878D82A}">
                    <a16:rowId xmlns:a16="http://schemas.microsoft.com/office/drawing/2014/main" val="2030156493"/>
                  </a:ext>
                </a:extLst>
              </a:tr>
              <a:tr h="302243">
                <a:tc>
                  <a:txBody>
                    <a:bodyPr/>
                    <a:lstStyle/>
                    <a:p>
                      <a:pPr algn="l"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Nye Troms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tc>
                  <a:txBody>
                    <a:bodyPr/>
                    <a:lstStyle/>
                    <a:p>
                      <a:pPr algn="ctr"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53 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629012428"/>
                  </a:ext>
                </a:extLst>
              </a:tr>
              <a:tr h="302243">
                <a:tc>
                  <a:txBody>
                    <a:bodyPr/>
                    <a:lstStyle/>
                    <a:p>
                      <a:pPr algn="l"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Folkebladet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noFill/>
                  </a:tcPr>
                </a:tc>
                <a:tc>
                  <a:txBody>
                    <a:bodyPr/>
                    <a:lstStyle/>
                    <a:p>
                      <a:pPr algn="ctr"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36 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noFill/>
                  </a:tcPr>
                </a:tc>
                <a:extLst>
                  <a:ext uri="{0D108BD9-81ED-4DB2-BD59-A6C34878D82A}">
                    <a16:rowId xmlns:a16="http://schemas.microsoft.com/office/drawing/2014/main" val="1425162963"/>
                  </a:ext>
                </a:extLst>
              </a:tr>
              <a:tr h="302243">
                <a:tc>
                  <a:txBody>
                    <a:bodyPr/>
                    <a:lstStyle/>
                    <a:p>
                      <a:pPr algn="l"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Ságat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tc>
                  <a:txBody>
                    <a:bodyPr/>
                    <a:lstStyle/>
                    <a:p>
                      <a:pPr algn="ctr"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31 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773305010"/>
                  </a:ext>
                </a:extLst>
              </a:tr>
              <a:tr h="302243">
                <a:tc>
                  <a:txBody>
                    <a:bodyPr/>
                    <a:lstStyle/>
                    <a:p>
                      <a:pPr algn="l"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Nordlys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noFill/>
                  </a:tcPr>
                </a:tc>
                <a:tc>
                  <a:txBody>
                    <a:bodyPr/>
                    <a:lstStyle/>
                    <a:p>
                      <a:pPr algn="ctr"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21 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noFill/>
                  </a:tcPr>
                </a:tc>
                <a:extLst>
                  <a:ext uri="{0D108BD9-81ED-4DB2-BD59-A6C34878D82A}">
                    <a16:rowId xmlns:a16="http://schemas.microsoft.com/office/drawing/2014/main" val="1980352841"/>
                  </a:ext>
                </a:extLst>
              </a:tr>
              <a:tr h="302243">
                <a:tc>
                  <a:txBody>
                    <a:bodyPr/>
                    <a:lstStyle/>
                    <a:p>
                      <a:pPr algn="l"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Altaposten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tc>
                  <a:txBody>
                    <a:bodyPr/>
                    <a:lstStyle/>
                    <a:p>
                      <a:pPr algn="ctr"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16 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697211841"/>
                  </a:ext>
                </a:extLst>
              </a:tr>
              <a:tr h="302243">
                <a:tc>
                  <a:txBody>
                    <a:bodyPr/>
                    <a:lstStyle/>
                    <a:p>
                      <a:pPr algn="l"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Avisa Nordland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noFill/>
                  </a:tcPr>
                </a:tc>
                <a:tc>
                  <a:txBody>
                    <a:bodyPr/>
                    <a:lstStyle/>
                    <a:p>
                      <a:pPr algn="ctr"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16 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noFill/>
                  </a:tcPr>
                </a:tc>
                <a:extLst>
                  <a:ext uri="{0D108BD9-81ED-4DB2-BD59-A6C34878D82A}">
                    <a16:rowId xmlns:a16="http://schemas.microsoft.com/office/drawing/2014/main" val="164859319"/>
                  </a:ext>
                </a:extLst>
              </a:tr>
              <a:tr h="302243">
                <a:tc>
                  <a:txBody>
                    <a:bodyPr/>
                    <a:lstStyle/>
                    <a:p>
                      <a:pPr algn="l"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Nordnorsk debatt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tc>
                  <a:txBody>
                    <a:bodyPr/>
                    <a:lstStyle/>
                    <a:p>
                      <a:pPr algn="ctr"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16 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3002023302"/>
                  </a:ext>
                </a:extLst>
              </a:tr>
              <a:tr h="302243">
                <a:tc>
                  <a:txBody>
                    <a:bodyPr/>
                    <a:lstStyle/>
                    <a:p>
                      <a:pPr algn="l"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Helgelendingen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noFill/>
                  </a:tcPr>
                </a:tc>
                <a:tc>
                  <a:txBody>
                    <a:bodyPr/>
                    <a:lstStyle/>
                    <a:p>
                      <a:pPr algn="ctr"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14 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noFill/>
                  </a:tcPr>
                </a:tc>
                <a:extLst>
                  <a:ext uri="{0D108BD9-81ED-4DB2-BD59-A6C34878D82A}">
                    <a16:rowId xmlns:a16="http://schemas.microsoft.com/office/drawing/2014/main" val="1509823171"/>
                  </a:ext>
                </a:extLst>
              </a:tr>
              <a:tr h="302243">
                <a:tc>
                  <a:txBody>
                    <a:bodyPr/>
                    <a:lstStyle/>
                    <a:p>
                      <a:pPr algn="l"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Iharstad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tc>
                  <a:txBody>
                    <a:bodyPr/>
                    <a:lstStyle/>
                    <a:p>
                      <a:pPr algn="ctr"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11 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3333822494"/>
                  </a:ext>
                </a:extLst>
              </a:tr>
              <a:tr h="302243">
                <a:tc>
                  <a:txBody>
                    <a:bodyPr/>
                    <a:lstStyle/>
                    <a:p>
                      <a:pPr algn="l"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Tidens Krav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noFill/>
                  </a:tcPr>
                </a:tc>
                <a:tc>
                  <a:txBody>
                    <a:bodyPr/>
                    <a:lstStyle/>
                    <a:p>
                      <a:pPr algn="ctr"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11 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noFill/>
                  </a:tcPr>
                </a:tc>
                <a:extLst>
                  <a:ext uri="{0D108BD9-81ED-4DB2-BD59-A6C34878D82A}">
                    <a16:rowId xmlns:a16="http://schemas.microsoft.com/office/drawing/2014/main" val="527644295"/>
                  </a:ext>
                </a:extLst>
              </a:tr>
              <a:tr h="302243">
                <a:tc>
                  <a:txBody>
                    <a:bodyPr/>
                    <a:lstStyle/>
                    <a:p>
                      <a:pPr algn="l"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Finnmarksposten.no</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tc>
                  <a:txBody>
                    <a:bodyPr/>
                    <a:lstStyle/>
                    <a:p>
                      <a:pPr algn="ctr" rtl="0" fontAlgn="base">
                        <a:lnSpc>
                          <a:spcPts val="1376"/>
                        </a:lnSpc>
                        <a:buNone/>
                      </a:pPr>
                      <a:r>
                        <a:rPr lang="nb-NO" sz="1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10 </a:t>
                      </a:r>
                      <a:endParaRPr lang="nb-NO" sz="1600" b="0" i="0">
                        <a:effectLst/>
                        <a:latin typeface="Calibri" panose="020F0502020204030204" pitchFamily="34" charset="0"/>
                        <a:ea typeface="Calibri" panose="020F0502020204030204" pitchFamily="34" charset="0"/>
                        <a:cs typeface="Calibri" panose="020F0502020204030204" pitchFamily="34" charset="0"/>
                      </a:endParaRPr>
                    </a:p>
                  </a:txBody>
                  <a:tcPr marL="66675" marR="66675">
                    <a:lnL w="9525" cap="flat" cmpd="sng" algn="ctr">
                      <a:solidFill>
                        <a:srgbClr val="95B3D7"/>
                      </a:solidFill>
                      <a:prstDash val="solid"/>
                      <a:round/>
                      <a:headEnd type="none" w="med" len="med"/>
                      <a:tailEnd type="none" w="med" len="med"/>
                    </a:lnL>
                    <a:lnR w="9525" cap="flat" cmpd="sng" algn="ctr">
                      <a:solidFill>
                        <a:srgbClr val="95B3D7"/>
                      </a:solidFill>
                      <a:prstDash val="solid"/>
                      <a:round/>
                      <a:headEnd type="none" w="med" len="med"/>
                      <a:tailEnd type="none" w="med" len="med"/>
                    </a:lnR>
                    <a:lnT w="9525" cap="flat" cmpd="sng" algn="ctr">
                      <a:solidFill>
                        <a:srgbClr val="95B3D7"/>
                      </a:solidFill>
                      <a:prstDash val="solid"/>
                      <a:round/>
                      <a:headEnd type="none" w="med" len="med"/>
                      <a:tailEnd type="none" w="med" len="med"/>
                    </a:lnT>
                    <a:lnB w="9525"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2611937821"/>
                  </a:ext>
                </a:extLst>
              </a:tr>
            </a:tbl>
          </a:graphicData>
        </a:graphic>
      </p:graphicFrame>
      <p:sp>
        <p:nvSpPr>
          <p:cNvPr id="6" name="TextBox 5">
            <a:extLst>
              <a:ext uri="{FF2B5EF4-FFF2-40B4-BE49-F238E27FC236}">
                <a16:creationId xmlns:a16="http://schemas.microsoft.com/office/drawing/2014/main" id="{801D1FEA-957A-4173-60A6-547923B4491A}"/>
              </a:ext>
            </a:extLst>
          </p:cNvPr>
          <p:cNvSpPr txBox="1"/>
          <p:nvPr/>
        </p:nvSpPr>
        <p:spPr>
          <a:xfrm>
            <a:off x="7494338" y="2231377"/>
            <a:ext cx="4464424" cy="38856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0">
              <a:lnSpc>
                <a:spcPts val="1466"/>
              </a:lnSpc>
              <a:buFont typeface="Arial" panose="020B0604020202020204" pitchFamily="34" charset="0"/>
              <a:buChar char="•"/>
            </a:pPr>
            <a:endParaRPr lang="en-US" b="0" i="0">
              <a:solidFill>
                <a:srgbClr val="000000"/>
              </a:solidFill>
              <a:latin typeface="Calibri"/>
              <a:ea typeface="Calibri"/>
              <a:cs typeface="Calibri"/>
            </a:endParaRPr>
          </a:p>
          <a:p>
            <a:pPr marL="285750" indent="-285750" algn="l" rtl="0">
              <a:lnSpc>
                <a:spcPct val="150000"/>
              </a:lnSpc>
              <a:buFont typeface="Arial" panose="020B0604020202020204" pitchFamily="34" charset="0"/>
              <a:buChar char="•"/>
            </a:pPr>
            <a:r>
              <a:rPr lang="en-US" b="0" i="0">
                <a:solidFill>
                  <a:srgbClr val="000000"/>
                </a:solidFill>
                <a:latin typeface="Calibri"/>
                <a:ea typeface="Calibri"/>
                <a:cs typeface="Calibri"/>
              </a:rPr>
              <a:t> 13 </a:t>
            </a:r>
            <a:r>
              <a:rPr lang="en-US" b="0" i="0" err="1">
                <a:solidFill>
                  <a:srgbClr val="000000"/>
                </a:solidFill>
                <a:latin typeface="Calibri"/>
                <a:ea typeface="Calibri"/>
                <a:cs typeface="Calibri"/>
              </a:rPr>
              <a:t>kilder</a:t>
            </a:r>
            <a:r>
              <a:rPr lang="en-US" b="0" i="0">
                <a:solidFill>
                  <a:srgbClr val="000000"/>
                </a:solidFill>
                <a:latin typeface="Calibri"/>
                <a:ea typeface="Calibri"/>
                <a:cs typeface="Calibri"/>
              </a:rPr>
              <a:t> </a:t>
            </a:r>
            <a:r>
              <a:rPr lang="en-US" b="0" i="0" err="1">
                <a:solidFill>
                  <a:srgbClr val="000000"/>
                </a:solidFill>
                <a:latin typeface="Calibri"/>
                <a:ea typeface="Calibri"/>
                <a:cs typeface="Calibri"/>
              </a:rPr>
              <a:t>har</a:t>
            </a:r>
            <a:r>
              <a:rPr lang="en-US" b="0" i="0">
                <a:solidFill>
                  <a:srgbClr val="000000"/>
                </a:solidFill>
                <a:latin typeface="Calibri"/>
                <a:ea typeface="Calibri"/>
                <a:cs typeface="Calibri"/>
              </a:rPr>
              <a:t> 10 </a:t>
            </a:r>
            <a:r>
              <a:rPr lang="en-US" b="0" i="0" err="1">
                <a:solidFill>
                  <a:srgbClr val="000000"/>
                </a:solidFill>
                <a:latin typeface="Calibri"/>
                <a:ea typeface="Calibri"/>
                <a:cs typeface="Calibri"/>
              </a:rPr>
              <a:t>eller</a:t>
            </a:r>
            <a:r>
              <a:rPr lang="en-US" b="0" i="0">
                <a:solidFill>
                  <a:srgbClr val="000000"/>
                </a:solidFill>
                <a:latin typeface="Calibri"/>
                <a:ea typeface="Calibri"/>
                <a:cs typeface="Calibri"/>
              </a:rPr>
              <a:t> </a:t>
            </a:r>
            <a:r>
              <a:rPr lang="en-US" b="0" i="0" err="1">
                <a:solidFill>
                  <a:srgbClr val="000000"/>
                </a:solidFill>
                <a:latin typeface="Calibri"/>
                <a:ea typeface="Calibri"/>
                <a:cs typeface="Calibri"/>
              </a:rPr>
              <a:t>flere</a:t>
            </a:r>
            <a:r>
              <a:rPr lang="en-US" b="0" i="0">
                <a:solidFill>
                  <a:srgbClr val="000000"/>
                </a:solidFill>
                <a:latin typeface="Calibri"/>
                <a:ea typeface="Calibri"/>
                <a:cs typeface="Calibri"/>
              </a:rPr>
              <a:t> </a:t>
            </a:r>
            <a:r>
              <a:rPr lang="en-US" b="0" i="0" err="1">
                <a:solidFill>
                  <a:srgbClr val="000000"/>
                </a:solidFill>
                <a:latin typeface="Calibri"/>
                <a:ea typeface="Calibri"/>
                <a:cs typeface="Calibri"/>
              </a:rPr>
              <a:t>publiseringer</a:t>
            </a:r>
            <a:r>
              <a:rPr lang="en-US" b="0" i="0">
                <a:solidFill>
                  <a:srgbClr val="000000"/>
                </a:solidFill>
                <a:latin typeface="Calibri"/>
                <a:ea typeface="Calibri"/>
                <a:cs typeface="Calibri"/>
              </a:rPr>
              <a:t>. </a:t>
            </a:r>
          </a:p>
          <a:p>
            <a:pPr marL="285750" indent="-285750" algn="l" rtl="0">
              <a:lnSpc>
                <a:spcPct val="150000"/>
              </a:lnSpc>
              <a:buFont typeface="Arial" panose="020B0604020202020204" pitchFamily="34" charset="0"/>
              <a:buChar char="•"/>
            </a:pPr>
            <a:r>
              <a:rPr lang="en-US">
                <a:solidFill>
                  <a:srgbClr val="000000"/>
                </a:solidFill>
                <a:latin typeface="Calibri"/>
                <a:ea typeface="Calibri"/>
                <a:cs typeface="Calibri"/>
              </a:rPr>
              <a:t>D</a:t>
            </a:r>
            <a:r>
              <a:rPr lang="en-US" b="0" i="0">
                <a:solidFill>
                  <a:srgbClr val="000000"/>
                </a:solidFill>
                <a:latin typeface="Calibri"/>
                <a:ea typeface="Calibri"/>
                <a:cs typeface="Calibri"/>
              </a:rPr>
              <a:t>et </a:t>
            </a:r>
            <a:r>
              <a:rPr lang="en-US" b="0" i="0" err="1">
                <a:solidFill>
                  <a:srgbClr val="000000"/>
                </a:solidFill>
                <a:latin typeface="Calibri"/>
                <a:ea typeface="Calibri"/>
                <a:cs typeface="Calibri"/>
              </a:rPr>
              <a:t>har</a:t>
            </a:r>
            <a:r>
              <a:rPr lang="en-US" b="0" i="0">
                <a:solidFill>
                  <a:srgbClr val="000000"/>
                </a:solidFill>
                <a:latin typeface="Calibri"/>
                <a:ea typeface="Calibri"/>
                <a:cs typeface="Calibri"/>
              </a:rPr>
              <a:t> </a:t>
            </a:r>
            <a:r>
              <a:rPr lang="en-US" b="0" i="0" err="1">
                <a:solidFill>
                  <a:srgbClr val="000000"/>
                </a:solidFill>
                <a:latin typeface="Calibri"/>
                <a:ea typeface="Calibri"/>
                <a:cs typeface="Calibri"/>
              </a:rPr>
              <a:t>vært</a:t>
            </a:r>
            <a:r>
              <a:rPr lang="en-US" b="0" i="0">
                <a:solidFill>
                  <a:srgbClr val="000000"/>
                </a:solidFill>
                <a:latin typeface="Calibri"/>
                <a:ea typeface="Calibri"/>
                <a:cs typeface="Calibri"/>
              </a:rPr>
              <a:t> 43 </a:t>
            </a:r>
            <a:r>
              <a:rPr lang="en-US" b="0" i="0" err="1">
                <a:solidFill>
                  <a:srgbClr val="000000"/>
                </a:solidFill>
                <a:latin typeface="Calibri"/>
                <a:ea typeface="Calibri"/>
                <a:cs typeface="Calibri"/>
              </a:rPr>
              <a:t>oppslag</a:t>
            </a:r>
            <a:r>
              <a:rPr lang="en-US" b="0" i="0">
                <a:solidFill>
                  <a:srgbClr val="000000"/>
                </a:solidFill>
                <a:latin typeface="Calibri"/>
                <a:ea typeface="Calibri"/>
                <a:cs typeface="Calibri"/>
              </a:rPr>
              <a:t> i </a:t>
            </a:r>
            <a:r>
              <a:rPr lang="en-US" b="0" i="0" err="1">
                <a:solidFill>
                  <a:srgbClr val="000000"/>
                </a:solidFill>
                <a:latin typeface="Calibri"/>
                <a:ea typeface="Calibri"/>
                <a:cs typeface="Calibri"/>
              </a:rPr>
              <a:t>riksmediene</a:t>
            </a:r>
            <a:endParaRPr lang="en-US" b="0" i="0">
              <a:solidFill>
                <a:srgbClr val="000000"/>
              </a:solidFill>
              <a:latin typeface="Calibri"/>
              <a:ea typeface="Calibri"/>
              <a:cs typeface="Calibri"/>
            </a:endParaRPr>
          </a:p>
          <a:p>
            <a:pPr marL="742950" lvl="1" indent="-285750">
              <a:lnSpc>
                <a:spcPct val="150000"/>
              </a:lnSpc>
              <a:buFont typeface="Courier New" panose="02070309020205020404" pitchFamily="49" charset="0"/>
              <a:buChar char="o"/>
            </a:pPr>
            <a:r>
              <a:rPr lang="en-US" b="0" i="0">
                <a:solidFill>
                  <a:srgbClr val="000000"/>
                </a:solidFill>
                <a:latin typeface="Calibri"/>
                <a:ea typeface="Calibri"/>
                <a:cs typeface="Calibri"/>
              </a:rPr>
              <a:t>NRK </a:t>
            </a:r>
            <a:r>
              <a:rPr lang="en-US" b="0" i="0" err="1">
                <a:solidFill>
                  <a:srgbClr val="000000"/>
                </a:solidFill>
                <a:latin typeface="Calibri"/>
                <a:ea typeface="Calibri"/>
                <a:cs typeface="Calibri"/>
              </a:rPr>
              <a:t>har</a:t>
            </a:r>
            <a:r>
              <a:rPr lang="en-US" b="0" i="0">
                <a:solidFill>
                  <a:srgbClr val="000000"/>
                </a:solidFill>
                <a:latin typeface="Calibri"/>
                <a:ea typeface="Calibri"/>
                <a:cs typeface="Calibri"/>
              </a:rPr>
              <a:t> med 33 </a:t>
            </a:r>
            <a:r>
              <a:rPr lang="en-US" b="0" i="0" err="1">
                <a:solidFill>
                  <a:srgbClr val="000000"/>
                </a:solidFill>
                <a:latin typeface="Calibri"/>
                <a:ea typeface="Calibri"/>
                <a:cs typeface="Calibri"/>
              </a:rPr>
              <a:t>unike</a:t>
            </a:r>
            <a:r>
              <a:rPr lang="en-US" b="0" i="0">
                <a:solidFill>
                  <a:srgbClr val="000000"/>
                </a:solidFill>
                <a:latin typeface="Calibri"/>
                <a:ea typeface="Calibri"/>
                <a:cs typeface="Calibri"/>
              </a:rPr>
              <a:t> </a:t>
            </a:r>
            <a:r>
              <a:rPr lang="en-US" b="0" i="0" err="1">
                <a:solidFill>
                  <a:srgbClr val="000000"/>
                </a:solidFill>
                <a:latin typeface="Calibri"/>
                <a:ea typeface="Calibri"/>
                <a:cs typeface="Calibri"/>
              </a:rPr>
              <a:t>oppslag</a:t>
            </a:r>
            <a:r>
              <a:rPr lang="en-US" b="0" i="0">
                <a:solidFill>
                  <a:srgbClr val="000000"/>
                </a:solidFill>
                <a:latin typeface="Calibri"/>
                <a:ea typeface="Calibri"/>
                <a:cs typeface="Calibri"/>
              </a:rPr>
              <a:t> </a:t>
            </a:r>
            <a:r>
              <a:rPr lang="en-US" b="0" i="0" err="1">
                <a:solidFill>
                  <a:srgbClr val="000000"/>
                </a:solidFill>
                <a:latin typeface="Calibri"/>
                <a:ea typeface="Calibri"/>
                <a:cs typeface="Calibri"/>
              </a:rPr>
              <a:t>flest</a:t>
            </a:r>
            <a:r>
              <a:rPr lang="en-US" b="0" i="0">
                <a:solidFill>
                  <a:srgbClr val="000000"/>
                </a:solidFill>
                <a:latin typeface="Calibri"/>
                <a:ea typeface="Calibri"/>
                <a:cs typeface="Calibri"/>
              </a:rPr>
              <a:t> </a:t>
            </a:r>
            <a:r>
              <a:rPr lang="en-US" b="0" i="0" err="1">
                <a:solidFill>
                  <a:srgbClr val="000000"/>
                </a:solidFill>
                <a:latin typeface="Calibri"/>
                <a:ea typeface="Calibri"/>
                <a:cs typeface="Calibri"/>
              </a:rPr>
              <a:t>omtaler</a:t>
            </a:r>
            <a:r>
              <a:rPr lang="en-US" b="0" i="0">
                <a:solidFill>
                  <a:srgbClr val="000000"/>
                </a:solidFill>
                <a:latin typeface="Calibri"/>
                <a:ea typeface="Calibri"/>
                <a:cs typeface="Calibri"/>
              </a:rPr>
              <a:t>.  </a:t>
            </a:r>
          </a:p>
          <a:p>
            <a:pPr marL="742950" lvl="1" indent="-285750">
              <a:lnSpc>
                <a:spcPct val="150000"/>
              </a:lnSpc>
              <a:buFont typeface="Courier New" panose="02070309020205020404" pitchFamily="49" charset="0"/>
              <a:buChar char="o"/>
            </a:pPr>
            <a:r>
              <a:rPr lang="en-US">
                <a:solidFill>
                  <a:srgbClr val="000000"/>
                </a:solidFill>
                <a:latin typeface="Calibri"/>
                <a:ea typeface="Calibri"/>
                <a:cs typeface="Calibri"/>
              </a:rPr>
              <a:t>VG: 4</a:t>
            </a:r>
            <a:r>
              <a:rPr lang="en-US" b="0" i="0">
                <a:solidFill>
                  <a:srgbClr val="000000"/>
                </a:solidFill>
                <a:latin typeface="Calibri"/>
                <a:ea typeface="Calibri"/>
                <a:cs typeface="Calibri"/>
              </a:rPr>
              <a:t> </a:t>
            </a:r>
            <a:r>
              <a:rPr lang="en-US" b="0" i="0" err="1">
                <a:solidFill>
                  <a:srgbClr val="000000"/>
                </a:solidFill>
                <a:latin typeface="Calibri"/>
                <a:ea typeface="Calibri"/>
                <a:cs typeface="Calibri"/>
              </a:rPr>
              <a:t>oppslag</a:t>
            </a:r>
            <a:r>
              <a:rPr lang="en-US" b="0" i="0">
                <a:solidFill>
                  <a:srgbClr val="000000"/>
                </a:solidFill>
                <a:latin typeface="Calibri"/>
                <a:ea typeface="Calibri"/>
                <a:cs typeface="Calibri"/>
              </a:rPr>
              <a:t> </a:t>
            </a:r>
            <a:endParaRPr lang="en-US">
              <a:solidFill>
                <a:srgbClr val="000000"/>
              </a:solidFill>
              <a:latin typeface="Calibri"/>
              <a:ea typeface="Calibri"/>
              <a:cs typeface="Calibri"/>
            </a:endParaRPr>
          </a:p>
          <a:p>
            <a:pPr marL="742950" lvl="1" indent="-285750">
              <a:lnSpc>
                <a:spcPct val="150000"/>
              </a:lnSpc>
              <a:buFont typeface="Courier New" panose="02070309020205020404" pitchFamily="49" charset="0"/>
              <a:buChar char="o"/>
            </a:pPr>
            <a:r>
              <a:rPr lang="en-US" err="1">
                <a:solidFill>
                  <a:srgbClr val="000000"/>
                </a:solidFill>
                <a:latin typeface="Calibri"/>
                <a:ea typeface="Calibri"/>
                <a:cs typeface="Calibri"/>
              </a:rPr>
              <a:t>Nettavisen</a:t>
            </a:r>
            <a:r>
              <a:rPr lang="en-US">
                <a:solidFill>
                  <a:srgbClr val="000000"/>
                </a:solidFill>
                <a:latin typeface="Calibri"/>
                <a:ea typeface="Calibri"/>
                <a:cs typeface="Calibri"/>
              </a:rPr>
              <a:t>: 3 </a:t>
            </a:r>
            <a:r>
              <a:rPr lang="en-US" err="1">
                <a:solidFill>
                  <a:srgbClr val="000000"/>
                </a:solidFill>
                <a:latin typeface="Calibri"/>
                <a:ea typeface="Calibri"/>
                <a:cs typeface="Calibri"/>
              </a:rPr>
              <a:t>oppslag</a:t>
            </a:r>
            <a:endParaRPr lang="en-US"/>
          </a:p>
          <a:p>
            <a:pPr marL="742950" lvl="1" indent="-285750">
              <a:lnSpc>
                <a:spcPct val="150000"/>
              </a:lnSpc>
              <a:buFont typeface="Courier New" panose="02070309020205020404" pitchFamily="49" charset="0"/>
              <a:buChar char="o"/>
            </a:pPr>
            <a:r>
              <a:rPr lang="en-US" b="0" i="0">
                <a:solidFill>
                  <a:srgbClr val="000000"/>
                </a:solidFill>
                <a:latin typeface="Calibri"/>
                <a:ea typeface="Calibri"/>
                <a:cs typeface="Calibri"/>
              </a:rPr>
              <a:t>TV2, </a:t>
            </a:r>
            <a:r>
              <a:rPr lang="en-US" b="0" i="0" err="1">
                <a:solidFill>
                  <a:srgbClr val="000000"/>
                </a:solidFill>
                <a:latin typeface="Calibri"/>
                <a:ea typeface="Calibri"/>
                <a:cs typeface="Calibri"/>
              </a:rPr>
              <a:t>Nationen</a:t>
            </a:r>
            <a:r>
              <a:rPr lang="en-US" b="0" i="0">
                <a:solidFill>
                  <a:srgbClr val="000000"/>
                </a:solidFill>
                <a:latin typeface="Calibri"/>
                <a:ea typeface="Calibri"/>
                <a:cs typeface="Calibri"/>
              </a:rPr>
              <a:t> og </a:t>
            </a:r>
            <a:r>
              <a:rPr lang="en-US" b="0" i="0" err="1">
                <a:solidFill>
                  <a:srgbClr val="000000"/>
                </a:solidFill>
                <a:latin typeface="Calibri"/>
                <a:ea typeface="Calibri"/>
                <a:cs typeface="Calibri"/>
              </a:rPr>
              <a:t>Dagsavisen</a:t>
            </a:r>
            <a:r>
              <a:rPr lang="en-US">
                <a:solidFill>
                  <a:srgbClr val="000000"/>
                </a:solidFill>
                <a:latin typeface="Calibri"/>
                <a:ea typeface="Calibri"/>
                <a:cs typeface="Calibri"/>
              </a:rPr>
              <a:t>:</a:t>
            </a:r>
            <a:r>
              <a:rPr lang="en-US" b="0" i="0">
                <a:solidFill>
                  <a:srgbClr val="000000"/>
                </a:solidFill>
                <a:latin typeface="Calibri"/>
                <a:ea typeface="Calibri"/>
                <a:cs typeface="Calibri"/>
              </a:rPr>
              <a:t>  </a:t>
            </a:r>
            <a:br>
              <a:rPr lang="en-US" b="0" i="0">
                <a:solidFill>
                  <a:srgbClr val="000000"/>
                </a:solidFill>
                <a:latin typeface="Calibri"/>
                <a:ea typeface="Calibri"/>
                <a:cs typeface="Calibri"/>
              </a:rPr>
            </a:br>
            <a:r>
              <a:rPr lang="en-US">
                <a:solidFill>
                  <a:srgbClr val="000000"/>
                </a:solidFill>
                <a:latin typeface="Calibri"/>
                <a:ea typeface="Calibri"/>
                <a:cs typeface="Calibri"/>
              </a:rPr>
              <a:t>1</a:t>
            </a:r>
            <a:r>
              <a:rPr lang="en-US" b="0" i="0">
                <a:solidFill>
                  <a:srgbClr val="000000"/>
                </a:solidFill>
                <a:latin typeface="Calibri"/>
                <a:ea typeface="Calibri"/>
                <a:cs typeface="Calibri"/>
              </a:rPr>
              <a:t> </a:t>
            </a:r>
            <a:r>
              <a:rPr lang="en-US" b="0" i="0" err="1">
                <a:solidFill>
                  <a:srgbClr val="000000"/>
                </a:solidFill>
                <a:latin typeface="Calibri"/>
                <a:ea typeface="Calibri"/>
                <a:cs typeface="Calibri"/>
              </a:rPr>
              <a:t>oppslag</a:t>
            </a:r>
            <a:r>
              <a:rPr lang="en-US" b="0" i="0">
                <a:solidFill>
                  <a:srgbClr val="000000"/>
                </a:solidFill>
                <a:latin typeface="Calibri"/>
                <a:ea typeface="Calibri"/>
                <a:cs typeface="Calibri"/>
              </a:rPr>
              <a:t> </a:t>
            </a:r>
            <a:r>
              <a:rPr lang="en-US" b="0" i="0" err="1">
                <a:solidFill>
                  <a:srgbClr val="000000"/>
                </a:solidFill>
                <a:latin typeface="Calibri"/>
                <a:ea typeface="Calibri"/>
                <a:cs typeface="Calibri"/>
              </a:rPr>
              <a:t>hver</a:t>
            </a:r>
            <a:r>
              <a:rPr lang="en-US" b="0" i="0">
                <a:solidFill>
                  <a:srgbClr val="000000"/>
                </a:solidFill>
                <a:latin typeface="Calibri"/>
                <a:ea typeface="Calibri"/>
                <a:cs typeface="Calibri"/>
              </a:rPr>
              <a:t>. </a:t>
            </a:r>
          </a:p>
          <a:p>
            <a:pPr marL="285750" indent="-285750" algn="ctr">
              <a:buFont typeface="Arial" panose="020B0604020202020204" pitchFamily="34" charset="0"/>
              <a:buChar char="•"/>
            </a:pPr>
            <a:endParaRPr lang="en-US">
              <a:latin typeface="Calibri"/>
              <a:ea typeface="Calibri"/>
              <a:cs typeface="Calibri"/>
            </a:endParaRPr>
          </a:p>
        </p:txBody>
      </p:sp>
    </p:spTree>
    <p:extLst>
      <p:ext uri="{BB962C8B-B14F-4D97-AF65-F5344CB8AC3E}">
        <p14:creationId xmlns:p14="http://schemas.microsoft.com/office/powerpoint/2010/main" val="133626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55F749-CF55-8F54-DA04-3D8B432D9AB3}"/>
              </a:ext>
            </a:extLst>
          </p:cNvPr>
          <p:cNvSpPr>
            <a:spLocks noGrp="1"/>
          </p:cNvSpPr>
          <p:nvPr>
            <p:ph type="title"/>
          </p:nvPr>
        </p:nvSpPr>
        <p:spPr/>
        <p:txBody>
          <a:bodyPr/>
          <a:lstStyle/>
          <a:p>
            <a:r>
              <a:rPr lang="nb-NO"/>
              <a:t>Fylkesoversikt</a:t>
            </a:r>
          </a:p>
        </p:txBody>
      </p:sp>
      <p:graphicFrame>
        <p:nvGraphicFramePr>
          <p:cNvPr id="3" name="Tabell 2">
            <a:extLst>
              <a:ext uri="{FF2B5EF4-FFF2-40B4-BE49-F238E27FC236}">
                <a16:creationId xmlns:a16="http://schemas.microsoft.com/office/drawing/2014/main" id="{EE1A91B3-66A2-6160-EC1F-182B8502804F}"/>
              </a:ext>
            </a:extLst>
          </p:cNvPr>
          <p:cNvGraphicFramePr>
            <a:graphicFrameLocks noGrp="1"/>
          </p:cNvGraphicFramePr>
          <p:nvPr>
            <p:extLst>
              <p:ext uri="{D42A27DB-BD31-4B8C-83A1-F6EECF244321}">
                <p14:modId xmlns:p14="http://schemas.microsoft.com/office/powerpoint/2010/main" val="3199938898"/>
              </p:ext>
            </p:extLst>
          </p:nvPr>
        </p:nvGraphicFramePr>
        <p:xfrm>
          <a:off x="1263759" y="1493457"/>
          <a:ext cx="3395705" cy="4776216"/>
        </p:xfrm>
        <a:graphic>
          <a:graphicData uri="http://schemas.openxmlformats.org/drawingml/2006/table">
            <a:tbl>
              <a:tblPr/>
              <a:tblGrid>
                <a:gridCol w="2233329">
                  <a:extLst>
                    <a:ext uri="{9D8B030D-6E8A-4147-A177-3AD203B41FA5}">
                      <a16:colId xmlns:a16="http://schemas.microsoft.com/office/drawing/2014/main" val="3282763453"/>
                    </a:ext>
                  </a:extLst>
                </a:gridCol>
                <a:gridCol w="1162376">
                  <a:extLst>
                    <a:ext uri="{9D8B030D-6E8A-4147-A177-3AD203B41FA5}">
                      <a16:colId xmlns:a16="http://schemas.microsoft.com/office/drawing/2014/main" val="1246226374"/>
                    </a:ext>
                  </a:extLst>
                </a:gridCol>
              </a:tblGrid>
              <a:tr h="171450">
                <a:tc>
                  <a:txBody>
                    <a:bodyPr/>
                    <a:lstStyle/>
                    <a:p>
                      <a:pPr algn="l" rtl="0" fontAlgn="base">
                        <a:lnSpc>
                          <a:spcPts val="1376"/>
                        </a:lnSpc>
                        <a:buNone/>
                      </a:pPr>
                      <a:r>
                        <a:rPr lang="nb-NO" sz="1800" b="0" i="0">
                          <a:solidFill>
                            <a:schemeClr val="bg1"/>
                          </a:solidFill>
                          <a:effectLst/>
                          <a:latin typeface="Calibri" panose="020F0502020204030204" pitchFamily="34" charset="0"/>
                        </a:rPr>
                        <a:t>Fylke </a:t>
                      </a:r>
                      <a:endParaRPr lang="nb-NO" sz="1800" b="0" i="0">
                        <a:solidFill>
                          <a:schemeClr val="bg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DB3E2"/>
                    </a:solidFill>
                  </a:tcPr>
                </a:tc>
                <a:tc>
                  <a:txBody>
                    <a:bodyPr/>
                    <a:lstStyle/>
                    <a:p>
                      <a:pPr algn="l" rtl="0" fontAlgn="base">
                        <a:lnSpc>
                          <a:spcPts val="1376"/>
                        </a:lnSpc>
                        <a:buNone/>
                      </a:pPr>
                      <a:r>
                        <a:rPr lang="nb-NO" sz="1800" b="0" i="0">
                          <a:solidFill>
                            <a:schemeClr val="bg1"/>
                          </a:solidFill>
                          <a:effectLst/>
                          <a:latin typeface="Calibri" panose="020F0502020204030204" pitchFamily="34" charset="0"/>
                        </a:rPr>
                        <a:t>Antall artikler </a:t>
                      </a:r>
                      <a:endParaRPr lang="nb-NO" sz="1800" b="0" i="0">
                        <a:solidFill>
                          <a:schemeClr val="bg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DB3E2"/>
                    </a:solidFill>
                  </a:tcPr>
                </a:tc>
                <a:extLst>
                  <a:ext uri="{0D108BD9-81ED-4DB2-BD59-A6C34878D82A}">
                    <a16:rowId xmlns:a16="http://schemas.microsoft.com/office/drawing/2014/main" val="3175684870"/>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Finnmark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167 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05649145"/>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Troms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162 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86617345"/>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Nordland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78 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9296680"/>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Vestland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57 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94675140"/>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Innlandet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44 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35249227"/>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Trøndelag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27 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20945817"/>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Møre og Romsdal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19 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44346699"/>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Vestfold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16 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86067584"/>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Rogaland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14 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82335820"/>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Telemark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14 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99237725"/>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Agder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13 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77136127"/>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Buskerud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12 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54715699"/>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Sørlandet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12 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92067087"/>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Oslo og Akershus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12 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98240451"/>
                  </a:ext>
                </a:extLst>
              </a:tr>
              <a:tr h="171450">
                <a:tc>
                  <a:txBody>
                    <a:bodyPr/>
                    <a:lstStyle/>
                    <a:p>
                      <a:pPr algn="ctr" rtl="0" fontAlgn="base">
                        <a:lnSpc>
                          <a:spcPts val="1376"/>
                        </a:lnSpc>
                        <a:buNone/>
                      </a:pPr>
                      <a:r>
                        <a:rPr lang="nb-NO" sz="1800" b="0" i="0">
                          <a:solidFill>
                            <a:schemeClr val="tx1"/>
                          </a:solidFill>
                          <a:effectLst/>
                          <a:latin typeface="Calibri" panose="020F0502020204030204" pitchFamily="34" charset="0"/>
                        </a:rPr>
                        <a:t>Østfold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376"/>
                        </a:lnSpc>
                        <a:buNone/>
                      </a:pPr>
                      <a:r>
                        <a:rPr lang="nb-NO" sz="1800" b="0" i="0">
                          <a:solidFill>
                            <a:schemeClr val="tx1"/>
                          </a:solidFill>
                          <a:effectLst/>
                          <a:latin typeface="Calibri" panose="020F0502020204030204" pitchFamily="34" charset="0"/>
                        </a:rPr>
                        <a:t>8 </a:t>
                      </a:r>
                      <a:endParaRPr lang="nb-NO" sz="1800" b="0" i="0">
                        <a:solidFill>
                          <a:schemeClr val="tx1"/>
                        </a:solidFill>
                        <a:effectLst/>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62918661"/>
                  </a:ext>
                </a:extLst>
              </a:tr>
            </a:tbl>
          </a:graphicData>
        </a:graphic>
      </p:graphicFrame>
      <p:pic>
        <p:nvPicPr>
          <p:cNvPr id="8" name="Bilde 7" descr="Et bilde som inneholder kart, tekst, atlas&#10;&#10;KI-generert innhold kan være feil.">
            <a:extLst>
              <a:ext uri="{FF2B5EF4-FFF2-40B4-BE49-F238E27FC236}">
                <a16:creationId xmlns:a16="http://schemas.microsoft.com/office/drawing/2014/main" id="{A1548EA9-720F-5261-3F3B-8628CAACE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018" y="469127"/>
            <a:ext cx="4329043" cy="6122504"/>
          </a:xfrm>
          <a:prstGeom prst="rect">
            <a:avLst/>
          </a:prstGeom>
        </p:spPr>
      </p:pic>
      <p:sp>
        <p:nvSpPr>
          <p:cNvPr id="9" name="TekstSylinder 8">
            <a:extLst>
              <a:ext uri="{FF2B5EF4-FFF2-40B4-BE49-F238E27FC236}">
                <a16:creationId xmlns:a16="http://schemas.microsoft.com/office/drawing/2014/main" id="{E172C289-1830-8B1C-2162-0F61BD007D56}"/>
              </a:ext>
            </a:extLst>
          </p:cNvPr>
          <p:cNvSpPr txBox="1"/>
          <p:nvPr/>
        </p:nvSpPr>
        <p:spPr>
          <a:xfrm>
            <a:off x="6257677" y="6550223"/>
            <a:ext cx="3362780" cy="307777"/>
          </a:xfrm>
          <a:prstGeom prst="rect">
            <a:avLst/>
          </a:prstGeom>
          <a:noFill/>
        </p:spPr>
        <p:txBody>
          <a:bodyPr wrap="none" rtlCol="0">
            <a:spAutoFit/>
          </a:bodyPr>
          <a:lstStyle/>
          <a:p>
            <a:r>
              <a:rPr lang="nb-NO" sz="1400"/>
              <a:t>Kart med fylkesgrenser ©regjeringen.no</a:t>
            </a:r>
          </a:p>
        </p:txBody>
      </p:sp>
    </p:spTree>
    <p:extLst>
      <p:ext uri="{BB962C8B-B14F-4D97-AF65-F5344CB8AC3E}">
        <p14:creationId xmlns:p14="http://schemas.microsoft.com/office/powerpoint/2010/main" val="363571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2A332A-7877-1350-3F20-6538ECC12987}"/>
              </a:ext>
            </a:extLst>
          </p:cNvPr>
          <p:cNvSpPr>
            <a:spLocks noGrp="1"/>
          </p:cNvSpPr>
          <p:nvPr>
            <p:ph type="title"/>
          </p:nvPr>
        </p:nvSpPr>
        <p:spPr>
          <a:xfrm>
            <a:off x="847437" y="0"/>
            <a:ext cx="10753436" cy="1325563"/>
          </a:xfrm>
        </p:spPr>
        <p:txBody>
          <a:bodyPr>
            <a:normAutofit/>
          </a:bodyPr>
          <a:lstStyle/>
          <a:p>
            <a:pPr>
              <a:tabLst>
                <a:tab pos="7620000" algn="l"/>
              </a:tabLst>
            </a:pPr>
            <a:r>
              <a:rPr lang="nb-NO" sz="2400">
                <a:latin typeface="Calibri"/>
                <a:ea typeface="Calibri"/>
                <a:cs typeface="Calibri"/>
              </a:rPr>
              <a:t>Toppsaker i november	Toppsaker i desember</a:t>
            </a:r>
            <a:endParaRPr lang="nb-NO" sz="2400"/>
          </a:p>
        </p:txBody>
      </p:sp>
      <p:graphicFrame>
        <p:nvGraphicFramePr>
          <p:cNvPr id="4" name="Plassholder for innhold 3">
            <a:extLst>
              <a:ext uri="{FF2B5EF4-FFF2-40B4-BE49-F238E27FC236}">
                <a16:creationId xmlns:a16="http://schemas.microsoft.com/office/drawing/2014/main" id="{A094455E-870E-BD16-7E33-5A807A07E0CE}"/>
              </a:ext>
            </a:extLst>
          </p:cNvPr>
          <p:cNvGraphicFramePr>
            <a:graphicFrameLocks noGrp="1"/>
          </p:cNvGraphicFramePr>
          <p:nvPr>
            <p:ph idx="1"/>
          </p:nvPr>
        </p:nvGraphicFramePr>
        <p:xfrm>
          <a:off x="170872" y="1027906"/>
          <a:ext cx="5712691" cy="5753969"/>
        </p:xfrm>
        <a:graphic>
          <a:graphicData uri="http://schemas.openxmlformats.org/drawingml/2006/table">
            <a:tbl>
              <a:tblPr>
                <a:tableStyleId>{2D5ABB26-0587-4C30-8999-92F81FD0307C}</a:tableStyleId>
              </a:tblPr>
              <a:tblGrid>
                <a:gridCol w="4692257">
                  <a:extLst>
                    <a:ext uri="{9D8B030D-6E8A-4147-A177-3AD203B41FA5}">
                      <a16:colId xmlns:a16="http://schemas.microsoft.com/office/drawing/2014/main" val="3811120249"/>
                    </a:ext>
                  </a:extLst>
                </a:gridCol>
                <a:gridCol w="1020434">
                  <a:extLst>
                    <a:ext uri="{9D8B030D-6E8A-4147-A177-3AD203B41FA5}">
                      <a16:colId xmlns:a16="http://schemas.microsoft.com/office/drawing/2014/main" val="1340354784"/>
                    </a:ext>
                  </a:extLst>
                </a:gridCol>
              </a:tblGrid>
              <a:tr h="400899">
                <a:tc>
                  <a:txBody>
                    <a:bodyPr/>
                    <a:lstStyle/>
                    <a:p>
                      <a:pPr algn="l" fontAlgn="b">
                        <a:buNone/>
                      </a:pPr>
                      <a:r>
                        <a:rPr lang="nb-NO" sz="1400" b="1" u="none" strike="noStrike">
                          <a:solidFill>
                            <a:schemeClr val="tx1"/>
                          </a:solidFill>
                          <a:effectLst/>
                        </a:rPr>
                        <a:t>Sak</a:t>
                      </a:r>
                      <a:endParaRPr lang="nb-NO" sz="1400" b="1"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r>
                        <a:rPr lang="nb-NO" sz="1400" b="1" u="none" strike="noStrike">
                          <a:solidFill>
                            <a:schemeClr val="tx1"/>
                          </a:solidFill>
                          <a:effectLst/>
                        </a:rPr>
                        <a:t>Ant. oppslag</a:t>
                      </a:r>
                      <a:endParaRPr lang="nb-NO" sz="1400" b="1"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673460456"/>
                  </a:ext>
                </a:extLst>
              </a:tr>
              <a:tr h="400899">
                <a:tc>
                  <a:txBody>
                    <a:bodyPr/>
                    <a:lstStyle/>
                    <a:p>
                      <a:pPr algn="l" fontAlgn="b">
                        <a:buNone/>
                      </a:pPr>
                      <a:r>
                        <a:rPr lang="nb-NO" sz="1400" b="0" u="none" strike="noStrike">
                          <a:solidFill>
                            <a:schemeClr val="tx1"/>
                          </a:solidFill>
                          <a:effectLst/>
                        </a:rPr>
                        <a:t>Pasienttransporten kollapser – nå må kommunene i Nord-Norge gripe inn</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endParaRPr lang="nb-NO" sz="1400" b="0" u="none" strike="noStrike">
                        <a:solidFill>
                          <a:schemeClr val="tx1"/>
                        </a:solidFill>
                        <a:effectLst/>
                      </a:endParaRPr>
                    </a:p>
                    <a:p>
                      <a:pPr algn="ctr" fontAlgn="b">
                        <a:buNone/>
                      </a:pPr>
                      <a:r>
                        <a:rPr lang="nb-NO" sz="1400" b="0" u="none" strike="noStrike">
                          <a:solidFill>
                            <a:schemeClr val="tx1"/>
                          </a:solidFill>
                          <a:effectLst/>
                        </a:rPr>
                        <a:t>9</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745833718"/>
                  </a:ext>
                </a:extLst>
              </a:tr>
              <a:tr h="400899">
                <a:tc>
                  <a:txBody>
                    <a:bodyPr/>
                    <a:lstStyle/>
                    <a:p>
                      <a:pPr algn="l" fontAlgn="b">
                        <a:buNone/>
                      </a:pPr>
                      <a:r>
                        <a:rPr lang="nb-NO" sz="1400" b="0" u="none" strike="noStrike">
                          <a:solidFill>
                            <a:schemeClr val="tx1"/>
                          </a:solidFill>
                          <a:effectLst/>
                        </a:rPr>
                        <a:t>Nord-Norge er mer enig enn uenig</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r>
                        <a:rPr lang="nb-NO" sz="1400" b="0" u="none" strike="noStrike">
                          <a:solidFill>
                            <a:schemeClr val="tx1"/>
                          </a:solidFill>
                          <a:effectLst/>
                        </a:rPr>
                        <a:t>7</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593932935"/>
                  </a:ext>
                </a:extLst>
              </a:tr>
              <a:tr h="400899">
                <a:tc>
                  <a:txBody>
                    <a:bodyPr/>
                    <a:lstStyle/>
                    <a:p>
                      <a:pPr algn="l" fontAlgn="b">
                        <a:buNone/>
                      </a:pPr>
                      <a:r>
                        <a:rPr lang="nb-NO" sz="1400" b="0" u="none" strike="noStrike">
                          <a:solidFill>
                            <a:schemeClr val="tx1"/>
                          </a:solidFill>
                          <a:effectLst/>
                        </a:rPr>
                        <a:t>Økonomien tåler ikke større investeringer og vedlikehold</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r>
                        <a:rPr lang="nb-NO" sz="1400" b="0" u="none" strike="noStrike">
                          <a:solidFill>
                            <a:schemeClr val="tx1"/>
                          </a:solidFill>
                          <a:effectLst/>
                        </a:rPr>
                        <a:t>5</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985522491"/>
                  </a:ext>
                </a:extLst>
              </a:tr>
              <a:tr h="400899">
                <a:tc>
                  <a:txBody>
                    <a:bodyPr/>
                    <a:lstStyle/>
                    <a:p>
                      <a:pPr algn="l" fontAlgn="b">
                        <a:buNone/>
                      </a:pPr>
                      <a:r>
                        <a:rPr lang="nb-NO" sz="1400" b="0" u="none" strike="noStrike">
                          <a:solidFill>
                            <a:schemeClr val="tx1"/>
                          </a:solidFill>
                          <a:effectLst/>
                        </a:rPr>
                        <a:t>Å svekke flyrutene i Fjordane er å svekke Noreg</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r>
                        <a:rPr lang="nb-NO" sz="1400" b="0" u="none" strike="noStrike">
                          <a:solidFill>
                            <a:schemeClr val="tx1"/>
                          </a:solidFill>
                          <a:effectLst/>
                        </a:rPr>
                        <a:t>9</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614731574"/>
                  </a:ext>
                </a:extLst>
              </a:tr>
              <a:tr h="400899">
                <a:tc>
                  <a:txBody>
                    <a:bodyPr/>
                    <a:lstStyle/>
                    <a:p>
                      <a:pPr algn="l" fontAlgn="b">
                        <a:buNone/>
                      </a:pPr>
                      <a:r>
                        <a:rPr lang="nb-NO" sz="1400" b="0" u="none" strike="noStrike">
                          <a:solidFill>
                            <a:schemeClr val="tx1"/>
                          </a:solidFill>
                          <a:effectLst/>
                        </a:rPr>
                        <a:t>– Skyldes ikke dårlig ø økonomi</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r>
                        <a:rPr lang="nb-NO" sz="1400" b="0" u="none" strike="noStrike">
                          <a:solidFill>
                            <a:schemeClr val="tx1"/>
                          </a:solidFill>
                          <a:effectLst/>
                        </a:rPr>
                        <a:t>4</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324059655"/>
                  </a:ext>
                </a:extLst>
              </a:tr>
              <a:tr h="400899">
                <a:tc>
                  <a:txBody>
                    <a:bodyPr/>
                    <a:lstStyle/>
                    <a:p>
                      <a:pPr algn="l" fontAlgn="b">
                        <a:buNone/>
                      </a:pPr>
                      <a:r>
                        <a:rPr lang="nb-NO" sz="1400" b="0" u="none" strike="noStrike">
                          <a:solidFill>
                            <a:schemeClr val="tx1"/>
                          </a:solidFill>
                          <a:effectLst/>
                        </a:rPr>
                        <a:t>Ventet tre uker på få pengene tilbake</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r>
                        <a:rPr lang="nb-NO" sz="1400" b="0" u="none" strike="noStrike">
                          <a:solidFill>
                            <a:schemeClr val="tx1"/>
                          </a:solidFill>
                          <a:effectLst/>
                        </a:rPr>
                        <a:t>4</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483202119"/>
                  </a:ext>
                </a:extLst>
              </a:tr>
              <a:tr h="400899">
                <a:tc>
                  <a:txBody>
                    <a:bodyPr/>
                    <a:lstStyle/>
                    <a:p>
                      <a:pPr algn="l" fontAlgn="b">
                        <a:buNone/>
                      </a:pPr>
                      <a:r>
                        <a:rPr lang="nb-NO" sz="1400" b="0" u="none" strike="noStrike">
                          <a:solidFill>
                            <a:schemeClr val="tx1"/>
                          </a:solidFill>
                          <a:effectLst/>
                        </a:rPr>
                        <a:t>Ber om gransking</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r>
                        <a:rPr lang="nb-NO" sz="1400" b="0" u="none" strike="noStrike">
                          <a:solidFill>
                            <a:schemeClr val="tx1"/>
                          </a:solidFill>
                          <a:effectLst/>
                        </a:rPr>
                        <a:t>4</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035623788"/>
                  </a:ext>
                </a:extLst>
              </a:tr>
              <a:tr h="400899">
                <a:tc>
                  <a:txBody>
                    <a:bodyPr/>
                    <a:lstStyle/>
                    <a:p>
                      <a:pPr algn="l" fontAlgn="b">
                        <a:buNone/>
                      </a:pPr>
                      <a:r>
                        <a:rPr lang="nb-NO" sz="1400" b="0" u="none" strike="noStrike">
                          <a:solidFill>
                            <a:schemeClr val="tx1"/>
                          </a:solidFill>
                          <a:effectLst/>
                        </a:rPr>
                        <a:t>– Det er bestilt for lite kapasitet</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r>
                        <a:rPr lang="nb-NO" sz="1400" b="0" u="none" strike="noStrike">
                          <a:solidFill>
                            <a:schemeClr val="tx1"/>
                          </a:solidFill>
                          <a:effectLst/>
                        </a:rPr>
                        <a:t>3</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343413467"/>
                  </a:ext>
                </a:extLst>
              </a:tr>
              <a:tr h="400899">
                <a:tc>
                  <a:txBody>
                    <a:bodyPr/>
                    <a:lstStyle/>
                    <a:p>
                      <a:pPr algn="l" fontAlgn="b">
                        <a:buNone/>
                      </a:pPr>
                      <a:r>
                        <a:rPr lang="nn-NO" sz="1400" b="0" u="none" strike="noStrike">
                          <a:solidFill>
                            <a:schemeClr val="tx1"/>
                          </a:solidFill>
                          <a:effectLst/>
                        </a:rPr>
                        <a:t>Dei fleste drosjeaktørane er seriøse i vest</a:t>
                      </a:r>
                      <a:endParaRPr lang="nn-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r>
                        <a:rPr lang="nb-NO" sz="1400" b="0" u="none" strike="noStrike">
                          <a:solidFill>
                            <a:schemeClr val="tx1"/>
                          </a:solidFill>
                          <a:effectLst/>
                        </a:rPr>
                        <a:t>3</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333487207"/>
                  </a:ext>
                </a:extLst>
              </a:tr>
              <a:tr h="400899">
                <a:tc>
                  <a:txBody>
                    <a:bodyPr/>
                    <a:lstStyle/>
                    <a:p>
                      <a:pPr algn="l" fontAlgn="b">
                        <a:buNone/>
                      </a:pPr>
                      <a:r>
                        <a:rPr lang="nb-NO" sz="1400" b="0" u="none" strike="noStrike">
                          <a:solidFill>
                            <a:schemeClr val="tx1"/>
                          </a:solidFill>
                          <a:effectLst/>
                        </a:rPr>
                        <a:t>Fikk brudd i armen etter å ha falt på isen - og fikk beskjed om å dra til UNN i Tromsø: Ove måtte vente i to timer på drosje</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r>
                        <a:rPr lang="nb-NO" sz="1400" b="0" u="none" strike="noStrike">
                          <a:solidFill>
                            <a:schemeClr val="tx1"/>
                          </a:solidFill>
                          <a:effectLst/>
                        </a:rPr>
                        <a:t>3</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538872948"/>
                  </a:ext>
                </a:extLst>
              </a:tr>
              <a:tr h="400899">
                <a:tc>
                  <a:txBody>
                    <a:bodyPr/>
                    <a:lstStyle/>
                    <a:p>
                      <a:pPr algn="l" fontAlgn="b">
                        <a:buNone/>
                      </a:pPr>
                      <a:r>
                        <a:rPr lang="nb-NO" sz="1400" b="0" u="none" strike="noStrike">
                          <a:solidFill>
                            <a:schemeClr val="tx1"/>
                          </a:solidFill>
                          <a:effectLst/>
                        </a:rPr>
                        <a:t>Et legekontor uten leger er ikke et tilbud</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r>
                        <a:rPr lang="nb-NO" sz="1400" b="0" u="none" strike="noStrike">
                          <a:solidFill>
                            <a:schemeClr val="tx1"/>
                          </a:solidFill>
                          <a:effectLst/>
                        </a:rPr>
                        <a:t>3</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673363764"/>
                  </a:ext>
                </a:extLst>
              </a:tr>
              <a:tr h="400898">
                <a:tc>
                  <a:txBody>
                    <a:bodyPr/>
                    <a:lstStyle/>
                    <a:p>
                      <a:pPr algn="l" fontAlgn="b">
                        <a:buNone/>
                      </a:pPr>
                      <a:r>
                        <a:rPr lang="nb-NO" sz="1400" b="0" u="none" strike="noStrike">
                          <a:solidFill>
                            <a:schemeClr val="tx1"/>
                          </a:solidFill>
                          <a:effectLst/>
                        </a:rPr>
                        <a:t>– Avdekket hele 26 avvik</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r>
                        <a:rPr lang="nb-NO" sz="1400" b="0" u="none" strike="noStrike">
                          <a:solidFill>
                            <a:schemeClr val="tx1"/>
                          </a:solidFill>
                          <a:effectLst/>
                        </a:rPr>
                        <a:t>3</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865232899"/>
                  </a:ext>
                </a:extLst>
              </a:tr>
              <a:tr h="400898">
                <a:tc>
                  <a:txBody>
                    <a:bodyPr/>
                    <a:lstStyle/>
                    <a:p>
                      <a:pPr algn="l" fontAlgn="b">
                        <a:buNone/>
                      </a:pPr>
                      <a:r>
                        <a:rPr lang="nb-NO" sz="1400" b="0" u="none" strike="noStrike">
                          <a:solidFill>
                            <a:schemeClr val="tx1"/>
                          </a:solidFill>
                          <a:effectLst/>
                        </a:rPr>
                        <a:t>– Det er helt høl i </a:t>
                      </a:r>
                      <a:r>
                        <a:rPr lang="nb-NO" sz="1400" b="0" u="none" strike="noStrike" err="1">
                          <a:solidFill>
                            <a:schemeClr val="tx1"/>
                          </a:solidFill>
                          <a:effectLst/>
                        </a:rPr>
                        <a:t>huggu</a:t>
                      </a:r>
                      <a:r>
                        <a:rPr lang="nb-NO" sz="1400" b="0" u="none" strike="noStrike">
                          <a:solidFill>
                            <a:schemeClr val="tx1"/>
                          </a:solidFill>
                          <a:effectLst/>
                        </a:rPr>
                        <a:t> for du er ikke så sterk etter et slikt slag</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tc>
                  <a:txBody>
                    <a:bodyPr/>
                    <a:lstStyle/>
                    <a:p>
                      <a:pPr algn="ctr" fontAlgn="b">
                        <a:buNone/>
                      </a:pPr>
                      <a:r>
                        <a:rPr lang="nb-NO" sz="1400" b="0" u="none" strike="noStrike">
                          <a:solidFill>
                            <a:schemeClr val="tx1"/>
                          </a:solidFill>
                          <a:effectLst/>
                        </a:rPr>
                        <a:t>3</a:t>
                      </a:r>
                      <a:endParaRPr lang="nb-NO" sz="14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642379024"/>
                  </a:ext>
                </a:extLst>
              </a:tr>
            </a:tbl>
          </a:graphicData>
        </a:graphic>
      </p:graphicFrame>
      <p:graphicFrame>
        <p:nvGraphicFramePr>
          <p:cNvPr id="8" name="Tabell 7">
            <a:extLst>
              <a:ext uri="{FF2B5EF4-FFF2-40B4-BE49-F238E27FC236}">
                <a16:creationId xmlns:a16="http://schemas.microsoft.com/office/drawing/2014/main" id="{36FC66CA-886B-5CF1-E19F-86ECDE5B47D6}"/>
              </a:ext>
            </a:extLst>
          </p:cNvPr>
          <p:cNvGraphicFramePr>
            <a:graphicFrameLocks noGrp="1"/>
          </p:cNvGraphicFramePr>
          <p:nvPr/>
        </p:nvGraphicFramePr>
        <p:xfrm>
          <a:off x="6308439" y="873055"/>
          <a:ext cx="5207001" cy="5984945"/>
        </p:xfrm>
        <a:graphic>
          <a:graphicData uri="http://schemas.openxmlformats.org/drawingml/2006/table">
            <a:tbl>
              <a:tblPr/>
              <a:tblGrid>
                <a:gridCol w="4571032">
                  <a:extLst>
                    <a:ext uri="{9D8B030D-6E8A-4147-A177-3AD203B41FA5}">
                      <a16:colId xmlns:a16="http://schemas.microsoft.com/office/drawing/2014/main" val="776874640"/>
                    </a:ext>
                  </a:extLst>
                </a:gridCol>
                <a:gridCol w="635969">
                  <a:extLst>
                    <a:ext uri="{9D8B030D-6E8A-4147-A177-3AD203B41FA5}">
                      <a16:colId xmlns:a16="http://schemas.microsoft.com/office/drawing/2014/main" val="2182322305"/>
                    </a:ext>
                  </a:extLst>
                </a:gridCol>
              </a:tblGrid>
              <a:tr h="592031">
                <a:tc>
                  <a:txBody>
                    <a:bodyPr/>
                    <a:lstStyle/>
                    <a:p>
                      <a:pPr algn="l" fontAlgn="b">
                        <a:buNone/>
                      </a:pPr>
                      <a:r>
                        <a:rPr lang="nb-NO" sz="1400" b="1" i="0" u="none" strike="noStrike">
                          <a:solidFill>
                            <a:schemeClr val="tx1"/>
                          </a:solidFill>
                          <a:effectLst/>
                          <a:latin typeface="Aptos Narrow" panose="020B0004020202020204" pitchFamily="34" charset="0"/>
                        </a:rPr>
                        <a:t>Sak</a:t>
                      </a:r>
                    </a:p>
                  </a:txBody>
                  <a:tcPr marL="9525" marR="9525" marT="9525" marB="0" anchor="b">
                    <a:lnL>
                      <a:noFill/>
                    </a:lnL>
                    <a:lnR>
                      <a:noFill/>
                    </a:lnR>
                    <a:lnT>
                      <a:noFill/>
                    </a:lnT>
                    <a:lnB>
                      <a:noFill/>
                    </a:lnB>
                    <a:noFill/>
                  </a:tcPr>
                </a:tc>
                <a:tc>
                  <a:txBody>
                    <a:bodyPr/>
                    <a:lstStyle/>
                    <a:p>
                      <a:pPr algn="ctr" fontAlgn="b">
                        <a:buNone/>
                      </a:pPr>
                      <a:r>
                        <a:rPr lang="nb-NO" sz="1400" b="1" i="0" u="none" strike="noStrike">
                          <a:solidFill>
                            <a:schemeClr val="tx1"/>
                          </a:solidFill>
                          <a:effectLst/>
                          <a:latin typeface="Aptos Narrow" panose="020B0004020202020204" pitchFamily="34" charset="0"/>
                        </a:rPr>
                        <a:t>Ant. Oppslag</a:t>
                      </a:r>
                    </a:p>
                  </a:txBody>
                  <a:tcPr marL="9525" marR="9525" marT="9525" marB="0" anchor="b">
                    <a:lnL>
                      <a:noFill/>
                    </a:lnL>
                    <a:lnR>
                      <a:noFill/>
                    </a:lnR>
                    <a:lnT>
                      <a:noFill/>
                    </a:lnT>
                    <a:lnB>
                      <a:noFill/>
                    </a:lnB>
                    <a:noFill/>
                  </a:tcPr>
                </a:tc>
                <a:extLst>
                  <a:ext uri="{0D108BD9-81ED-4DB2-BD59-A6C34878D82A}">
                    <a16:rowId xmlns:a16="http://schemas.microsoft.com/office/drawing/2014/main" val="2227386757"/>
                  </a:ext>
                </a:extLst>
              </a:tr>
              <a:tr h="302479">
                <a:tc>
                  <a:txBody>
                    <a:bodyPr/>
                    <a:lstStyle/>
                    <a:p>
                      <a:pPr algn="l" fontAlgn="b">
                        <a:buNone/>
                      </a:pPr>
                      <a:r>
                        <a:rPr lang="nb-NO" sz="1400" b="0" i="0" u="none" strike="noStrike">
                          <a:solidFill>
                            <a:schemeClr val="tx1"/>
                          </a:solidFill>
                          <a:effectLst/>
                          <a:latin typeface="Aptos Narrow" panose="020B0004020202020204" pitchFamily="34" charset="0"/>
                        </a:rPr>
                        <a:t>Pasienttransporten i Nord-Norge lever i beste velgående</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17</a:t>
                      </a:r>
                    </a:p>
                  </a:txBody>
                  <a:tcPr marL="9525" marR="9525" marT="9525" marB="0" anchor="b">
                    <a:lnL>
                      <a:noFill/>
                    </a:lnL>
                    <a:lnR>
                      <a:noFill/>
                    </a:lnR>
                    <a:lnT>
                      <a:noFill/>
                    </a:lnT>
                    <a:lnB>
                      <a:noFill/>
                    </a:lnB>
                    <a:noFill/>
                  </a:tcPr>
                </a:tc>
                <a:extLst>
                  <a:ext uri="{0D108BD9-81ED-4DB2-BD59-A6C34878D82A}">
                    <a16:rowId xmlns:a16="http://schemas.microsoft.com/office/drawing/2014/main" val="3053108925"/>
                  </a:ext>
                </a:extLst>
              </a:tr>
              <a:tr h="302479">
                <a:tc>
                  <a:txBody>
                    <a:bodyPr/>
                    <a:lstStyle/>
                    <a:p>
                      <a:pPr algn="l" fontAlgn="b">
                        <a:buNone/>
                      </a:pPr>
                      <a:r>
                        <a:rPr lang="nb-NO" sz="1400" b="0" i="0" u="none" strike="noStrike">
                          <a:solidFill>
                            <a:schemeClr val="tx1"/>
                          </a:solidFill>
                          <a:effectLst/>
                          <a:latin typeface="Aptos Narrow" panose="020B0004020202020204" pitchFamily="34" charset="0"/>
                        </a:rPr>
                        <a:t>Vi tar selvkritikk</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12</a:t>
                      </a:r>
                    </a:p>
                  </a:txBody>
                  <a:tcPr marL="9525" marR="9525" marT="9525" marB="0" anchor="b">
                    <a:lnL>
                      <a:noFill/>
                    </a:lnL>
                    <a:lnR>
                      <a:noFill/>
                    </a:lnR>
                    <a:lnT>
                      <a:noFill/>
                    </a:lnT>
                    <a:lnB>
                      <a:noFill/>
                    </a:lnB>
                    <a:noFill/>
                  </a:tcPr>
                </a:tc>
                <a:extLst>
                  <a:ext uri="{0D108BD9-81ED-4DB2-BD59-A6C34878D82A}">
                    <a16:rowId xmlns:a16="http://schemas.microsoft.com/office/drawing/2014/main" val="3812471450"/>
                  </a:ext>
                </a:extLst>
              </a:tr>
              <a:tr h="592031">
                <a:tc>
                  <a:txBody>
                    <a:bodyPr/>
                    <a:lstStyle/>
                    <a:p>
                      <a:pPr algn="l" fontAlgn="b">
                        <a:buNone/>
                      </a:pPr>
                      <a:r>
                        <a:rPr lang="nb-NO" sz="1400" b="0" i="0" u="none" strike="noStrike">
                          <a:solidFill>
                            <a:schemeClr val="tx1"/>
                          </a:solidFill>
                          <a:effectLst/>
                          <a:latin typeface="Aptos Narrow" panose="020B0004020202020204" pitchFamily="34" charset="0"/>
                        </a:rPr>
                        <a:t>13 mil drosje for 4 kilometer – slik svikter Pasientreiser Nord-Norge</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9</a:t>
                      </a:r>
                    </a:p>
                  </a:txBody>
                  <a:tcPr marL="9525" marR="9525" marT="9525" marB="0" anchor="b">
                    <a:lnL>
                      <a:noFill/>
                    </a:lnL>
                    <a:lnR>
                      <a:noFill/>
                    </a:lnR>
                    <a:lnT>
                      <a:noFill/>
                    </a:lnT>
                    <a:lnB>
                      <a:noFill/>
                    </a:lnB>
                    <a:noFill/>
                  </a:tcPr>
                </a:tc>
                <a:extLst>
                  <a:ext uri="{0D108BD9-81ED-4DB2-BD59-A6C34878D82A}">
                    <a16:rowId xmlns:a16="http://schemas.microsoft.com/office/drawing/2014/main" val="525341872"/>
                  </a:ext>
                </a:extLst>
              </a:tr>
              <a:tr h="302479">
                <a:tc>
                  <a:txBody>
                    <a:bodyPr/>
                    <a:lstStyle/>
                    <a:p>
                      <a:pPr algn="l" fontAlgn="b">
                        <a:buNone/>
                      </a:pPr>
                      <a:r>
                        <a:rPr lang="nb-NO" sz="1400" b="0" i="0" u="none" strike="noStrike">
                          <a:solidFill>
                            <a:schemeClr val="tx1"/>
                          </a:solidFill>
                          <a:effectLst/>
                          <a:latin typeface="Aptos Narrow" panose="020B0004020202020204" pitchFamily="34" charset="0"/>
                        </a:rPr>
                        <a:t>Bestefaren til Leah ble forlatt alene i regnværet: – Helt forferdelig</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7</a:t>
                      </a:r>
                    </a:p>
                  </a:txBody>
                  <a:tcPr marL="9525" marR="9525" marT="9525" marB="0" anchor="b">
                    <a:lnL>
                      <a:noFill/>
                    </a:lnL>
                    <a:lnR>
                      <a:noFill/>
                    </a:lnR>
                    <a:lnT>
                      <a:noFill/>
                    </a:lnT>
                    <a:lnB>
                      <a:noFill/>
                    </a:lnB>
                    <a:noFill/>
                  </a:tcPr>
                </a:tc>
                <a:extLst>
                  <a:ext uri="{0D108BD9-81ED-4DB2-BD59-A6C34878D82A}">
                    <a16:rowId xmlns:a16="http://schemas.microsoft.com/office/drawing/2014/main" val="2435426178"/>
                  </a:ext>
                </a:extLst>
              </a:tr>
              <a:tr h="302479">
                <a:tc>
                  <a:txBody>
                    <a:bodyPr/>
                    <a:lstStyle/>
                    <a:p>
                      <a:pPr algn="l" fontAlgn="b">
                        <a:buNone/>
                      </a:pPr>
                      <a:r>
                        <a:rPr lang="nb-NO" sz="1400" b="0" i="0" u="none" strike="noStrike">
                          <a:solidFill>
                            <a:schemeClr val="tx1"/>
                          </a:solidFill>
                          <a:effectLst/>
                          <a:latin typeface="Aptos Narrow" panose="020B0004020202020204" pitchFamily="34" charset="0"/>
                        </a:rPr>
                        <a:t>CO2 avgift rammer oss i nord</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7</a:t>
                      </a:r>
                    </a:p>
                  </a:txBody>
                  <a:tcPr marL="9525" marR="9525" marT="9525" marB="0" anchor="b">
                    <a:lnL>
                      <a:noFill/>
                    </a:lnL>
                    <a:lnR>
                      <a:noFill/>
                    </a:lnR>
                    <a:lnT>
                      <a:noFill/>
                    </a:lnT>
                    <a:lnB>
                      <a:noFill/>
                    </a:lnB>
                    <a:noFill/>
                  </a:tcPr>
                </a:tc>
                <a:extLst>
                  <a:ext uri="{0D108BD9-81ED-4DB2-BD59-A6C34878D82A}">
                    <a16:rowId xmlns:a16="http://schemas.microsoft.com/office/drawing/2014/main" val="297809673"/>
                  </a:ext>
                </a:extLst>
              </a:tr>
              <a:tr h="302479">
                <a:tc>
                  <a:txBody>
                    <a:bodyPr/>
                    <a:lstStyle/>
                    <a:p>
                      <a:pPr algn="l" fontAlgn="b">
                        <a:buNone/>
                      </a:pPr>
                      <a:r>
                        <a:rPr lang="nb-NO" sz="1400" b="0" i="0" u="none" strike="noStrike">
                          <a:solidFill>
                            <a:schemeClr val="tx1"/>
                          </a:solidFill>
                          <a:effectLst/>
                          <a:latin typeface="Aptos Narrow" panose="020B0004020202020204" pitchFamily="34" charset="0"/>
                        </a:rPr>
                        <a:t>Pasientreiser i Troms – en tjeneste på bristepunktet</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6</a:t>
                      </a:r>
                    </a:p>
                  </a:txBody>
                  <a:tcPr marL="9525" marR="9525" marT="9525" marB="0" anchor="b">
                    <a:lnL>
                      <a:noFill/>
                    </a:lnL>
                    <a:lnR>
                      <a:noFill/>
                    </a:lnR>
                    <a:lnT>
                      <a:noFill/>
                    </a:lnT>
                    <a:lnB>
                      <a:noFill/>
                    </a:lnB>
                    <a:noFill/>
                  </a:tcPr>
                </a:tc>
                <a:extLst>
                  <a:ext uri="{0D108BD9-81ED-4DB2-BD59-A6C34878D82A}">
                    <a16:rowId xmlns:a16="http://schemas.microsoft.com/office/drawing/2014/main" val="3870902635"/>
                  </a:ext>
                </a:extLst>
              </a:tr>
              <a:tr h="302479">
                <a:tc>
                  <a:txBody>
                    <a:bodyPr/>
                    <a:lstStyle/>
                    <a:p>
                      <a:pPr algn="l" fontAlgn="b">
                        <a:buNone/>
                      </a:pPr>
                      <a:r>
                        <a:rPr lang="nb-NO" sz="1400" b="0" i="0" u="none" strike="noStrike">
                          <a:solidFill>
                            <a:schemeClr val="tx1"/>
                          </a:solidFill>
                          <a:effectLst/>
                          <a:latin typeface="Aptos Narrow" panose="020B0004020202020204" pitchFamily="34" charset="0"/>
                        </a:rPr>
                        <a:t>Nytt år nye regler: Dette blir dyrere – og dette blir forbudt</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5</a:t>
                      </a:r>
                    </a:p>
                  </a:txBody>
                  <a:tcPr marL="9525" marR="9525" marT="9525" marB="0" anchor="b">
                    <a:lnL>
                      <a:noFill/>
                    </a:lnL>
                    <a:lnR>
                      <a:noFill/>
                    </a:lnR>
                    <a:lnT>
                      <a:noFill/>
                    </a:lnT>
                    <a:lnB>
                      <a:noFill/>
                    </a:lnB>
                    <a:noFill/>
                  </a:tcPr>
                </a:tc>
                <a:extLst>
                  <a:ext uri="{0D108BD9-81ED-4DB2-BD59-A6C34878D82A}">
                    <a16:rowId xmlns:a16="http://schemas.microsoft.com/office/drawing/2014/main" val="4000350960"/>
                  </a:ext>
                </a:extLst>
              </a:tr>
              <a:tr h="302479">
                <a:tc>
                  <a:txBody>
                    <a:bodyPr/>
                    <a:lstStyle/>
                    <a:p>
                      <a:pPr algn="l" fontAlgn="b">
                        <a:buNone/>
                      </a:pPr>
                      <a:r>
                        <a:rPr lang="nb-NO" sz="1400" b="0" i="0" u="none" strike="noStrike">
                          <a:solidFill>
                            <a:schemeClr val="tx1"/>
                          </a:solidFill>
                          <a:effectLst/>
                          <a:latin typeface="Aptos Narrow" panose="020B0004020202020204" pitchFamily="34" charset="0"/>
                        </a:rPr>
                        <a:t>Flytilbudet må bli bedre og billigere</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5</a:t>
                      </a:r>
                    </a:p>
                  </a:txBody>
                  <a:tcPr marL="9525" marR="9525" marT="9525" marB="0" anchor="b">
                    <a:lnL>
                      <a:noFill/>
                    </a:lnL>
                    <a:lnR>
                      <a:noFill/>
                    </a:lnR>
                    <a:lnT>
                      <a:noFill/>
                    </a:lnT>
                    <a:lnB>
                      <a:noFill/>
                    </a:lnB>
                    <a:noFill/>
                  </a:tcPr>
                </a:tc>
                <a:extLst>
                  <a:ext uri="{0D108BD9-81ED-4DB2-BD59-A6C34878D82A}">
                    <a16:rowId xmlns:a16="http://schemas.microsoft.com/office/drawing/2014/main" val="3763219688"/>
                  </a:ext>
                </a:extLst>
              </a:tr>
              <a:tr h="592031">
                <a:tc>
                  <a:txBody>
                    <a:bodyPr/>
                    <a:lstStyle/>
                    <a:p>
                      <a:pPr algn="l" fontAlgn="b">
                        <a:buNone/>
                      </a:pPr>
                      <a:r>
                        <a:rPr lang="nb-NO" sz="1400" b="0" i="0" u="none" strike="noStrike">
                          <a:solidFill>
                            <a:schemeClr val="tx1"/>
                          </a:solidFill>
                          <a:effectLst/>
                          <a:latin typeface="Aptos Narrow" panose="020B0004020202020204" pitchFamily="34" charset="0"/>
                        </a:rPr>
                        <a:t>Hva er den egentlige bakgrunnen for ønsket om å forlenge E45 til Hammerfest?</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4</a:t>
                      </a:r>
                    </a:p>
                  </a:txBody>
                  <a:tcPr marL="9525" marR="9525" marT="9525" marB="0" anchor="b">
                    <a:lnL>
                      <a:noFill/>
                    </a:lnL>
                    <a:lnR>
                      <a:noFill/>
                    </a:lnR>
                    <a:lnT>
                      <a:noFill/>
                    </a:lnT>
                    <a:lnB>
                      <a:noFill/>
                    </a:lnB>
                    <a:noFill/>
                  </a:tcPr>
                </a:tc>
                <a:extLst>
                  <a:ext uri="{0D108BD9-81ED-4DB2-BD59-A6C34878D82A}">
                    <a16:rowId xmlns:a16="http://schemas.microsoft.com/office/drawing/2014/main" val="3170375643"/>
                  </a:ext>
                </a:extLst>
              </a:tr>
              <a:tr h="302479">
                <a:tc>
                  <a:txBody>
                    <a:bodyPr/>
                    <a:lstStyle/>
                    <a:p>
                      <a:pPr algn="l" fontAlgn="b">
                        <a:buNone/>
                      </a:pPr>
                      <a:r>
                        <a:rPr lang="nb-NO" sz="1400" b="0" i="0" u="none" strike="noStrike">
                          <a:solidFill>
                            <a:schemeClr val="tx1"/>
                          </a:solidFill>
                          <a:effectLst/>
                          <a:latin typeface="Aptos Narrow" panose="020B0004020202020204" pitchFamily="34" charset="0"/>
                        </a:rPr>
                        <a:t>Når Helse Nord undergraver sine egne drosjeregler</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4</a:t>
                      </a:r>
                    </a:p>
                  </a:txBody>
                  <a:tcPr marL="9525" marR="9525" marT="9525" marB="0" anchor="b">
                    <a:lnL>
                      <a:noFill/>
                    </a:lnL>
                    <a:lnR>
                      <a:noFill/>
                    </a:lnR>
                    <a:lnT>
                      <a:noFill/>
                    </a:lnT>
                    <a:lnB>
                      <a:noFill/>
                    </a:lnB>
                    <a:noFill/>
                  </a:tcPr>
                </a:tc>
                <a:extLst>
                  <a:ext uri="{0D108BD9-81ED-4DB2-BD59-A6C34878D82A}">
                    <a16:rowId xmlns:a16="http://schemas.microsoft.com/office/drawing/2014/main" val="1243582030"/>
                  </a:ext>
                </a:extLst>
              </a:tr>
              <a:tr h="592031">
                <a:tc>
                  <a:txBody>
                    <a:bodyPr/>
                    <a:lstStyle/>
                    <a:p>
                      <a:pPr algn="l" fontAlgn="b">
                        <a:buNone/>
                      </a:pPr>
                      <a:r>
                        <a:rPr lang="nb-NO" sz="1400" b="0" i="0" u="none" strike="noStrike">
                          <a:solidFill>
                            <a:schemeClr val="tx1"/>
                          </a:solidFill>
                          <a:effectLst/>
                          <a:latin typeface="Aptos Narrow" panose="020B0004020202020204" pitchFamily="34" charset="0"/>
                        </a:rPr>
                        <a:t>Bjørg tør ikke stole på Pasientreiser lenger: – De kan ikke holde på sånn</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3</a:t>
                      </a:r>
                    </a:p>
                  </a:txBody>
                  <a:tcPr marL="9525" marR="9525" marT="9525" marB="0" anchor="b">
                    <a:lnL>
                      <a:noFill/>
                    </a:lnL>
                    <a:lnR>
                      <a:noFill/>
                    </a:lnR>
                    <a:lnT>
                      <a:noFill/>
                    </a:lnT>
                    <a:lnB>
                      <a:noFill/>
                    </a:lnB>
                    <a:noFill/>
                  </a:tcPr>
                </a:tc>
                <a:extLst>
                  <a:ext uri="{0D108BD9-81ED-4DB2-BD59-A6C34878D82A}">
                    <a16:rowId xmlns:a16="http://schemas.microsoft.com/office/drawing/2014/main" val="1250655838"/>
                  </a:ext>
                </a:extLst>
              </a:tr>
              <a:tr h="592031">
                <a:tc>
                  <a:txBody>
                    <a:bodyPr/>
                    <a:lstStyle/>
                    <a:p>
                      <a:pPr algn="l" fontAlgn="b">
                        <a:buNone/>
                      </a:pPr>
                      <a:r>
                        <a:rPr lang="nb-NO" sz="1400" b="0" i="0" u="none" strike="noStrike">
                          <a:solidFill>
                            <a:schemeClr val="tx1"/>
                          </a:solidFill>
                          <a:effectLst/>
                          <a:latin typeface="Aptos Narrow" panose="020B0004020202020204" pitchFamily="34" charset="0"/>
                        </a:rPr>
                        <a:t>Åsmund tok 3300 kroner for å hente pasient: – Kunne ha kostet under 1000</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3</a:t>
                      </a:r>
                    </a:p>
                  </a:txBody>
                  <a:tcPr marL="9525" marR="9525" marT="9525" marB="0" anchor="b">
                    <a:lnL>
                      <a:noFill/>
                    </a:lnL>
                    <a:lnR>
                      <a:noFill/>
                    </a:lnR>
                    <a:lnT>
                      <a:noFill/>
                    </a:lnT>
                    <a:lnB>
                      <a:noFill/>
                    </a:lnB>
                    <a:noFill/>
                  </a:tcPr>
                </a:tc>
                <a:extLst>
                  <a:ext uri="{0D108BD9-81ED-4DB2-BD59-A6C34878D82A}">
                    <a16:rowId xmlns:a16="http://schemas.microsoft.com/office/drawing/2014/main" val="32730656"/>
                  </a:ext>
                </a:extLst>
              </a:tr>
              <a:tr h="302479">
                <a:tc>
                  <a:txBody>
                    <a:bodyPr/>
                    <a:lstStyle/>
                    <a:p>
                      <a:pPr algn="l" fontAlgn="b">
                        <a:buNone/>
                      </a:pPr>
                      <a:r>
                        <a:rPr lang="nb-NO" sz="1400" b="0" i="0" u="none" strike="noStrike">
                          <a:solidFill>
                            <a:schemeClr val="tx1"/>
                          </a:solidFill>
                          <a:effectLst/>
                          <a:latin typeface="Aptos Narrow" panose="020B0004020202020204" pitchFamily="34" charset="0"/>
                        </a:rPr>
                        <a:t>Nord-Norge er ikke Oslo – slutt å styre oss i hjel</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3</a:t>
                      </a:r>
                    </a:p>
                  </a:txBody>
                  <a:tcPr marL="9525" marR="9525" marT="9525" marB="0" anchor="b">
                    <a:lnL>
                      <a:noFill/>
                    </a:lnL>
                    <a:lnR>
                      <a:noFill/>
                    </a:lnR>
                    <a:lnT>
                      <a:noFill/>
                    </a:lnT>
                    <a:lnB>
                      <a:noFill/>
                    </a:lnB>
                    <a:noFill/>
                  </a:tcPr>
                </a:tc>
                <a:extLst>
                  <a:ext uri="{0D108BD9-81ED-4DB2-BD59-A6C34878D82A}">
                    <a16:rowId xmlns:a16="http://schemas.microsoft.com/office/drawing/2014/main" val="20336569"/>
                  </a:ext>
                </a:extLst>
              </a:tr>
              <a:tr h="302479">
                <a:tc>
                  <a:txBody>
                    <a:bodyPr/>
                    <a:lstStyle/>
                    <a:p>
                      <a:pPr algn="l" fontAlgn="b">
                        <a:buNone/>
                      </a:pPr>
                      <a:r>
                        <a:rPr lang="nb-NO" sz="1400" b="0" i="0" u="none" strike="noStrike">
                          <a:solidFill>
                            <a:schemeClr val="tx1"/>
                          </a:solidFill>
                          <a:effectLst/>
                          <a:latin typeface="Aptos Narrow" panose="020B0004020202020204" pitchFamily="34" charset="0"/>
                        </a:rPr>
                        <a:t>Helseforetak – nok en gang</a:t>
                      </a:r>
                    </a:p>
                  </a:txBody>
                  <a:tcPr marL="9525" marR="9525" marT="9525" marB="0" anchor="b">
                    <a:lnL>
                      <a:noFill/>
                    </a:lnL>
                    <a:lnR>
                      <a:noFill/>
                    </a:lnR>
                    <a:lnT>
                      <a:noFill/>
                    </a:lnT>
                    <a:lnB>
                      <a:noFill/>
                    </a:lnB>
                    <a:noFill/>
                  </a:tcPr>
                </a:tc>
                <a:tc>
                  <a:txBody>
                    <a:bodyPr/>
                    <a:lstStyle/>
                    <a:p>
                      <a:pPr algn="ctr" fontAlgn="b">
                        <a:buNone/>
                      </a:pPr>
                      <a:r>
                        <a:rPr lang="nb-NO" sz="1400" b="0" i="0" u="none" strike="noStrike">
                          <a:solidFill>
                            <a:schemeClr val="tx1"/>
                          </a:solidFill>
                          <a:effectLst/>
                          <a:latin typeface="Aptos Narrow" panose="020B0004020202020204" pitchFamily="34" charset="0"/>
                        </a:rPr>
                        <a:t>3</a:t>
                      </a:r>
                    </a:p>
                  </a:txBody>
                  <a:tcPr marL="9525" marR="9525" marT="9525" marB="0" anchor="b">
                    <a:lnL>
                      <a:noFill/>
                    </a:lnL>
                    <a:lnR>
                      <a:noFill/>
                    </a:lnR>
                    <a:lnT>
                      <a:noFill/>
                    </a:lnT>
                    <a:lnB>
                      <a:noFill/>
                    </a:lnB>
                    <a:noFill/>
                  </a:tcPr>
                </a:tc>
                <a:extLst>
                  <a:ext uri="{0D108BD9-81ED-4DB2-BD59-A6C34878D82A}">
                    <a16:rowId xmlns:a16="http://schemas.microsoft.com/office/drawing/2014/main" val="2024815368"/>
                  </a:ext>
                </a:extLst>
              </a:tr>
            </a:tbl>
          </a:graphicData>
        </a:graphic>
      </p:graphicFrame>
    </p:spTree>
    <p:extLst>
      <p:ext uri="{BB962C8B-B14F-4D97-AF65-F5344CB8AC3E}">
        <p14:creationId xmlns:p14="http://schemas.microsoft.com/office/powerpoint/2010/main" val="2778355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150DAB8-9D25-AF84-D9CE-9F21751D6B0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B5FCFD8-138E-3E50-9B48-669DD7709A4F}"/>
              </a:ext>
            </a:extLst>
          </p:cNvPr>
          <p:cNvSpPr>
            <a:spLocks noGrp="1"/>
          </p:cNvSpPr>
          <p:nvPr>
            <p:ph type="ctrTitle"/>
          </p:nvPr>
        </p:nvSpPr>
        <p:spPr>
          <a:xfrm>
            <a:off x="557841" y="483015"/>
            <a:ext cx="6537226" cy="774700"/>
          </a:xfrm>
        </p:spPr>
        <p:txBody>
          <a:bodyPr anchor="b">
            <a:normAutofit/>
          </a:bodyPr>
          <a:lstStyle/>
          <a:p>
            <a:r>
              <a:rPr lang="nb-NO" sz="3200">
                <a:latin typeface="Calibri"/>
                <a:ea typeface="Calibri"/>
                <a:cs typeface="Calibri"/>
              </a:rPr>
              <a:t>Størst omtale i november</a:t>
            </a:r>
            <a:endParaRPr lang="nb-NO" sz="3200"/>
          </a:p>
        </p:txBody>
      </p:sp>
      <p:sp>
        <p:nvSpPr>
          <p:cNvPr id="3" name="Undertittel 2">
            <a:extLst>
              <a:ext uri="{FF2B5EF4-FFF2-40B4-BE49-F238E27FC236}">
                <a16:creationId xmlns:a16="http://schemas.microsoft.com/office/drawing/2014/main" id="{36C98FF4-E2CF-8B11-BDC7-00FEC080AA91}"/>
              </a:ext>
            </a:extLst>
          </p:cNvPr>
          <p:cNvSpPr>
            <a:spLocks noGrp="1"/>
          </p:cNvSpPr>
          <p:nvPr>
            <p:ph type="subTitle" idx="1"/>
          </p:nvPr>
        </p:nvSpPr>
        <p:spPr>
          <a:xfrm>
            <a:off x="197519" y="2462876"/>
            <a:ext cx="5769690" cy="3365454"/>
          </a:xfrm>
        </p:spPr>
        <p:txBody>
          <a:bodyPr vert="horz" lIns="91440" tIns="45720" rIns="91440" bIns="45720" rtlCol="0" anchor="t">
            <a:normAutofit/>
          </a:bodyPr>
          <a:lstStyle/>
          <a:p>
            <a:r>
              <a:rPr lang="nb-NO" sz="1400"/>
              <a:t>Det handler ikke om enkelthendelser, misnøye eller tilfeldige feil. Det handler om systemsvikt, og konsekvensene rammer både pasienter og lokalsamfunn.</a:t>
            </a:r>
          </a:p>
          <a:p>
            <a:r>
              <a:rPr lang="nb-NO" sz="1400"/>
              <a:t>Den siste tiden har vi hørt historier om nyopererte eldre som må vente i timevis på transport, settes i elbiler som verken har rekkevidde eller varme, og som må reise gjennom vinterfjellet om natten uten trygghet.</a:t>
            </a:r>
          </a:p>
          <a:p>
            <a:r>
              <a:rPr lang="nb-NO" sz="1400"/>
              <a:t>Vi har sett pasienter som mister behandlinger fordi transporten ikke kommer, og vi har sett sjåfører bli presset inn i umulige arbeidsforhold. Dette er ikke bare uprofesjonelt. Det er uforsvarlig.</a:t>
            </a:r>
          </a:p>
          <a:p>
            <a:r>
              <a:rPr lang="nb-NO" sz="1400"/>
              <a:t>Samtidig legges små taxiselskaper i distriktene ned. De som i flere tiår har levert trygg, lokal beredskap året rundt – i uvær, snørasfare, kulde og lange avstander – mister nå anbud til selskaper som ikke har biler eller sjåfører i området.</a:t>
            </a:r>
          </a:p>
          <a:p>
            <a:r>
              <a:rPr lang="nb-NO" sz="1400">
                <a:hlinkClick r:id="rId2"/>
              </a:rPr>
              <a:t>Les hele saken her.</a:t>
            </a:r>
            <a:endParaRPr lang="nb-NO" sz="1400"/>
          </a:p>
        </p:txBody>
      </p:sp>
      <p:sp>
        <p:nvSpPr>
          <p:cNvPr id="5" name="Plassholder for bilde 4">
            <a:extLst>
              <a:ext uri="{FF2B5EF4-FFF2-40B4-BE49-F238E27FC236}">
                <a16:creationId xmlns:a16="http://schemas.microsoft.com/office/drawing/2014/main" id="{698DF806-A678-A4D2-E480-782651B9DE82}"/>
              </a:ext>
            </a:extLst>
          </p:cNvPr>
          <p:cNvSpPr>
            <a:spLocks noGrp="1"/>
          </p:cNvSpPr>
          <p:nvPr>
            <p:ph type="pic" sz="quarter" idx="10"/>
          </p:nvPr>
        </p:nvSpPr>
        <p:spPr/>
        <p:txBody>
          <a:bodyPr/>
          <a:lstStyle/>
          <a:p>
            <a:endParaRPr lang="nb-NO"/>
          </a:p>
        </p:txBody>
      </p:sp>
      <p:pic>
        <p:nvPicPr>
          <p:cNvPr id="8" name="Bilde 7">
            <a:extLst>
              <a:ext uri="{FF2B5EF4-FFF2-40B4-BE49-F238E27FC236}">
                <a16:creationId xmlns:a16="http://schemas.microsoft.com/office/drawing/2014/main" id="{1C647F79-CC3D-73C8-D862-CF463080080C}"/>
              </a:ext>
            </a:extLst>
          </p:cNvPr>
          <p:cNvPicPr>
            <a:picLocks noChangeAspect="1"/>
          </p:cNvPicPr>
          <p:nvPr/>
        </p:nvPicPr>
        <p:blipFill>
          <a:blip r:embed="rId3"/>
          <a:stretch>
            <a:fillRect/>
          </a:stretch>
        </p:blipFill>
        <p:spPr>
          <a:xfrm>
            <a:off x="6168613" y="175491"/>
            <a:ext cx="6023387" cy="6858000"/>
          </a:xfrm>
          <a:prstGeom prst="rect">
            <a:avLst/>
          </a:prstGeom>
        </p:spPr>
      </p:pic>
    </p:spTree>
    <p:extLst>
      <p:ext uri="{BB962C8B-B14F-4D97-AF65-F5344CB8AC3E}">
        <p14:creationId xmlns:p14="http://schemas.microsoft.com/office/powerpoint/2010/main" val="4226071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5E5736-D295-4D1A-259B-79F776FC8399}"/>
              </a:ext>
            </a:extLst>
          </p:cNvPr>
          <p:cNvSpPr>
            <a:spLocks noGrp="1"/>
          </p:cNvSpPr>
          <p:nvPr>
            <p:ph type="title"/>
          </p:nvPr>
        </p:nvSpPr>
        <p:spPr/>
        <p:txBody>
          <a:bodyPr/>
          <a:lstStyle/>
          <a:p>
            <a:r>
              <a:rPr lang="nb-NO"/>
              <a:t>Andre saker med stor spredning i november</a:t>
            </a:r>
          </a:p>
        </p:txBody>
      </p:sp>
      <p:sp>
        <p:nvSpPr>
          <p:cNvPr id="3" name="Plassholder for innhold 2">
            <a:extLst>
              <a:ext uri="{FF2B5EF4-FFF2-40B4-BE49-F238E27FC236}">
                <a16:creationId xmlns:a16="http://schemas.microsoft.com/office/drawing/2014/main" id="{F44D1E09-2CF9-C425-2131-3A3A2C5DA882}"/>
              </a:ext>
            </a:extLst>
          </p:cNvPr>
          <p:cNvSpPr>
            <a:spLocks noGrp="1"/>
          </p:cNvSpPr>
          <p:nvPr>
            <p:ph idx="1"/>
          </p:nvPr>
        </p:nvSpPr>
        <p:spPr>
          <a:xfrm>
            <a:off x="695074" y="5351831"/>
            <a:ext cx="4735569" cy="1037818"/>
          </a:xfrm>
        </p:spPr>
        <p:txBody>
          <a:bodyPr>
            <a:noAutofit/>
          </a:bodyPr>
          <a:lstStyle/>
          <a:p>
            <a:pPr marL="0" indent="0">
              <a:buNone/>
            </a:pPr>
            <a:r>
              <a:rPr lang="nb-NO" sz="1400"/>
              <a:t>Taxinæringen er blitt demontert. FOT-ruter, kollektivtilbud og </a:t>
            </a:r>
            <a:r>
              <a:rPr lang="nb-NO" sz="1400" err="1"/>
              <a:t>pasientreiser</a:t>
            </a:r>
            <a:r>
              <a:rPr lang="nb-NO" sz="1400"/>
              <a:t> må derfor sees som en del av helsetjenesten – ikke bare som samferdsel. </a:t>
            </a:r>
          </a:p>
        </p:txBody>
      </p:sp>
      <p:pic>
        <p:nvPicPr>
          <p:cNvPr id="5" name="Bilde 4">
            <a:extLst>
              <a:ext uri="{FF2B5EF4-FFF2-40B4-BE49-F238E27FC236}">
                <a16:creationId xmlns:a16="http://schemas.microsoft.com/office/drawing/2014/main" id="{1B2427B3-6534-9436-114D-6B91AB5C89DD}"/>
              </a:ext>
            </a:extLst>
          </p:cNvPr>
          <p:cNvPicPr>
            <a:picLocks noChangeAspect="1"/>
          </p:cNvPicPr>
          <p:nvPr/>
        </p:nvPicPr>
        <p:blipFill>
          <a:blip r:embed="rId3"/>
          <a:stretch>
            <a:fillRect/>
          </a:stretch>
        </p:blipFill>
        <p:spPr>
          <a:xfrm>
            <a:off x="838199" y="1825625"/>
            <a:ext cx="4198713" cy="3391268"/>
          </a:xfrm>
          <a:prstGeom prst="rect">
            <a:avLst/>
          </a:prstGeom>
          <a:ln>
            <a:noFill/>
          </a:ln>
          <a:effectLst>
            <a:outerShdw blurRad="292100" dist="139700" dir="2700000" algn="tl" rotWithShape="0">
              <a:srgbClr val="333333">
                <a:alpha val="65000"/>
              </a:srgbClr>
            </a:outerShdw>
          </a:effectLst>
        </p:spPr>
      </p:pic>
      <p:sp>
        <p:nvSpPr>
          <p:cNvPr id="8" name="Plassholder for innhold 2">
            <a:extLst>
              <a:ext uri="{FF2B5EF4-FFF2-40B4-BE49-F238E27FC236}">
                <a16:creationId xmlns:a16="http://schemas.microsoft.com/office/drawing/2014/main" id="{E31BE7BE-C252-131C-8E56-5D5A1FFE187D}"/>
              </a:ext>
            </a:extLst>
          </p:cNvPr>
          <p:cNvSpPr txBox="1">
            <a:spLocks/>
          </p:cNvSpPr>
          <p:nvPr/>
        </p:nvSpPr>
        <p:spPr>
          <a:xfrm>
            <a:off x="5813492" y="5677459"/>
            <a:ext cx="5159308" cy="10378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a:t>FLYPLASSANE INNGÅR i den operative beredskapen til Helse Førde. Dei vert nytta til </a:t>
            </a:r>
            <a:r>
              <a:rPr lang="nb-NO" sz="1400" err="1"/>
              <a:t>pasienttransport</a:t>
            </a:r>
            <a:r>
              <a:rPr lang="nb-NO" sz="1400"/>
              <a:t>, </a:t>
            </a:r>
            <a:r>
              <a:rPr lang="nb-NO" sz="1400" err="1"/>
              <a:t>ambulanseflygingar</a:t>
            </a:r>
            <a:r>
              <a:rPr lang="nb-NO" sz="1400"/>
              <a:t>, transport av helsepersonell og utstyr</a:t>
            </a:r>
          </a:p>
        </p:txBody>
      </p:sp>
      <p:pic>
        <p:nvPicPr>
          <p:cNvPr id="10" name="Bilde 9">
            <a:extLst>
              <a:ext uri="{FF2B5EF4-FFF2-40B4-BE49-F238E27FC236}">
                <a16:creationId xmlns:a16="http://schemas.microsoft.com/office/drawing/2014/main" id="{4F5D8535-478A-44CF-EF02-CA74862C609B}"/>
              </a:ext>
            </a:extLst>
          </p:cNvPr>
          <p:cNvPicPr>
            <a:picLocks noChangeAspect="1"/>
          </p:cNvPicPr>
          <p:nvPr/>
        </p:nvPicPr>
        <p:blipFill>
          <a:blip r:embed="rId4"/>
          <a:stretch>
            <a:fillRect/>
          </a:stretch>
        </p:blipFill>
        <p:spPr>
          <a:xfrm>
            <a:off x="6380801" y="1337970"/>
            <a:ext cx="3600953" cy="41820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7848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4539ECB5-ADD5-F786-C3D1-06A9DDFCFFD1}"/>
              </a:ext>
            </a:extLst>
          </p:cNvPr>
          <p:cNvPicPr>
            <a:picLocks noChangeAspect="1"/>
          </p:cNvPicPr>
          <p:nvPr/>
        </p:nvPicPr>
        <p:blipFill>
          <a:blip r:embed="rId2"/>
          <a:stretch>
            <a:fillRect/>
          </a:stretch>
        </p:blipFill>
        <p:spPr>
          <a:xfrm>
            <a:off x="7503026" y="0"/>
            <a:ext cx="4778237" cy="6858000"/>
          </a:xfrm>
          <a:prstGeom prst="rect">
            <a:avLst/>
          </a:prstGeom>
        </p:spPr>
      </p:pic>
      <p:sp>
        <p:nvSpPr>
          <p:cNvPr id="2" name="Tittel 1">
            <a:extLst>
              <a:ext uri="{FF2B5EF4-FFF2-40B4-BE49-F238E27FC236}">
                <a16:creationId xmlns:a16="http://schemas.microsoft.com/office/drawing/2014/main" id="{70190B9B-FB2B-DBCA-D9D3-3B54F104FFA9}"/>
              </a:ext>
            </a:extLst>
          </p:cNvPr>
          <p:cNvSpPr>
            <a:spLocks noGrp="1"/>
          </p:cNvSpPr>
          <p:nvPr>
            <p:ph type="ctrTitle"/>
          </p:nvPr>
        </p:nvSpPr>
        <p:spPr>
          <a:xfrm>
            <a:off x="557841" y="483015"/>
            <a:ext cx="6537226" cy="774700"/>
          </a:xfrm>
        </p:spPr>
        <p:txBody>
          <a:bodyPr anchor="b">
            <a:normAutofit/>
          </a:bodyPr>
          <a:lstStyle/>
          <a:p>
            <a:r>
              <a:rPr lang="nb-NO" sz="3200">
                <a:latin typeface="Calibri"/>
                <a:ea typeface="Calibri"/>
                <a:cs typeface="Calibri"/>
              </a:rPr>
              <a:t>Størst omtale i desember</a:t>
            </a:r>
            <a:endParaRPr lang="nb-NO" sz="3200"/>
          </a:p>
        </p:txBody>
      </p:sp>
      <p:sp>
        <p:nvSpPr>
          <p:cNvPr id="3" name="Undertittel 2">
            <a:extLst>
              <a:ext uri="{FF2B5EF4-FFF2-40B4-BE49-F238E27FC236}">
                <a16:creationId xmlns:a16="http://schemas.microsoft.com/office/drawing/2014/main" id="{9D03DD4A-B640-5F89-B889-451231C8952C}"/>
              </a:ext>
            </a:extLst>
          </p:cNvPr>
          <p:cNvSpPr>
            <a:spLocks noGrp="1"/>
          </p:cNvSpPr>
          <p:nvPr>
            <p:ph type="subTitle" idx="1"/>
          </p:nvPr>
        </p:nvSpPr>
        <p:spPr>
          <a:xfrm>
            <a:off x="669128" y="2180213"/>
            <a:ext cx="5769690" cy="4194772"/>
          </a:xfrm>
        </p:spPr>
        <p:txBody>
          <a:bodyPr vert="horz" lIns="91440" tIns="45720" rIns="91440" bIns="45720" rtlCol="0" anchor="t">
            <a:normAutofit/>
          </a:bodyPr>
          <a:lstStyle/>
          <a:p>
            <a:r>
              <a:rPr lang="nb-NO" sz="1500"/>
              <a:t>Helseforetakene er ansvarlig for å yte reisestøtte til pasientene som reiser til og fra behandling i spesialisthelsetjenesten. </a:t>
            </a:r>
            <a:br>
              <a:rPr lang="nb-NO" sz="1500"/>
            </a:br>
            <a:br>
              <a:rPr lang="nb-NO" sz="1500"/>
            </a:br>
            <a:r>
              <a:rPr lang="nb-NO" sz="1500"/>
              <a:t>Plikten er i utgangspunktet å refundere pasientenes utlegg, og slik sikre pasientenes rettigheter. </a:t>
            </a:r>
            <a:br>
              <a:rPr lang="nb-NO" sz="1500"/>
            </a:br>
            <a:br>
              <a:rPr lang="nb-NO" sz="1500"/>
            </a:br>
            <a:r>
              <a:rPr lang="nb-NO" sz="1500"/>
              <a:t>Vi har store avstander, og reiseutgiftene for pasientene kan bli betydelige. </a:t>
            </a:r>
            <a:br>
              <a:rPr lang="nb-NO" sz="1500"/>
            </a:br>
            <a:br>
              <a:rPr lang="nb-NO" sz="1500"/>
            </a:br>
            <a:r>
              <a:rPr lang="nb-NO" sz="1500"/>
              <a:t>Foretakene har derfor etablert et tilbud til pasienter som trenger det mest, slik at de slipper å organisere reisene selv, og unngår store personlige utgifter som refunderes i ettertid. </a:t>
            </a:r>
            <a:br>
              <a:rPr lang="nb-NO" sz="1500"/>
            </a:br>
            <a:br>
              <a:rPr lang="nb-NO" sz="1500"/>
            </a:br>
            <a:r>
              <a:rPr lang="nb-NO" sz="1500"/>
              <a:t>For å lykkes med denne ordningen innen drosjetransport, er Helse Nord avhengig av at det i alle kommuner finnes leverandører som ønsker å ha en avtale med helseforetaket.</a:t>
            </a:r>
            <a:endParaRPr lang="nb-NO" sz="1500">
              <a:latin typeface="Calibri"/>
              <a:ea typeface="Calibri"/>
              <a:cs typeface="Calibri"/>
              <a:hlinkClick r:id="rId3"/>
            </a:endParaRPr>
          </a:p>
          <a:p>
            <a:endParaRPr lang="nb-NO" sz="1600">
              <a:latin typeface="Calibri"/>
              <a:ea typeface="Calibri"/>
              <a:cs typeface="Calibri"/>
            </a:endParaRPr>
          </a:p>
        </p:txBody>
      </p:sp>
    </p:spTree>
    <p:extLst>
      <p:ext uri="{BB962C8B-B14F-4D97-AF65-F5344CB8AC3E}">
        <p14:creationId xmlns:p14="http://schemas.microsoft.com/office/powerpoint/2010/main" val="20844427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117EDC-F481-C70D-D76F-93E2121DB72A}"/>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3200" b="1" kern="1200">
                <a:solidFill>
                  <a:srgbClr val="003087"/>
                </a:solidFill>
                <a:latin typeface="Calibri" panose="020F0502020204030204" pitchFamily="34" charset="0"/>
                <a:ea typeface="Calibri" panose="020F0502020204030204" pitchFamily="34" charset="0"/>
                <a:cs typeface="Calibri" panose="020F0502020204030204" pitchFamily="34" charset="0"/>
              </a:defRPr>
            </a:lvl1pPr>
          </a:lstStyle>
          <a:p>
            <a:r>
              <a:rPr lang="nb-NO"/>
              <a:t>Andre saker med stor spredning i desember</a:t>
            </a:r>
          </a:p>
        </p:txBody>
      </p:sp>
      <p:sp>
        <p:nvSpPr>
          <p:cNvPr id="4" name="Plassholder for innhold 2">
            <a:extLst>
              <a:ext uri="{FF2B5EF4-FFF2-40B4-BE49-F238E27FC236}">
                <a16:creationId xmlns:a16="http://schemas.microsoft.com/office/drawing/2014/main" id="{B7DFCF01-90A6-6BCF-F74A-1B581807B8D7}"/>
              </a:ext>
            </a:extLst>
          </p:cNvPr>
          <p:cNvSpPr txBox="1">
            <a:spLocks/>
          </p:cNvSpPr>
          <p:nvPr/>
        </p:nvSpPr>
        <p:spPr>
          <a:xfrm>
            <a:off x="695074" y="5685782"/>
            <a:ext cx="4735569" cy="10378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400"/>
              <a:t>I </a:t>
            </a:r>
            <a:r>
              <a:rPr lang="nb-NO" sz="1400" err="1"/>
              <a:t>UNNs</a:t>
            </a:r>
            <a:r>
              <a:rPr lang="nb-NO" sz="1400"/>
              <a:t> nedslagsfelt bruker vi en halv milliard kroner på drosjetransport over fire år. Det er klart at vi må bruke de pengene på en fornuftig måte, slik at mest mulig går til pasientbehandling.</a:t>
            </a:r>
          </a:p>
        </p:txBody>
      </p:sp>
      <p:sp>
        <p:nvSpPr>
          <p:cNvPr id="6" name="Plassholder for innhold 2">
            <a:extLst>
              <a:ext uri="{FF2B5EF4-FFF2-40B4-BE49-F238E27FC236}">
                <a16:creationId xmlns:a16="http://schemas.microsoft.com/office/drawing/2014/main" id="{175FD7E5-FB32-B48C-089F-3C93B16D5FC1}"/>
              </a:ext>
            </a:extLst>
          </p:cNvPr>
          <p:cNvSpPr txBox="1">
            <a:spLocks/>
          </p:cNvSpPr>
          <p:nvPr/>
        </p:nvSpPr>
        <p:spPr>
          <a:xfrm>
            <a:off x="5430643" y="5685782"/>
            <a:ext cx="5683434" cy="10378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a:t>Nord-Norge trenger ikke flere skjema og nye retningslinjer. Det trengs politisk styring som gir rom for lokalt skjønn, reell forståelse for geografi og infrastruktur – og beslutninger basert på pasientens faktiske situasjon. Likeverdig helsetilgang betyr ikke like løsninger. Det betyr løsninger som fungerer der folk bor.</a:t>
            </a:r>
          </a:p>
        </p:txBody>
      </p:sp>
      <p:pic>
        <p:nvPicPr>
          <p:cNvPr id="10" name="Bilde 9">
            <a:extLst>
              <a:ext uri="{FF2B5EF4-FFF2-40B4-BE49-F238E27FC236}">
                <a16:creationId xmlns:a16="http://schemas.microsoft.com/office/drawing/2014/main" id="{35ADD5CF-61C6-60C8-03B4-66EACCFD1C33}"/>
              </a:ext>
            </a:extLst>
          </p:cNvPr>
          <p:cNvPicPr>
            <a:picLocks noChangeAspect="1"/>
          </p:cNvPicPr>
          <p:nvPr/>
        </p:nvPicPr>
        <p:blipFill>
          <a:blip r:embed="rId2"/>
          <a:stretch>
            <a:fillRect/>
          </a:stretch>
        </p:blipFill>
        <p:spPr>
          <a:xfrm>
            <a:off x="838200" y="1112210"/>
            <a:ext cx="4114919" cy="4395907"/>
          </a:xfrm>
          <a:prstGeom prst="rect">
            <a:avLst/>
          </a:prstGeom>
          <a:ln>
            <a:noFill/>
          </a:ln>
          <a:effectLst>
            <a:outerShdw blurRad="292100" dist="139700" dir="2700000" algn="tl" rotWithShape="0">
              <a:srgbClr val="333333">
                <a:alpha val="65000"/>
              </a:srgbClr>
            </a:outerShdw>
          </a:effectLst>
        </p:spPr>
      </p:pic>
      <p:pic>
        <p:nvPicPr>
          <p:cNvPr id="12" name="Bilde 11">
            <a:extLst>
              <a:ext uri="{FF2B5EF4-FFF2-40B4-BE49-F238E27FC236}">
                <a16:creationId xmlns:a16="http://schemas.microsoft.com/office/drawing/2014/main" id="{FC53191E-2EC0-DD0D-83F7-FFF18E89E487}"/>
              </a:ext>
            </a:extLst>
          </p:cNvPr>
          <p:cNvPicPr>
            <a:picLocks noChangeAspect="1"/>
          </p:cNvPicPr>
          <p:nvPr/>
        </p:nvPicPr>
        <p:blipFill>
          <a:blip r:embed="rId3"/>
          <a:stretch>
            <a:fillRect/>
          </a:stretch>
        </p:blipFill>
        <p:spPr>
          <a:xfrm>
            <a:off x="5263691" y="1638912"/>
            <a:ext cx="6411038" cy="37045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3646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2D4B-CBD0-4CF6-5824-4D263D6ED2D1}"/>
              </a:ext>
            </a:extLst>
          </p:cNvPr>
          <p:cNvSpPr>
            <a:spLocks noGrp="1"/>
          </p:cNvSpPr>
          <p:nvPr>
            <p:ph type="title"/>
          </p:nvPr>
        </p:nvSpPr>
        <p:spPr/>
        <p:txBody>
          <a:bodyPr/>
          <a:lstStyle/>
          <a:p>
            <a:r>
              <a:rPr lang="en-US">
                <a:latin typeface="Calibri"/>
                <a:ea typeface="Calibri"/>
                <a:cs typeface="Calibri"/>
              </a:rPr>
              <a:t>13-2026 </a:t>
            </a:r>
            <a:r>
              <a:rPr lang="en-US" err="1">
                <a:latin typeface="Calibri"/>
                <a:ea typeface="Calibri"/>
                <a:cs typeface="Calibri"/>
              </a:rPr>
              <a:t>Helsenorge</a:t>
            </a:r>
            <a:r>
              <a:rPr lang="en-US">
                <a:latin typeface="Calibri"/>
                <a:ea typeface="Calibri"/>
                <a:cs typeface="Calibri"/>
              </a:rPr>
              <a:t> 2025 </a:t>
            </a:r>
          </a:p>
        </p:txBody>
      </p:sp>
    </p:spTree>
    <p:extLst>
      <p:ext uri="{BB962C8B-B14F-4D97-AF65-F5344CB8AC3E}">
        <p14:creationId xmlns:p14="http://schemas.microsoft.com/office/powerpoint/2010/main" val="2778014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A2B1D-376D-FAF3-FFD3-DC93E06044B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C29AEA2-1960-1639-AC93-AD14A3F243FC}"/>
              </a:ext>
            </a:extLst>
          </p:cNvPr>
          <p:cNvSpPr>
            <a:spLocks noGrp="1"/>
          </p:cNvSpPr>
          <p:nvPr>
            <p:ph type="title"/>
          </p:nvPr>
        </p:nvSpPr>
        <p:spPr/>
        <p:txBody>
          <a:bodyPr/>
          <a:lstStyle/>
          <a:p>
            <a:r>
              <a:rPr lang="nb-NO"/>
              <a:t>Saksbehandlingstider og automatisering i 2025</a:t>
            </a:r>
          </a:p>
        </p:txBody>
      </p:sp>
      <p:grpSp>
        <p:nvGrpSpPr>
          <p:cNvPr id="5" name="Group 4">
            <a:extLst>
              <a:ext uri="{FF2B5EF4-FFF2-40B4-BE49-F238E27FC236}">
                <a16:creationId xmlns:a16="http://schemas.microsoft.com/office/drawing/2014/main" id="{418A84B7-6D28-6B88-591F-7EB21CF2D453}"/>
              </a:ext>
            </a:extLst>
          </p:cNvPr>
          <p:cNvGrpSpPr/>
          <p:nvPr/>
        </p:nvGrpSpPr>
        <p:grpSpPr>
          <a:xfrm>
            <a:off x="6096000" y="4703931"/>
            <a:ext cx="4073127" cy="1569824"/>
            <a:chOff x="838200" y="4618206"/>
            <a:chExt cx="3015852" cy="1226924"/>
          </a:xfrm>
        </p:grpSpPr>
        <p:pic>
          <p:nvPicPr>
            <p:cNvPr id="10" name="Bilde 9">
              <a:extLst>
                <a:ext uri="{FF2B5EF4-FFF2-40B4-BE49-F238E27FC236}">
                  <a16:creationId xmlns:a16="http://schemas.microsoft.com/office/drawing/2014/main" id="{A1B1967F-CF56-F1C1-7189-4E44D08D0FF4}"/>
                </a:ext>
              </a:extLst>
            </p:cNvPr>
            <p:cNvPicPr>
              <a:picLocks noChangeAspect="1"/>
            </p:cNvPicPr>
            <p:nvPr/>
          </p:nvPicPr>
          <p:blipFill>
            <a:blip r:embed="rId3"/>
            <a:srcRect l="-400" t="-10075" r="84245"/>
            <a:stretch>
              <a:fillRect/>
            </a:stretch>
          </p:blipFill>
          <p:spPr>
            <a:xfrm>
              <a:off x="838200" y="4618206"/>
              <a:ext cx="1660069" cy="1226924"/>
            </a:xfrm>
            <a:prstGeom prst="rect">
              <a:avLst/>
            </a:prstGeom>
          </p:spPr>
        </p:pic>
        <p:pic>
          <p:nvPicPr>
            <p:cNvPr id="6" name="Bilde 5">
              <a:extLst>
                <a:ext uri="{FF2B5EF4-FFF2-40B4-BE49-F238E27FC236}">
                  <a16:creationId xmlns:a16="http://schemas.microsoft.com/office/drawing/2014/main" id="{0A90D29B-9547-3405-9D4E-C27D7FA96EB3}"/>
                </a:ext>
              </a:extLst>
            </p:cNvPr>
            <p:cNvPicPr>
              <a:picLocks noChangeAspect="1"/>
            </p:cNvPicPr>
            <p:nvPr/>
          </p:nvPicPr>
          <p:blipFill>
            <a:blip r:embed="rId4"/>
            <a:srcRect l="9526"/>
            <a:stretch>
              <a:fillRect/>
            </a:stretch>
          </p:blipFill>
          <p:spPr>
            <a:xfrm>
              <a:off x="3180148" y="4904971"/>
              <a:ext cx="673904" cy="856034"/>
            </a:xfrm>
            <a:prstGeom prst="rect">
              <a:avLst/>
            </a:prstGeom>
          </p:spPr>
        </p:pic>
        <p:pic>
          <p:nvPicPr>
            <p:cNvPr id="3" name="Bilde 9">
              <a:extLst>
                <a:ext uri="{FF2B5EF4-FFF2-40B4-BE49-F238E27FC236}">
                  <a16:creationId xmlns:a16="http://schemas.microsoft.com/office/drawing/2014/main" id="{222C2229-12A8-24E6-75D4-041ED87F8FE9}"/>
                </a:ext>
              </a:extLst>
            </p:cNvPr>
            <p:cNvPicPr>
              <a:picLocks noChangeAspect="1"/>
            </p:cNvPicPr>
            <p:nvPr/>
          </p:nvPicPr>
          <p:blipFill>
            <a:blip r:embed="rId3"/>
            <a:srcRect l="92834" r="493"/>
            <a:stretch>
              <a:fillRect/>
            </a:stretch>
          </p:blipFill>
          <p:spPr>
            <a:xfrm>
              <a:off x="2495550" y="4730479"/>
              <a:ext cx="685682" cy="1114630"/>
            </a:xfrm>
            <a:prstGeom prst="rect">
              <a:avLst/>
            </a:prstGeom>
          </p:spPr>
        </p:pic>
      </p:grpSp>
      <p:grpSp>
        <p:nvGrpSpPr>
          <p:cNvPr id="13" name="Group 12">
            <a:extLst>
              <a:ext uri="{FF2B5EF4-FFF2-40B4-BE49-F238E27FC236}">
                <a16:creationId xmlns:a16="http://schemas.microsoft.com/office/drawing/2014/main" id="{F18BA9DD-B01B-9E89-8457-A9CF48CDC6C8}"/>
              </a:ext>
            </a:extLst>
          </p:cNvPr>
          <p:cNvGrpSpPr/>
          <p:nvPr/>
        </p:nvGrpSpPr>
        <p:grpSpPr>
          <a:xfrm>
            <a:off x="838200" y="1978444"/>
            <a:ext cx="4866831" cy="4296220"/>
            <a:chOff x="838200" y="1483144"/>
            <a:chExt cx="3276156" cy="3191320"/>
          </a:xfrm>
        </p:grpSpPr>
        <p:pic>
          <p:nvPicPr>
            <p:cNvPr id="7" name="Bilde 6">
              <a:extLst>
                <a:ext uri="{FF2B5EF4-FFF2-40B4-BE49-F238E27FC236}">
                  <a16:creationId xmlns:a16="http://schemas.microsoft.com/office/drawing/2014/main" id="{0EE5956B-195A-DA15-EA5E-1EF0B10DEF2E}"/>
                </a:ext>
              </a:extLst>
            </p:cNvPr>
            <p:cNvPicPr>
              <a:picLocks noChangeAspect="1"/>
            </p:cNvPicPr>
            <p:nvPr/>
          </p:nvPicPr>
          <p:blipFill>
            <a:blip r:embed="rId5"/>
            <a:srcRect r="81533" b="1749"/>
            <a:stretch>
              <a:fillRect/>
            </a:stretch>
          </p:blipFill>
          <p:spPr>
            <a:xfrm>
              <a:off x="838200" y="1483144"/>
              <a:ext cx="1905274" cy="3135501"/>
            </a:xfrm>
            <a:prstGeom prst="rect">
              <a:avLst/>
            </a:prstGeom>
            <a:ln>
              <a:noFill/>
            </a:ln>
          </p:spPr>
        </p:pic>
        <p:pic>
          <p:nvPicPr>
            <p:cNvPr id="4" name="Bilde 3">
              <a:extLst>
                <a:ext uri="{FF2B5EF4-FFF2-40B4-BE49-F238E27FC236}">
                  <a16:creationId xmlns:a16="http://schemas.microsoft.com/office/drawing/2014/main" id="{121B96DF-C9B4-E053-3E79-DAC654AD38E0}"/>
                </a:ext>
              </a:extLst>
            </p:cNvPr>
            <p:cNvPicPr>
              <a:picLocks noChangeAspect="1"/>
            </p:cNvPicPr>
            <p:nvPr/>
          </p:nvPicPr>
          <p:blipFill>
            <a:blip r:embed="rId6"/>
            <a:stretch>
              <a:fillRect/>
            </a:stretch>
          </p:blipFill>
          <p:spPr>
            <a:xfrm>
              <a:off x="3402263" y="1608306"/>
              <a:ext cx="712093" cy="3015575"/>
            </a:xfrm>
            <a:prstGeom prst="rect">
              <a:avLst/>
            </a:prstGeom>
          </p:spPr>
        </p:pic>
        <p:pic>
          <p:nvPicPr>
            <p:cNvPr id="12" name="Bilde 6">
              <a:extLst>
                <a:ext uri="{FF2B5EF4-FFF2-40B4-BE49-F238E27FC236}">
                  <a16:creationId xmlns:a16="http://schemas.microsoft.com/office/drawing/2014/main" id="{178C70A2-2608-45E3-AFA8-3521B0FAF1BE}"/>
                </a:ext>
              </a:extLst>
            </p:cNvPr>
            <p:cNvPicPr>
              <a:picLocks noChangeAspect="1"/>
            </p:cNvPicPr>
            <p:nvPr/>
          </p:nvPicPr>
          <p:blipFill>
            <a:blip r:embed="rId5"/>
            <a:srcRect l="92428"/>
            <a:stretch>
              <a:fillRect/>
            </a:stretch>
          </p:blipFill>
          <p:spPr>
            <a:xfrm>
              <a:off x="2657475" y="1483144"/>
              <a:ext cx="781163" cy="3191320"/>
            </a:xfrm>
            <a:prstGeom prst="rect">
              <a:avLst/>
            </a:prstGeom>
            <a:ln>
              <a:noFill/>
            </a:ln>
          </p:spPr>
        </p:pic>
      </p:grpSp>
      <p:sp>
        <p:nvSpPr>
          <p:cNvPr id="14" name="Rectangle 13">
            <a:extLst>
              <a:ext uri="{FF2B5EF4-FFF2-40B4-BE49-F238E27FC236}">
                <a16:creationId xmlns:a16="http://schemas.microsoft.com/office/drawing/2014/main" id="{90C5D663-2A43-70F1-3627-A4C8FD9E93A3}"/>
              </a:ext>
            </a:extLst>
          </p:cNvPr>
          <p:cNvSpPr/>
          <p:nvPr/>
        </p:nvSpPr>
        <p:spPr>
          <a:xfrm>
            <a:off x="3590924" y="2124075"/>
            <a:ext cx="1009650" cy="4076700"/>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046996-8229-EBB6-C307-105BABC0E3F9}"/>
              </a:ext>
            </a:extLst>
          </p:cNvPr>
          <p:cNvSpPr/>
          <p:nvPr/>
        </p:nvSpPr>
        <p:spPr>
          <a:xfrm>
            <a:off x="8267699" y="5038724"/>
            <a:ext cx="1009650" cy="1162050"/>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958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50B45-20CD-2BDB-CAEC-3C36811A0B73}"/>
              </a:ext>
            </a:extLst>
          </p:cNvPr>
          <p:cNvSpPr>
            <a:spLocks noGrp="1"/>
          </p:cNvSpPr>
          <p:nvPr>
            <p:ph type="ctrTitle"/>
          </p:nvPr>
        </p:nvSpPr>
        <p:spPr/>
        <p:txBody>
          <a:bodyPr/>
          <a:lstStyle/>
          <a:p>
            <a:r>
              <a:rPr lang="nb-NO">
                <a:cs typeface="Arial"/>
              </a:rPr>
              <a:t>Helsenorgeundersøkelsen 2025</a:t>
            </a:r>
            <a:endParaRPr lang="nb-NO"/>
          </a:p>
        </p:txBody>
      </p:sp>
      <p:sp>
        <p:nvSpPr>
          <p:cNvPr id="3" name="Subtitle 2">
            <a:extLst>
              <a:ext uri="{FF2B5EF4-FFF2-40B4-BE49-F238E27FC236}">
                <a16:creationId xmlns:a16="http://schemas.microsoft.com/office/drawing/2014/main" id="{2F6AC11D-88B3-4771-4BEF-91E04672E22A}"/>
              </a:ext>
            </a:extLst>
          </p:cNvPr>
          <p:cNvSpPr>
            <a:spLocks noGrp="1"/>
          </p:cNvSpPr>
          <p:nvPr>
            <p:ph type="subTitle" idx="1"/>
          </p:nvPr>
        </p:nvSpPr>
        <p:spPr/>
        <p:txBody>
          <a:bodyPr vert="horz" lIns="0" tIns="0" rIns="0" bIns="0" rtlCol="0" anchor="t">
            <a:noAutofit/>
          </a:bodyPr>
          <a:lstStyle/>
          <a:p>
            <a:endParaRPr lang="nb-NO"/>
          </a:p>
        </p:txBody>
      </p:sp>
      <p:sp>
        <p:nvSpPr>
          <p:cNvPr id="4" name="Text Placeholder 3">
            <a:extLst>
              <a:ext uri="{FF2B5EF4-FFF2-40B4-BE49-F238E27FC236}">
                <a16:creationId xmlns:a16="http://schemas.microsoft.com/office/drawing/2014/main" id="{93268516-4922-2C96-1FDB-D5DB4040ED82}"/>
              </a:ext>
            </a:extLst>
          </p:cNvPr>
          <p:cNvSpPr>
            <a:spLocks noGrp="1"/>
          </p:cNvSpPr>
          <p:nvPr>
            <p:ph type="body" sz="quarter" idx="15"/>
          </p:nvPr>
        </p:nvSpPr>
        <p:spPr/>
        <p:txBody>
          <a:bodyPr/>
          <a:lstStyle/>
          <a:p>
            <a:endParaRPr lang="en-NO"/>
          </a:p>
        </p:txBody>
      </p:sp>
      <p:sp>
        <p:nvSpPr>
          <p:cNvPr id="5" name="Text Placeholder 4">
            <a:extLst>
              <a:ext uri="{FF2B5EF4-FFF2-40B4-BE49-F238E27FC236}">
                <a16:creationId xmlns:a16="http://schemas.microsoft.com/office/drawing/2014/main" id="{3A4571B5-C6B2-2238-50DE-DF65C59DF61A}"/>
              </a:ext>
            </a:extLst>
          </p:cNvPr>
          <p:cNvSpPr>
            <a:spLocks noGrp="1"/>
          </p:cNvSpPr>
          <p:nvPr>
            <p:ph type="body" sz="quarter" idx="14"/>
          </p:nvPr>
        </p:nvSpPr>
        <p:spPr/>
        <p:txBody>
          <a:bodyPr/>
          <a:lstStyle/>
          <a:p>
            <a:endParaRPr lang="en-NO"/>
          </a:p>
        </p:txBody>
      </p:sp>
      <p:pic>
        <p:nvPicPr>
          <p:cNvPr id="9" name="Picture Placeholder 8" descr="A group of people looking at a computer&#10;&#10;Description automatically generated">
            <a:extLst>
              <a:ext uri="{FF2B5EF4-FFF2-40B4-BE49-F238E27FC236}">
                <a16:creationId xmlns:a16="http://schemas.microsoft.com/office/drawing/2014/main" id="{4253A7B5-3357-3B59-6C66-675B10C65422}"/>
              </a:ext>
            </a:extLst>
          </p:cNvPr>
          <p:cNvPicPr>
            <a:picLocks noGrp="1" noChangeAspect="1"/>
          </p:cNvPicPr>
          <p:nvPr>
            <p:ph type="pic" sz="quarter" idx="16"/>
          </p:nvPr>
        </p:nvPicPr>
        <p:blipFill>
          <a:blip r:embed="rId2"/>
          <a:srcRect t="26572" b="26572"/>
          <a:stretch>
            <a:fillRect/>
          </a:stretch>
        </p:blipFill>
        <p:spPr/>
      </p:pic>
      <p:sp>
        <p:nvSpPr>
          <p:cNvPr id="7" name="Text Placeholder 6">
            <a:extLst>
              <a:ext uri="{FF2B5EF4-FFF2-40B4-BE49-F238E27FC236}">
                <a16:creationId xmlns:a16="http://schemas.microsoft.com/office/drawing/2014/main" id="{CA61038F-685C-BC9E-8EF8-7793E5CE1BA3}"/>
              </a:ext>
            </a:extLst>
          </p:cNvPr>
          <p:cNvSpPr>
            <a:spLocks noGrp="1"/>
          </p:cNvSpPr>
          <p:nvPr>
            <p:ph type="body" sz="quarter" idx="17"/>
          </p:nvPr>
        </p:nvSpPr>
        <p:spPr/>
        <p:txBody>
          <a:bodyPr/>
          <a:lstStyle/>
          <a:p>
            <a:endParaRPr lang="en-NO"/>
          </a:p>
        </p:txBody>
      </p:sp>
    </p:spTree>
    <p:extLst>
      <p:ext uri="{BB962C8B-B14F-4D97-AF65-F5344CB8AC3E}">
        <p14:creationId xmlns:p14="http://schemas.microsoft.com/office/powerpoint/2010/main" val="2955606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698D78-E108-80A0-25A0-40A0B00A314E}"/>
              </a:ext>
            </a:extLst>
          </p:cNvPr>
          <p:cNvSpPr>
            <a:spLocks noGrp="1"/>
          </p:cNvSpPr>
          <p:nvPr>
            <p:ph type="title"/>
          </p:nvPr>
        </p:nvSpPr>
        <p:spPr>
          <a:xfrm>
            <a:off x="627196" y="728662"/>
            <a:ext cx="10905992" cy="612775"/>
          </a:xfrm>
        </p:spPr>
        <p:txBody>
          <a:bodyPr anchor="t">
            <a:normAutofit/>
          </a:bodyPr>
          <a:lstStyle/>
          <a:p>
            <a:r>
              <a:rPr lang="nb-NO"/>
              <a:t>Hva er Den Store Helsenorge-undersøkelsen?</a:t>
            </a:r>
          </a:p>
        </p:txBody>
      </p:sp>
      <p:sp>
        <p:nvSpPr>
          <p:cNvPr id="12" name="Text Placeholder 2">
            <a:extLst>
              <a:ext uri="{FF2B5EF4-FFF2-40B4-BE49-F238E27FC236}">
                <a16:creationId xmlns:a16="http://schemas.microsoft.com/office/drawing/2014/main" id="{11A26965-86E0-DE3E-5B41-FF5DAA35FDAF}"/>
              </a:ext>
            </a:extLst>
          </p:cNvPr>
          <p:cNvSpPr>
            <a:spLocks noGrp="1"/>
          </p:cNvSpPr>
          <p:nvPr>
            <p:ph type="body" sz="quarter" idx="14"/>
          </p:nvPr>
        </p:nvSpPr>
        <p:spPr>
          <a:xfrm>
            <a:off x="623888" y="333375"/>
            <a:ext cx="10909300" cy="325437"/>
          </a:xfrm>
        </p:spPr>
        <p:txBody>
          <a:bodyPr>
            <a:normAutofit lnSpcReduction="10000"/>
          </a:bodyPr>
          <a:lstStyle/>
          <a:p>
            <a:endParaRPr lang="en-US"/>
          </a:p>
        </p:txBody>
      </p:sp>
      <p:sp>
        <p:nvSpPr>
          <p:cNvPr id="3" name="Undertittel 2">
            <a:extLst>
              <a:ext uri="{FF2B5EF4-FFF2-40B4-BE49-F238E27FC236}">
                <a16:creationId xmlns:a16="http://schemas.microsoft.com/office/drawing/2014/main" id="{B9D5ED9F-C7FC-CC71-851B-3FD2A5B7D02B}"/>
              </a:ext>
            </a:extLst>
          </p:cNvPr>
          <p:cNvSpPr>
            <a:spLocks noGrp="1"/>
          </p:cNvSpPr>
          <p:nvPr>
            <p:ph sz="half" idx="1"/>
          </p:nvPr>
        </p:nvSpPr>
        <p:spPr>
          <a:xfrm>
            <a:off x="623888" y="1916116"/>
            <a:ext cx="5689300" cy="4213222"/>
          </a:xfrm>
        </p:spPr>
        <p:txBody>
          <a:bodyPr vert="horz" lIns="0" tIns="0" rIns="0" bIns="0" rtlCol="0" anchor="t">
            <a:normAutofit/>
          </a:bodyPr>
          <a:lstStyle/>
          <a:p>
            <a:pPr marL="215900" indent="-215900">
              <a:lnSpc>
                <a:spcPct val="90000"/>
              </a:lnSpc>
            </a:pPr>
            <a:r>
              <a:rPr lang="nb-NO" sz="1700"/>
              <a:t>Årlig brukerundersøkelse</a:t>
            </a:r>
          </a:p>
          <a:p>
            <a:pPr marL="215900" indent="-215900">
              <a:lnSpc>
                <a:spcPct val="90000"/>
              </a:lnSpc>
            </a:pPr>
            <a:r>
              <a:rPr lang="nb-NO" sz="1700">
                <a:cs typeface="Arial"/>
              </a:rPr>
              <a:t>Gjennomføres årlig – denne gang 17.- 28. oktober 2025</a:t>
            </a:r>
          </a:p>
          <a:p>
            <a:pPr marL="215900" indent="-215900">
              <a:lnSpc>
                <a:spcPct val="90000"/>
              </a:lnSpc>
            </a:pPr>
            <a:r>
              <a:rPr lang="nb-NO" sz="1700">
                <a:cs typeface="Arial"/>
              </a:rPr>
              <a:t>Pop-up på helsenorge.no</a:t>
            </a:r>
          </a:p>
          <a:p>
            <a:pPr marL="447040" lvl="1" indent="-215900">
              <a:lnSpc>
                <a:spcPct val="90000"/>
              </a:lnSpc>
            </a:pPr>
            <a:r>
              <a:rPr lang="nb-NO" sz="1700"/>
              <a:t>«Vil du hjelpe oss med å forbedre </a:t>
            </a:r>
            <a:r>
              <a:rPr lang="nb-NO" sz="1700" err="1"/>
              <a:t>Helsenorge</a:t>
            </a:r>
            <a:r>
              <a:rPr lang="nb-NO" sz="1700"/>
              <a:t>?»</a:t>
            </a:r>
          </a:p>
          <a:p>
            <a:pPr marL="215900" indent="-215900">
              <a:lnSpc>
                <a:spcPct val="90000"/>
              </a:lnSpc>
            </a:pPr>
            <a:r>
              <a:rPr lang="nb-NO" sz="1700"/>
              <a:t>Antall svar: 46 685</a:t>
            </a:r>
          </a:p>
          <a:p>
            <a:pPr marL="447040" lvl="1" indent="-215900">
              <a:lnSpc>
                <a:spcPct val="90000"/>
              </a:lnSpc>
            </a:pPr>
            <a:r>
              <a:rPr lang="nb-NO" sz="1500"/>
              <a:t>2024: </a:t>
            </a:r>
            <a:r>
              <a:rPr lang="nb-NO" sz="1600"/>
              <a:t>43 512 </a:t>
            </a:r>
            <a:r>
              <a:rPr lang="nb-NO" sz="1500"/>
              <a:t>svar</a:t>
            </a:r>
          </a:p>
          <a:p>
            <a:pPr marL="447040" lvl="1" indent="-215900">
              <a:lnSpc>
                <a:spcPct val="90000"/>
              </a:lnSpc>
            </a:pPr>
            <a:r>
              <a:rPr lang="nb-NO" sz="1500"/>
              <a:t>2023: 50 501 svar</a:t>
            </a:r>
          </a:p>
          <a:p>
            <a:pPr marL="215900" indent="-215900">
              <a:lnSpc>
                <a:spcPct val="90000"/>
              </a:lnSpc>
            </a:pPr>
            <a:r>
              <a:rPr lang="nb-NO" sz="1700"/>
              <a:t>Prøver å ha like spørsmål fra år til år for sammenligningsgrunnlag</a:t>
            </a:r>
          </a:p>
          <a:p>
            <a:pPr marL="215900" indent="-215900">
              <a:lnSpc>
                <a:spcPct val="90000"/>
              </a:lnSpc>
            </a:pPr>
            <a:r>
              <a:rPr lang="nb-NO" sz="1700"/>
              <a:t>Nytt av året: revisjon av kategorier og oppgaver basert på innsikt fra foregående år</a:t>
            </a:r>
          </a:p>
          <a:p>
            <a:pPr marL="215900" indent="-215900">
              <a:lnSpc>
                <a:spcPct val="90000"/>
              </a:lnSpc>
            </a:pPr>
            <a:r>
              <a:rPr lang="nb-NO" sz="1700">
                <a:cs typeface="Arial"/>
              </a:rPr>
              <a:t>Hva er med i undersøkelsen: toppoppgave-, gjennomføringsgrad-, vanskelighetsgrad- og tilfredshetsundersøkelse</a:t>
            </a:r>
          </a:p>
          <a:p>
            <a:pPr marL="215900" indent="-215900">
              <a:lnSpc>
                <a:spcPct val="90000"/>
              </a:lnSpc>
            </a:pPr>
            <a:endParaRPr lang="nb-NO" sz="1700"/>
          </a:p>
        </p:txBody>
      </p:sp>
      <p:pic>
        <p:nvPicPr>
          <p:cNvPr id="7" name="Bilde 6" descr="Et bilde som inneholder tekst, skjermbilde, Font, line&#10;&#10;Automatisk generert beskrivelse">
            <a:extLst>
              <a:ext uri="{FF2B5EF4-FFF2-40B4-BE49-F238E27FC236}">
                <a16:creationId xmlns:a16="http://schemas.microsoft.com/office/drawing/2014/main" id="{D45555F4-40C0-9CEF-D942-ADBBDED9791A}"/>
              </a:ext>
            </a:extLst>
          </p:cNvPr>
          <p:cNvPicPr>
            <a:picLocks noChangeAspect="1"/>
          </p:cNvPicPr>
          <p:nvPr/>
        </p:nvPicPr>
        <p:blipFill>
          <a:blip r:embed="rId3"/>
          <a:stretch>
            <a:fillRect/>
          </a:stretch>
        </p:blipFill>
        <p:spPr>
          <a:xfrm>
            <a:off x="6547966" y="3017877"/>
            <a:ext cx="5220000" cy="2009699"/>
          </a:xfrm>
          <a:prstGeom prst="rect">
            <a:avLst/>
          </a:prstGeom>
          <a:noFill/>
        </p:spPr>
      </p:pic>
    </p:spTree>
    <p:extLst>
      <p:ext uri="{BB962C8B-B14F-4D97-AF65-F5344CB8AC3E}">
        <p14:creationId xmlns:p14="http://schemas.microsoft.com/office/powerpoint/2010/main" val="3106084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0788016A-FE37-45B5-A361-F4C2FEE5B9FD}"/>
              </a:ext>
            </a:extLst>
          </p:cNvPr>
          <p:cNvSpPr>
            <a:spLocks noGrp="1"/>
          </p:cNvSpPr>
          <p:nvPr>
            <p:ph type="title"/>
          </p:nvPr>
        </p:nvSpPr>
        <p:spPr>
          <a:xfrm>
            <a:off x="627196" y="728662"/>
            <a:ext cx="10905992" cy="612776"/>
          </a:xfrm>
        </p:spPr>
        <p:txBody>
          <a:bodyPr anchor="t">
            <a:normAutofit/>
          </a:bodyPr>
          <a:lstStyle/>
          <a:p>
            <a:r>
              <a:rPr lang="nb-NO"/>
              <a:t>Hva måler vi? Og hvordan?</a:t>
            </a:r>
          </a:p>
        </p:txBody>
      </p:sp>
      <p:graphicFrame>
        <p:nvGraphicFramePr>
          <p:cNvPr id="12" name="Plassholder for tekst 7">
            <a:extLst>
              <a:ext uri="{FF2B5EF4-FFF2-40B4-BE49-F238E27FC236}">
                <a16:creationId xmlns:a16="http://schemas.microsoft.com/office/drawing/2014/main" id="{C2BF89A6-4B54-42D6-83A8-9C17EF33C598}"/>
              </a:ext>
            </a:extLst>
          </p:cNvPr>
          <p:cNvGraphicFramePr/>
          <p:nvPr/>
        </p:nvGraphicFramePr>
        <p:xfrm>
          <a:off x="627198" y="2092900"/>
          <a:ext cx="9199109" cy="3245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3793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0788016A-FE37-45B5-A361-F4C2FEE5B9FD}"/>
              </a:ext>
            </a:extLst>
          </p:cNvPr>
          <p:cNvSpPr>
            <a:spLocks noGrp="1"/>
          </p:cNvSpPr>
          <p:nvPr>
            <p:ph type="title"/>
          </p:nvPr>
        </p:nvSpPr>
        <p:spPr>
          <a:xfrm>
            <a:off x="627196" y="728662"/>
            <a:ext cx="10905992" cy="612776"/>
          </a:xfrm>
        </p:spPr>
        <p:txBody>
          <a:bodyPr anchor="t">
            <a:normAutofit/>
          </a:bodyPr>
          <a:lstStyle/>
          <a:p>
            <a:r>
              <a:rPr lang="nb-NO"/>
              <a:t>Hva måler vi? Og hvordan?</a:t>
            </a:r>
          </a:p>
        </p:txBody>
      </p:sp>
      <p:graphicFrame>
        <p:nvGraphicFramePr>
          <p:cNvPr id="12" name="Plassholder for tekst 7">
            <a:extLst>
              <a:ext uri="{FF2B5EF4-FFF2-40B4-BE49-F238E27FC236}">
                <a16:creationId xmlns:a16="http://schemas.microsoft.com/office/drawing/2014/main" id="{C2BF89A6-4B54-42D6-83A8-9C17EF33C598}"/>
              </a:ext>
            </a:extLst>
          </p:cNvPr>
          <p:cNvGraphicFramePr/>
          <p:nvPr/>
        </p:nvGraphicFramePr>
        <p:xfrm>
          <a:off x="627198" y="1830585"/>
          <a:ext cx="9374214" cy="3511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1497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B6C935-2F42-D2CE-17BB-7AA0421B9827}"/>
              </a:ext>
            </a:extLst>
          </p:cNvPr>
          <p:cNvSpPr>
            <a:spLocks noGrp="1"/>
          </p:cNvSpPr>
          <p:nvPr>
            <p:ph type="title"/>
          </p:nvPr>
        </p:nvSpPr>
        <p:spPr>
          <a:xfrm>
            <a:off x="627196" y="728662"/>
            <a:ext cx="10905992" cy="612776"/>
          </a:xfrm>
        </p:spPr>
        <p:txBody>
          <a:bodyPr anchor="t">
            <a:normAutofit/>
          </a:bodyPr>
          <a:lstStyle/>
          <a:p>
            <a:r>
              <a:rPr lang="en-US" err="1"/>
              <a:t>Fikk</a:t>
            </a:r>
            <a:r>
              <a:rPr lang="en-US"/>
              <a:t> du </a:t>
            </a:r>
            <a:r>
              <a:rPr lang="en-US" err="1"/>
              <a:t>gjort</a:t>
            </a:r>
            <a:r>
              <a:rPr lang="en-US"/>
              <a:t> det du </a:t>
            </a:r>
            <a:r>
              <a:rPr lang="en-US" err="1"/>
              <a:t>kom</a:t>
            </a:r>
            <a:r>
              <a:rPr lang="en-US"/>
              <a:t> for?</a:t>
            </a:r>
          </a:p>
        </p:txBody>
      </p:sp>
      <p:sp>
        <p:nvSpPr>
          <p:cNvPr id="17" name="Text Placeholder 2">
            <a:extLst>
              <a:ext uri="{FF2B5EF4-FFF2-40B4-BE49-F238E27FC236}">
                <a16:creationId xmlns:a16="http://schemas.microsoft.com/office/drawing/2014/main" id="{E222A62A-0255-AD53-72C0-89DCCC220B54}"/>
              </a:ext>
            </a:extLst>
          </p:cNvPr>
          <p:cNvSpPr>
            <a:spLocks noGrp="1"/>
          </p:cNvSpPr>
          <p:nvPr>
            <p:ph type="body" sz="quarter" idx="14"/>
          </p:nvPr>
        </p:nvSpPr>
        <p:spPr>
          <a:xfrm>
            <a:off x="623888" y="333375"/>
            <a:ext cx="10909300" cy="325437"/>
          </a:xfrm>
        </p:spPr>
        <p:txBody>
          <a:bodyPr>
            <a:normAutofit lnSpcReduction="10000"/>
          </a:bodyPr>
          <a:lstStyle/>
          <a:p>
            <a:r>
              <a:rPr lang="en-US" err="1"/>
              <a:t>Gjennomføringsgrad</a:t>
            </a:r>
            <a:endParaRPr lang="en-US"/>
          </a:p>
        </p:txBody>
      </p:sp>
      <p:sp>
        <p:nvSpPr>
          <p:cNvPr id="12" name="Text Placeholder 3">
            <a:extLst>
              <a:ext uri="{FF2B5EF4-FFF2-40B4-BE49-F238E27FC236}">
                <a16:creationId xmlns:a16="http://schemas.microsoft.com/office/drawing/2014/main" id="{D71CAF47-8E4A-E88F-9E16-ADA315771BCC}"/>
              </a:ext>
            </a:extLst>
          </p:cNvPr>
          <p:cNvSpPr>
            <a:spLocks noGrp="1"/>
          </p:cNvSpPr>
          <p:nvPr>
            <p:ph sz="half" idx="1"/>
          </p:nvPr>
        </p:nvSpPr>
        <p:spPr>
          <a:xfrm>
            <a:off x="623889" y="1916115"/>
            <a:ext cx="9809896" cy="4369181"/>
          </a:xfrm>
        </p:spPr>
        <p:txBody>
          <a:bodyPr>
            <a:normAutofit/>
          </a:bodyPr>
          <a:lstStyle/>
          <a:p>
            <a:r>
              <a:rPr lang="en-US"/>
              <a:t>(*</a:t>
            </a:r>
            <a:r>
              <a:rPr lang="en-US" err="1"/>
              <a:t>trommevirvel</a:t>
            </a:r>
            <a:r>
              <a:rPr lang="en-US"/>
              <a:t>*)</a:t>
            </a:r>
          </a:p>
          <a:p>
            <a:endParaRPr lang="en-US"/>
          </a:p>
          <a:p>
            <a:pPr marL="0" indent="0" algn="ctr">
              <a:buNone/>
            </a:pPr>
            <a:r>
              <a:rPr lang="en-US" sz="6600"/>
              <a:t>93 % </a:t>
            </a:r>
            <a:r>
              <a:rPr lang="en-US" sz="6600" err="1"/>
              <a:t>svarer</a:t>
            </a:r>
            <a:r>
              <a:rPr lang="en-US" sz="6600"/>
              <a:t> JA!</a:t>
            </a:r>
          </a:p>
        </p:txBody>
      </p:sp>
    </p:spTree>
    <p:extLst>
      <p:ext uri="{BB962C8B-B14F-4D97-AF65-F5344CB8AC3E}">
        <p14:creationId xmlns:p14="http://schemas.microsoft.com/office/powerpoint/2010/main" val="409202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023DF3-62F7-7BB6-FAD1-7B97C34DA7DE}"/>
              </a:ext>
            </a:extLst>
          </p:cNvPr>
          <p:cNvSpPr>
            <a:spLocks noGrp="1"/>
          </p:cNvSpPr>
          <p:nvPr>
            <p:ph type="title"/>
          </p:nvPr>
        </p:nvSpPr>
        <p:spPr>
          <a:xfrm>
            <a:off x="627196" y="728662"/>
            <a:ext cx="10905992" cy="612775"/>
          </a:xfrm>
        </p:spPr>
        <p:txBody>
          <a:bodyPr anchor="t">
            <a:normAutofit/>
          </a:bodyPr>
          <a:lstStyle/>
          <a:p>
            <a:r>
              <a:rPr lang="en-US" err="1"/>
              <a:t>Gjennomføringsgrad</a:t>
            </a:r>
            <a:r>
              <a:rPr lang="en-US"/>
              <a:t> </a:t>
            </a:r>
            <a:r>
              <a:rPr lang="en-US" err="1"/>
              <a:t>Helsenorge</a:t>
            </a:r>
            <a:r>
              <a:rPr lang="en-US"/>
              <a:t>, </a:t>
            </a:r>
            <a:r>
              <a:rPr lang="en-US" err="1"/>
              <a:t>utvikling</a:t>
            </a:r>
            <a:endParaRPr lang="nb-NO" err="1"/>
          </a:p>
        </p:txBody>
      </p:sp>
      <p:sp>
        <p:nvSpPr>
          <p:cNvPr id="10" name="Text Placeholder 2">
            <a:extLst>
              <a:ext uri="{FF2B5EF4-FFF2-40B4-BE49-F238E27FC236}">
                <a16:creationId xmlns:a16="http://schemas.microsoft.com/office/drawing/2014/main" id="{D1B5C5A1-AC08-485B-8389-B4C5971C9D04}"/>
              </a:ext>
            </a:extLst>
          </p:cNvPr>
          <p:cNvSpPr>
            <a:spLocks noGrp="1"/>
          </p:cNvSpPr>
          <p:nvPr>
            <p:ph type="body" sz="quarter" idx="14"/>
          </p:nvPr>
        </p:nvSpPr>
        <p:spPr>
          <a:xfrm>
            <a:off x="623888" y="333375"/>
            <a:ext cx="10909300" cy="325437"/>
          </a:xfrm>
        </p:spPr>
        <p:txBody>
          <a:bodyPr vert="horz" lIns="0" tIns="0" rIns="0" bIns="0" rtlCol="0">
            <a:normAutofit/>
          </a:bodyPr>
          <a:lstStyle/>
          <a:p>
            <a:r>
              <a:rPr lang="en-US" err="1"/>
              <a:t>Helsenorgeundersøkelsen</a:t>
            </a:r>
            <a:r>
              <a:rPr lang="en-US"/>
              <a:t> 2016-2025</a:t>
            </a:r>
            <a:endParaRPr lang="en-US" err="1"/>
          </a:p>
        </p:txBody>
      </p:sp>
      <p:pic>
        <p:nvPicPr>
          <p:cNvPr id="3" name="Bilde 2" descr="Et bilde som inneholder tekst, skjermbilde, Plottdiagram, Font&#10;&#10;KI-generert innhold kan være feil.">
            <a:extLst>
              <a:ext uri="{FF2B5EF4-FFF2-40B4-BE49-F238E27FC236}">
                <a16:creationId xmlns:a16="http://schemas.microsoft.com/office/drawing/2014/main" id="{BB68B602-C3D4-5C42-53EA-C045E4A2FDF6}"/>
              </a:ext>
            </a:extLst>
          </p:cNvPr>
          <p:cNvPicPr>
            <a:picLocks noChangeAspect="1"/>
          </p:cNvPicPr>
          <p:nvPr/>
        </p:nvPicPr>
        <p:blipFill>
          <a:blip r:embed="rId3"/>
          <a:stretch>
            <a:fillRect/>
          </a:stretch>
        </p:blipFill>
        <p:spPr>
          <a:xfrm>
            <a:off x="627198" y="2264136"/>
            <a:ext cx="10905993" cy="3517181"/>
          </a:xfrm>
          <a:prstGeom prst="rect">
            <a:avLst/>
          </a:prstGeom>
          <a:noFill/>
        </p:spPr>
      </p:pic>
    </p:spTree>
    <p:extLst>
      <p:ext uri="{BB962C8B-B14F-4D97-AF65-F5344CB8AC3E}">
        <p14:creationId xmlns:p14="http://schemas.microsoft.com/office/powerpoint/2010/main" val="985169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6D300A-54AD-A2CB-9F59-4DDFC1347091}"/>
              </a:ext>
            </a:extLst>
          </p:cNvPr>
          <p:cNvSpPr>
            <a:spLocks noGrp="1"/>
          </p:cNvSpPr>
          <p:nvPr>
            <p:ph type="title"/>
          </p:nvPr>
        </p:nvSpPr>
        <p:spPr>
          <a:xfrm>
            <a:off x="623888" y="732854"/>
            <a:ext cx="5040000" cy="1008063"/>
          </a:xfrm>
        </p:spPr>
        <p:txBody>
          <a:bodyPr anchor="t">
            <a:normAutofit fontScale="90000"/>
          </a:bodyPr>
          <a:lstStyle/>
          <a:p>
            <a:r>
              <a:rPr lang="nb-NO"/>
              <a:t>Hvem svarte på undersøkelsen?</a:t>
            </a:r>
          </a:p>
        </p:txBody>
      </p:sp>
      <p:sp>
        <p:nvSpPr>
          <p:cNvPr id="4" name="Plassholder for tekst 3">
            <a:extLst>
              <a:ext uri="{FF2B5EF4-FFF2-40B4-BE49-F238E27FC236}">
                <a16:creationId xmlns:a16="http://schemas.microsoft.com/office/drawing/2014/main" id="{2572EAE7-61F6-1B5E-1BBD-6D367A73B36D}"/>
              </a:ext>
            </a:extLst>
          </p:cNvPr>
          <p:cNvSpPr>
            <a:spLocks noGrp="1"/>
          </p:cNvSpPr>
          <p:nvPr>
            <p:ph sz="half" idx="1"/>
          </p:nvPr>
        </p:nvSpPr>
        <p:spPr>
          <a:xfrm>
            <a:off x="623888" y="2299172"/>
            <a:ext cx="4454739" cy="4213225"/>
          </a:xfrm>
        </p:spPr>
        <p:txBody>
          <a:bodyPr>
            <a:normAutofit/>
          </a:bodyPr>
          <a:lstStyle/>
          <a:p>
            <a:pPr marL="457200" indent="-457200"/>
            <a:r>
              <a:rPr lang="nb-NO"/>
              <a:t>54 % kvinner</a:t>
            </a:r>
          </a:p>
          <a:p>
            <a:pPr marL="457200" indent="-457200"/>
            <a:r>
              <a:rPr lang="nb-NO"/>
              <a:t>45 % menn</a:t>
            </a:r>
          </a:p>
          <a:p>
            <a:pPr marL="457200" indent="-457200"/>
            <a:r>
              <a:rPr lang="nb-NO"/>
              <a:t>Flest i alderen 65-74 år, deretter 55-64 og så 75 år eller eldre</a:t>
            </a:r>
          </a:p>
          <a:p>
            <a:pPr marL="457200" indent="-457200"/>
            <a:r>
              <a:rPr lang="nb-NO"/>
              <a:t>Flest fra Akershus, deretter </a:t>
            </a:r>
            <a:r>
              <a:rPr lang="nb-NO" err="1"/>
              <a:t>Vestland</a:t>
            </a:r>
            <a:r>
              <a:rPr lang="nb-NO"/>
              <a:t> og så Oslo</a:t>
            </a:r>
          </a:p>
          <a:p>
            <a:pPr marL="457200" indent="-457200"/>
            <a:endParaRPr lang="nb-NO"/>
          </a:p>
          <a:p>
            <a:pPr marL="457200" indent="-457200"/>
            <a:endParaRPr lang="nb-NO"/>
          </a:p>
          <a:p>
            <a:endParaRPr lang="nb-NO"/>
          </a:p>
        </p:txBody>
      </p:sp>
      <p:pic>
        <p:nvPicPr>
          <p:cNvPr id="8" name="Bilde 7" descr="Gult spørsmåls tegn">
            <a:extLst>
              <a:ext uri="{FF2B5EF4-FFF2-40B4-BE49-F238E27FC236}">
                <a16:creationId xmlns:a16="http://schemas.microsoft.com/office/drawing/2014/main" id="{CA91124B-3CFB-6C18-3EBE-EF737289EF08}"/>
              </a:ext>
            </a:extLst>
          </p:cNvPr>
          <p:cNvPicPr>
            <a:picLocks noChangeAspect="1"/>
          </p:cNvPicPr>
          <p:nvPr/>
        </p:nvPicPr>
        <p:blipFill>
          <a:blip r:embed="rId3"/>
          <a:srcRect l="39215" r="7452"/>
          <a:stretch>
            <a:fillRect/>
          </a:stretch>
        </p:blipFill>
        <p:spPr>
          <a:xfrm>
            <a:off x="6096000" y="10"/>
            <a:ext cx="6096000" cy="6857990"/>
          </a:xfrm>
          <a:prstGeom prst="rect">
            <a:avLst/>
          </a:prstGeom>
          <a:noFill/>
        </p:spPr>
      </p:pic>
    </p:spTree>
    <p:extLst>
      <p:ext uri="{BB962C8B-B14F-4D97-AF65-F5344CB8AC3E}">
        <p14:creationId xmlns:p14="http://schemas.microsoft.com/office/powerpoint/2010/main" val="823794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tel 13">
            <a:extLst>
              <a:ext uri="{FF2B5EF4-FFF2-40B4-BE49-F238E27FC236}">
                <a16:creationId xmlns:a16="http://schemas.microsoft.com/office/drawing/2014/main" id="{AD12A224-DBCD-3705-DC98-0FD51D438576}"/>
              </a:ext>
            </a:extLst>
          </p:cNvPr>
          <p:cNvSpPr>
            <a:spLocks noGrp="1"/>
          </p:cNvSpPr>
          <p:nvPr>
            <p:ph type="title"/>
          </p:nvPr>
        </p:nvSpPr>
        <p:spPr/>
        <p:txBody>
          <a:bodyPr/>
          <a:lstStyle/>
          <a:p>
            <a:r>
              <a:rPr lang="nb-NO"/>
              <a:t>Kategorier </a:t>
            </a:r>
          </a:p>
        </p:txBody>
      </p:sp>
      <p:sp>
        <p:nvSpPr>
          <p:cNvPr id="17" name="Plassholder for tekst 16">
            <a:extLst>
              <a:ext uri="{FF2B5EF4-FFF2-40B4-BE49-F238E27FC236}">
                <a16:creationId xmlns:a16="http://schemas.microsoft.com/office/drawing/2014/main" id="{BBBEAA1B-D0DE-E4B2-2369-0E88291F7F6C}"/>
              </a:ext>
            </a:extLst>
          </p:cNvPr>
          <p:cNvSpPr>
            <a:spLocks noGrp="1"/>
          </p:cNvSpPr>
          <p:nvPr>
            <p:ph type="body" sz="quarter" idx="14"/>
          </p:nvPr>
        </p:nvSpPr>
        <p:spPr/>
        <p:txBody>
          <a:bodyPr vert="horz" lIns="0" tIns="0" rIns="0" bIns="0" rtlCol="0" anchor="t">
            <a:noAutofit/>
          </a:bodyPr>
          <a:lstStyle/>
          <a:p>
            <a:r>
              <a:rPr lang="nb-NO">
                <a:cs typeface="Arial"/>
              </a:rPr>
              <a:t>Helsenorgeundersøkelsen 2025</a:t>
            </a:r>
            <a:endParaRPr lang="nb-NO"/>
          </a:p>
        </p:txBody>
      </p:sp>
      <p:pic>
        <p:nvPicPr>
          <p:cNvPr id="5" name="Bilde 4">
            <a:extLst>
              <a:ext uri="{FF2B5EF4-FFF2-40B4-BE49-F238E27FC236}">
                <a16:creationId xmlns:a16="http://schemas.microsoft.com/office/drawing/2014/main" id="{40659114-9D0F-38A8-1A57-5B3B31333076}"/>
              </a:ext>
            </a:extLst>
          </p:cNvPr>
          <p:cNvPicPr>
            <a:picLocks noChangeAspect="1"/>
          </p:cNvPicPr>
          <p:nvPr/>
        </p:nvPicPr>
        <p:blipFill>
          <a:blip r:embed="rId3"/>
          <a:stretch>
            <a:fillRect/>
          </a:stretch>
        </p:blipFill>
        <p:spPr>
          <a:xfrm>
            <a:off x="4151870" y="728662"/>
            <a:ext cx="4177894" cy="5802630"/>
          </a:xfrm>
          <a:prstGeom prst="rect">
            <a:avLst/>
          </a:prstGeom>
        </p:spPr>
      </p:pic>
      <p:sp>
        <p:nvSpPr>
          <p:cNvPr id="6" name="Plassholder for tekst 3">
            <a:extLst>
              <a:ext uri="{FF2B5EF4-FFF2-40B4-BE49-F238E27FC236}">
                <a16:creationId xmlns:a16="http://schemas.microsoft.com/office/drawing/2014/main" id="{D85533BC-51D6-547E-E474-2D0CF5373260}"/>
              </a:ext>
            </a:extLst>
          </p:cNvPr>
          <p:cNvSpPr txBox="1">
            <a:spLocks/>
          </p:cNvSpPr>
          <p:nvPr/>
        </p:nvSpPr>
        <p:spPr>
          <a:xfrm>
            <a:off x="627197" y="1916115"/>
            <a:ext cx="3833592" cy="4237797"/>
          </a:xfrm>
          <a:prstGeom prst="rect">
            <a:avLst/>
          </a:prstGeom>
        </p:spPr>
        <p:txBody>
          <a:bodyPr>
            <a:normAutofit/>
          </a:bodyPr>
          <a:lstStyle>
            <a:lvl1pPr marL="215989" indent="-216000" algn="l" defTabSz="914354" rtl="0" eaLnBrk="1" latinLnBrk="0" hangingPunct="1">
              <a:lnSpc>
                <a:spcPct val="110000"/>
              </a:lnSpc>
              <a:spcBef>
                <a:spcPts val="1000"/>
              </a:spcBef>
              <a:buClr>
                <a:schemeClr val="accent1"/>
              </a:buClr>
              <a:buFont typeface="Arial" panose="020B0604020202020204" pitchFamily="34" charset="0"/>
              <a:buChar char="•"/>
              <a:tabLst/>
              <a:defRPr sz="2200" kern="1200">
                <a:solidFill>
                  <a:schemeClr val="tx1"/>
                </a:solidFill>
                <a:latin typeface="+mn-lt"/>
                <a:ea typeface="+mn-ea"/>
                <a:cs typeface="Arial" panose="020B0604020202020204" pitchFamily="34" charset="0"/>
              </a:defRPr>
            </a:lvl1pPr>
            <a:lvl2pPr marL="447651" indent="-222240"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800" kern="1200">
                <a:solidFill>
                  <a:schemeClr val="tx1"/>
                </a:solidFill>
                <a:latin typeface="+mn-lt"/>
                <a:ea typeface="+mn-ea"/>
                <a:cs typeface="Arial" panose="020B0604020202020204" pitchFamily="34" charset="0"/>
              </a:defRPr>
            </a:lvl2pPr>
            <a:lvl3pPr marL="66830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88895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4pPr>
            <a:lvl5pPr marL="1112783" indent="-223828"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nb-NO" sz="2400">
                <a:solidFill>
                  <a:schemeClr val="bg1"/>
                </a:solidFill>
              </a:rPr>
              <a:t>14 kategorier</a:t>
            </a:r>
          </a:p>
          <a:p>
            <a:pPr marL="457200" indent="-457200"/>
            <a:r>
              <a:rPr lang="nb-NO" sz="2400">
                <a:solidFill>
                  <a:schemeClr val="bg1"/>
                </a:solidFill>
              </a:rPr>
              <a:t>Hver kategori har mellom 4 og 11 oppgaver</a:t>
            </a:r>
            <a:endParaRPr lang="nb-NO" sz="2400"/>
          </a:p>
          <a:p>
            <a:pPr marL="457200" indent="-457200"/>
            <a:endParaRPr lang="nb-NO" sz="2800"/>
          </a:p>
          <a:p>
            <a:pPr marL="457200" indent="-457200"/>
            <a:endParaRPr lang="nb-NO" sz="2800"/>
          </a:p>
          <a:p>
            <a:endParaRPr lang="nb-NO" sz="2800"/>
          </a:p>
        </p:txBody>
      </p:sp>
      <p:pic>
        <p:nvPicPr>
          <p:cNvPr id="8" name="Bilde 7">
            <a:extLst>
              <a:ext uri="{FF2B5EF4-FFF2-40B4-BE49-F238E27FC236}">
                <a16:creationId xmlns:a16="http://schemas.microsoft.com/office/drawing/2014/main" id="{23A261B0-0C6F-BEF3-AF4F-4C0B3B760E9B}"/>
              </a:ext>
            </a:extLst>
          </p:cNvPr>
          <p:cNvPicPr>
            <a:picLocks noChangeAspect="1"/>
          </p:cNvPicPr>
          <p:nvPr/>
        </p:nvPicPr>
        <p:blipFill>
          <a:blip r:embed="rId4"/>
          <a:stretch>
            <a:fillRect/>
          </a:stretch>
        </p:blipFill>
        <p:spPr>
          <a:xfrm>
            <a:off x="8423699" y="3185458"/>
            <a:ext cx="3646101" cy="3345834"/>
          </a:xfrm>
          <a:prstGeom prst="rect">
            <a:avLst/>
          </a:prstGeom>
        </p:spPr>
      </p:pic>
    </p:spTree>
    <p:extLst>
      <p:ext uri="{BB962C8B-B14F-4D97-AF65-F5344CB8AC3E}">
        <p14:creationId xmlns:p14="http://schemas.microsoft.com/office/powerpoint/2010/main" val="1075263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03CAD7-471D-B65F-07D5-F09F6CC6B77B}"/>
              </a:ext>
            </a:extLst>
          </p:cNvPr>
          <p:cNvSpPr>
            <a:spLocks noGrp="1"/>
          </p:cNvSpPr>
          <p:nvPr>
            <p:ph type="title"/>
          </p:nvPr>
        </p:nvSpPr>
        <p:spPr>
          <a:xfrm>
            <a:off x="627196" y="728662"/>
            <a:ext cx="10905992" cy="612775"/>
          </a:xfrm>
        </p:spPr>
        <p:txBody>
          <a:bodyPr anchor="t">
            <a:normAutofit/>
          </a:bodyPr>
          <a:lstStyle/>
          <a:p>
            <a:r>
              <a:rPr lang="nb-NO">
                <a:cs typeface="Arial"/>
              </a:rPr>
              <a:t>79 % skal gjøre noe innen 4 kategorier</a:t>
            </a:r>
          </a:p>
        </p:txBody>
      </p:sp>
      <p:sp>
        <p:nvSpPr>
          <p:cNvPr id="20" name="Text Placeholder 2">
            <a:extLst>
              <a:ext uri="{FF2B5EF4-FFF2-40B4-BE49-F238E27FC236}">
                <a16:creationId xmlns:a16="http://schemas.microsoft.com/office/drawing/2014/main" id="{5A6B41AF-3D2B-1770-7098-00E68776F6F2}"/>
              </a:ext>
            </a:extLst>
          </p:cNvPr>
          <p:cNvSpPr>
            <a:spLocks noGrp="1"/>
          </p:cNvSpPr>
          <p:nvPr>
            <p:ph type="body" sz="quarter" idx="14"/>
          </p:nvPr>
        </p:nvSpPr>
        <p:spPr>
          <a:xfrm>
            <a:off x="623888" y="333375"/>
            <a:ext cx="10909300" cy="325437"/>
          </a:xfrm>
        </p:spPr>
        <p:txBody>
          <a:bodyPr vert="horz" lIns="0" tIns="0" rIns="0" bIns="0" rtlCol="0" anchor="t">
            <a:noAutofit/>
          </a:bodyPr>
          <a:lstStyle/>
          <a:p>
            <a:r>
              <a:rPr lang="en-US" err="1">
                <a:cs typeface="Arial"/>
              </a:rPr>
              <a:t>Toppkategorier</a:t>
            </a:r>
            <a:endParaRPr lang="en-US" err="1"/>
          </a:p>
        </p:txBody>
      </p:sp>
      <p:pic>
        <p:nvPicPr>
          <p:cNvPr id="5" name="Bilde 4" descr="Et bilde som inneholder tekst, skjermbilde, diagram, design&#10;&#10;KI-generert innhold kan være feil.">
            <a:extLst>
              <a:ext uri="{FF2B5EF4-FFF2-40B4-BE49-F238E27FC236}">
                <a16:creationId xmlns:a16="http://schemas.microsoft.com/office/drawing/2014/main" id="{5FC5AC29-B0D9-5DFD-4B86-22BC69E9C375}"/>
              </a:ext>
            </a:extLst>
          </p:cNvPr>
          <p:cNvPicPr>
            <a:picLocks noChangeAspect="1"/>
          </p:cNvPicPr>
          <p:nvPr/>
        </p:nvPicPr>
        <p:blipFill>
          <a:blip r:embed="rId3"/>
          <a:stretch>
            <a:fillRect/>
          </a:stretch>
        </p:blipFill>
        <p:spPr>
          <a:xfrm>
            <a:off x="623777" y="1641611"/>
            <a:ext cx="9832848" cy="4303530"/>
          </a:xfrm>
          <a:prstGeom prst="rect">
            <a:avLst/>
          </a:prstGeom>
        </p:spPr>
      </p:pic>
      <p:sp>
        <p:nvSpPr>
          <p:cNvPr id="10" name="Rektangel: avrundede hjørner 9">
            <a:extLst>
              <a:ext uri="{FF2B5EF4-FFF2-40B4-BE49-F238E27FC236}">
                <a16:creationId xmlns:a16="http://schemas.microsoft.com/office/drawing/2014/main" id="{761639DB-8162-0AA2-E12A-66C70175B0C2}"/>
              </a:ext>
            </a:extLst>
          </p:cNvPr>
          <p:cNvSpPr/>
          <p:nvPr/>
        </p:nvSpPr>
        <p:spPr>
          <a:xfrm>
            <a:off x="623149" y="6018650"/>
            <a:ext cx="9838430" cy="60350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b-NO" sz="1400">
                <a:solidFill>
                  <a:schemeClr val="tx1"/>
                </a:solidFill>
                <a:cs typeface="Arial"/>
              </a:rPr>
              <a:t>Toppkategorier: «Timeavtaler og henvisninger», «Varsel, melding og brev», «Resepter, legemidler og medisiner» og «Vaksiner»</a:t>
            </a:r>
          </a:p>
        </p:txBody>
      </p:sp>
    </p:spTree>
    <p:extLst>
      <p:ext uri="{BB962C8B-B14F-4D97-AF65-F5344CB8AC3E}">
        <p14:creationId xmlns:p14="http://schemas.microsoft.com/office/powerpoint/2010/main" val="3870447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descr="Et bilde som inneholder skjermbilde, diagram, bakke, line&#10;&#10;KI-generert innhold kan være feil.">
            <a:extLst>
              <a:ext uri="{FF2B5EF4-FFF2-40B4-BE49-F238E27FC236}">
                <a16:creationId xmlns:a16="http://schemas.microsoft.com/office/drawing/2014/main" id="{8415AA70-2F11-81D2-626D-EF2B54C7FFD2}"/>
              </a:ext>
            </a:extLst>
          </p:cNvPr>
          <p:cNvPicPr>
            <a:picLocks noGrp="1" noChangeAspect="1"/>
          </p:cNvPicPr>
          <p:nvPr>
            <p:ph type="pic" idx="1"/>
          </p:nvPr>
        </p:nvPicPr>
        <p:blipFill>
          <a:blip r:embed="rId3"/>
          <a:srcRect l="567" t="9216" r="19752" b="32258"/>
          <a:stretch>
            <a:fillRect/>
          </a:stretch>
        </p:blipFill>
        <p:spPr>
          <a:xfrm>
            <a:off x="532997" y="2524259"/>
            <a:ext cx="9445623" cy="3085575"/>
          </a:xfrm>
          <a:noFill/>
        </p:spPr>
      </p:pic>
      <p:sp>
        <p:nvSpPr>
          <p:cNvPr id="12" name="Title 1">
            <a:extLst>
              <a:ext uri="{FF2B5EF4-FFF2-40B4-BE49-F238E27FC236}">
                <a16:creationId xmlns:a16="http://schemas.microsoft.com/office/drawing/2014/main" id="{1FA8B420-38EF-0038-8952-4E269C300120}"/>
              </a:ext>
            </a:extLst>
          </p:cNvPr>
          <p:cNvSpPr>
            <a:spLocks noGrp="1"/>
          </p:cNvSpPr>
          <p:nvPr>
            <p:ph type="title"/>
          </p:nvPr>
        </p:nvSpPr>
        <p:spPr>
          <a:xfrm>
            <a:off x="627196" y="728662"/>
            <a:ext cx="10905992" cy="612776"/>
          </a:xfrm>
        </p:spPr>
        <p:txBody>
          <a:bodyPr anchor="t">
            <a:normAutofit/>
          </a:bodyPr>
          <a:lstStyle/>
          <a:p>
            <a:r>
              <a:rPr lang="en-US" err="1"/>
              <a:t>Fordelingen</a:t>
            </a:r>
            <a:r>
              <a:rPr lang="en-US"/>
              <a:t> per </a:t>
            </a:r>
            <a:r>
              <a:rPr lang="en-US" err="1"/>
              <a:t>oppgave</a:t>
            </a:r>
            <a:endParaRPr lang="en-US"/>
          </a:p>
        </p:txBody>
      </p:sp>
      <p:sp>
        <p:nvSpPr>
          <p:cNvPr id="2" name="Rektangel: avrundede hjørner 9">
            <a:extLst>
              <a:ext uri="{FF2B5EF4-FFF2-40B4-BE49-F238E27FC236}">
                <a16:creationId xmlns:a16="http://schemas.microsoft.com/office/drawing/2014/main" id="{9CC1EB1C-9833-D8B6-C1EC-0CFD19056A50}"/>
              </a:ext>
            </a:extLst>
          </p:cNvPr>
          <p:cNvSpPr/>
          <p:nvPr/>
        </p:nvSpPr>
        <p:spPr>
          <a:xfrm>
            <a:off x="623149" y="6018650"/>
            <a:ext cx="9838430" cy="60350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b-NO" sz="1400">
                <a:solidFill>
                  <a:schemeClr val="tx1"/>
                </a:solidFill>
                <a:latin typeface="Calibri"/>
                <a:ea typeface="Calibri"/>
                <a:cs typeface="Calibri"/>
              </a:rPr>
              <a:t>Det er mange oppgaver – lang «hale». Det betyr ikke at de andre ikke er viktig, men at vi må sørge for at disse er lette å gjennomføre!</a:t>
            </a:r>
            <a:endParaRPr lang="nb-NO" sz="1400">
              <a:solidFill>
                <a:schemeClr val="tx1"/>
              </a:solidFill>
              <a:cs typeface="Arial"/>
            </a:endParaRPr>
          </a:p>
        </p:txBody>
      </p:sp>
    </p:spTree>
    <p:extLst>
      <p:ext uri="{BB962C8B-B14F-4D97-AF65-F5344CB8AC3E}">
        <p14:creationId xmlns:p14="http://schemas.microsoft.com/office/powerpoint/2010/main" val="430769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666946-66ED-0203-FADA-0271EFEE7B66}"/>
              </a:ext>
            </a:extLst>
          </p:cNvPr>
          <p:cNvSpPr>
            <a:spLocks noGrp="1"/>
          </p:cNvSpPr>
          <p:nvPr>
            <p:ph type="title"/>
          </p:nvPr>
        </p:nvSpPr>
        <p:spPr/>
        <p:txBody>
          <a:bodyPr/>
          <a:lstStyle/>
          <a:p>
            <a:r>
              <a:rPr lang="nb-NO"/>
              <a:t>Saksinngang 2025</a:t>
            </a:r>
          </a:p>
        </p:txBody>
      </p:sp>
      <p:sp>
        <p:nvSpPr>
          <p:cNvPr id="3" name="Plassholder for innhold 2">
            <a:extLst>
              <a:ext uri="{FF2B5EF4-FFF2-40B4-BE49-F238E27FC236}">
                <a16:creationId xmlns:a16="http://schemas.microsoft.com/office/drawing/2014/main" id="{C9017A84-500D-3B27-EEA1-B2E220B75857}"/>
              </a:ext>
            </a:extLst>
          </p:cNvPr>
          <p:cNvSpPr>
            <a:spLocks noGrp="1"/>
          </p:cNvSpPr>
          <p:nvPr>
            <p:ph idx="1"/>
          </p:nvPr>
        </p:nvSpPr>
        <p:spPr>
          <a:xfrm>
            <a:off x="7013052" y="1825625"/>
            <a:ext cx="4340746" cy="4403292"/>
          </a:xfrm>
        </p:spPr>
        <p:txBody>
          <a:bodyPr>
            <a:normAutofit lnSpcReduction="10000"/>
          </a:bodyPr>
          <a:lstStyle/>
          <a:p>
            <a:pPr marL="0" indent="0">
              <a:buNone/>
            </a:pPr>
            <a:r>
              <a:rPr lang="nb-NO" u="sng"/>
              <a:t>Saker og bemanning</a:t>
            </a:r>
          </a:p>
          <a:p>
            <a:r>
              <a:rPr lang="nb-NO"/>
              <a:t>Prognosetall for inngang av saker i 2025 var lagt på 2024-nivå. Faktisk inngang var 6,2 % over 2024 noe som tilsvarer nær 71.000 saker</a:t>
            </a:r>
          </a:p>
          <a:p>
            <a:r>
              <a:rPr lang="nb-NO"/>
              <a:t>Bemanningsmessig reduserte vi antallet ressurser med fire fra 2024 til 2025*. For 2026 reduserer vi med en ressurs sammenlignet med 2025*.</a:t>
            </a:r>
          </a:p>
          <a:p>
            <a:endParaRPr lang="nb-NO"/>
          </a:p>
          <a:p>
            <a:pPr marL="0" indent="0">
              <a:buNone/>
            </a:pPr>
            <a:r>
              <a:rPr lang="nb-NO" u="sng"/>
              <a:t>Bruk av ordningen</a:t>
            </a:r>
          </a:p>
          <a:p>
            <a:r>
              <a:rPr lang="nb-NO"/>
              <a:t>Bruk av ordningen i 2025 var på nivå med 2024. </a:t>
            </a:r>
          </a:p>
          <a:p>
            <a:r>
              <a:rPr lang="nb-NO"/>
              <a:t>Større endringer i perioden rundt regelverksendringen</a:t>
            </a:r>
          </a:p>
          <a:p>
            <a:endParaRPr lang="nb-NO"/>
          </a:p>
          <a:p>
            <a:endParaRPr lang="nb-NO"/>
          </a:p>
        </p:txBody>
      </p:sp>
      <p:pic>
        <p:nvPicPr>
          <p:cNvPr id="5" name="Bilde 4">
            <a:extLst>
              <a:ext uri="{FF2B5EF4-FFF2-40B4-BE49-F238E27FC236}">
                <a16:creationId xmlns:a16="http://schemas.microsoft.com/office/drawing/2014/main" id="{B2D85E13-F921-D1DA-9673-7C610800EC4F}"/>
              </a:ext>
            </a:extLst>
          </p:cNvPr>
          <p:cNvPicPr>
            <a:picLocks noChangeAspect="1"/>
          </p:cNvPicPr>
          <p:nvPr/>
        </p:nvPicPr>
        <p:blipFill>
          <a:blip r:embed="rId2"/>
          <a:srcRect t="525" b="55153"/>
          <a:stretch>
            <a:fillRect/>
          </a:stretch>
        </p:blipFill>
        <p:spPr>
          <a:xfrm>
            <a:off x="838200" y="1688523"/>
            <a:ext cx="6043418" cy="2278715"/>
          </a:xfrm>
          <a:prstGeom prst="rect">
            <a:avLst/>
          </a:prstGeom>
          <a:ln>
            <a:solidFill>
              <a:srgbClr val="4472C4"/>
            </a:solidFill>
          </a:ln>
        </p:spPr>
      </p:pic>
      <p:sp>
        <p:nvSpPr>
          <p:cNvPr id="6" name="TekstSylinder 5">
            <a:extLst>
              <a:ext uri="{FF2B5EF4-FFF2-40B4-BE49-F238E27FC236}">
                <a16:creationId xmlns:a16="http://schemas.microsoft.com/office/drawing/2014/main" id="{1C5A3280-1334-362C-79AA-3CB59BA90977}"/>
              </a:ext>
            </a:extLst>
          </p:cNvPr>
          <p:cNvSpPr txBox="1"/>
          <p:nvPr/>
        </p:nvSpPr>
        <p:spPr>
          <a:xfrm>
            <a:off x="11141413" y="6614708"/>
            <a:ext cx="1374843" cy="246221"/>
          </a:xfrm>
          <a:prstGeom prst="rect">
            <a:avLst/>
          </a:prstGeom>
          <a:noFill/>
        </p:spPr>
        <p:txBody>
          <a:bodyPr wrap="square" rtlCol="0">
            <a:spAutoFit/>
          </a:bodyPr>
          <a:lstStyle/>
          <a:p>
            <a:r>
              <a:rPr lang="nb-NO" sz="1000">
                <a:solidFill>
                  <a:srgbClr val="000000"/>
                </a:solidFill>
              </a:rPr>
              <a:t>*ØLP</a:t>
            </a:r>
          </a:p>
        </p:txBody>
      </p:sp>
      <p:pic>
        <p:nvPicPr>
          <p:cNvPr id="4" name="Bilde 4">
            <a:extLst>
              <a:ext uri="{FF2B5EF4-FFF2-40B4-BE49-F238E27FC236}">
                <a16:creationId xmlns:a16="http://schemas.microsoft.com/office/drawing/2014/main" id="{11003099-6EE9-ED62-C9A1-D11FD8CF9671}"/>
              </a:ext>
            </a:extLst>
          </p:cNvPr>
          <p:cNvPicPr>
            <a:picLocks noChangeAspect="1"/>
          </p:cNvPicPr>
          <p:nvPr/>
        </p:nvPicPr>
        <p:blipFill>
          <a:blip r:embed="rId2"/>
          <a:srcRect t="53053"/>
          <a:stretch>
            <a:fillRect/>
          </a:stretch>
        </p:blipFill>
        <p:spPr>
          <a:xfrm>
            <a:off x="838200" y="4097915"/>
            <a:ext cx="6043418" cy="2397724"/>
          </a:xfrm>
          <a:prstGeom prst="rect">
            <a:avLst/>
          </a:prstGeom>
          <a:ln>
            <a:solidFill>
              <a:srgbClr val="4472C4"/>
            </a:solidFill>
          </a:ln>
        </p:spPr>
      </p:pic>
    </p:spTree>
    <p:extLst>
      <p:ext uri="{BB962C8B-B14F-4D97-AF65-F5344CB8AC3E}">
        <p14:creationId xmlns:p14="http://schemas.microsoft.com/office/powerpoint/2010/main" val="2862791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9CCBB65-ADEB-24AF-521A-2B98737EE19A}"/>
              </a:ext>
            </a:extLst>
          </p:cNvPr>
          <p:cNvSpPr>
            <a:spLocks noGrp="1"/>
          </p:cNvSpPr>
          <p:nvPr>
            <p:ph type="title"/>
          </p:nvPr>
        </p:nvSpPr>
        <p:spPr>
          <a:xfrm>
            <a:off x="627196" y="728662"/>
            <a:ext cx="10905992" cy="612776"/>
          </a:xfrm>
        </p:spPr>
        <p:txBody>
          <a:bodyPr/>
          <a:lstStyle/>
          <a:p>
            <a:r>
              <a:rPr lang="en-US" err="1">
                <a:solidFill>
                  <a:schemeClr val="bg1"/>
                </a:solidFill>
              </a:rPr>
              <a:t>Brukersegmenter</a:t>
            </a:r>
            <a:r>
              <a:rPr lang="en-US">
                <a:solidFill>
                  <a:schemeClr val="bg1"/>
                </a:solidFill>
              </a:rPr>
              <a:t> </a:t>
            </a:r>
            <a:r>
              <a:rPr lang="en-US" err="1">
                <a:solidFill>
                  <a:schemeClr val="bg1"/>
                </a:solidFill>
              </a:rPr>
              <a:t>og</a:t>
            </a:r>
            <a:r>
              <a:rPr lang="en-US">
                <a:solidFill>
                  <a:schemeClr val="bg1"/>
                </a:solidFill>
              </a:rPr>
              <a:t> </a:t>
            </a:r>
            <a:r>
              <a:rPr lang="en-US" err="1">
                <a:solidFill>
                  <a:schemeClr val="bg1"/>
                </a:solidFill>
              </a:rPr>
              <a:t>hyppighet</a:t>
            </a:r>
            <a:r>
              <a:rPr lang="en-US">
                <a:solidFill>
                  <a:schemeClr val="bg1"/>
                </a:solidFill>
              </a:rPr>
              <a:t> </a:t>
            </a:r>
            <a:r>
              <a:rPr lang="en-US" err="1">
                <a:solidFill>
                  <a:schemeClr val="bg1"/>
                </a:solidFill>
              </a:rPr>
              <a:t>i</a:t>
            </a:r>
            <a:r>
              <a:rPr lang="en-US">
                <a:solidFill>
                  <a:schemeClr val="bg1"/>
                </a:solidFill>
              </a:rPr>
              <a:t> bruk</a:t>
            </a:r>
          </a:p>
        </p:txBody>
      </p:sp>
      <p:pic>
        <p:nvPicPr>
          <p:cNvPr id="5" name="Plassholder for bilde 4" descr="Et bilde som inneholder tekst, skjermbilde, nummer, Font&#10;&#10;KI-generert innhold kan være feil.">
            <a:extLst>
              <a:ext uri="{FF2B5EF4-FFF2-40B4-BE49-F238E27FC236}">
                <a16:creationId xmlns:a16="http://schemas.microsoft.com/office/drawing/2014/main" id="{CDFB0C5D-7CF4-0FF4-B4E6-127B8C0FED4A}"/>
              </a:ext>
            </a:extLst>
          </p:cNvPr>
          <p:cNvPicPr>
            <a:picLocks noGrp="1" noChangeAspect="1"/>
          </p:cNvPicPr>
          <p:nvPr>
            <p:ph idx="1"/>
          </p:nvPr>
        </p:nvPicPr>
        <p:blipFill>
          <a:blip r:embed="rId3"/>
          <a:stretch>
            <a:fillRect/>
          </a:stretch>
        </p:blipFill>
        <p:spPr>
          <a:xfrm>
            <a:off x="627199" y="1713471"/>
            <a:ext cx="7894278" cy="3837932"/>
          </a:xfrm>
          <a:noFill/>
        </p:spPr>
      </p:pic>
      <p:sp>
        <p:nvSpPr>
          <p:cNvPr id="2" name="Rektangel: avrundede hjørner 9">
            <a:extLst>
              <a:ext uri="{FF2B5EF4-FFF2-40B4-BE49-F238E27FC236}">
                <a16:creationId xmlns:a16="http://schemas.microsoft.com/office/drawing/2014/main" id="{32C2078E-BFDD-954D-2A27-80C8C1055C38}"/>
              </a:ext>
            </a:extLst>
          </p:cNvPr>
          <p:cNvSpPr/>
          <p:nvPr/>
        </p:nvSpPr>
        <p:spPr>
          <a:xfrm>
            <a:off x="623149" y="6018650"/>
            <a:ext cx="9838430" cy="60350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b-NO" sz="1400">
                <a:solidFill>
                  <a:schemeClr val="tx1"/>
                </a:solidFill>
                <a:cs typeface="Arial"/>
              </a:rPr>
              <a:t>Dårligst gjennomføringsgrad blant de yngre segmentene og de som bruker </a:t>
            </a:r>
            <a:r>
              <a:rPr lang="nb-NO" sz="1400" err="1">
                <a:solidFill>
                  <a:schemeClr val="tx1"/>
                </a:solidFill>
                <a:cs typeface="Arial"/>
              </a:rPr>
              <a:t>Helsenorge</a:t>
            </a:r>
            <a:r>
              <a:rPr lang="nb-NO" sz="1400">
                <a:solidFill>
                  <a:schemeClr val="tx1"/>
                </a:solidFill>
                <a:cs typeface="Arial"/>
              </a:rPr>
              <a:t> sjelden</a:t>
            </a:r>
            <a:endParaRPr lang="nb-NO">
              <a:solidFill>
                <a:schemeClr val="tx1"/>
              </a:solidFill>
            </a:endParaRPr>
          </a:p>
        </p:txBody>
      </p:sp>
      <p:sp>
        <p:nvSpPr>
          <p:cNvPr id="3" name="Text Placeholder 2">
            <a:extLst>
              <a:ext uri="{FF2B5EF4-FFF2-40B4-BE49-F238E27FC236}">
                <a16:creationId xmlns:a16="http://schemas.microsoft.com/office/drawing/2014/main" id="{80989054-0656-74C0-0F9E-8DBD68615114}"/>
              </a:ext>
            </a:extLst>
          </p:cNvPr>
          <p:cNvSpPr txBox="1">
            <a:spLocks/>
          </p:cNvSpPr>
          <p:nvPr/>
        </p:nvSpPr>
        <p:spPr>
          <a:xfrm>
            <a:off x="623888" y="333375"/>
            <a:ext cx="5040000" cy="325437"/>
          </a:xfrm>
          <a:prstGeom prst="rect">
            <a:avLst/>
          </a:prstGeom>
        </p:spPr>
        <p:txBody>
          <a:bodyPr vert="horz" lIns="0" tIns="0" rIns="0" bIns="0" rtlCol="0" anchor="t">
            <a:noAutofit/>
          </a:bodyPr>
          <a:lstStyle>
            <a:lvl1pPr marL="215989" indent="-216000" algn="l" defTabSz="914354" rtl="0" eaLnBrk="1" latinLnBrk="0" hangingPunct="1">
              <a:lnSpc>
                <a:spcPct val="110000"/>
              </a:lnSpc>
              <a:spcBef>
                <a:spcPts val="1000"/>
              </a:spcBef>
              <a:buClr>
                <a:schemeClr val="accent1"/>
              </a:buClr>
              <a:buFont typeface="Arial" panose="020B0604020202020204" pitchFamily="34" charset="0"/>
              <a:buChar char="•"/>
              <a:tabLst/>
              <a:defRPr sz="2200" kern="1200">
                <a:solidFill>
                  <a:schemeClr val="tx1"/>
                </a:solidFill>
                <a:latin typeface="+mn-lt"/>
                <a:ea typeface="+mn-ea"/>
                <a:cs typeface="Arial" panose="020B0604020202020204" pitchFamily="34" charset="0"/>
              </a:defRPr>
            </a:lvl1pPr>
            <a:lvl2pPr marL="447651" indent="-222240"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800" kern="1200">
                <a:solidFill>
                  <a:schemeClr val="tx1"/>
                </a:solidFill>
                <a:latin typeface="+mn-lt"/>
                <a:ea typeface="+mn-ea"/>
                <a:cs typeface="Arial" panose="020B0604020202020204" pitchFamily="34" charset="0"/>
              </a:defRPr>
            </a:lvl2pPr>
            <a:lvl3pPr marL="66830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88895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4pPr>
            <a:lvl5pPr marL="1112783" indent="-223828"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err="1">
                <a:solidFill>
                  <a:schemeClr val="bg2"/>
                </a:solidFill>
                <a:cs typeface="Arial"/>
              </a:rPr>
              <a:t>Helsenorgeundersøkelsen</a:t>
            </a:r>
            <a:r>
              <a:rPr lang="en-US" sz="1600">
                <a:solidFill>
                  <a:schemeClr val="bg2"/>
                </a:solidFill>
                <a:cs typeface="Arial"/>
              </a:rPr>
              <a:t> 2025</a:t>
            </a:r>
          </a:p>
        </p:txBody>
      </p:sp>
    </p:spTree>
    <p:extLst>
      <p:ext uri="{BB962C8B-B14F-4D97-AF65-F5344CB8AC3E}">
        <p14:creationId xmlns:p14="http://schemas.microsoft.com/office/powerpoint/2010/main" val="96337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42ACD8-18BE-5347-6272-F109249D2D90}"/>
              </a:ext>
            </a:extLst>
          </p:cNvPr>
          <p:cNvSpPr>
            <a:spLocks noGrp="1"/>
          </p:cNvSpPr>
          <p:nvPr>
            <p:ph type="title"/>
          </p:nvPr>
        </p:nvSpPr>
        <p:spPr>
          <a:xfrm>
            <a:off x="627196" y="728663"/>
            <a:ext cx="5040000" cy="997196"/>
          </a:xfrm>
        </p:spPr>
        <p:txBody>
          <a:bodyPr anchor="t">
            <a:normAutofit/>
          </a:bodyPr>
          <a:lstStyle/>
          <a:p>
            <a:r>
              <a:rPr lang="nb-NO"/>
              <a:t>Topp 5 enkeltoppgaver</a:t>
            </a:r>
          </a:p>
        </p:txBody>
      </p:sp>
      <p:sp>
        <p:nvSpPr>
          <p:cNvPr id="10" name="Text Placeholder 2">
            <a:extLst>
              <a:ext uri="{FF2B5EF4-FFF2-40B4-BE49-F238E27FC236}">
                <a16:creationId xmlns:a16="http://schemas.microsoft.com/office/drawing/2014/main" id="{F784F025-4C4A-1CC2-20C9-B4292AB8152E}"/>
              </a:ext>
            </a:extLst>
          </p:cNvPr>
          <p:cNvSpPr>
            <a:spLocks noGrp="1"/>
          </p:cNvSpPr>
          <p:nvPr>
            <p:ph type="body" sz="quarter" idx="14"/>
          </p:nvPr>
        </p:nvSpPr>
        <p:spPr>
          <a:xfrm>
            <a:off x="623888" y="333375"/>
            <a:ext cx="5040000" cy="325437"/>
          </a:xfrm>
        </p:spPr>
        <p:txBody>
          <a:bodyPr vert="horz" lIns="0" tIns="0" rIns="0" bIns="0" rtlCol="0" anchor="t">
            <a:noAutofit/>
          </a:bodyPr>
          <a:lstStyle/>
          <a:p>
            <a:r>
              <a:rPr lang="en-US" err="1">
                <a:cs typeface="Arial"/>
              </a:rPr>
              <a:t>Helsenorgeundersøkelsen</a:t>
            </a:r>
            <a:r>
              <a:rPr lang="en-US">
                <a:cs typeface="Arial"/>
              </a:rPr>
              <a:t> 2025</a:t>
            </a:r>
            <a:endParaRPr lang="en-US"/>
          </a:p>
        </p:txBody>
      </p:sp>
      <p:pic>
        <p:nvPicPr>
          <p:cNvPr id="5" name="Bilde 4" descr="Et bilde som inneholder tekst, skjermbilde, Font, nummer&#10;&#10;KI-generert innhold kan være feil.">
            <a:extLst>
              <a:ext uri="{FF2B5EF4-FFF2-40B4-BE49-F238E27FC236}">
                <a16:creationId xmlns:a16="http://schemas.microsoft.com/office/drawing/2014/main" id="{72B8BECA-DEFB-1C79-FB7E-7C47E4323663}"/>
              </a:ext>
            </a:extLst>
          </p:cNvPr>
          <p:cNvPicPr>
            <a:picLocks noChangeAspect="1"/>
          </p:cNvPicPr>
          <p:nvPr/>
        </p:nvPicPr>
        <p:blipFill>
          <a:blip r:embed="rId3"/>
          <a:stretch>
            <a:fillRect/>
          </a:stretch>
        </p:blipFill>
        <p:spPr>
          <a:xfrm>
            <a:off x="626506" y="2192445"/>
            <a:ext cx="9835073" cy="3359618"/>
          </a:xfrm>
          <a:prstGeom prst="rect">
            <a:avLst/>
          </a:prstGeom>
        </p:spPr>
      </p:pic>
      <p:sp>
        <p:nvSpPr>
          <p:cNvPr id="3" name="Rektangel: avrundede hjørner 9">
            <a:extLst>
              <a:ext uri="{FF2B5EF4-FFF2-40B4-BE49-F238E27FC236}">
                <a16:creationId xmlns:a16="http://schemas.microsoft.com/office/drawing/2014/main" id="{5185188D-98C6-7DC7-04C2-B5CA8D8D1663}"/>
              </a:ext>
            </a:extLst>
          </p:cNvPr>
          <p:cNvSpPr/>
          <p:nvPr/>
        </p:nvSpPr>
        <p:spPr>
          <a:xfrm>
            <a:off x="623149" y="6018650"/>
            <a:ext cx="9838430" cy="60350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b-NO" sz="1400">
                <a:solidFill>
                  <a:schemeClr val="tx1"/>
                </a:solidFill>
                <a:latin typeface="Calibri"/>
                <a:ea typeface="Calibri"/>
                <a:cs typeface="Calibri"/>
              </a:rPr>
              <a:t>Brukeroppgaver med stort volum har også høyest gjennomføringsgrad.  </a:t>
            </a:r>
          </a:p>
        </p:txBody>
      </p:sp>
    </p:spTree>
    <p:extLst>
      <p:ext uri="{BB962C8B-B14F-4D97-AF65-F5344CB8AC3E}">
        <p14:creationId xmlns:p14="http://schemas.microsoft.com/office/powerpoint/2010/main" val="332098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1C266F15-0564-7EED-3089-C94AE9FC5479}"/>
              </a:ext>
            </a:extLst>
          </p:cNvPr>
          <p:cNvSpPr>
            <a:spLocks noGrp="1"/>
          </p:cNvSpPr>
          <p:nvPr>
            <p:ph type="title"/>
          </p:nvPr>
        </p:nvSpPr>
        <p:spPr>
          <a:xfrm>
            <a:off x="627196" y="728662"/>
            <a:ext cx="10905992" cy="612775"/>
          </a:xfrm>
        </p:spPr>
        <p:txBody>
          <a:bodyPr anchor="t">
            <a:normAutofit/>
          </a:bodyPr>
          <a:lstStyle/>
          <a:p>
            <a:r>
              <a:rPr lang="nb-NO"/>
              <a:t>Hvorfor fikk du ikke gjort det du kom for?</a:t>
            </a:r>
          </a:p>
        </p:txBody>
      </p:sp>
      <p:sp>
        <p:nvSpPr>
          <p:cNvPr id="65" name="Text Placeholder 2">
            <a:extLst>
              <a:ext uri="{FF2B5EF4-FFF2-40B4-BE49-F238E27FC236}">
                <a16:creationId xmlns:a16="http://schemas.microsoft.com/office/drawing/2014/main" id="{FACEC149-50B6-63F8-0160-C2BC6E7C880B}"/>
              </a:ext>
            </a:extLst>
          </p:cNvPr>
          <p:cNvSpPr>
            <a:spLocks noGrp="1"/>
          </p:cNvSpPr>
          <p:nvPr>
            <p:ph type="body" sz="quarter" idx="14"/>
          </p:nvPr>
        </p:nvSpPr>
        <p:spPr>
          <a:xfrm>
            <a:off x="623888" y="333375"/>
            <a:ext cx="10909300" cy="325437"/>
          </a:xfrm>
        </p:spPr>
        <p:txBody>
          <a:bodyPr>
            <a:normAutofit lnSpcReduction="10000"/>
          </a:bodyPr>
          <a:lstStyle/>
          <a:p>
            <a:endParaRPr lang="en-US"/>
          </a:p>
        </p:txBody>
      </p:sp>
      <p:pic>
        <p:nvPicPr>
          <p:cNvPr id="7" name="Bilde 6">
            <a:extLst>
              <a:ext uri="{FF2B5EF4-FFF2-40B4-BE49-F238E27FC236}">
                <a16:creationId xmlns:a16="http://schemas.microsoft.com/office/drawing/2014/main" id="{157011CD-9430-7E35-8929-A335A57CDC4C}"/>
              </a:ext>
            </a:extLst>
          </p:cNvPr>
          <p:cNvPicPr>
            <a:picLocks noChangeAspect="1"/>
          </p:cNvPicPr>
          <p:nvPr/>
        </p:nvPicPr>
        <p:blipFill>
          <a:blip r:embed="rId3"/>
          <a:stretch>
            <a:fillRect/>
          </a:stretch>
        </p:blipFill>
        <p:spPr>
          <a:xfrm>
            <a:off x="622445" y="3129410"/>
            <a:ext cx="9838430" cy="2457705"/>
          </a:xfrm>
          <a:prstGeom prst="rect">
            <a:avLst/>
          </a:prstGeom>
        </p:spPr>
      </p:pic>
      <p:sp>
        <p:nvSpPr>
          <p:cNvPr id="2" name="Rektangel: avrundede hjørner 9">
            <a:extLst>
              <a:ext uri="{FF2B5EF4-FFF2-40B4-BE49-F238E27FC236}">
                <a16:creationId xmlns:a16="http://schemas.microsoft.com/office/drawing/2014/main" id="{AD8DE8EB-51DB-4420-D99D-BCE1E24F683E}"/>
              </a:ext>
            </a:extLst>
          </p:cNvPr>
          <p:cNvSpPr/>
          <p:nvPr/>
        </p:nvSpPr>
        <p:spPr>
          <a:xfrm>
            <a:off x="623149" y="6018650"/>
            <a:ext cx="9838430" cy="60350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b-NO" sz="1400">
                <a:solidFill>
                  <a:schemeClr val="tx1"/>
                </a:solidFill>
                <a:latin typeface="Calibri"/>
                <a:ea typeface="Calibri"/>
                <a:cs typeface="Calibri"/>
              </a:rPr>
              <a:t>Av de som ikke fikk gjort det de kom for var det 40 % som ikke fant frem. Hele 25 % ville gitt opp.. </a:t>
            </a:r>
          </a:p>
        </p:txBody>
      </p:sp>
    </p:spTree>
    <p:extLst>
      <p:ext uri="{BB962C8B-B14F-4D97-AF65-F5344CB8AC3E}">
        <p14:creationId xmlns:p14="http://schemas.microsoft.com/office/powerpoint/2010/main" val="1666834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B13ED1-0AC1-CE2A-47FC-7B2C7BAC8DEC}"/>
              </a:ext>
            </a:extLst>
          </p:cNvPr>
          <p:cNvSpPr>
            <a:spLocks noGrp="1"/>
          </p:cNvSpPr>
          <p:nvPr>
            <p:ph type="title"/>
          </p:nvPr>
        </p:nvSpPr>
        <p:spPr>
          <a:xfrm>
            <a:off x="627196" y="728663"/>
            <a:ext cx="5040000" cy="997196"/>
          </a:xfrm>
        </p:spPr>
        <p:txBody>
          <a:bodyPr anchor="t">
            <a:normAutofit/>
          </a:bodyPr>
          <a:lstStyle/>
          <a:p>
            <a:r>
              <a:rPr lang="en-US"/>
              <a:t>Men…</a:t>
            </a:r>
          </a:p>
        </p:txBody>
      </p:sp>
      <p:sp>
        <p:nvSpPr>
          <p:cNvPr id="22" name="Text Placeholder 2">
            <a:extLst>
              <a:ext uri="{FF2B5EF4-FFF2-40B4-BE49-F238E27FC236}">
                <a16:creationId xmlns:a16="http://schemas.microsoft.com/office/drawing/2014/main" id="{A14F1B5C-EFE7-4C5F-6E95-1A80D709B772}"/>
              </a:ext>
            </a:extLst>
          </p:cNvPr>
          <p:cNvSpPr>
            <a:spLocks noGrp="1"/>
          </p:cNvSpPr>
          <p:nvPr>
            <p:ph type="body" sz="quarter" idx="14"/>
          </p:nvPr>
        </p:nvSpPr>
        <p:spPr>
          <a:xfrm>
            <a:off x="623888" y="333375"/>
            <a:ext cx="5040000" cy="325437"/>
          </a:xfrm>
        </p:spPr>
        <p:txBody>
          <a:bodyPr>
            <a:normAutofit lnSpcReduction="10000"/>
          </a:bodyPr>
          <a:lstStyle/>
          <a:p>
            <a:endParaRPr lang="en-US"/>
          </a:p>
        </p:txBody>
      </p:sp>
      <p:sp>
        <p:nvSpPr>
          <p:cNvPr id="12" name="Content Placeholder 4">
            <a:extLst>
              <a:ext uri="{FF2B5EF4-FFF2-40B4-BE49-F238E27FC236}">
                <a16:creationId xmlns:a16="http://schemas.microsoft.com/office/drawing/2014/main" id="{3A6B34C7-82EF-2AC7-C6C5-7881FEB8C51A}"/>
              </a:ext>
            </a:extLst>
          </p:cNvPr>
          <p:cNvSpPr>
            <a:spLocks noGrp="1"/>
          </p:cNvSpPr>
          <p:nvPr>
            <p:ph type="body" sz="quarter" idx="19"/>
          </p:nvPr>
        </p:nvSpPr>
        <p:spPr>
          <a:xfrm>
            <a:off x="627196" y="1916115"/>
            <a:ext cx="4710923" cy="4237797"/>
          </a:xfrm>
        </p:spPr>
        <p:txBody>
          <a:bodyPr vert="horz" lIns="0" tIns="0" rIns="0" bIns="0" rtlCol="0" anchor="t">
            <a:normAutofit/>
          </a:bodyPr>
          <a:lstStyle/>
          <a:p>
            <a:pPr marL="215900" indent="-215900"/>
            <a:r>
              <a:rPr lang="nb-NO"/>
              <a:t>129 475 693 besøk siste 12 </a:t>
            </a:r>
            <a:r>
              <a:rPr lang="nb-NO" err="1"/>
              <a:t>mnd</a:t>
            </a:r>
            <a:r>
              <a:rPr lang="nb-NO"/>
              <a:t> (des24-nov25)</a:t>
            </a:r>
          </a:p>
          <a:p>
            <a:pPr marL="215900" indent="-215900"/>
            <a:r>
              <a:rPr lang="en-US">
                <a:cs typeface="Arial"/>
              </a:rPr>
              <a:t>Det </a:t>
            </a:r>
            <a:r>
              <a:rPr lang="en-US" err="1">
                <a:cs typeface="Arial"/>
              </a:rPr>
              <a:t>betyr</a:t>
            </a:r>
            <a:r>
              <a:rPr lang="en-US">
                <a:cs typeface="Arial"/>
              </a:rPr>
              <a:t> at 7 % </a:t>
            </a:r>
            <a:r>
              <a:rPr lang="en-US" err="1">
                <a:cs typeface="Arial"/>
              </a:rPr>
              <a:t>potensielt</a:t>
            </a:r>
            <a:r>
              <a:rPr lang="en-US">
                <a:cs typeface="Arial"/>
              </a:rPr>
              <a:t> </a:t>
            </a:r>
            <a:r>
              <a:rPr lang="en-US" err="1">
                <a:cs typeface="Arial"/>
              </a:rPr>
              <a:t>utgjør</a:t>
            </a:r>
            <a:r>
              <a:rPr lang="en-US">
                <a:cs typeface="Arial"/>
              </a:rPr>
              <a:t> </a:t>
            </a:r>
            <a:br>
              <a:rPr lang="en-US"/>
            </a:br>
            <a:r>
              <a:rPr lang="nb-NO">
                <a:cs typeface="Arial"/>
              </a:rPr>
              <a:t>9 063 298</a:t>
            </a:r>
            <a:r>
              <a:rPr lang="en-US">
                <a:cs typeface="Arial"/>
              </a:rPr>
              <a:t> </a:t>
            </a:r>
            <a:r>
              <a:rPr lang="en-US" err="1">
                <a:cs typeface="Arial"/>
              </a:rPr>
              <a:t>besøk</a:t>
            </a:r>
            <a:r>
              <a:rPr lang="en-US">
                <a:cs typeface="Arial"/>
              </a:rPr>
              <a:t> </a:t>
            </a:r>
            <a:r>
              <a:rPr lang="en-US" err="1">
                <a:cs typeface="Arial"/>
              </a:rPr>
              <a:t>hvor</a:t>
            </a:r>
            <a:r>
              <a:rPr lang="en-US">
                <a:cs typeface="Arial"/>
              </a:rPr>
              <a:t> de </a:t>
            </a:r>
            <a:r>
              <a:rPr lang="en-US" err="1">
                <a:cs typeface="Arial"/>
              </a:rPr>
              <a:t>ikke</a:t>
            </a:r>
            <a:r>
              <a:rPr lang="en-US">
                <a:cs typeface="Arial"/>
              </a:rPr>
              <a:t> </a:t>
            </a:r>
            <a:r>
              <a:rPr lang="en-US" err="1">
                <a:cs typeface="Arial"/>
              </a:rPr>
              <a:t>får</a:t>
            </a:r>
            <a:r>
              <a:rPr lang="en-US">
                <a:cs typeface="Arial"/>
              </a:rPr>
              <a:t> </a:t>
            </a:r>
            <a:r>
              <a:rPr lang="en-US" err="1">
                <a:cs typeface="Arial"/>
              </a:rPr>
              <a:t>gjort</a:t>
            </a:r>
            <a:r>
              <a:rPr lang="en-US">
                <a:cs typeface="Arial"/>
              </a:rPr>
              <a:t> det de </a:t>
            </a:r>
            <a:r>
              <a:rPr lang="en-US" err="1">
                <a:cs typeface="Arial"/>
              </a:rPr>
              <a:t>skal</a:t>
            </a:r>
            <a:r>
              <a:rPr lang="en-US">
                <a:cs typeface="Arial"/>
              </a:rPr>
              <a:t>.</a:t>
            </a:r>
            <a:endParaRPr lang="en-US"/>
          </a:p>
          <a:p>
            <a:pPr marL="215900" indent="-215900"/>
            <a:endParaRPr lang="en-US"/>
          </a:p>
        </p:txBody>
      </p:sp>
      <p:pic>
        <p:nvPicPr>
          <p:cNvPr id="2" name="Bilde 1">
            <a:extLst>
              <a:ext uri="{FF2B5EF4-FFF2-40B4-BE49-F238E27FC236}">
                <a16:creationId xmlns:a16="http://schemas.microsoft.com/office/drawing/2014/main" id="{61843BC5-3E83-1640-E4FA-491A9E037391}"/>
              </a:ext>
            </a:extLst>
          </p:cNvPr>
          <p:cNvPicPr>
            <a:picLocks noChangeAspect="1"/>
          </p:cNvPicPr>
          <p:nvPr/>
        </p:nvPicPr>
        <p:blipFill>
          <a:blip r:embed="rId3"/>
          <a:stretch>
            <a:fillRect/>
          </a:stretch>
        </p:blipFill>
        <p:spPr>
          <a:xfrm>
            <a:off x="5390748" y="1916115"/>
            <a:ext cx="6174056" cy="2631171"/>
          </a:xfrm>
          <a:prstGeom prst="rect">
            <a:avLst/>
          </a:prstGeom>
        </p:spPr>
      </p:pic>
    </p:spTree>
    <p:extLst>
      <p:ext uri="{BB962C8B-B14F-4D97-AF65-F5344CB8AC3E}">
        <p14:creationId xmlns:p14="http://schemas.microsoft.com/office/powerpoint/2010/main" val="334015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77FDB0-AAED-1C51-D443-5A1E306E0F4B}"/>
              </a:ext>
            </a:extLst>
          </p:cNvPr>
          <p:cNvSpPr>
            <a:spLocks noGrp="1"/>
          </p:cNvSpPr>
          <p:nvPr>
            <p:ph type="title"/>
          </p:nvPr>
        </p:nvSpPr>
        <p:spPr>
          <a:xfrm>
            <a:off x="627196" y="728662"/>
            <a:ext cx="10905992" cy="612776"/>
          </a:xfrm>
        </p:spPr>
        <p:txBody>
          <a:bodyPr anchor="t">
            <a:normAutofit/>
          </a:bodyPr>
          <a:lstStyle/>
          <a:p>
            <a:r>
              <a:rPr lang="nb-NO" sz="2500"/>
              <a:t>Hvor sannsynlig er det at du anbefaler Helsenorge til venner eller kolleger?</a:t>
            </a:r>
          </a:p>
        </p:txBody>
      </p:sp>
      <p:sp>
        <p:nvSpPr>
          <p:cNvPr id="3" name="Plassholder for tekst 2">
            <a:extLst>
              <a:ext uri="{FF2B5EF4-FFF2-40B4-BE49-F238E27FC236}">
                <a16:creationId xmlns:a16="http://schemas.microsoft.com/office/drawing/2014/main" id="{08966A1E-099C-1762-6EE4-DE88E0F44AEE}"/>
              </a:ext>
            </a:extLst>
          </p:cNvPr>
          <p:cNvSpPr>
            <a:spLocks noGrp="1"/>
          </p:cNvSpPr>
          <p:nvPr>
            <p:ph type="body" sz="quarter" idx="14"/>
          </p:nvPr>
        </p:nvSpPr>
        <p:spPr>
          <a:xfrm>
            <a:off x="623888" y="333375"/>
            <a:ext cx="10909300" cy="325437"/>
          </a:xfrm>
        </p:spPr>
        <p:txBody>
          <a:bodyPr>
            <a:normAutofit lnSpcReduction="10000"/>
          </a:bodyPr>
          <a:lstStyle/>
          <a:p>
            <a:r>
              <a:rPr lang="nb-NO"/>
              <a:t>Net Promotor Score (NPS)</a:t>
            </a:r>
          </a:p>
        </p:txBody>
      </p:sp>
      <p:pic>
        <p:nvPicPr>
          <p:cNvPr id="4" name="Bilde 3" descr="Et bilde som inneholder tekst, skjermbilde, diagram, Font&#10;&#10;KI-generert innhold kan være feil.">
            <a:extLst>
              <a:ext uri="{FF2B5EF4-FFF2-40B4-BE49-F238E27FC236}">
                <a16:creationId xmlns:a16="http://schemas.microsoft.com/office/drawing/2014/main" id="{FBC90EB0-4889-4A06-7452-3FAFC78A3614}"/>
              </a:ext>
            </a:extLst>
          </p:cNvPr>
          <p:cNvPicPr>
            <a:picLocks noChangeAspect="1"/>
          </p:cNvPicPr>
          <p:nvPr/>
        </p:nvPicPr>
        <p:blipFill>
          <a:blip r:embed="rId3"/>
          <a:stretch>
            <a:fillRect/>
          </a:stretch>
        </p:blipFill>
        <p:spPr>
          <a:xfrm>
            <a:off x="628116" y="1881856"/>
            <a:ext cx="10487114" cy="2880644"/>
          </a:xfrm>
          <a:prstGeom prst="rect">
            <a:avLst/>
          </a:prstGeom>
        </p:spPr>
      </p:pic>
      <p:sp>
        <p:nvSpPr>
          <p:cNvPr id="8" name="Rektangel: avrundede hjørner 7">
            <a:extLst>
              <a:ext uri="{FF2B5EF4-FFF2-40B4-BE49-F238E27FC236}">
                <a16:creationId xmlns:a16="http://schemas.microsoft.com/office/drawing/2014/main" id="{0B6A260B-72C5-E920-70EB-04BEA00894B7}"/>
              </a:ext>
            </a:extLst>
          </p:cNvPr>
          <p:cNvSpPr/>
          <p:nvPr/>
        </p:nvSpPr>
        <p:spPr>
          <a:xfrm>
            <a:off x="623149" y="5099977"/>
            <a:ext cx="10493607" cy="68184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b-NO" sz="1400">
                <a:solidFill>
                  <a:schemeClr val="tx1"/>
                </a:solidFill>
                <a:latin typeface="Calibri"/>
                <a:ea typeface="Calibri"/>
                <a:cs typeface="Calibri"/>
              </a:rPr>
              <a:t>Alt over 20 er bra! 50 anses som over gjennomsnittet. NPS 2022: 41. NPS 2023: 44. </a:t>
            </a:r>
          </a:p>
          <a:p>
            <a:r>
              <a:rPr lang="nb-NO" sz="1400">
                <a:solidFill>
                  <a:schemeClr val="tx1"/>
                </a:solidFill>
                <a:cs typeface="Arial"/>
              </a:rPr>
              <a:t>NPS har økt fra 47 (2024) til 48 (2025)</a:t>
            </a:r>
            <a:endParaRPr lang="nb-NO" sz="2800">
              <a:solidFill>
                <a:schemeClr val="tx1"/>
              </a:solidFill>
              <a:cs typeface="Arial"/>
            </a:endParaRPr>
          </a:p>
        </p:txBody>
      </p:sp>
    </p:spTree>
    <p:extLst>
      <p:ext uri="{BB962C8B-B14F-4D97-AF65-F5344CB8AC3E}">
        <p14:creationId xmlns:p14="http://schemas.microsoft.com/office/powerpoint/2010/main" val="850581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1B5DDF5-685F-01EE-4A46-DAC7DDAAD0E0}"/>
              </a:ext>
            </a:extLst>
          </p:cNvPr>
          <p:cNvSpPr>
            <a:spLocks noGrp="1"/>
          </p:cNvSpPr>
          <p:nvPr>
            <p:ph type="title"/>
          </p:nvPr>
        </p:nvSpPr>
        <p:spPr>
          <a:xfrm>
            <a:off x="627196" y="728662"/>
            <a:ext cx="10905992" cy="612776"/>
          </a:xfrm>
        </p:spPr>
        <p:txBody>
          <a:bodyPr/>
          <a:lstStyle/>
          <a:p>
            <a:r>
              <a:rPr lang="en-US" err="1"/>
              <a:t>Hvor</a:t>
            </a:r>
            <a:r>
              <a:rPr lang="en-US"/>
              <a:t> </a:t>
            </a:r>
            <a:r>
              <a:rPr lang="en-US" err="1"/>
              <a:t>vanskelig</a:t>
            </a:r>
            <a:r>
              <a:rPr lang="en-US"/>
              <a:t> </a:t>
            </a:r>
            <a:r>
              <a:rPr lang="en-US" err="1"/>
              <a:t>eller</a:t>
            </a:r>
            <a:r>
              <a:rPr lang="en-US"/>
              <a:t> </a:t>
            </a:r>
            <a:r>
              <a:rPr lang="en-US" err="1"/>
              <a:t>lett</a:t>
            </a:r>
            <a:r>
              <a:rPr lang="en-US"/>
              <a:t> var det </a:t>
            </a:r>
            <a:r>
              <a:rPr lang="en-US" err="1"/>
              <a:t>å</a:t>
            </a:r>
            <a:r>
              <a:rPr lang="en-US"/>
              <a:t> </a:t>
            </a:r>
            <a:r>
              <a:rPr lang="en-US" err="1"/>
              <a:t>gjøre</a:t>
            </a:r>
            <a:r>
              <a:rPr lang="en-US"/>
              <a:t> det du </a:t>
            </a:r>
            <a:r>
              <a:rPr lang="en-US" err="1"/>
              <a:t>kom</a:t>
            </a:r>
            <a:r>
              <a:rPr lang="en-US"/>
              <a:t> for?</a:t>
            </a:r>
          </a:p>
        </p:txBody>
      </p:sp>
      <p:sp>
        <p:nvSpPr>
          <p:cNvPr id="10" name="Text Placeholder 2">
            <a:extLst>
              <a:ext uri="{FF2B5EF4-FFF2-40B4-BE49-F238E27FC236}">
                <a16:creationId xmlns:a16="http://schemas.microsoft.com/office/drawing/2014/main" id="{BB5F2B56-4117-9F76-1983-C0F2E222CDBD}"/>
              </a:ext>
            </a:extLst>
          </p:cNvPr>
          <p:cNvSpPr>
            <a:spLocks noGrp="1"/>
          </p:cNvSpPr>
          <p:nvPr>
            <p:ph type="body" sz="quarter" idx="14"/>
          </p:nvPr>
        </p:nvSpPr>
        <p:spPr>
          <a:xfrm>
            <a:off x="623888" y="333375"/>
            <a:ext cx="10909300" cy="325437"/>
          </a:xfrm>
        </p:spPr>
        <p:txBody>
          <a:bodyPr>
            <a:normAutofit lnSpcReduction="10000"/>
          </a:bodyPr>
          <a:lstStyle/>
          <a:p>
            <a:endParaRPr lang="en-US"/>
          </a:p>
        </p:txBody>
      </p:sp>
      <p:sp>
        <p:nvSpPr>
          <p:cNvPr id="12" name="Content Placeholder 3">
            <a:extLst>
              <a:ext uri="{FF2B5EF4-FFF2-40B4-BE49-F238E27FC236}">
                <a16:creationId xmlns:a16="http://schemas.microsoft.com/office/drawing/2014/main" id="{063964BE-C5A4-5C0F-7139-D724BEE38D98}"/>
              </a:ext>
            </a:extLst>
          </p:cNvPr>
          <p:cNvSpPr>
            <a:spLocks noGrp="1"/>
          </p:cNvSpPr>
          <p:nvPr>
            <p:ph sz="half" idx="1"/>
          </p:nvPr>
        </p:nvSpPr>
        <p:spPr>
          <a:xfrm>
            <a:off x="623889" y="1916116"/>
            <a:ext cx="3492499" cy="4213222"/>
          </a:xfrm>
        </p:spPr>
        <p:txBody>
          <a:bodyPr/>
          <a:lstStyle/>
          <a:p>
            <a:pPr marL="0" indent="0">
              <a:buNone/>
            </a:pPr>
            <a:r>
              <a:rPr lang="en-US"/>
              <a:t>(*</a:t>
            </a:r>
            <a:r>
              <a:rPr lang="en-US" err="1"/>
              <a:t>trommevirvel</a:t>
            </a:r>
            <a:r>
              <a:rPr lang="en-US"/>
              <a:t>*)</a:t>
            </a:r>
            <a:br>
              <a:rPr lang="en-US"/>
            </a:br>
            <a:endParaRPr lang="en-US"/>
          </a:p>
          <a:p>
            <a:pPr marL="0" indent="0">
              <a:buNone/>
            </a:pPr>
            <a:r>
              <a:rPr lang="en-US" err="1"/>
              <a:t>Gjennomsnittlig</a:t>
            </a:r>
            <a:r>
              <a:rPr lang="en-US"/>
              <a:t> </a:t>
            </a:r>
            <a:r>
              <a:rPr lang="en-US" err="1"/>
              <a:t>vurdering</a:t>
            </a:r>
            <a:r>
              <a:rPr lang="en-US"/>
              <a:t>: </a:t>
            </a:r>
          </a:p>
          <a:p>
            <a:pPr marL="0" indent="0" algn="ctr">
              <a:buNone/>
            </a:pPr>
            <a:r>
              <a:rPr lang="en-US" sz="9600"/>
              <a:t>6,22</a:t>
            </a:r>
            <a:endParaRPr lang="nb-NO" sz="9600"/>
          </a:p>
          <a:p>
            <a:endParaRPr lang="en-US"/>
          </a:p>
        </p:txBody>
      </p:sp>
      <p:pic>
        <p:nvPicPr>
          <p:cNvPr id="2" name="Bilde 1">
            <a:extLst>
              <a:ext uri="{FF2B5EF4-FFF2-40B4-BE49-F238E27FC236}">
                <a16:creationId xmlns:a16="http://schemas.microsoft.com/office/drawing/2014/main" id="{63B9DF24-2A3A-3FE1-166B-AD07877DF452}"/>
              </a:ext>
            </a:extLst>
          </p:cNvPr>
          <p:cNvPicPr>
            <a:picLocks noChangeAspect="1"/>
          </p:cNvPicPr>
          <p:nvPr/>
        </p:nvPicPr>
        <p:blipFill>
          <a:blip r:embed="rId3"/>
          <a:srcRect l="2082" t="6619" r="52680" b="30322"/>
          <a:stretch>
            <a:fillRect/>
          </a:stretch>
        </p:blipFill>
        <p:spPr>
          <a:xfrm>
            <a:off x="6543304" y="2363190"/>
            <a:ext cx="3847606" cy="2173184"/>
          </a:xfrm>
          <a:prstGeom prst="rect">
            <a:avLst/>
          </a:prstGeom>
        </p:spPr>
      </p:pic>
    </p:spTree>
    <p:extLst>
      <p:ext uri="{BB962C8B-B14F-4D97-AF65-F5344CB8AC3E}">
        <p14:creationId xmlns:p14="http://schemas.microsoft.com/office/powerpoint/2010/main" val="2668644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124871-18FF-650A-89C8-75D4F46EFFAA}"/>
              </a:ext>
            </a:extLst>
          </p:cNvPr>
          <p:cNvSpPr>
            <a:spLocks noGrp="1"/>
          </p:cNvSpPr>
          <p:nvPr>
            <p:ph type="title"/>
          </p:nvPr>
        </p:nvSpPr>
        <p:spPr>
          <a:xfrm>
            <a:off x="627196" y="728662"/>
            <a:ext cx="10905992" cy="612775"/>
          </a:xfrm>
        </p:spPr>
        <p:txBody>
          <a:bodyPr>
            <a:normAutofit fontScale="90000"/>
          </a:bodyPr>
          <a:lstStyle/>
          <a:p>
            <a:r>
              <a:rPr lang="en-US" err="1">
                <a:cs typeface="Arial"/>
              </a:rPr>
              <a:t>Hvor</a:t>
            </a:r>
            <a:r>
              <a:rPr lang="en-US">
                <a:cs typeface="Arial"/>
              </a:rPr>
              <a:t> </a:t>
            </a:r>
            <a:r>
              <a:rPr lang="en-US" err="1">
                <a:cs typeface="Arial"/>
              </a:rPr>
              <a:t>vanskelig</a:t>
            </a:r>
            <a:r>
              <a:rPr lang="en-US">
                <a:cs typeface="Arial"/>
              </a:rPr>
              <a:t> </a:t>
            </a:r>
            <a:r>
              <a:rPr lang="en-US" err="1">
                <a:cs typeface="Arial"/>
              </a:rPr>
              <a:t>eller</a:t>
            </a:r>
            <a:r>
              <a:rPr lang="en-US">
                <a:cs typeface="Arial"/>
              </a:rPr>
              <a:t> </a:t>
            </a:r>
            <a:r>
              <a:rPr lang="en-US" err="1">
                <a:cs typeface="Arial"/>
              </a:rPr>
              <a:t>lett</a:t>
            </a:r>
            <a:r>
              <a:rPr lang="en-US">
                <a:cs typeface="Arial"/>
              </a:rPr>
              <a:t> </a:t>
            </a:r>
            <a:r>
              <a:rPr lang="en-US" err="1">
                <a:cs typeface="Arial"/>
              </a:rPr>
              <a:t>synes</a:t>
            </a:r>
            <a:r>
              <a:rPr lang="en-US">
                <a:cs typeface="Arial"/>
              </a:rPr>
              <a:t> du det er å </a:t>
            </a:r>
            <a:r>
              <a:rPr lang="en-US" b="1" err="1">
                <a:cs typeface="Arial"/>
              </a:rPr>
              <a:t>forstå</a:t>
            </a:r>
            <a:r>
              <a:rPr lang="en-US">
                <a:cs typeface="Arial"/>
              </a:rPr>
              <a:t> </a:t>
            </a:r>
            <a:r>
              <a:rPr lang="en-US" err="1">
                <a:cs typeface="Arial"/>
              </a:rPr>
              <a:t>informasjonen</a:t>
            </a:r>
            <a:r>
              <a:rPr lang="en-US">
                <a:cs typeface="Arial"/>
              </a:rPr>
              <a:t> du </a:t>
            </a:r>
            <a:r>
              <a:rPr lang="en-US" err="1">
                <a:cs typeface="Arial"/>
              </a:rPr>
              <a:t>fant</a:t>
            </a:r>
            <a:r>
              <a:rPr lang="en-US">
                <a:cs typeface="Arial"/>
              </a:rPr>
              <a:t> </a:t>
            </a:r>
            <a:r>
              <a:rPr lang="en-US" err="1">
                <a:cs typeface="Arial"/>
              </a:rPr>
              <a:t>på</a:t>
            </a:r>
            <a:r>
              <a:rPr lang="en-US">
                <a:cs typeface="Arial"/>
              </a:rPr>
              <a:t> </a:t>
            </a:r>
            <a:r>
              <a:rPr lang="en-US" err="1">
                <a:cs typeface="Arial"/>
              </a:rPr>
              <a:t>Helsenorge</a:t>
            </a:r>
            <a:r>
              <a:rPr lang="en-US">
                <a:cs typeface="Arial"/>
              </a:rPr>
              <a:t>?</a:t>
            </a:r>
          </a:p>
        </p:txBody>
      </p:sp>
      <p:sp>
        <p:nvSpPr>
          <p:cNvPr id="10" name="Text Placeholder 2">
            <a:extLst>
              <a:ext uri="{FF2B5EF4-FFF2-40B4-BE49-F238E27FC236}">
                <a16:creationId xmlns:a16="http://schemas.microsoft.com/office/drawing/2014/main" id="{6BC66FAF-9842-5BC8-4496-80E2306BC977}"/>
              </a:ext>
            </a:extLst>
          </p:cNvPr>
          <p:cNvSpPr>
            <a:spLocks noGrp="1"/>
          </p:cNvSpPr>
          <p:nvPr>
            <p:ph type="body" sz="quarter" idx="14"/>
          </p:nvPr>
        </p:nvSpPr>
        <p:spPr>
          <a:xfrm>
            <a:off x="623888" y="333375"/>
            <a:ext cx="10909300" cy="325437"/>
          </a:xfrm>
        </p:spPr>
        <p:txBody>
          <a:bodyPr>
            <a:normAutofit lnSpcReduction="10000"/>
          </a:bodyPr>
          <a:lstStyle/>
          <a:p>
            <a:endParaRPr lang="en-US"/>
          </a:p>
        </p:txBody>
      </p:sp>
      <p:sp>
        <p:nvSpPr>
          <p:cNvPr id="12" name="Content Placeholder 4">
            <a:extLst>
              <a:ext uri="{FF2B5EF4-FFF2-40B4-BE49-F238E27FC236}">
                <a16:creationId xmlns:a16="http://schemas.microsoft.com/office/drawing/2014/main" id="{A82F0748-8243-84EC-87E4-80CEF2E34493}"/>
              </a:ext>
            </a:extLst>
          </p:cNvPr>
          <p:cNvSpPr>
            <a:spLocks noGrp="1"/>
          </p:cNvSpPr>
          <p:nvPr>
            <p:ph sz="half" idx="2"/>
          </p:nvPr>
        </p:nvSpPr>
        <p:spPr>
          <a:xfrm>
            <a:off x="6313188" y="1916115"/>
            <a:ext cx="5220000" cy="4213223"/>
          </a:xfrm>
        </p:spPr>
        <p:txBody>
          <a:bodyPr/>
          <a:lstStyle/>
          <a:p>
            <a:pPr marL="0" indent="0">
              <a:buNone/>
            </a:pPr>
            <a:r>
              <a:rPr lang="en-US"/>
              <a:t>(*</a:t>
            </a:r>
            <a:r>
              <a:rPr lang="en-US" err="1"/>
              <a:t>trommevirvel</a:t>
            </a:r>
            <a:r>
              <a:rPr lang="en-US"/>
              <a:t>*)</a:t>
            </a:r>
          </a:p>
          <a:p>
            <a:pPr marL="0" indent="0">
              <a:buNone/>
            </a:pPr>
            <a:endParaRPr lang="en-US"/>
          </a:p>
          <a:p>
            <a:pPr marL="0" indent="0">
              <a:buNone/>
            </a:pPr>
            <a:r>
              <a:rPr lang="en-US" err="1"/>
              <a:t>Gjennomsnittlig</a:t>
            </a:r>
            <a:r>
              <a:rPr lang="en-US"/>
              <a:t> </a:t>
            </a:r>
            <a:r>
              <a:rPr lang="en-US" err="1"/>
              <a:t>vurdering</a:t>
            </a:r>
            <a:r>
              <a:rPr lang="en-US"/>
              <a:t>: </a:t>
            </a:r>
          </a:p>
          <a:p>
            <a:pPr marL="0" indent="0" algn="ctr">
              <a:buNone/>
            </a:pPr>
            <a:r>
              <a:rPr lang="en-US" sz="9600"/>
              <a:t>6,16</a:t>
            </a:r>
            <a:endParaRPr lang="nb-NO" sz="9600"/>
          </a:p>
        </p:txBody>
      </p:sp>
      <p:pic>
        <p:nvPicPr>
          <p:cNvPr id="2" name="Bilde 1">
            <a:extLst>
              <a:ext uri="{FF2B5EF4-FFF2-40B4-BE49-F238E27FC236}">
                <a16:creationId xmlns:a16="http://schemas.microsoft.com/office/drawing/2014/main" id="{5EE17DF4-2F42-E3A6-D137-FC858F129677}"/>
              </a:ext>
            </a:extLst>
          </p:cNvPr>
          <p:cNvPicPr>
            <a:picLocks noChangeAspect="1"/>
          </p:cNvPicPr>
          <p:nvPr/>
        </p:nvPicPr>
        <p:blipFill>
          <a:blip r:embed="rId3"/>
          <a:srcRect l="51294" t="2392" r="1673" b="30251"/>
          <a:stretch>
            <a:fillRect/>
          </a:stretch>
        </p:blipFill>
        <p:spPr>
          <a:xfrm>
            <a:off x="783771" y="2327564"/>
            <a:ext cx="3954484" cy="2363189"/>
          </a:xfrm>
          <a:prstGeom prst="rect">
            <a:avLst/>
          </a:prstGeom>
        </p:spPr>
      </p:pic>
    </p:spTree>
    <p:extLst>
      <p:ext uri="{BB962C8B-B14F-4D97-AF65-F5344CB8AC3E}">
        <p14:creationId xmlns:p14="http://schemas.microsoft.com/office/powerpoint/2010/main" val="4163560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82AA5-C090-4F99-F1BD-7FB53E6DCF4B}"/>
              </a:ext>
            </a:extLst>
          </p:cNvPr>
          <p:cNvSpPr>
            <a:spLocks noGrp="1"/>
          </p:cNvSpPr>
          <p:nvPr>
            <p:ph type="title"/>
          </p:nvPr>
        </p:nvSpPr>
        <p:spPr/>
        <p:txBody>
          <a:bodyPr/>
          <a:lstStyle/>
          <a:p>
            <a:r>
              <a:rPr lang="nb-NO">
                <a:cs typeface="Arial"/>
              </a:rPr>
              <a:t>Pasientreiser</a:t>
            </a:r>
            <a:endParaRPr lang="nb-NO"/>
          </a:p>
        </p:txBody>
      </p:sp>
      <p:sp>
        <p:nvSpPr>
          <p:cNvPr id="3" name="Plassholder for innhold 2">
            <a:extLst>
              <a:ext uri="{FF2B5EF4-FFF2-40B4-BE49-F238E27FC236}">
                <a16:creationId xmlns:a16="http://schemas.microsoft.com/office/drawing/2014/main" id="{189CC97D-BB5F-B8CF-D04B-55BF20A7B7F4}"/>
              </a:ext>
            </a:extLst>
          </p:cNvPr>
          <p:cNvSpPr>
            <a:spLocks noGrp="1"/>
          </p:cNvSpPr>
          <p:nvPr>
            <p:ph sz="half" idx="1"/>
          </p:nvPr>
        </p:nvSpPr>
        <p:spPr/>
        <p:txBody>
          <a:bodyPr vert="horz" lIns="0" tIns="0" rIns="0" bIns="0" rtlCol="0" anchor="t">
            <a:noAutofit/>
          </a:bodyPr>
          <a:lstStyle/>
          <a:p>
            <a:r>
              <a:rPr lang="nb-NO">
                <a:cs typeface="Arial"/>
              </a:rPr>
              <a:t>Helsenorgeundersøkelsen 2025</a:t>
            </a:r>
            <a:endParaRPr lang="nb-NO"/>
          </a:p>
        </p:txBody>
      </p:sp>
    </p:spTree>
    <p:extLst>
      <p:ext uri="{BB962C8B-B14F-4D97-AF65-F5344CB8AC3E}">
        <p14:creationId xmlns:p14="http://schemas.microsoft.com/office/powerpoint/2010/main" val="2161240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E6B9852-CF8C-E7C1-F0A1-6F7151F10031}"/>
              </a:ext>
            </a:extLst>
          </p:cNvPr>
          <p:cNvPicPr>
            <a:picLocks noChangeAspect="1"/>
          </p:cNvPicPr>
          <p:nvPr/>
        </p:nvPicPr>
        <p:blipFill>
          <a:blip r:embed="rId2"/>
          <a:stretch>
            <a:fillRect/>
          </a:stretch>
        </p:blipFill>
        <p:spPr>
          <a:xfrm>
            <a:off x="347841" y="816363"/>
            <a:ext cx="4035280" cy="4941885"/>
          </a:xfrm>
          <a:prstGeom prst="rect">
            <a:avLst/>
          </a:prstGeom>
        </p:spPr>
      </p:pic>
      <p:sp>
        <p:nvSpPr>
          <p:cNvPr id="2" name="Tittel 1">
            <a:extLst>
              <a:ext uri="{FF2B5EF4-FFF2-40B4-BE49-F238E27FC236}">
                <a16:creationId xmlns:a16="http://schemas.microsoft.com/office/drawing/2014/main" id="{18FD8D65-D8B6-9CCC-55E7-D2864BD6184B}"/>
              </a:ext>
            </a:extLst>
          </p:cNvPr>
          <p:cNvSpPr>
            <a:spLocks noGrp="1"/>
          </p:cNvSpPr>
          <p:nvPr>
            <p:ph type="ctrTitle"/>
          </p:nvPr>
        </p:nvSpPr>
        <p:spPr>
          <a:xfrm>
            <a:off x="4683211" y="902861"/>
            <a:ext cx="5316366" cy="4213223"/>
          </a:xfrm>
        </p:spPr>
        <p:txBody>
          <a:bodyPr/>
          <a:lstStyle/>
          <a:p>
            <a:r>
              <a:rPr lang="nb-NO"/>
              <a:t>Egen kategori</a:t>
            </a:r>
            <a:br>
              <a:rPr lang="nb-NO"/>
            </a:br>
            <a:r>
              <a:rPr lang="nb-NO"/>
              <a:t>10 underoppgaver</a:t>
            </a:r>
            <a:br>
              <a:rPr lang="nb-NO"/>
            </a:br>
            <a:br>
              <a:rPr lang="nb-NO"/>
            </a:br>
            <a:r>
              <a:rPr lang="nb-NO" sz="2800"/>
              <a:t>I tillegg også lagt til under kategoriene «Søknader og skjemaer» og «Refusjoner, egenandeler og frikort»</a:t>
            </a:r>
            <a:endParaRPr lang="nb-NO"/>
          </a:p>
        </p:txBody>
      </p:sp>
    </p:spTree>
    <p:extLst>
      <p:ext uri="{BB962C8B-B14F-4D97-AF65-F5344CB8AC3E}">
        <p14:creationId xmlns:p14="http://schemas.microsoft.com/office/powerpoint/2010/main" val="335832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FE3D6F-45F5-0D7D-72F0-332F3D504550}"/>
              </a:ext>
            </a:extLst>
          </p:cNvPr>
          <p:cNvSpPr>
            <a:spLocks noGrp="1"/>
          </p:cNvSpPr>
          <p:nvPr>
            <p:ph type="title"/>
          </p:nvPr>
        </p:nvSpPr>
        <p:spPr/>
        <p:txBody>
          <a:bodyPr/>
          <a:lstStyle/>
          <a:p>
            <a:r>
              <a:rPr lang="nb-NO"/>
              <a:t>Sammenlignet med andre kategorier</a:t>
            </a:r>
          </a:p>
        </p:txBody>
      </p:sp>
      <p:sp>
        <p:nvSpPr>
          <p:cNvPr id="3" name="Plassholder for tekst 2">
            <a:extLst>
              <a:ext uri="{FF2B5EF4-FFF2-40B4-BE49-F238E27FC236}">
                <a16:creationId xmlns:a16="http://schemas.microsoft.com/office/drawing/2014/main" id="{AC91C0DB-2C0E-3C31-7165-DB8E39467B5A}"/>
              </a:ext>
            </a:extLst>
          </p:cNvPr>
          <p:cNvSpPr>
            <a:spLocks noGrp="1"/>
          </p:cNvSpPr>
          <p:nvPr>
            <p:ph type="body" sz="quarter" idx="14"/>
          </p:nvPr>
        </p:nvSpPr>
        <p:spPr/>
        <p:txBody>
          <a:bodyPr>
            <a:normAutofit lnSpcReduction="10000"/>
          </a:bodyPr>
          <a:lstStyle/>
          <a:p>
            <a:r>
              <a:rPr lang="nb-NO"/>
              <a:t>Pasientreise</a:t>
            </a:r>
          </a:p>
        </p:txBody>
      </p:sp>
      <p:pic>
        <p:nvPicPr>
          <p:cNvPr id="5" name="Plassholder for innhold 4">
            <a:extLst>
              <a:ext uri="{FF2B5EF4-FFF2-40B4-BE49-F238E27FC236}">
                <a16:creationId xmlns:a16="http://schemas.microsoft.com/office/drawing/2014/main" id="{6C1356C4-6FD1-A2CA-10BA-723690FBFDE0}"/>
              </a:ext>
            </a:extLst>
          </p:cNvPr>
          <p:cNvPicPr>
            <a:picLocks noGrp="1" noChangeAspect="1"/>
          </p:cNvPicPr>
          <p:nvPr>
            <p:ph idx="1"/>
          </p:nvPr>
        </p:nvPicPr>
        <p:blipFill>
          <a:blip r:embed="rId3"/>
          <a:stretch>
            <a:fillRect/>
          </a:stretch>
        </p:blipFill>
        <p:spPr>
          <a:xfrm>
            <a:off x="642937" y="1366151"/>
            <a:ext cx="10906125" cy="3570876"/>
          </a:xfrm>
          <a:prstGeom prst="rect">
            <a:avLst/>
          </a:prstGeom>
        </p:spPr>
      </p:pic>
      <p:sp>
        <p:nvSpPr>
          <p:cNvPr id="7" name="Rektangel 6">
            <a:extLst>
              <a:ext uri="{FF2B5EF4-FFF2-40B4-BE49-F238E27FC236}">
                <a16:creationId xmlns:a16="http://schemas.microsoft.com/office/drawing/2014/main" id="{C00FD305-F76B-B5F6-7E74-863AF0480344}"/>
              </a:ext>
            </a:extLst>
          </p:cNvPr>
          <p:cNvSpPr/>
          <p:nvPr/>
        </p:nvSpPr>
        <p:spPr>
          <a:xfrm>
            <a:off x="877330" y="3694670"/>
            <a:ext cx="10107827" cy="24713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57116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90EB1A-CCC9-E0B9-572D-432954F0718B}"/>
              </a:ext>
            </a:extLst>
          </p:cNvPr>
          <p:cNvSpPr>
            <a:spLocks noGrp="1"/>
          </p:cNvSpPr>
          <p:nvPr>
            <p:ph type="title"/>
          </p:nvPr>
        </p:nvSpPr>
        <p:spPr/>
        <p:txBody>
          <a:bodyPr/>
          <a:lstStyle/>
          <a:p>
            <a:r>
              <a:rPr lang="nb-NO"/>
              <a:t>Digital søknad og forståelse av vedtak</a:t>
            </a:r>
          </a:p>
        </p:txBody>
      </p:sp>
      <p:sp>
        <p:nvSpPr>
          <p:cNvPr id="3" name="Plassholder for innhold 2">
            <a:extLst>
              <a:ext uri="{FF2B5EF4-FFF2-40B4-BE49-F238E27FC236}">
                <a16:creationId xmlns:a16="http://schemas.microsoft.com/office/drawing/2014/main" id="{3D76BEAC-58D4-31E3-684A-395A40879610}"/>
              </a:ext>
            </a:extLst>
          </p:cNvPr>
          <p:cNvSpPr>
            <a:spLocks noGrp="1"/>
          </p:cNvSpPr>
          <p:nvPr>
            <p:ph idx="1"/>
          </p:nvPr>
        </p:nvSpPr>
        <p:spPr>
          <a:xfrm>
            <a:off x="839932" y="1903557"/>
            <a:ext cx="9613320" cy="1658361"/>
          </a:xfrm>
        </p:spPr>
        <p:txBody>
          <a:bodyPr vert="horz" lIns="91440" tIns="45720" rIns="91440" bIns="45720" rtlCol="0" anchor="t">
            <a:normAutofit/>
          </a:bodyPr>
          <a:lstStyle/>
          <a:p>
            <a:r>
              <a:rPr lang="nb-NO">
                <a:latin typeface="Calibri"/>
                <a:ea typeface="Calibri"/>
                <a:cs typeface="Calibri"/>
              </a:rPr>
              <a:t>I snitt mottok vi 91,1% av søknadene våre fra digital søknadsprosess på </a:t>
            </a:r>
            <a:r>
              <a:rPr lang="nb-NO" err="1">
                <a:latin typeface="Calibri"/>
                <a:ea typeface="Calibri"/>
                <a:cs typeface="Calibri"/>
              </a:rPr>
              <a:t>Helsenorge</a:t>
            </a:r>
            <a:endParaRPr lang="nb-NO" err="1"/>
          </a:p>
          <a:p>
            <a:r>
              <a:rPr lang="nb-NO">
                <a:latin typeface="Calibri"/>
                <a:ea typeface="Calibri"/>
                <a:cs typeface="Calibri"/>
              </a:rPr>
              <a:t>Positiv utvikling på 3,6 prosentpoeng fra 2024</a:t>
            </a:r>
          </a:p>
          <a:p>
            <a:r>
              <a:rPr lang="nb-NO">
                <a:latin typeface="Calibri"/>
                <a:ea typeface="Calibri"/>
                <a:cs typeface="Calibri"/>
              </a:rPr>
              <a:t>Tilbakemelding fra brukerne på elektronisk søknad og vedtaksforståelse er god</a:t>
            </a:r>
          </a:p>
          <a:p>
            <a:endParaRPr lang="nb-NO"/>
          </a:p>
        </p:txBody>
      </p:sp>
      <p:pic>
        <p:nvPicPr>
          <p:cNvPr id="5" name="Bilde 4">
            <a:extLst>
              <a:ext uri="{FF2B5EF4-FFF2-40B4-BE49-F238E27FC236}">
                <a16:creationId xmlns:a16="http://schemas.microsoft.com/office/drawing/2014/main" id="{45668C9F-37E6-9B90-E454-D8B34817728E}"/>
              </a:ext>
            </a:extLst>
          </p:cNvPr>
          <p:cNvPicPr>
            <a:picLocks noChangeAspect="1"/>
          </p:cNvPicPr>
          <p:nvPr/>
        </p:nvPicPr>
        <p:blipFill>
          <a:blip r:embed="rId2"/>
          <a:stretch>
            <a:fillRect/>
          </a:stretch>
        </p:blipFill>
        <p:spPr>
          <a:xfrm>
            <a:off x="838200" y="3553580"/>
            <a:ext cx="4105842" cy="2541726"/>
          </a:xfrm>
          <a:prstGeom prst="rect">
            <a:avLst/>
          </a:prstGeom>
          <a:ln>
            <a:solidFill>
              <a:srgbClr val="4472C4"/>
            </a:solidFill>
          </a:ln>
        </p:spPr>
      </p:pic>
      <p:pic>
        <p:nvPicPr>
          <p:cNvPr id="7" name="Bilde 6">
            <a:extLst>
              <a:ext uri="{FF2B5EF4-FFF2-40B4-BE49-F238E27FC236}">
                <a16:creationId xmlns:a16="http://schemas.microsoft.com/office/drawing/2014/main" id="{1F8E6F4B-EF50-9E54-B6D2-3F672B068195}"/>
              </a:ext>
            </a:extLst>
          </p:cNvPr>
          <p:cNvPicPr>
            <a:picLocks noChangeAspect="1"/>
          </p:cNvPicPr>
          <p:nvPr/>
        </p:nvPicPr>
        <p:blipFill>
          <a:blip r:embed="rId3"/>
          <a:stretch>
            <a:fillRect/>
          </a:stretch>
        </p:blipFill>
        <p:spPr>
          <a:xfrm>
            <a:off x="5506134" y="3552272"/>
            <a:ext cx="3889065" cy="2541976"/>
          </a:xfrm>
          <a:prstGeom prst="rect">
            <a:avLst/>
          </a:prstGeom>
          <a:ln>
            <a:solidFill>
              <a:srgbClr val="4472C4"/>
            </a:solidFill>
          </a:ln>
        </p:spPr>
      </p:pic>
    </p:spTree>
    <p:extLst>
      <p:ext uri="{BB962C8B-B14F-4D97-AF65-F5344CB8AC3E}">
        <p14:creationId xmlns:p14="http://schemas.microsoft.com/office/powerpoint/2010/main" val="4556261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08CFBF-DF7D-7FFD-02EA-D8CFE2DFEF71}"/>
              </a:ext>
            </a:extLst>
          </p:cNvPr>
          <p:cNvSpPr>
            <a:spLocks noGrp="1"/>
          </p:cNvSpPr>
          <p:nvPr>
            <p:ph type="title"/>
          </p:nvPr>
        </p:nvSpPr>
        <p:spPr/>
        <p:txBody>
          <a:bodyPr/>
          <a:lstStyle/>
          <a:p>
            <a:r>
              <a:rPr lang="nb-NO"/>
              <a:t>Per oppgave</a:t>
            </a:r>
          </a:p>
        </p:txBody>
      </p:sp>
      <p:sp>
        <p:nvSpPr>
          <p:cNvPr id="3" name="Plassholder for tekst 2">
            <a:extLst>
              <a:ext uri="{FF2B5EF4-FFF2-40B4-BE49-F238E27FC236}">
                <a16:creationId xmlns:a16="http://schemas.microsoft.com/office/drawing/2014/main" id="{6D1B50AB-C73D-1F64-FFDA-8BA5E008392E}"/>
              </a:ext>
            </a:extLst>
          </p:cNvPr>
          <p:cNvSpPr>
            <a:spLocks noGrp="1"/>
          </p:cNvSpPr>
          <p:nvPr>
            <p:ph type="body" sz="quarter" idx="14"/>
          </p:nvPr>
        </p:nvSpPr>
        <p:spPr/>
        <p:txBody>
          <a:bodyPr>
            <a:normAutofit lnSpcReduction="10000"/>
          </a:bodyPr>
          <a:lstStyle/>
          <a:p>
            <a:endParaRPr lang="nb-NO"/>
          </a:p>
        </p:txBody>
      </p:sp>
      <p:pic>
        <p:nvPicPr>
          <p:cNvPr id="8" name="Bilde 7" descr="Et bilde som inneholder tekst, skjermbilde, nummer, Font&#10;&#10;KI-generert innhold kan være feil.">
            <a:extLst>
              <a:ext uri="{FF2B5EF4-FFF2-40B4-BE49-F238E27FC236}">
                <a16:creationId xmlns:a16="http://schemas.microsoft.com/office/drawing/2014/main" id="{0B4D822B-B07E-06B1-39E6-2738F9F92CD5}"/>
              </a:ext>
            </a:extLst>
          </p:cNvPr>
          <p:cNvPicPr>
            <a:picLocks noChangeAspect="1"/>
          </p:cNvPicPr>
          <p:nvPr/>
        </p:nvPicPr>
        <p:blipFill>
          <a:blip r:embed="rId3"/>
          <a:stretch>
            <a:fillRect/>
          </a:stretch>
        </p:blipFill>
        <p:spPr>
          <a:xfrm>
            <a:off x="291921" y="1704049"/>
            <a:ext cx="11900079" cy="3935459"/>
          </a:xfrm>
          <a:prstGeom prst="rect">
            <a:avLst/>
          </a:prstGeom>
        </p:spPr>
      </p:pic>
    </p:spTree>
    <p:extLst>
      <p:ext uri="{BB962C8B-B14F-4D97-AF65-F5344CB8AC3E}">
        <p14:creationId xmlns:p14="http://schemas.microsoft.com/office/powerpoint/2010/main" val="2452658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059996-8271-73CD-AE14-A07F713BE491}"/>
              </a:ext>
            </a:extLst>
          </p:cNvPr>
          <p:cNvSpPr>
            <a:spLocks noGrp="1"/>
          </p:cNvSpPr>
          <p:nvPr>
            <p:ph type="title"/>
          </p:nvPr>
        </p:nvSpPr>
        <p:spPr/>
        <p:txBody>
          <a:bodyPr/>
          <a:lstStyle/>
          <a:p>
            <a:r>
              <a:rPr lang="nb-NO"/>
              <a:t>I tillegg </a:t>
            </a:r>
          </a:p>
        </p:txBody>
      </p:sp>
      <p:sp>
        <p:nvSpPr>
          <p:cNvPr id="3" name="Plassholder for tekst 2">
            <a:extLst>
              <a:ext uri="{FF2B5EF4-FFF2-40B4-BE49-F238E27FC236}">
                <a16:creationId xmlns:a16="http://schemas.microsoft.com/office/drawing/2014/main" id="{B54EF049-465C-564C-A69F-4A7714E8D944}"/>
              </a:ext>
            </a:extLst>
          </p:cNvPr>
          <p:cNvSpPr>
            <a:spLocks noGrp="1"/>
          </p:cNvSpPr>
          <p:nvPr>
            <p:ph type="body" sz="quarter" idx="14"/>
          </p:nvPr>
        </p:nvSpPr>
        <p:spPr/>
        <p:txBody>
          <a:bodyPr>
            <a:normAutofit lnSpcReduction="10000"/>
          </a:bodyPr>
          <a:lstStyle/>
          <a:p>
            <a:endParaRPr lang="nb-NO"/>
          </a:p>
        </p:txBody>
      </p:sp>
      <p:pic>
        <p:nvPicPr>
          <p:cNvPr id="5" name="Plassholder for innhold 4">
            <a:extLst>
              <a:ext uri="{FF2B5EF4-FFF2-40B4-BE49-F238E27FC236}">
                <a16:creationId xmlns:a16="http://schemas.microsoft.com/office/drawing/2014/main" id="{68BA075B-6F09-1071-C1EA-953139460690}"/>
              </a:ext>
            </a:extLst>
          </p:cNvPr>
          <p:cNvPicPr>
            <a:picLocks noGrp="1" noChangeAspect="1"/>
          </p:cNvPicPr>
          <p:nvPr>
            <p:ph idx="1"/>
          </p:nvPr>
        </p:nvPicPr>
        <p:blipFill>
          <a:blip r:embed="rId2"/>
          <a:stretch>
            <a:fillRect/>
          </a:stretch>
        </p:blipFill>
        <p:spPr>
          <a:xfrm>
            <a:off x="623888" y="2061104"/>
            <a:ext cx="10906125" cy="4104330"/>
          </a:xfrm>
          <a:prstGeom prst="rect">
            <a:avLst/>
          </a:prstGeom>
        </p:spPr>
      </p:pic>
      <p:sp>
        <p:nvSpPr>
          <p:cNvPr id="6" name="Rektangel 5">
            <a:extLst>
              <a:ext uri="{FF2B5EF4-FFF2-40B4-BE49-F238E27FC236}">
                <a16:creationId xmlns:a16="http://schemas.microsoft.com/office/drawing/2014/main" id="{ECF8D85E-CF61-1109-4C7F-169C792CF38B}"/>
              </a:ext>
            </a:extLst>
          </p:cNvPr>
          <p:cNvSpPr/>
          <p:nvPr/>
        </p:nvSpPr>
        <p:spPr>
          <a:xfrm>
            <a:off x="877330" y="3577281"/>
            <a:ext cx="10466173" cy="2903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FAB88FE4-E316-D309-3231-A4A94EE0EFDB}"/>
              </a:ext>
            </a:extLst>
          </p:cNvPr>
          <p:cNvSpPr/>
          <p:nvPr/>
        </p:nvSpPr>
        <p:spPr>
          <a:xfrm>
            <a:off x="877330" y="5838954"/>
            <a:ext cx="10466173" cy="2903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62791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394DED40-D15A-8F16-82A4-C84E56BE085B}"/>
              </a:ext>
            </a:extLst>
          </p:cNvPr>
          <p:cNvSpPr>
            <a:spLocks noGrp="1"/>
          </p:cNvSpPr>
          <p:nvPr>
            <p:ph type="ctrTitle"/>
          </p:nvPr>
        </p:nvSpPr>
        <p:spPr/>
        <p:txBody>
          <a:bodyPr>
            <a:normAutofit/>
          </a:bodyPr>
          <a:lstStyle/>
          <a:p>
            <a:r>
              <a:rPr lang="nb-NO">
                <a:latin typeface="Calibri"/>
                <a:ea typeface="Calibri"/>
                <a:cs typeface="Calibri"/>
              </a:rPr>
              <a:t>Eventuelt:</a:t>
            </a:r>
            <a:endParaRPr lang="nb-NO"/>
          </a:p>
        </p:txBody>
      </p:sp>
      <p:sp>
        <p:nvSpPr>
          <p:cNvPr id="8" name="Undertittel 7">
            <a:extLst>
              <a:ext uri="{FF2B5EF4-FFF2-40B4-BE49-F238E27FC236}">
                <a16:creationId xmlns:a16="http://schemas.microsoft.com/office/drawing/2014/main" id="{98878A4D-3AE3-DB5A-DF0A-0B39E7F38C38}"/>
              </a:ext>
            </a:extLst>
          </p:cNvPr>
          <p:cNvSpPr>
            <a:spLocks noGrp="1"/>
          </p:cNvSpPr>
          <p:nvPr>
            <p:ph type="subTitle" idx="1"/>
          </p:nvPr>
        </p:nvSpPr>
        <p:spPr>
          <a:xfrm>
            <a:off x="557841" y="2854355"/>
            <a:ext cx="6464061" cy="2830894"/>
          </a:xfrm>
        </p:spPr>
        <p:txBody>
          <a:bodyPr vert="horz" lIns="91440" tIns="45720" rIns="91440" bIns="45720" rtlCol="0" anchor="t">
            <a:normAutofit/>
          </a:bodyPr>
          <a:lstStyle/>
          <a:p>
            <a:pPr marL="342900" indent="-342900">
              <a:buChar char="•"/>
            </a:pPr>
            <a:r>
              <a:rPr lang="nb-NO">
                <a:latin typeface="Calibri"/>
                <a:ea typeface="Calibri"/>
                <a:cs typeface="Calibri"/>
              </a:rPr>
              <a:t>Satser for 2026  </a:t>
            </a:r>
            <a:endParaRPr lang="en-US"/>
          </a:p>
          <a:p>
            <a:pPr marL="342900" indent="-342900">
              <a:buChar char="•"/>
            </a:pPr>
            <a:r>
              <a:rPr lang="nb-NO">
                <a:latin typeface="Calibri"/>
                <a:ea typeface="Calibri"/>
                <a:cs typeface="Calibri"/>
              </a:rPr>
              <a:t>Samhandling av offentlig betalt transport   </a:t>
            </a:r>
          </a:p>
          <a:p>
            <a:pPr marL="342900" indent="-342900">
              <a:buChar char="•"/>
            </a:pPr>
            <a:r>
              <a:rPr lang="nb-NO">
                <a:latin typeface="Calibri"/>
                <a:ea typeface="Calibri"/>
                <a:cs typeface="Calibri"/>
              </a:rPr>
              <a:t>Satser for brukermedvirkning </a:t>
            </a:r>
          </a:p>
          <a:p>
            <a:endParaRPr lang="nb-NO"/>
          </a:p>
        </p:txBody>
      </p:sp>
    </p:spTree>
    <p:extLst>
      <p:ext uri="{BB962C8B-B14F-4D97-AF65-F5344CB8AC3E}">
        <p14:creationId xmlns:p14="http://schemas.microsoft.com/office/powerpoint/2010/main" val="8357038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DA6B53-317A-454B-03D9-9EA89ABAD26C}"/>
              </a:ext>
            </a:extLst>
          </p:cNvPr>
          <p:cNvSpPr>
            <a:spLocks noGrp="1"/>
          </p:cNvSpPr>
          <p:nvPr>
            <p:ph type="title"/>
          </p:nvPr>
        </p:nvSpPr>
        <p:spPr/>
        <p:txBody>
          <a:bodyPr/>
          <a:lstStyle/>
          <a:p>
            <a:r>
              <a:rPr lang="nb-NO"/>
              <a:t>Satser for 2026</a:t>
            </a:r>
          </a:p>
        </p:txBody>
      </p:sp>
      <p:sp>
        <p:nvSpPr>
          <p:cNvPr id="3" name="Plassholder for innhold 2">
            <a:extLst>
              <a:ext uri="{FF2B5EF4-FFF2-40B4-BE49-F238E27FC236}">
                <a16:creationId xmlns:a16="http://schemas.microsoft.com/office/drawing/2014/main" id="{AC913F60-2BE3-3C09-8B30-873A9678182E}"/>
              </a:ext>
            </a:extLst>
          </p:cNvPr>
          <p:cNvSpPr>
            <a:spLocks noGrp="1"/>
          </p:cNvSpPr>
          <p:nvPr>
            <p:ph idx="1"/>
          </p:nvPr>
        </p:nvSpPr>
        <p:spPr/>
        <p:txBody>
          <a:bodyPr/>
          <a:lstStyle/>
          <a:p>
            <a:pPr marL="0" indent="0">
              <a:buNone/>
            </a:pPr>
            <a:r>
              <a:rPr lang="nb-NO"/>
              <a:t>1. Standard kilometergodtgjørelse: fra 3,10 kroner per kilometer til 3,20 kroner per kilometer.</a:t>
            </a:r>
          </a:p>
          <a:p>
            <a:pPr marL="0" indent="0">
              <a:buNone/>
            </a:pPr>
            <a:r>
              <a:rPr lang="nb-NO"/>
              <a:t>2. Kostgodtgjørelse: fra 275 kroner per døgn til 284 kroner per døgn.</a:t>
            </a:r>
          </a:p>
          <a:p>
            <a:pPr marL="0" indent="0">
              <a:buNone/>
            </a:pPr>
            <a:r>
              <a:rPr lang="nb-NO"/>
              <a:t>3. Overnattingsgodtgjørelse: fra 711 kroner per døgn til 734 kroner per døgn.</a:t>
            </a:r>
          </a:p>
          <a:p>
            <a:pPr marL="0" indent="0">
              <a:buNone/>
            </a:pPr>
            <a:r>
              <a:rPr lang="nb-NO"/>
              <a:t>4. Tapt arbeidsinntekt ved yrkesskade: fra 85 kroner per time til 88 kroner per time, og maksimalt beløp fra 447 kroner per dag til 461 kroner per dag.</a:t>
            </a:r>
          </a:p>
          <a:p>
            <a:pPr marL="0" indent="0">
              <a:buNone/>
            </a:pPr>
            <a:r>
              <a:rPr lang="nb-NO"/>
              <a:t>5. Reiseledsagers rett til å få dekket dokumentert tapt arbeidsinntekt: fra 167 kroner per time til 172 kroner per time.</a:t>
            </a:r>
          </a:p>
          <a:p>
            <a:pPr marL="0" indent="0">
              <a:buNone/>
            </a:pPr>
            <a:r>
              <a:rPr lang="nb-NO"/>
              <a:t>6. Reiseledsagers rett til dekning av dokumenterte nødvendige utgifter til leid hjelp: fra 55 kroner per time til 57 kroner per time.</a:t>
            </a:r>
          </a:p>
          <a:p>
            <a:pPr marL="0" indent="0">
              <a:buNone/>
            </a:pPr>
            <a:r>
              <a:rPr lang="nb-NO"/>
              <a:t>7. Tapt arbeidsinntekt for politi: fra 481 kroner per time til 496 kroner per time. </a:t>
            </a:r>
          </a:p>
          <a:p>
            <a:pPr marL="0" indent="0">
              <a:buNone/>
            </a:pPr>
            <a:endParaRPr lang="nb-NO"/>
          </a:p>
          <a:p>
            <a:pPr marL="0" indent="0">
              <a:buNone/>
            </a:pPr>
            <a:r>
              <a:rPr lang="nb-NO"/>
              <a:t>Egenandelen er uendret.</a:t>
            </a:r>
          </a:p>
          <a:p>
            <a:endParaRPr lang="nb-NO"/>
          </a:p>
        </p:txBody>
      </p:sp>
    </p:spTree>
    <p:extLst>
      <p:ext uri="{BB962C8B-B14F-4D97-AF65-F5344CB8AC3E}">
        <p14:creationId xmlns:p14="http://schemas.microsoft.com/office/powerpoint/2010/main" val="24493693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CBF4-8ED8-DC20-C7BD-9F298663A575}"/>
              </a:ext>
            </a:extLst>
          </p:cNvPr>
          <p:cNvSpPr>
            <a:spLocks noGrp="1"/>
          </p:cNvSpPr>
          <p:nvPr>
            <p:ph type="title"/>
          </p:nvPr>
        </p:nvSpPr>
        <p:spPr>
          <a:xfrm>
            <a:off x="838200" y="365125"/>
            <a:ext cx="10515600" cy="1325563"/>
          </a:xfrm>
        </p:spPr>
        <p:txBody>
          <a:bodyPr anchor="ctr">
            <a:normAutofit/>
          </a:bodyPr>
          <a:lstStyle/>
          <a:p>
            <a:r>
              <a:rPr lang="en-US">
                <a:latin typeface="Calibri"/>
                <a:ea typeface="Calibri"/>
                <a:cs typeface="Calibri"/>
              </a:rPr>
              <a:t>Arbeid med </a:t>
            </a:r>
            <a:r>
              <a:rPr lang="en-US" err="1">
                <a:latin typeface="Calibri"/>
                <a:ea typeface="Calibri"/>
                <a:cs typeface="Calibri"/>
              </a:rPr>
              <a:t>samordning</a:t>
            </a:r>
            <a:r>
              <a:rPr lang="en-US">
                <a:latin typeface="Calibri"/>
                <a:ea typeface="Calibri"/>
                <a:cs typeface="Calibri"/>
              </a:rPr>
              <a:t> av </a:t>
            </a:r>
            <a:r>
              <a:rPr lang="en-US" err="1">
                <a:latin typeface="Calibri"/>
                <a:ea typeface="Calibri"/>
                <a:cs typeface="Calibri"/>
              </a:rPr>
              <a:t>persontransport</a:t>
            </a:r>
            <a:r>
              <a:rPr lang="en-US">
                <a:latin typeface="Calibri"/>
                <a:ea typeface="Calibri"/>
                <a:cs typeface="Calibri"/>
              </a:rPr>
              <a:t> </a:t>
            </a:r>
            <a:r>
              <a:rPr lang="en-US" err="1">
                <a:latin typeface="Calibri"/>
                <a:ea typeface="Calibri"/>
                <a:cs typeface="Calibri"/>
              </a:rPr>
              <a:t>mellom</a:t>
            </a:r>
            <a:r>
              <a:rPr lang="en-US">
                <a:latin typeface="Calibri"/>
                <a:ea typeface="Calibri"/>
                <a:cs typeface="Calibri"/>
              </a:rPr>
              <a:t> </a:t>
            </a:r>
            <a:r>
              <a:rPr lang="en-US" err="1">
                <a:latin typeface="Calibri"/>
                <a:ea typeface="Calibri"/>
                <a:cs typeface="Calibri"/>
              </a:rPr>
              <a:t>fylker</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pasientreiser</a:t>
            </a:r>
            <a:endParaRPr lang="en-US">
              <a:latin typeface="Calibri"/>
              <a:ea typeface="Calibri"/>
              <a:cs typeface="Calibri"/>
            </a:endParaRPr>
          </a:p>
        </p:txBody>
      </p:sp>
      <p:pic>
        <p:nvPicPr>
          <p:cNvPr id="4" name="Content Placeholder 3">
            <a:extLst>
              <a:ext uri="{FF2B5EF4-FFF2-40B4-BE49-F238E27FC236}">
                <a16:creationId xmlns:a16="http://schemas.microsoft.com/office/drawing/2014/main" id="{4891866D-E55E-15A5-EC80-C01B924066DA}"/>
              </a:ext>
            </a:extLst>
          </p:cNvPr>
          <p:cNvPicPr>
            <a:picLocks noGrp="1" noChangeAspect="1"/>
          </p:cNvPicPr>
          <p:nvPr>
            <p:ph idx="1"/>
          </p:nvPr>
        </p:nvPicPr>
        <p:blipFill>
          <a:blip r:embed="rId2"/>
          <a:stretch>
            <a:fillRect/>
          </a:stretch>
        </p:blipFill>
        <p:spPr>
          <a:xfrm>
            <a:off x="219973" y="1859214"/>
            <a:ext cx="6801567" cy="3953479"/>
          </a:xfrm>
          <a:prstGeom prst="rect">
            <a:avLst/>
          </a:prstGeom>
          <a:noFill/>
        </p:spPr>
      </p:pic>
      <p:pic>
        <p:nvPicPr>
          <p:cNvPr id="5" name="Picture 4">
            <a:extLst>
              <a:ext uri="{FF2B5EF4-FFF2-40B4-BE49-F238E27FC236}">
                <a16:creationId xmlns:a16="http://schemas.microsoft.com/office/drawing/2014/main" id="{18DBF646-8AA2-16D4-3A55-294CAD870E4C}"/>
              </a:ext>
            </a:extLst>
          </p:cNvPr>
          <p:cNvPicPr>
            <a:picLocks noChangeAspect="1"/>
          </p:cNvPicPr>
          <p:nvPr/>
        </p:nvPicPr>
        <p:blipFill>
          <a:blip r:embed="rId3"/>
          <a:stretch>
            <a:fillRect/>
          </a:stretch>
        </p:blipFill>
        <p:spPr>
          <a:xfrm>
            <a:off x="7271311" y="1825625"/>
            <a:ext cx="3002423" cy="4351338"/>
          </a:xfrm>
          <a:prstGeom prst="rect">
            <a:avLst/>
          </a:prstGeom>
          <a:noFill/>
        </p:spPr>
      </p:pic>
    </p:spTree>
    <p:extLst>
      <p:ext uri="{BB962C8B-B14F-4D97-AF65-F5344CB8AC3E}">
        <p14:creationId xmlns:p14="http://schemas.microsoft.com/office/powerpoint/2010/main" val="5895570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052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01C37-9838-1FE0-D419-AE70511AD71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B77F383-6242-B468-FB8A-104C8CD87AC1}"/>
              </a:ext>
            </a:extLst>
          </p:cNvPr>
          <p:cNvSpPr>
            <a:spLocks noGrp="1"/>
          </p:cNvSpPr>
          <p:nvPr>
            <p:ph type="title"/>
          </p:nvPr>
        </p:nvSpPr>
        <p:spPr/>
        <p:txBody>
          <a:bodyPr/>
          <a:lstStyle/>
          <a:p>
            <a:r>
              <a:rPr lang="nb-NO"/>
              <a:t>Brukerstøtte</a:t>
            </a:r>
          </a:p>
        </p:txBody>
      </p:sp>
      <p:sp>
        <p:nvSpPr>
          <p:cNvPr id="3" name="Plassholder for innhold 2">
            <a:extLst>
              <a:ext uri="{FF2B5EF4-FFF2-40B4-BE49-F238E27FC236}">
                <a16:creationId xmlns:a16="http://schemas.microsoft.com/office/drawing/2014/main" id="{E8FF0FD8-0FC5-7953-1118-12826A14D8AC}"/>
              </a:ext>
            </a:extLst>
          </p:cNvPr>
          <p:cNvSpPr>
            <a:spLocks noGrp="1"/>
          </p:cNvSpPr>
          <p:nvPr>
            <p:ph idx="1"/>
          </p:nvPr>
        </p:nvSpPr>
        <p:spPr>
          <a:xfrm>
            <a:off x="840642" y="1550805"/>
            <a:ext cx="9951025" cy="1692998"/>
          </a:xfrm>
        </p:spPr>
        <p:txBody>
          <a:bodyPr/>
          <a:lstStyle/>
          <a:p>
            <a:r>
              <a:rPr lang="nb-NO"/>
              <a:t>Servicegrad i 2025 ble i snitt 73,5 % (84,5% i 2024) med en svartid på 1 minutt og 31 sekunder. </a:t>
            </a:r>
          </a:p>
          <a:p>
            <a:r>
              <a:rPr lang="nb-NO"/>
              <a:t>Inngang av telefoner er </a:t>
            </a:r>
            <a:r>
              <a:rPr lang="nb-NO" err="1"/>
              <a:t>ihht</a:t>
            </a:r>
            <a:r>
              <a:rPr lang="nb-NO"/>
              <a:t> prognose</a:t>
            </a:r>
          </a:p>
          <a:p>
            <a:endParaRPr lang="nb-NO"/>
          </a:p>
          <a:p>
            <a:r>
              <a:rPr lang="nb-NO"/>
              <a:t>Starter 2026 godt – 87% servicegrad i uke 2</a:t>
            </a:r>
          </a:p>
          <a:p>
            <a:endParaRPr lang="nb-NO"/>
          </a:p>
        </p:txBody>
      </p:sp>
      <p:pic>
        <p:nvPicPr>
          <p:cNvPr id="6" name="Bilde 5">
            <a:extLst>
              <a:ext uri="{FF2B5EF4-FFF2-40B4-BE49-F238E27FC236}">
                <a16:creationId xmlns:a16="http://schemas.microsoft.com/office/drawing/2014/main" id="{FF1E18EF-3BE0-9A0A-6684-346C955FBCF0}"/>
              </a:ext>
            </a:extLst>
          </p:cNvPr>
          <p:cNvPicPr>
            <a:picLocks noChangeAspect="1"/>
          </p:cNvPicPr>
          <p:nvPr/>
        </p:nvPicPr>
        <p:blipFill>
          <a:blip r:embed="rId2"/>
          <a:stretch>
            <a:fillRect/>
          </a:stretch>
        </p:blipFill>
        <p:spPr>
          <a:xfrm>
            <a:off x="839395" y="3714284"/>
            <a:ext cx="4246611" cy="2590744"/>
          </a:xfrm>
          <a:prstGeom prst="rect">
            <a:avLst/>
          </a:prstGeom>
          <a:ln>
            <a:solidFill>
              <a:schemeClr val="tx1"/>
            </a:solidFill>
          </a:ln>
        </p:spPr>
      </p:pic>
      <p:pic>
        <p:nvPicPr>
          <p:cNvPr id="1026" name="Picture 2">
            <a:extLst>
              <a:ext uri="{FF2B5EF4-FFF2-40B4-BE49-F238E27FC236}">
                <a16:creationId xmlns:a16="http://schemas.microsoft.com/office/drawing/2014/main" id="{CEBA6BD3-2E39-F71B-7E0B-D440453AC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9107" b="337"/>
          <a:stretch>
            <a:fillRect/>
          </a:stretch>
        </p:blipFill>
        <p:spPr bwMode="auto">
          <a:xfrm>
            <a:off x="5818372" y="3714440"/>
            <a:ext cx="3067552" cy="2592992"/>
          </a:xfrm>
          <a:prstGeom prst="rect">
            <a:avLst/>
          </a:prstGeom>
          <a:noFill/>
          <a:ln>
            <a:solidFill>
              <a:srgbClr val="4472C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106259"/>
      </p:ext>
    </p:extLst>
  </p:cSld>
  <p:clrMapOvr>
    <a:masterClrMapping/>
  </p:clrMapOvr>
</p:sld>
</file>

<file path=ppt/theme/theme1.xml><?xml version="1.0" encoding="utf-8"?>
<a:theme xmlns:a="http://schemas.openxmlformats.org/drawingml/2006/main" name="Office-tema">
  <a:themeElements>
    <a:clrScheme name="Profilfarger 2022">
      <a:dk1>
        <a:srgbClr val="003087"/>
      </a:dk1>
      <a:lt1>
        <a:srgbClr val="FFFFFF"/>
      </a:lt1>
      <a:dk2>
        <a:srgbClr val="001843"/>
      </a:dk2>
      <a:lt2>
        <a:srgbClr val="E1EEF9"/>
      </a:lt2>
      <a:accent1>
        <a:srgbClr val="6CACE4"/>
      </a:accent1>
      <a:accent2>
        <a:srgbClr val="ADDFB3"/>
      </a:accent2>
      <a:accent3>
        <a:srgbClr val="FFC845"/>
      </a:accent3>
      <a:accent4>
        <a:srgbClr val="6FA287"/>
      </a:accent4>
      <a:accent5>
        <a:srgbClr val="00C19F"/>
      </a:accent5>
      <a:accent6>
        <a:srgbClr val="87189D"/>
      </a:accent6>
      <a:hlink>
        <a:srgbClr val="2783D4"/>
      </a:hlink>
      <a:folHlink>
        <a:srgbClr val="430B4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sjon1" id="{87C2EE85-3F11-4A10-8AB8-380AAF6AB148}" vid="{A705A6D1-0D0E-4B58-95A6-638A7B3236B3}"/>
    </a:ext>
  </a:extLst>
</a:theme>
</file>

<file path=ppt/theme/theme2.xml><?xml version="1.0" encoding="utf-8"?>
<a:theme xmlns:a="http://schemas.openxmlformats.org/drawingml/2006/main" name="Office-tema">
  <a:themeElements>
    <a:clrScheme name="Profilfarger 2022">
      <a:dk1>
        <a:srgbClr val="003087"/>
      </a:dk1>
      <a:lt1>
        <a:srgbClr val="FFFFFF"/>
      </a:lt1>
      <a:dk2>
        <a:srgbClr val="001843"/>
      </a:dk2>
      <a:lt2>
        <a:srgbClr val="E1EEF9"/>
      </a:lt2>
      <a:accent1>
        <a:srgbClr val="6CACE4"/>
      </a:accent1>
      <a:accent2>
        <a:srgbClr val="ADDFB3"/>
      </a:accent2>
      <a:accent3>
        <a:srgbClr val="FFC845"/>
      </a:accent3>
      <a:accent4>
        <a:srgbClr val="6FA287"/>
      </a:accent4>
      <a:accent5>
        <a:srgbClr val="00C19F"/>
      </a:accent5>
      <a:accent6>
        <a:srgbClr val="87189D"/>
      </a:accent6>
      <a:hlink>
        <a:srgbClr val="2783D4"/>
      </a:hlink>
      <a:folHlink>
        <a:srgbClr val="430B4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mal 2025" id="{4A5F1B25-35AF-4416-8827-340609B46AA2}" vid="{5C33FB39-4E51-4CF8-9112-F9A33ED8EE9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e9b503f-8552-4983-892f-4bec7e324410" xsi:nil="true"/>
    <lcf76f155ced4ddcb4097134ff3c332f xmlns="5795b157-e31d-49ee-8016-ec7df026156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7B286C3D006A48ADB34D5775D0800C" ma:contentTypeVersion="14" ma:contentTypeDescription="Create a new document." ma:contentTypeScope="" ma:versionID="99ecf7e00a176dadf730b03e4f8913a0">
  <xsd:schema xmlns:xsd="http://www.w3.org/2001/XMLSchema" xmlns:xs="http://www.w3.org/2001/XMLSchema" xmlns:p="http://schemas.microsoft.com/office/2006/metadata/properties" xmlns:ns2="5795b157-e31d-49ee-8016-ec7df026156f" xmlns:ns3="7e9b503f-8552-4983-892f-4bec7e324410" targetNamespace="http://schemas.microsoft.com/office/2006/metadata/properties" ma:root="true" ma:fieldsID="2c63e80107cdbff6c5f37ab7faeb498a" ns2:_="" ns3:_="">
    <xsd:import namespace="5795b157-e31d-49ee-8016-ec7df026156f"/>
    <xsd:import namespace="7e9b503f-8552-4983-892f-4bec7e3244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95b157-e31d-49ee-8016-ec7df02615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be3d436-fbfd-41cc-af34-671200448db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9b503f-8552-4983-892f-4bec7e32441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c14d3a5-c1d8-4bd9-93ad-a2b28459012a}" ma:internalName="TaxCatchAll" ma:showField="CatchAllData" ma:web="7e9b503f-8552-4983-892f-4bec7e3244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E56FF1-0D8A-4117-A271-C71F5713B400}">
  <ds:schemaRefs>
    <ds:schemaRef ds:uri="http://schemas.microsoft.com/sharepoint/v3/contenttype/forms"/>
  </ds:schemaRefs>
</ds:datastoreItem>
</file>

<file path=customXml/itemProps2.xml><?xml version="1.0" encoding="utf-8"?>
<ds:datastoreItem xmlns:ds="http://schemas.openxmlformats.org/officeDocument/2006/customXml" ds:itemID="{99AC3935-06F1-4B1C-A909-C53FD0AE0291}">
  <ds:schemaRefs>
    <ds:schemaRef ds:uri="5795b157-e31d-49ee-8016-ec7df026156f"/>
    <ds:schemaRef ds:uri="7e9b503f-8552-4983-892f-4bec7e3244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93A95CC-5781-4D68-8385-61C19A1AEFFC}">
  <ds:schemaRefs>
    <ds:schemaRef ds:uri="5795b157-e31d-49ee-8016-ec7df026156f"/>
    <ds:schemaRef ds:uri="7e9b503f-8552-4983-892f-4bec7e3244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8d171f9-78d7-4d20-a3eb-1819eab2f86e}" enabled="1" method="Standard" siteId="{7f8e4cf0-71fb-489c-a336-3f9252a63908}" removed="0"/>
</clbl:labelList>
</file>

<file path=docProps/app.xml><?xml version="1.0" encoding="utf-8"?>
<Properties xmlns="http://schemas.openxmlformats.org/officeDocument/2006/extended-properties" xmlns:vt="http://schemas.openxmlformats.org/officeDocument/2006/docPropsVTypes">
  <Template>Powerpoint-mal 2025</Template>
  <Application>Microsoft Office PowerPoint</Application>
  <PresentationFormat>Widescreen</PresentationFormat>
  <Slides>85</Slides>
  <Notes>37</Notes>
  <HiddenSlides>4</HiddenSlides>
  <ScaleCrop>false</ScaleCrop>
  <HeadingPairs>
    <vt:vector size="4" baseType="variant">
      <vt:variant>
        <vt:lpstr>Theme</vt:lpstr>
      </vt:variant>
      <vt:variant>
        <vt:i4>2</vt:i4>
      </vt:variant>
      <vt:variant>
        <vt:lpstr>Slide Titles</vt:lpstr>
      </vt:variant>
      <vt:variant>
        <vt:i4>85</vt:i4>
      </vt:variant>
    </vt:vector>
  </HeadingPairs>
  <TitlesOfParts>
    <vt:vector size="87" baseType="lpstr">
      <vt:lpstr>Office-tema</vt:lpstr>
      <vt:lpstr>Office-tema</vt:lpstr>
      <vt:lpstr>Møte i Pasientreiser HFs brukerutvalg</vt:lpstr>
      <vt:lpstr>PowerPoint Presentation</vt:lpstr>
      <vt:lpstr>01-2025 Godkjenning av protokoll  </vt:lpstr>
      <vt:lpstr>02-2026 Informasjon fra avdeling for reisestøtte Saksbehandlingstider Kriterier for støtte til overnatting</vt:lpstr>
      <vt:lpstr>Leveranser 2025 – avdeling for reisestøtte</vt:lpstr>
      <vt:lpstr>Saksbehandlingstider og automatisering i 2025</vt:lpstr>
      <vt:lpstr>Saksinngang 2025</vt:lpstr>
      <vt:lpstr>Digital søknad og forståelse av vedtak</vt:lpstr>
      <vt:lpstr>Brukerstøtte</vt:lpstr>
      <vt:lpstr>Reisestøtte - status pr uke 4</vt:lpstr>
      <vt:lpstr>Teknologi – leveranser i 2025/ plan for 2026</vt:lpstr>
      <vt:lpstr>Fokusområder i avdeling for reisestøtte i 2026</vt:lpstr>
      <vt:lpstr>Overnattingsutgifter - hva sier forskriften?</vt:lpstr>
      <vt:lpstr>Overnattingsutgifter - praksis</vt:lpstr>
      <vt:lpstr>03-2026  Virksomhetsrapport per 31. desember 2025   </vt:lpstr>
      <vt:lpstr>I desember oppnådde foretaket målkravene på alle styringsparametere, med unntak av tilstedeværelse. Tilstedeværelsen  ligger under målkravet for perioden, men er i tråd med målene for 2025. For året 2025 leverer foretaket i hovedsak på  styringsparameterne, med saksbehandlingstid som eneste unntak</vt:lpstr>
      <vt:lpstr>04-2026  Årlig melding </vt:lpstr>
      <vt:lpstr>PowerPoint Presentation</vt:lpstr>
      <vt:lpstr>Områder som har vært prioritert I 2025</vt:lpstr>
      <vt:lpstr>05-2026 Andre styresaker: Revisjonsplan</vt:lpstr>
      <vt:lpstr>Forslag til revisjonsområde for 2026  </vt:lpstr>
      <vt:lpstr>06-2026 Årsrapport 2025</vt:lpstr>
      <vt:lpstr>PowerPoint Presentation</vt:lpstr>
      <vt:lpstr>07-2026 Fullmakt for pasientreiser</vt:lpstr>
      <vt:lpstr>Hvem kan utføre handlinger på vegne av pasienten?</vt:lpstr>
      <vt:lpstr>Dokumentasjon og lagring av fullmakt</vt:lpstr>
      <vt:lpstr>Gi andre fullmakt til å bruke Helsenorge </vt:lpstr>
      <vt:lpstr>PowerPoint Presentation</vt:lpstr>
      <vt:lpstr>09-2026 Klage og avvik</vt:lpstr>
      <vt:lpstr>Overordnet tidsplan avvik og klage 2026 </vt:lpstr>
      <vt:lpstr>Opplæring og informasjon før pilot</vt:lpstr>
      <vt:lpstr>Oppfølging under pilot</vt:lpstr>
      <vt:lpstr>Oppfølging etter pilot</vt:lpstr>
      <vt:lpstr>10-2026  Status for Nasjonal planlegging og optimering av organiserte  pasientreiser</vt:lpstr>
      <vt:lpstr>Oppdatert plan for utvikling - overordnet</vt:lpstr>
      <vt:lpstr>Bestilling</vt:lpstr>
      <vt:lpstr>Planlegging</vt:lpstr>
      <vt:lpstr>Støttetjenester</vt:lpstr>
      <vt:lpstr>Annet</vt:lpstr>
      <vt:lpstr>11-2026  Status reiseattester for pasienter</vt:lpstr>
      <vt:lpstr>Nytt 1. april 2025: Pasient kan bestille reisen selv </vt:lpstr>
      <vt:lpstr>Andel reiser bestilt på reiseattest</vt:lpstr>
      <vt:lpstr>Andel reiser bestilt av pasient</vt:lpstr>
      <vt:lpstr>Antall aktive attester</vt:lpstr>
      <vt:lpstr>Antall storbrukere i 2025</vt:lpstr>
      <vt:lpstr>Antall storbrukere i 2025</vt:lpstr>
      <vt:lpstr>Estimert frigjort tid for helsepersonell</vt:lpstr>
      <vt:lpstr>Estimert frigjort tid for helsepersonell</vt:lpstr>
      <vt:lpstr>12-2026 Tertial medierapport </vt:lpstr>
      <vt:lpstr>Medierapport </vt:lpstr>
      <vt:lpstr>Oppslag, pasientreiseområdet 3. tertial</vt:lpstr>
      <vt:lpstr>Kilder og dekningsgrad</vt:lpstr>
      <vt:lpstr>Fylkesoversikt</vt:lpstr>
      <vt:lpstr>Toppsaker i november Toppsaker i desember</vt:lpstr>
      <vt:lpstr>Størst omtale i november</vt:lpstr>
      <vt:lpstr>Andre saker med stor spredning i november</vt:lpstr>
      <vt:lpstr>Størst omtale i desember</vt:lpstr>
      <vt:lpstr>PowerPoint Presentation</vt:lpstr>
      <vt:lpstr>13-2026 Helsenorge 2025 </vt:lpstr>
      <vt:lpstr>Helsenorgeundersøkelsen 2025</vt:lpstr>
      <vt:lpstr>Hva er Den Store Helsenorge-undersøkelsen?</vt:lpstr>
      <vt:lpstr>Hva måler vi? Og hvordan?</vt:lpstr>
      <vt:lpstr>Hva måler vi? Og hvordan?</vt:lpstr>
      <vt:lpstr>Fikk du gjort det du kom for?</vt:lpstr>
      <vt:lpstr>Gjennomføringsgrad Helsenorge, utvikling</vt:lpstr>
      <vt:lpstr>Hvem svarte på undersøkelsen?</vt:lpstr>
      <vt:lpstr>Kategorier </vt:lpstr>
      <vt:lpstr>79 % skal gjøre noe innen 4 kategorier</vt:lpstr>
      <vt:lpstr>Fordelingen per oppgave</vt:lpstr>
      <vt:lpstr>Brukersegmenter og hyppighet i bruk</vt:lpstr>
      <vt:lpstr>Topp 5 enkeltoppgaver</vt:lpstr>
      <vt:lpstr>Hvorfor fikk du ikke gjort det du kom for?</vt:lpstr>
      <vt:lpstr>Men…</vt:lpstr>
      <vt:lpstr>Hvor sannsynlig er det at du anbefaler Helsenorge til venner eller kolleger?</vt:lpstr>
      <vt:lpstr>Hvor vanskelig eller lett var det å gjøre det du kom for?</vt:lpstr>
      <vt:lpstr>Hvor vanskelig eller lett synes du det er å forstå informasjonen du fant på Helsenorge?</vt:lpstr>
      <vt:lpstr>Pasientreiser</vt:lpstr>
      <vt:lpstr>Egen kategori 10 underoppgaver  I tillegg også lagt til under kategoriene «Søknader og skjemaer» og «Refusjoner, egenandeler og frikort»</vt:lpstr>
      <vt:lpstr>Sammenlignet med andre kategorier</vt:lpstr>
      <vt:lpstr>Per oppgave</vt:lpstr>
      <vt:lpstr>I tillegg </vt:lpstr>
      <vt:lpstr>Eventuelt:</vt:lpstr>
      <vt:lpstr>Satser for 2026</vt:lpstr>
      <vt:lpstr>Arbeid med samordning av persontransport mellom fylker og pasientreiser</vt:lpstr>
      <vt:lpstr>PowerPoint Presentation</vt:lpstr>
    </vt:vector>
  </TitlesOfParts>
  <Company>Helse Sor-Ost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Svein Erik Fauskanger</dc:creator>
  <cp:revision>1</cp:revision>
  <dcterms:created xsi:type="dcterms:W3CDTF">2025-09-10T13:38:19Z</dcterms:created>
  <dcterms:modified xsi:type="dcterms:W3CDTF">2026-01-26T14:19:26Z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0x010100D57B286C3D006A48ADB34D5775D0800C</vt:lpwstr>
  </property>
  <property fmtid="{D5CDD505-2E9C-101B-9397-08002B2CF9AE}" pid="3" name="MediaServiceImageTags">
    <vt:lpwstr/>
  </property>
</Properties>
</file>