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3_7CFB9ECB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24A_59F17A6B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8" r:id="rId5"/>
  </p:sldMasterIdLst>
  <p:notesMasterIdLst>
    <p:notesMasterId r:id="rId75"/>
  </p:notesMasterIdLst>
  <p:sldIdLst>
    <p:sldId id="267" r:id="rId6"/>
    <p:sldId id="2147199960" r:id="rId7"/>
    <p:sldId id="489" r:id="rId8"/>
    <p:sldId id="2147199964" r:id="rId9"/>
    <p:sldId id="2147199989" r:id="rId10"/>
    <p:sldId id="2147199990" r:id="rId11"/>
    <p:sldId id="2147199968" r:id="rId12"/>
    <p:sldId id="2147199965" r:id="rId13"/>
    <p:sldId id="2147199991" r:id="rId14"/>
    <p:sldId id="2147199992" r:id="rId15"/>
    <p:sldId id="2147199993" r:id="rId16"/>
    <p:sldId id="2147199966" r:id="rId17"/>
    <p:sldId id="2147199994" r:id="rId18"/>
    <p:sldId id="2147199995" r:id="rId19"/>
    <p:sldId id="2147199996" r:id="rId20"/>
    <p:sldId id="2147199997" r:id="rId21"/>
    <p:sldId id="2147199967" r:id="rId22"/>
    <p:sldId id="2147199982" r:id="rId23"/>
    <p:sldId id="2147199983" r:id="rId24"/>
    <p:sldId id="2147199984" r:id="rId25"/>
    <p:sldId id="2147199985" r:id="rId26"/>
    <p:sldId id="2147199986" r:id="rId27"/>
    <p:sldId id="2147199987" r:id="rId28"/>
    <p:sldId id="2147199988" r:id="rId29"/>
    <p:sldId id="2147199971" r:id="rId30"/>
    <p:sldId id="2147199972" r:id="rId31"/>
    <p:sldId id="2147200005" r:id="rId32"/>
    <p:sldId id="2147200004" r:id="rId33"/>
    <p:sldId id="2147200003" r:id="rId34"/>
    <p:sldId id="2147199973" r:id="rId35"/>
    <p:sldId id="276" r:id="rId36"/>
    <p:sldId id="263" r:id="rId37"/>
    <p:sldId id="2147199999" r:id="rId38"/>
    <p:sldId id="279" r:id="rId39"/>
    <p:sldId id="2147200000" r:id="rId40"/>
    <p:sldId id="2147200001" r:id="rId41"/>
    <p:sldId id="282" r:id="rId42"/>
    <p:sldId id="2147200002" r:id="rId43"/>
    <p:sldId id="284" r:id="rId44"/>
    <p:sldId id="278" r:id="rId45"/>
    <p:sldId id="275" r:id="rId46"/>
    <p:sldId id="2147199975" r:id="rId47"/>
    <p:sldId id="593" r:id="rId48"/>
    <p:sldId id="579" r:id="rId49"/>
    <p:sldId id="588" r:id="rId50"/>
    <p:sldId id="584" r:id="rId51"/>
    <p:sldId id="578" r:id="rId52"/>
    <p:sldId id="591" r:id="rId53"/>
    <p:sldId id="586" r:id="rId54"/>
    <p:sldId id="587" r:id="rId55"/>
    <p:sldId id="589" r:id="rId56"/>
    <p:sldId id="573" r:id="rId57"/>
    <p:sldId id="580" r:id="rId58"/>
    <p:sldId id="2147199963" r:id="rId59"/>
    <p:sldId id="2147199978" r:id="rId60"/>
    <p:sldId id="2147200007" r:id="rId61"/>
    <p:sldId id="2147199979" r:id="rId62"/>
    <p:sldId id="270" r:id="rId63"/>
    <p:sldId id="272" r:id="rId64"/>
    <p:sldId id="283" r:id="rId65"/>
    <p:sldId id="281" r:id="rId66"/>
    <p:sldId id="273" r:id="rId67"/>
    <p:sldId id="280" r:id="rId68"/>
    <p:sldId id="277" r:id="rId69"/>
    <p:sldId id="2147200009" r:id="rId70"/>
    <p:sldId id="2147200008" r:id="rId71"/>
    <p:sldId id="426" r:id="rId72"/>
    <p:sldId id="2147199959" r:id="rId73"/>
    <p:sldId id="268" r:id="rId7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544386-3E8F-BBDF-8DA4-542FAB763840}" name="Svein Erik Fauskanger" initials="SF" userId="S::svefau@pasientreiser.no::a2e0ef5f-dbe8-4cb1-963d-fee9703de09f" providerId="AD"/>
  <p188:author id="{1ACF98E6-38FF-CB95-6CF7-762B51F86867}" name="Kristina Hedeman" initials="KH" userId="S::khedem@pasientreiser.no::a60687f5-25fd-44ae-8b10-aa766c496b98" providerId="AD"/>
  <p188:author id="{041D1AF9-4197-0F22-6C0D-51D6EE37ABB6}" name="Guri Brenden" initials="GB" userId="S::guloen@pasientreiser.no::6b0dc8f1-55db-40c7-9228-b6ccfb976e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087"/>
    <a:srgbClr val="FFFFFF"/>
    <a:srgbClr val="E1EEF9"/>
    <a:srgbClr val="B4CFFF"/>
    <a:srgbClr val="D3E3FF"/>
    <a:srgbClr val="EBF4FB"/>
    <a:srgbClr val="F8FBFE"/>
    <a:srgbClr val="002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7DA10D-DB99-4782-94D1-6B1F8D448C09}" v="4" dt="2025-12-09T11:48:55.1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7685" y="25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 Eia Bringedal" userId="S::mabrin@pasientreiser.no::61309ff0-48e8-48db-8788-25e628b4fc1d" providerId="AD" clId="Web-{BFE944A8-71E2-235C-BB81-5EEC8FDD3210}"/>
    <pc:docChg chg="addSld delSld modSld sldOrd">
      <pc:chgData name="Mari Eia Bringedal" userId="S::mabrin@pasientreiser.no::61309ff0-48e8-48db-8788-25e628b4fc1d" providerId="AD" clId="Web-{BFE944A8-71E2-235C-BB81-5EEC8FDD3210}" dt="2025-12-03T09:11:46.477" v="246"/>
      <pc:docMkLst>
        <pc:docMk/>
      </pc:docMkLst>
      <pc:sldChg chg="modSp">
        <pc:chgData name="Mari Eia Bringedal" userId="S::mabrin@pasientreiser.no::61309ff0-48e8-48db-8788-25e628b4fc1d" providerId="AD" clId="Web-{BFE944A8-71E2-235C-BB81-5EEC8FDD3210}" dt="2025-12-03T08:57:57.121" v="19" actId="20577"/>
        <pc:sldMkLst>
          <pc:docMk/>
          <pc:sldMk cId="479044665" sldId="2147199959"/>
        </pc:sldMkLst>
        <pc:spChg chg="mod">
          <ac:chgData name="Mari Eia Bringedal" userId="S::mabrin@pasientreiser.no::61309ff0-48e8-48db-8788-25e628b4fc1d" providerId="AD" clId="Web-{BFE944A8-71E2-235C-BB81-5EEC8FDD3210}" dt="2025-12-03T08:57:57.121" v="19" actId="20577"/>
          <ac:spMkLst>
            <pc:docMk/>
            <pc:sldMk cId="479044665" sldId="2147199959"/>
            <ac:spMk id="2" creationId="{9ED76922-658E-C216-523A-8720DAE94286}"/>
          </ac:spMkLst>
        </pc:spChg>
      </pc:sldChg>
      <pc:sldChg chg="modSp">
        <pc:chgData name="Mari Eia Bringedal" userId="S::mabrin@pasientreiser.no::61309ff0-48e8-48db-8788-25e628b4fc1d" providerId="AD" clId="Web-{BFE944A8-71E2-235C-BB81-5EEC8FDD3210}" dt="2025-12-03T09:08:55.789" v="195" actId="20577"/>
        <pc:sldMkLst>
          <pc:docMk/>
          <pc:sldMk cId="3192121086" sldId="2147199971"/>
        </pc:sldMkLst>
        <pc:spChg chg="mod">
          <ac:chgData name="Mari Eia Bringedal" userId="S::mabrin@pasientreiser.no::61309ff0-48e8-48db-8788-25e628b4fc1d" providerId="AD" clId="Web-{BFE944A8-71E2-235C-BB81-5EEC8FDD3210}" dt="2025-12-03T09:08:55.789" v="195" actId="20577"/>
          <ac:spMkLst>
            <pc:docMk/>
            <pc:sldMk cId="3192121086" sldId="2147199971"/>
            <ac:spMk id="2" creationId="{B9BAA04D-8102-9A06-50E3-2114DB1FDAA8}"/>
          </ac:spMkLst>
        </pc:spChg>
      </pc:sldChg>
      <pc:sldChg chg="add modTransition modNotes">
        <pc:chgData name="Mari Eia Bringedal" userId="S::mabrin@pasientreiser.no::61309ff0-48e8-48db-8788-25e628b4fc1d" providerId="AD" clId="Web-{BFE944A8-71E2-235C-BB81-5EEC8FDD3210}" dt="2025-12-03T09:02:00.094" v="53"/>
        <pc:sldMkLst>
          <pc:docMk/>
          <pc:sldMk cId="344643542" sldId="2147199982"/>
        </pc:sldMkLst>
      </pc:sldChg>
      <pc:sldChg chg="add modTransition">
        <pc:chgData name="Mari Eia Bringedal" userId="S::mabrin@pasientreiser.no::61309ff0-48e8-48db-8788-25e628b4fc1d" providerId="AD" clId="Web-{BFE944A8-71E2-235C-BB81-5EEC8FDD3210}" dt="2025-12-03T09:00:56.747" v="50"/>
        <pc:sldMkLst>
          <pc:docMk/>
          <pc:sldMk cId="3349688093" sldId="2147199983"/>
        </pc:sldMkLst>
      </pc:sldChg>
      <pc:sldChg chg="add">
        <pc:chgData name="Mari Eia Bringedal" userId="S::mabrin@pasientreiser.no::61309ff0-48e8-48db-8788-25e628b4fc1d" providerId="AD" clId="Web-{BFE944A8-71E2-235C-BB81-5EEC8FDD3210}" dt="2025-12-03T08:59:59.465" v="32"/>
        <pc:sldMkLst>
          <pc:docMk/>
          <pc:sldMk cId="4145779979" sldId="2147199984"/>
        </pc:sldMkLst>
      </pc:sldChg>
      <pc:sldChg chg="delSp modSp add">
        <pc:chgData name="Mari Eia Bringedal" userId="S::mabrin@pasientreiser.no::61309ff0-48e8-48db-8788-25e628b4fc1d" providerId="AD" clId="Web-{BFE944A8-71E2-235C-BB81-5EEC8FDD3210}" dt="2025-12-03T09:01:52.249" v="52"/>
        <pc:sldMkLst>
          <pc:docMk/>
          <pc:sldMk cId="2224886167" sldId="2147199985"/>
        </pc:sldMkLst>
      </pc:sldChg>
      <pc:sldChg chg="add modTransition">
        <pc:chgData name="Mari Eia Bringedal" userId="S::mabrin@pasientreiser.no::61309ff0-48e8-48db-8788-25e628b4fc1d" providerId="AD" clId="Web-{BFE944A8-71E2-235C-BB81-5EEC8FDD3210}" dt="2025-12-03T09:02:05.578" v="54"/>
        <pc:sldMkLst>
          <pc:docMk/>
          <pc:sldMk cId="1519984919" sldId="2147199986"/>
        </pc:sldMkLst>
      </pc:sldChg>
      <pc:sldChg chg="addSp modSp new">
        <pc:chgData name="Mari Eia Bringedal" userId="S::mabrin@pasientreiser.no::61309ff0-48e8-48db-8788-25e628b4fc1d" providerId="AD" clId="Web-{BFE944A8-71E2-235C-BB81-5EEC8FDD3210}" dt="2025-12-03T09:11:33.071" v="244" actId="1076"/>
        <pc:sldMkLst>
          <pc:docMk/>
          <pc:sldMk cId="4118649792" sldId="2147199987"/>
        </pc:sldMkLst>
        <pc:spChg chg="mod">
          <ac:chgData name="Mari Eia Bringedal" userId="S::mabrin@pasientreiser.no::61309ff0-48e8-48db-8788-25e628b4fc1d" providerId="AD" clId="Web-{BFE944A8-71E2-235C-BB81-5EEC8FDD3210}" dt="2025-12-03T09:02:20.782" v="67" actId="20577"/>
          <ac:spMkLst>
            <pc:docMk/>
            <pc:sldMk cId="4118649792" sldId="2147199987"/>
            <ac:spMk id="2" creationId="{D6CF5906-467F-2776-55E4-028591EFACAF}"/>
          </ac:spMkLst>
        </pc:spChg>
        <pc:spChg chg="mod">
          <ac:chgData name="Mari Eia Bringedal" userId="S::mabrin@pasientreiser.no::61309ff0-48e8-48db-8788-25e628b4fc1d" providerId="AD" clId="Web-{BFE944A8-71E2-235C-BB81-5EEC8FDD3210}" dt="2025-12-03T09:11:33.071" v="244" actId="1076"/>
          <ac:spMkLst>
            <pc:docMk/>
            <pc:sldMk cId="4118649792" sldId="2147199987"/>
            <ac:spMk id="3" creationId="{2EA6D3D2-3E5B-1B3A-278C-1CC3518A758B}"/>
          </ac:spMkLst>
        </pc:spChg>
        <pc:picChg chg="add mod modCrop">
          <ac:chgData name="Mari Eia Bringedal" userId="S::mabrin@pasientreiser.no::61309ff0-48e8-48db-8788-25e628b4fc1d" providerId="AD" clId="Web-{BFE944A8-71E2-235C-BB81-5EEC8FDD3210}" dt="2025-12-03T09:11:10.321" v="237" actId="1076"/>
          <ac:picMkLst>
            <pc:docMk/>
            <pc:sldMk cId="4118649792" sldId="2147199987"/>
            <ac:picMk id="4" creationId="{3BDC0A47-E20E-4155-6DB0-A046CA9F3BD7}"/>
          </ac:picMkLst>
        </pc:picChg>
      </pc:sldChg>
      <pc:sldChg chg="modSp new">
        <pc:chgData name="Mari Eia Bringedal" userId="S::mabrin@pasientreiser.no::61309ff0-48e8-48db-8788-25e628b4fc1d" providerId="AD" clId="Web-{BFE944A8-71E2-235C-BB81-5EEC8FDD3210}" dt="2025-12-03T09:09:36.289" v="217" actId="20577"/>
        <pc:sldMkLst>
          <pc:docMk/>
          <pc:sldMk cId="2152046879" sldId="2147199988"/>
        </pc:sldMkLst>
        <pc:spChg chg="mod">
          <ac:chgData name="Mari Eia Bringedal" userId="S::mabrin@pasientreiser.no::61309ff0-48e8-48db-8788-25e628b4fc1d" providerId="AD" clId="Web-{BFE944A8-71E2-235C-BB81-5EEC8FDD3210}" dt="2025-12-03T09:09:36.289" v="217" actId="20577"/>
          <ac:spMkLst>
            <pc:docMk/>
            <pc:sldMk cId="2152046879" sldId="2147199988"/>
            <ac:spMk id="2" creationId="{6420A7D6-BB18-B13C-5E42-7EBEAA748978}"/>
          </ac:spMkLst>
        </pc:spChg>
        <pc:spChg chg="mod">
          <ac:chgData name="Mari Eia Bringedal" userId="S::mabrin@pasientreiser.no::61309ff0-48e8-48db-8788-25e628b4fc1d" providerId="AD" clId="Web-{BFE944A8-71E2-235C-BB81-5EEC8FDD3210}" dt="2025-12-03T09:09:29.398" v="201" actId="20577"/>
          <ac:spMkLst>
            <pc:docMk/>
            <pc:sldMk cId="2152046879" sldId="2147199988"/>
            <ac:spMk id="3" creationId="{DA38C735-616F-E8D9-3B61-F3891FF3543F}"/>
          </ac:spMkLst>
        </pc:spChg>
      </pc:sldChg>
    </pc:docChg>
  </pc:docChgLst>
  <pc:docChgLst>
    <pc:chgData name="Hilde Holt" userId="69625eeb-bbda-4619-96e2-34ea65e3b1b7" providerId="ADAL" clId="{4B9F8BA2-BE64-4046-ABB4-6B9A34118A4F}"/>
    <pc:docChg chg="custSel addSld delSld modSld">
      <pc:chgData name="Hilde Holt" userId="69625eeb-bbda-4619-96e2-34ea65e3b1b7" providerId="ADAL" clId="{4B9F8BA2-BE64-4046-ABB4-6B9A34118A4F}" dt="2025-12-05T13:58:57.587" v="158" actId="680"/>
      <pc:docMkLst>
        <pc:docMk/>
      </pc:docMkLst>
      <pc:sldChg chg="modSp add mod">
        <pc:chgData name="Hilde Holt" userId="69625eeb-bbda-4619-96e2-34ea65e3b1b7" providerId="ADAL" clId="{4B9F8BA2-BE64-4046-ABB4-6B9A34118A4F}" dt="2025-12-03T08:23:52.309" v="3" actId="20577"/>
        <pc:sldMkLst>
          <pc:docMk/>
          <pc:sldMk cId="1573517640" sldId="426"/>
        </pc:sldMkLst>
        <pc:spChg chg="mod">
          <ac:chgData name="Hilde Holt" userId="69625eeb-bbda-4619-96e2-34ea65e3b1b7" providerId="ADAL" clId="{4B9F8BA2-BE64-4046-ABB4-6B9A34118A4F}" dt="2025-12-03T08:23:52.309" v="3" actId="20577"/>
          <ac:spMkLst>
            <pc:docMk/>
            <pc:sldMk cId="1573517640" sldId="426"/>
            <ac:spMk id="8" creationId="{A902F58E-5237-0AC6-200C-A265074761DD}"/>
          </ac:spMkLst>
        </pc:spChg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2038085315" sldId="573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1021836259" sldId="578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2216687145" sldId="579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1418592649" sldId="580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3530092624" sldId="584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1508997739" sldId="586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2516871360" sldId="587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2276299684" sldId="588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4081161428" sldId="589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818832037" sldId="591"/>
        </pc:sldMkLst>
      </pc:sldChg>
      <pc:sldChg chg="add">
        <pc:chgData name="Hilde Holt" userId="69625eeb-bbda-4619-96e2-34ea65e3b1b7" providerId="ADAL" clId="{4B9F8BA2-BE64-4046-ABB4-6B9A34118A4F}" dt="2025-12-03T08:27:52.024" v="4"/>
        <pc:sldMkLst>
          <pc:docMk/>
          <pc:sldMk cId="3643686071" sldId="593"/>
        </pc:sldMkLst>
      </pc:sldChg>
      <pc:sldChg chg="modSp new mod">
        <pc:chgData name="Hilde Holt" userId="69625eeb-bbda-4619-96e2-34ea65e3b1b7" providerId="ADAL" clId="{4B9F8BA2-BE64-4046-ABB4-6B9A34118A4F}" dt="2025-12-03T08:40:44.187" v="157" actId="113"/>
        <pc:sldMkLst>
          <pc:docMk/>
          <pc:sldMk cId="3834841087" sldId="2147199963"/>
        </pc:sldMkLst>
        <pc:spChg chg="mod">
          <ac:chgData name="Hilde Holt" userId="69625eeb-bbda-4619-96e2-34ea65e3b1b7" providerId="ADAL" clId="{4B9F8BA2-BE64-4046-ABB4-6B9A34118A4F}" dt="2025-12-03T08:35:02.847" v="76" actId="20577"/>
          <ac:spMkLst>
            <pc:docMk/>
            <pc:sldMk cId="3834841087" sldId="2147199963"/>
            <ac:spMk id="2" creationId="{38902ED2-79F9-1F98-72DA-C7A216A4717A}"/>
          </ac:spMkLst>
        </pc:spChg>
        <pc:spChg chg="mod">
          <ac:chgData name="Hilde Holt" userId="69625eeb-bbda-4619-96e2-34ea65e3b1b7" providerId="ADAL" clId="{4B9F8BA2-BE64-4046-ABB4-6B9A34118A4F}" dt="2025-12-03T08:40:44.187" v="157" actId="113"/>
          <ac:spMkLst>
            <pc:docMk/>
            <pc:sldMk cId="3834841087" sldId="2147199963"/>
            <ac:spMk id="3" creationId="{16E4B105-B386-488B-0DC2-5739EDDA4FEC}"/>
          </ac:spMkLst>
        </pc:spChg>
      </pc:sldChg>
      <pc:sldChg chg="new">
        <pc:chgData name="Hilde Holt" userId="69625eeb-bbda-4619-96e2-34ea65e3b1b7" providerId="ADAL" clId="{4B9F8BA2-BE64-4046-ABB4-6B9A34118A4F}" dt="2025-12-05T13:58:57.587" v="158" actId="680"/>
        <pc:sldMkLst>
          <pc:docMk/>
          <pc:sldMk cId="377564233" sldId="2147200009"/>
        </pc:sldMkLst>
      </pc:sldChg>
    </pc:docChg>
  </pc:docChgLst>
  <pc:docChgLst>
    <pc:chgData name="Kjetil Dahl" userId="S::kjedah@pasientreiser.no::7e978701-a7f8-4994-9754-5d1389f78e5b" providerId="AD" clId="Web-{A9D616A4-6F93-156F-2532-C84616EB6733}"/>
    <pc:docChg chg="addSld modSld sldOrd">
      <pc:chgData name="Kjetil Dahl" userId="S::kjedah@pasientreiser.no::7e978701-a7f8-4994-9754-5d1389f78e5b" providerId="AD" clId="Web-{A9D616A4-6F93-156F-2532-C84616EB6733}" dt="2025-12-04T09:46:19.184" v="919" actId="20577"/>
      <pc:docMkLst>
        <pc:docMk/>
      </pc:docMkLst>
      <pc:sldChg chg="modSp">
        <pc:chgData name="Kjetil Dahl" userId="S::kjedah@pasientreiser.no::7e978701-a7f8-4994-9754-5d1389f78e5b" providerId="AD" clId="Web-{A9D616A4-6F93-156F-2532-C84616EB6733}" dt="2025-12-04T09:43:56.244" v="858" actId="20577"/>
        <pc:sldMkLst>
          <pc:docMk/>
          <pc:sldMk cId="4006552133" sldId="2147199964"/>
        </pc:sldMkLst>
        <pc:spChg chg="mod">
          <ac:chgData name="Kjetil Dahl" userId="S::kjedah@pasientreiser.no::7e978701-a7f8-4994-9754-5d1389f78e5b" providerId="AD" clId="Web-{A9D616A4-6F93-156F-2532-C84616EB6733}" dt="2025-12-04T09:43:56.244" v="858" actId="20577"/>
          <ac:spMkLst>
            <pc:docMk/>
            <pc:sldMk cId="4006552133" sldId="2147199964"/>
            <ac:spMk id="2" creationId="{4290B9D3-5DE1-8C91-7DF9-89896BCCBD8F}"/>
          </ac:spMkLst>
        </pc:spChg>
      </pc:sldChg>
      <pc:sldChg chg="modSp ord">
        <pc:chgData name="Kjetil Dahl" userId="S::kjedah@pasientreiser.no::7e978701-a7f8-4994-9754-5d1389f78e5b" providerId="AD" clId="Web-{A9D616A4-6F93-156F-2532-C84616EB6733}" dt="2025-12-04T09:39:34.096" v="851" actId="20577"/>
        <pc:sldMkLst>
          <pc:docMk/>
          <pc:sldMk cId="1053969892" sldId="2147199968"/>
        </pc:sldMkLst>
        <pc:spChg chg="mod">
          <ac:chgData name="Kjetil Dahl" userId="S::kjedah@pasientreiser.no::7e978701-a7f8-4994-9754-5d1389f78e5b" providerId="AD" clId="Web-{A9D616A4-6F93-156F-2532-C84616EB6733}" dt="2025-12-04T09:38:38.547" v="811" actId="20577"/>
          <ac:spMkLst>
            <pc:docMk/>
            <pc:sldMk cId="1053969892" sldId="2147199968"/>
            <ac:spMk id="2" creationId="{926BD367-69FB-FBBC-0446-D23BFB100DD1}"/>
          </ac:spMkLst>
        </pc:spChg>
        <pc:spChg chg="mod">
          <ac:chgData name="Kjetil Dahl" userId="S::kjedah@pasientreiser.no::7e978701-a7f8-4994-9754-5d1389f78e5b" providerId="AD" clId="Web-{A9D616A4-6F93-156F-2532-C84616EB6733}" dt="2025-12-04T09:39:34.096" v="851" actId="20577"/>
          <ac:spMkLst>
            <pc:docMk/>
            <pc:sldMk cId="1053969892" sldId="2147199968"/>
            <ac:spMk id="3" creationId="{C350EE17-3C1E-122E-75CC-B49497A919DE}"/>
          </ac:spMkLst>
        </pc:spChg>
      </pc:sldChg>
      <pc:sldChg chg="addSp delSp modSp add replId">
        <pc:chgData name="Kjetil Dahl" userId="S::kjedah@pasientreiser.no::7e978701-a7f8-4994-9754-5d1389f78e5b" providerId="AD" clId="Web-{A9D616A4-6F93-156F-2532-C84616EB6733}" dt="2025-12-04T09:46:19.184" v="919" actId="20577"/>
        <pc:sldMkLst>
          <pc:docMk/>
          <pc:sldMk cId="2583175868" sldId="2147199989"/>
        </pc:sldMkLst>
        <pc:spChg chg="mod">
          <ac:chgData name="Kjetil Dahl" userId="S::kjedah@pasientreiser.no::7e978701-a7f8-4994-9754-5d1389f78e5b" providerId="AD" clId="Web-{A9D616A4-6F93-156F-2532-C84616EB6733}" dt="2025-12-04T08:36:59.339" v="32" actId="20577"/>
          <ac:spMkLst>
            <pc:docMk/>
            <pc:sldMk cId="2583175868" sldId="2147199989"/>
            <ac:spMk id="2" creationId="{C07C03DA-A24E-45D2-5220-83B0B63725E9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19:37.960" v="437" actId="20577"/>
          <ac:spMkLst>
            <pc:docMk/>
            <pc:sldMk cId="2583175868" sldId="2147199989"/>
            <ac:spMk id="6" creationId="{52396C19-74E7-0E12-CFC7-DDF032486898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19:51.211" v="439" actId="1076"/>
          <ac:spMkLst>
            <pc:docMk/>
            <pc:sldMk cId="2583175868" sldId="2147199989"/>
            <ac:spMk id="7" creationId="{DC16F8E3-9395-6DAA-3B49-FCC7646F8047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46:19.184" v="919" actId="20577"/>
          <ac:spMkLst>
            <pc:docMk/>
            <pc:sldMk cId="2583175868" sldId="2147199989"/>
            <ac:spMk id="8" creationId="{29FAC4E9-9715-CD82-B324-83D7D0079B6E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19:15.661" v="435" actId="20577"/>
          <ac:spMkLst>
            <pc:docMk/>
            <pc:sldMk cId="2583175868" sldId="2147199989"/>
            <ac:spMk id="9" creationId="{467E0EBA-75C4-9875-0747-D63D55C348A7}"/>
          </ac:spMkLst>
        </pc:spChg>
        <pc:picChg chg="add mod ord">
          <ac:chgData name="Kjetil Dahl" userId="S::kjedah@pasientreiser.no::7e978701-a7f8-4994-9754-5d1389f78e5b" providerId="AD" clId="Web-{A9D616A4-6F93-156F-2532-C84616EB6733}" dt="2025-12-04T09:14:14.762" v="418" actId="1076"/>
          <ac:picMkLst>
            <pc:docMk/>
            <pc:sldMk cId="2583175868" sldId="2147199989"/>
            <ac:picMk id="4" creationId="{7AB039E1-82DA-3571-F216-C0F7CCE9C6C8}"/>
          </ac:picMkLst>
        </pc:picChg>
        <pc:picChg chg="add mod">
          <ac:chgData name="Kjetil Dahl" userId="S::kjedah@pasientreiser.no::7e978701-a7f8-4994-9754-5d1389f78e5b" providerId="AD" clId="Web-{A9D616A4-6F93-156F-2532-C84616EB6733}" dt="2025-12-04T09:19:45.836" v="438" actId="1076"/>
          <ac:picMkLst>
            <pc:docMk/>
            <pc:sldMk cId="2583175868" sldId="2147199989"/>
            <ac:picMk id="5" creationId="{7C55B4BF-5844-6D21-64BC-CA3D93D9C8C8}"/>
          </ac:picMkLst>
        </pc:picChg>
      </pc:sldChg>
      <pc:sldChg chg="addSp delSp modSp add">
        <pc:chgData name="Kjetil Dahl" userId="S::kjedah@pasientreiser.no::7e978701-a7f8-4994-9754-5d1389f78e5b" providerId="AD" clId="Web-{A9D616A4-6F93-156F-2532-C84616EB6733}" dt="2025-12-04T09:32:46.945" v="555" actId="1076"/>
        <pc:sldMkLst>
          <pc:docMk/>
          <pc:sldMk cId="2656804175" sldId="2147199990"/>
        </pc:sldMkLst>
        <pc:spChg chg="mod">
          <ac:chgData name="Kjetil Dahl" userId="S::kjedah@pasientreiser.no::7e978701-a7f8-4994-9754-5d1389f78e5b" providerId="AD" clId="Web-{A9D616A4-6F93-156F-2532-C84616EB6733}" dt="2025-12-04T09:20:56.155" v="441" actId="20577"/>
          <ac:spMkLst>
            <pc:docMk/>
            <pc:sldMk cId="2656804175" sldId="2147199990"/>
            <ac:spMk id="4" creationId="{5E090DE8-4F24-BF5F-C7B5-8F2A02CBC1AC}"/>
          </ac:spMkLst>
        </pc:spChg>
        <pc:spChg chg="mod">
          <ac:chgData name="Kjetil Dahl" userId="S::kjedah@pasientreiser.no::7e978701-a7f8-4994-9754-5d1389f78e5b" providerId="AD" clId="Web-{A9D616A4-6F93-156F-2532-C84616EB6733}" dt="2025-12-04T09:32:46.945" v="555" actId="1076"/>
          <ac:spMkLst>
            <pc:docMk/>
            <pc:sldMk cId="2656804175" sldId="2147199990"/>
            <ac:spMk id="5" creationId="{2FCD3694-F269-634A-860C-BEB90AD1A9AA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32:35.210" v="553" actId="1076"/>
          <ac:spMkLst>
            <pc:docMk/>
            <pc:sldMk cId="2656804175" sldId="2147199990"/>
            <ac:spMk id="8" creationId="{5EBE41D7-29EA-302C-0A7E-96AE7DF51735}"/>
          </ac:spMkLst>
        </pc:spChg>
        <pc:spChg chg="add mod">
          <ac:chgData name="Kjetil Dahl" userId="S::kjedah@pasientreiser.no::7e978701-a7f8-4994-9754-5d1389f78e5b" providerId="AD" clId="Web-{A9D616A4-6F93-156F-2532-C84616EB6733}" dt="2025-12-04T09:32:35.226" v="554" actId="1076"/>
          <ac:spMkLst>
            <pc:docMk/>
            <pc:sldMk cId="2656804175" sldId="2147199990"/>
            <ac:spMk id="9" creationId="{9A2E6711-5495-F421-6933-5C359BC321FE}"/>
          </ac:spMkLst>
        </pc:spChg>
        <pc:picChg chg="add mod">
          <ac:chgData name="Kjetil Dahl" userId="S::kjedah@pasientreiser.no::7e978701-a7f8-4994-9754-5d1389f78e5b" providerId="AD" clId="Web-{A9D616A4-6F93-156F-2532-C84616EB6733}" dt="2025-12-04T09:32:35.132" v="551" actId="1076"/>
          <ac:picMkLst>
            <pc:docMk/>
            <pc:sldMk cId="2656804175" sldId="2147199990"/>
            <ac:picMk id="2" creationId="{2DFBBFF3-D69A-FFB1-E3DC-316CB9989CC1}"/>
          </ac:picMkLst>
        </pc:picChg>
        <pc:picChg chg="add mod">
          <ac:chgData name="Kjetil Dahl" userId="S::kjedah@pasientreiser.no::7e978701-a7f8-4994-9754-5d1389f78e5b" providerId="AD" clId="Web-{A9D616A4-6F93-156F-2532-C84616EB6733}" dt="2025-12-04T09:32:35.194" v="552" actId="1076"/>
          <ac:picMkLst>
            <pc:docMk/>
            <pc:sldMk cId="2656804175" sldId="2147199990"/>
            <ac:picMk id="6" creationId="{FEFC9B7D-0A1A-278D-DF1B-669765C6CB2A}"/>
          </ac:picMkLst>
        </pc:picChg>
      </pc:sldChg>
    </pc:docChg>
  </pc:docChgLst>
  <pc:docChgLst>
    <pc:chgData name="Mari Eia Bringedal" userId="S::mabrin@pasientreiser.no::61309ff0-48e8-48db-8788-25e628b4fc1d" providerId="AD" clId="Web-{0672E0D8-F5CA-472E-B3FF-255B80AA2CD6}"/>
    <pc:docChg chg="addSld modSld sldOrd">
      <pc:chgData name="Mari Eia Bringedal" userId="S::mabrin@pasientreiser.no::61309ff0-48e8-48db-8788-25e628b4fc1d" providerId="AD" clId="Web-{0672E0D8-F5CA-472E-B3FF-255B80AA2CD6}" dt="2025-12-05T07:56:11.734" v="48" actId="20577"/>
      <pc:docMkLst>
        <pc:docMk/>
      </pc:docMkLst>
      <pc:sldChg chg="modSp">
        <pc:chgData name="Mari Eia Bringedal" userId="S::mabrin@pasientreiser.no::61309ff0-48e8-48db-8788-25e628b4fc1d" providerId="AD" clId="Web-{0672E0D8-F5CA-472E-B3FF-255B80AA2CD6}" dt="2025-12-05T07:56:11.734" v="48" actId="20577"/>
        <pc:sldMkLst>
          <pc:docMk/>
          <pc:sldMk cId="835703888" sldId="277"/>
        </pc:sldMkLst>
        <pc:spChg chg="mod">
          <ac:chgData name="Mari Eia Bringedal" userId="S::mabrin@pasientreiser.no::61309ff0-48e8-48db-8788-25e628b4fc1d" providerId="AD" clId="Web-{0672E0D8-F5CA-472E-B3FF-255B80AA2CD6}" dt="2025-12-05T07:56:11.734" v="48" actId="20577"/>
          <ac:spMkLst>
            <pc:docMk/>
            <pc:sldMk cId="835703888" sldId="277"/>
            <ac:spMk id="8" creationId="{98878A4D-3AE3-DB5A-DF0A-0B39E7F38C38}"/>
          </ac:spMkLst>
        </pc:spChg>
      </pc:sldChg>
      <pc:sldChg chg="ord">
        <pc:chgData name="Mari Eia Bringedal" userId="S::mabrin@pasientreiser.no::61309ff0-48e8-48db-8788-25e628b4fc1d" providerId="AD" clId="Web-{0672E0D8-F5CA-472E-B3FF-255B80AA2CD6}" dt="2025-12-05T07:51:36.776" v="8"/>
        <pc:sldMkLst>
          <pc:docMk/>
          <pc:sldMk cId="1573517640" sldId="426"/>
        </pc:sldMkLst>
      </pc:sldChg>
      <pc:sldChg chg="addSp delSp modSp new">
        <pc:chgData name="Mari Eia Bringedal" userId="S::mabrin@pasientreiser.no::61309ff0-48e8-48db-8788-25e628b4fc1d" providerId="AD" clId="Web-{0672E0D8-F5CA-472E-B3FF-255B80AA2CD6}" dt="2025-12-05T07:55:01.450" v="42" actId="14100"/>
        <pc:sldMkLst>
          <pc:docMk/>
          <pc:sldMk cId="1348359572" sldId="2147200008"/>
        </pc:sldMkLst>
        <pc:spChg chg="mod">
          <ac:chgData name="Mari Eia Bringedal" userId="S::mabrin@pasientreiser.no::61309ff0-48e8-48db-8788-25e628b4fc1d" providerId="AD" clId="Web-{0672E0D8-F5CA-472E-B3FF-255B80AA2CD6}" dt="2025-12-05T07:51:47.307" v="16" actId="20577"/>
          <ac:spMkLst>
            <pc:docMk/>
            <pc:sldMk cId="1348359572" sldId="2147200008"/>
            <ac:spMk id="2" creationId="{D9D5D79A-C7E0-E441-04F3-EB829B30727E}"/>
          </ac:spMkLst>
        </pc:spChg>
        <pc:picChg chg="add mod modCrop">
          <ac:chgData name="Mari Eia Bringedal" userId="S::mabrin@pasientreiser.no::61309ff0-48e8-48db-8788-25e628b4fc1d" providerId="AD" clId="Web-{0672E0D8-F5CA-472E-B3FF-255B80AA2CD6}" dt="2025-12-05T07:54:49.121" v="40" actId="14100"/>
          <ac:picMkLst>
            <pc:docMk/>
            <pc:sldMk cId="1348359572" sldId="2147200008"/>
            <ac:picMk id="4" creationId="{7879C761-0B83-067F-46D6-7CFAE6629986}"/>
          </ac:picMkLst>
        </pc:picChg>
        <pc:picChg chg="add mod modCrop">
          <ac:chgData name="Mari Eia Bringedal" userId="S::mabrin@pasientreiser.no::61309ff0-48e8-48db-8788-25e628b4fc1d" providerId="AD" clId="Web-{0672E0D8-F5CA-472E-B3FF-255B80AA2CD6}" dt="2025-12-05T07:55:01.450" v="42" actId="14100"/>
          <ac:picMkLst>
            <pc:docMk/>
            <pc:sldMk cId="1348359572" sldId="2147200008"/>
            <ac:picMk id="5" creationId="{7BB04EDD-81E4-ABE8-868A-FD81517F7D47}"/>
          </ac:picMkLst>
        </pc:picChg>
      </pc:sldChg>
    </pc:docChg>
  </pc:docChgLst>
  <pc:docChgLst>
    <pc:chgData name="Mari Eia Bringedal" userId="S::mabrin@pasientreiser.no::61309ff0-48e8-48db-8788-25e628b4fc1d" providerId="AD" clId="Web-{C6E98D69-11AE-36D2-FD55-EA80B3A7A2F7}"/>
    <pc:docChg chg="addSld delSld">
      <pc:chgData name="Mari Eia Bringedal" userId="S::mabrin@pasientreiser.no::61309ff0-48e8-48db-8788-25e628b4fc1d" providerId="AD" clId="Web-{C6E98D69-11AE-36D2-FD55-EA80B3A7A2F7}" dt="2025-11-05T08:10:46.585" v="7"/>
      <pc:docMkLst>
        <pc:docMk/>
      </pc:docMkLst>
    </pc:docChg>
  </pc:docChgLst>
  <pc:docChgLst>
    <pc:chgData name="Mari Eia Bringedal" userId="S::mabrin@pasientreiser.no::61309ff0-48e8-48db-8788-25e628b4fc1d" providerId="AD" clId="Web-{79973FDF-CBF4-014C-A016-0847F43AC740}"/>
    <pc:docChg chg="addSld delSld modSld">
      <pc:chgData name="Mari Eia Bringedal" userId="S::mabrin@pasientreiser.no::61309ff0-48e8-48db-8788-25e628b4fc1d" providerId="AD" clId="Web-{79973FDF-CBF4-014C-A016-0847F43AC740}" dt="2025-12-01T13:53:54.363" v="94" actId="20577"/>
      <pc:docMkLst>
        <pc:docMk/>
      </pc:docMkLst>
      <pc:sldChg chg="modSp">
        <pc:chgData name="Mari Eia Bringedal" userId="S::mabrin@pasientreiser.no::61309ff0-48e8-48db-8788-25e628b4fc1d" providerId="AD" clId="Web-{79973FDF-CBF4-014C-A016-0847F43AC740}" dt="2025-12-01T13:51:51.252" v="1" actId="20577"/>
        <pc:sldMkLst>
          <pc:docMk/>
          <pc:sldMk cId="4049920740" sldId="267"/>
        </pc:sldMkLst>
        <pc:spChg chg="mod">
          <ac:chgData name="Mari Eia Bringedal" userId="S::mabrin@pasientreiser.no::61309ff0-48e8-48db-8788-25e628b4fc1d" providerId="AD" clId="Web-{79973FDF-CBF4-014C-A016-0847F43AC740}" dt="2025-12-01T13:51:51.252" v="1" actId="20577"/>
          <ac:spMkLst>
            <pc:docMk/>
            <pc:sldMk cId="4049920740" sldId="267"/>
            <ac:spMk id="8" creationId="{98878A4D-3AE3-DB5A-DF0A-0B39E7F38C38}"/>
          </ac:spMkLst>
        </pc:spChg>
      </pc:sldChg>
      <pc:sldChg chg="modSp">
        <pc:chgData name="Mari Eia Bringedal" userId="S::mabrin@pasientreiser.no::61309ff0-48e8-48db-8788-25e628b4fc1d" providerId="AD" clId="Web-{79973FDF-CBF4-014C-A016-0847F43AC740}" dt="2025-12-01T13:53:54.363" v="94" actId="20577"/>
        <pc:sldMkLst>
          <pc:docMk/>
          <pc:sldMk cId="835703888" sldId="277"/>
        </pc:sldMkLst>
        <pc:spChg chg="mod">
          <ac:chgData name="Mari Eia Bringedal" userId="S::mabrin@pasientreiser.no::61309ff0-48e8-48db-8788-25e628b4fc1d" providerId="AD" clId="Web-{79973FDF-CBF4-014C-A016-0847F43AC740}" dt="2025-12-01T13:53:54.363" v="94" actId="20577"/>
          <ac:spMkLst>
            <pc:docMk/>
            <pc:sldMk cId="835703888" sldId="277"/>
            <ac:spMk id="8" creationId="{98878A4D-3AE3-DB5A-DF0A-0B39E7F38C38}"/>
          </ac:spMkLst>
        </pc:spChg>
      </pc:sldChg>
      <pc:sldChg chg="modSp">
        <pc:chgData name="Mari Eia Bringedal" userId="S::mabrin@pasientreiser.no::61309ff0-48e8-48db-8788-25e628b4fc1d" providerId="AD" clId="Web-{79973FDF-CBF4-014C-A016-0847F43AC740}" dt="2025-12-01T13:52:10.721" v="6" actId="20577"/>
        <pc:sldMkLst>
          <pc:docMk/>
          <pc:sldMk cId="3252712761" sldId="489"/>
        </pc:sldMkLst>
        <pc:spChg chg="mod">
          <ac:chgData name="Mari Eia Bringedal" userId="S::mabrin@pasientreiser.no::61309ff0-48e8-48db-8788-25e628b4fc1d" providerId="AD" clId="Web-{79973FDF-CBF4-014C-A016-0847F43AC740}" dt="2025-12-01T13:52:10.721" v="6" actId="20577"/>
          <ac:spMkLst>
            <pc:docMk/>
            <pc:sldMk cId="3252712761" sldId="489"/>
            <ac:spMk id="2" creationId="{42EC2858-FA45-77BF-8B8E-56F12A7DE332}"/>
          </ac:spMkLst>
        </pc:spChg>
      </pc:sldChg>
      <pc:sldChg chg="new">
        <pc:chgData name="Mari Eia Bringedal" userId="S::mabrin@pasientreiser.no::61309ff0-48e8-48db-8788-25e628b4fc1d" providerId="AD" clId="Web-{79973FDF-CBF4-014C-A016-0847F43AC740}" dt="2025-12-01T13:52:41.113" v="42"/>
        <pc:sldMkLst>
          <pc:docMk/>
          <pc:sldMk cId="479044665" sldId="2147199959"/>
        </pc:sldMkLst>
      </pc:sldChg>
    </pc:docChg>
  </pc:docChgLst>
  <pc:docChgLst>
    <pc:chgData name="Mari Eia Bringedal" userId="61309ff0-48e8-48db-8788-25e628b4fc1d" providerId="ADAL" clId="{AC798C08-AB83-48E9-A252-92CDC81E7B4E}"/>
    <pc:docChg chg="addSld delSld modSld">
      <pc:chgData name="Mari Eia Bringedal" userId="61309ff0-48e8-48db-8788-25e628b4fc1d" providerId="ADAL" clId="{AC798C08-AB83-48E9-A252-92CDC81E7B4E}" dt="2025-12-03T10:58:41.784" v="127"/>
      <pc:docMkLst>
        <pc:docMk/>
      </pc:docMkLst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1053073477" sldId="270"/>
        </pc:sldMkLst>
      </pc:sldChg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4275960376" sldId="272"/>
        </pc:sldMkLst>
      </pc:sldChg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1453872343" sldId="273"/>
        </pc:sldMkLst>
      </pc:sldChg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753676077" sldId="280"/>
        </pc:sldMkLst>
      </pc:sldChg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3025606802" sldId="281"/>
        </pc:sldMkLst>
      </pc:sldChg>
      <pc:sldChg chg="add">
        <pc:chgData name="Mari Eia Bringedal" userId="61309ff0-48e8-48db-8788-25e628b4fc1d" providerId="ADAL" clId="{AC798C08-AB83-48E9-A252-92CDC81E7B4E}" dt="2025-12-03T10:53:48.636" v="1"/>
        <pc:sldMkLst>
          <pc:docMk/>
          <pc:sldMk cId="329049955" sldId="283"/>
        </pc:sldMkLst>
      </pc:sldChg>
      <pc:sldChg chg="modSp mod">
        <pc:chgData name="Mari Eia Bringedal" userId="61309ff0-48e8-48db-8788-25e628b4fc1d" providerId="ADAL" clId="{AC798C08-AB83-48E9-A252-92CDC81E7B4E}" dt="2025-12-03T10:58:41.784" v="127"/>
        <pc:sldMkLst>
          <pc:docMk/>
          <pc:sldMk cId="479044665" sldId="2147199959"/>
        </pc:sldMkLst>
        <pc:spChg chg="mod">
          <ac:chgData name="Mari Eia Bringedal" userId="61309ff0-48e8-48db-8788-25e628b4fc1d" providerId="ADAL" clId="{AC798C08-AB83-48E9-A252-92CDC81E7B4E}" dt="2025-12-03T10:58:41.784" v="127"/>
          <ac:spMkLst>
            <pc:docMk/>
            <pc:sldMk cId="479044665" sldId="2147199959"/>
            <ac:spMk id="3" creationId="{85E477F7-9C0E-A96F-D703-D8670C1FDFD8}"/>
          </ac:spMkLst>
        </pc:spChg>
      </pc:sldChg>
    </pc:docChg>
  </pc:docChgLst>
  <pc:docChgLst>
    <pc:chgData name="Mari Eia Bringedal" userId="S::mabrin@pasientreiser.no::61309ff0-48e8-48db-8788-25e628b4fc1d" providerId="AD" clId="Web-{A9F6B68D-BA80-7AF0-BCE1-62965673EEE6}"/>
    <pc:docChg chg="addSld delSld modSld sldOrd">
      <pc:chgData name="Mari Eia Bringedal" userId="S::mabrin@pasientreiser.no::61309ff0-48e8-48db-8788-25e628b4fc1d" providerId="AD" clId="Web-{A9F6B68D-BA80-7AF0-BCE1-62965673EEE6}" dt="2025-12-03T08:44:20.776" v="441" actId="20577"/>
      <pc:docMkLst>
        <pc:docMk/>
      </pc:docMkLst>
      <pc:sldChg chg="modSp">
        <pc:chgData name="Mari Eia Bringedal" userId="S::mabrin@pasientreiser.no::61309ff0-48e8-48db-8788-25e628b4fc1d" providerId="AD" clId="Web-{A9F6B68D-BA80-7AF0-BCE1-62965673EEE6}" dt="2025-12-03T08:31:45.992" v="167" actId="20577"/>
        <pc:sldMkLst>
          <pc:docMk/>
          <pc:sldMk cId="3252712761" sldId="489"/>
        </pc:sldMkLst>
        <pc:spChg chg="mod">
          <ac:chgData name="Mari Eia Bringedal" userId="S::mabrin@pasientreiser.no::61309ff0-48e8-48db-8788-25e628b4fc1d" providerId="AD" clId="Web-{A9F6B68D-BA80-7AF0-BCE1-62965673EEE6}" dt="2025-12-03T08:31:45.992" v="167" actId="20577"/>
          <ac:spMkLst>
            <pc:docMk/>
            <pc:sldMk cId="3252712761" sldId="489"/>
            <ac:spMk id="2" creationId="{42EC2858-FA45-77BF-8B8E-56F12A7DE332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44:20.776" v="441" actId="20577"/>
        <pc:sldMkLst>
          <pc:docMk/>
          <pc:sldMk cId="4027487895" sldId="2147199960"/>
        </pc:sldMkLst>
        <pc:spChg chg="mod">
          <ac:chgData name="Mari Eia Bringedal" userId="S::mabrin@pasientreiser.no::61309ff0-48e8-48db-8788-25e628b4fc1d" providerId="AD" clId="Web-{A9F6B68D-BA80-7AF0-BCE1-62965673EEE6}" dt="2025-12-03T08:44:20.776" v="441" actId="20577"/>
          <ac:spMkLst>
            <pc:docMk/>
            <pc:sldMk cId="4027487895" sldId="2147199960"/>
            <ac:spMk id="2" creationId="{78A97BA4-6007-67CF-923A-34DF8F996C51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37:10.744" v="284" actId="20577"/>
        <pc:sldMkLst>
          <pc:docMk/>
          <pc:sldMk cId="4006552133" sldId="2147199964"/>
        </pc:sldMkLst>
        <pc:spChg chg="mod">
          <ac:chgData name="Mari Eia Bringedal" userId="S::mabrin@pasientreiser.no::61309ff0-48e8-48db-8788-25e628b4fc1d" providerId="AD" clId="Web-{A9F6B68D-BA80-7AF0-BCE1-62965673EEE6}" dt="2025-12-03T08:37:10.744" v="284" actId="20577"/>
          <ac:spMkLst>
            <pc:docMk/>
            <pc:sldMk cId="4006552133" sldId="2147199964"/>
            <ac:spMk id="2" creationId="{4290B9D3-5DE1-8C91-7DF9-89896BCCBD8F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34:44.088" v="181" actId="20577"/>
        <pc:sldMkLst>
          <pc:docMk/>
          <pc:sldMk cId="2749987008" sldId="2147199965"/>
        </pc:sldMkLst>
        <pc:spChg chg="mod">
          <ac:chgData name="Mari Eia Bringedal" userId="S::mabrin@pasientreiser.no::61309ff0-48e8-48db-8788-25e628b4fc1d" providerId="AD" clId="Web-{A9F6B68D-BA80-7AF0-BCE1-62965673EEE6}" dt="2025-12-03T08:34:44.088" v="181" actId="20577"/>
          <ac:spMkLst>
            <pc:docMk/>
            <pc:sldMk cId="2749987008" sldId="2147199965"/>
            <ac:spMk id="2" creationId="{EAC6A113-923A-DAA1-A623-C38593323F8B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38:20.182" v="308" actId="20577"/>
        <pc:sldMkLst>
          <pc:docMk/>
          <pc:sldMk cId="2949001031" sldId="2147199966"/>
        </pc:sldMkLst>
        <pc:spChg chg="mod">
          <ac:chgData name="Mari Eia Bringedal" userId="S::mabrin@pasientreiser.no::61309ff0-48e8-48db-8788-25e628b4fc1d" providerId="AD" clId="Web-{A9F6B68D-BA80-7AF0-BCE1-62965673EEE6}" dt="2025-12-03T08:38:20.182" v="308" actId="20577"/>
          <ac:spMkLst>
            <pc:docMk/>
            <pc:sldMk cId="2949001031" sldId="2147199966"/>
            <ac:spMk id="2" creationId="{F10223CF-364D-CEDC-2422-1ACAEC4E63BE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34:57.667" v="189" actId="20577"/>
        <pc:sldMkLst>
          <pc:docMk/>
          <pc:sldMk cId="2117545018" sldId="2147199967"/>
        </pc:sldMkLst>
        <pc:spChg chg="mod">
          <ac:chgData name="Mari Eia Bringedal" userId="S::mabrin@pasientreiser.no::61309ff0-48e8-48db-8788-25e628b4fc1d" providerId="AD" clId="Web-{A9F6B68D-BA80-7AF0-BCE1-62965673EEE6}" dt="2025-12-03T08:34:57.667" v="189" actId="20577"/>
          <ac:spMkLst>
            <pc:docMk/>
            <pc:sldMk cId="2117545018" sldId="2147199967"/>
            <ac:spMk id="2" creationId="{0E168811-38C5-7ADF-36EB-307424BA3350}"/>
          </ac:spMkLst>
        </pc:spChg>
      </pc:sldChg>
      <pc:sldChg chg="modSp new ord">
        <pc:chgData name="Mari Eia Bringedal" userId="S::mabrin@pasientreiser.no::61309ff0-48e8-48db-8788-25e628b4fc1d" providerId="AD" clId="Web-{A9F6B68D-BA80-7AF0-BCE1-62965673EEE6}" dt="2025-12-03T08:35:28.667" v="204" actId="20577"/>
        <pc:sldMkLst>
          <pc:docMk/>
          <pc:sldMk cId="1053969892" sldId="2147199968"/>
        </pc:sldMkLst>
        <pc:spChg chg="mod">
          <ac:chgData name="Mari Eia Bringedal" userId="S::mabrin@pasientreiser.no::61309ff0-48e8-48db-8788-25e628b4fc1d" providerId="AD" clId="Web-{A9F6B68D-BA80-7AF0-BCE1-62965673EEE6}" dt="2025-12-03T08:35:28.667" v="204" actId="20577"/>
          <ac:spMkLst>
            <pc:docMk/>
            <pc:sldMk cId="1053969892" sldId="2147199968"/>
            <ac:spMk id="2" creationId="{926BD367-69FB-FBBC-0446-D23BFB100DD1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39:57.229" v="324" actId="20577"/>
        <pc:sldMkLst>
          <pc:docMk/>
          <pc:sldMk cId="3192121086" sldId="2147199971"/>
        </pc:sldMkLst>
        <pc:spChg chg="mod">
          <ac:chgData name="Mari Eia Bringedal" userId="S::mabrin@pasientreiser.no::61309ff0-48e8-48db-8788-25e628b4fc1d" providerId="AD" clId="Web-{A9F6B68D-BA80-7AF0-BCE1-62965673EEE6}" dt="2025-12-03T08:39:57.229" v="324" actId="20577"/>
          <ac:spMkLst>
            <pc:docMk/>
            <pc:sldMk cId="3192121086" sldId="2147199971"/>
            <ac:spMk id="2" creationId="{B9BAA04D-8102-9A06-50E3-2114DB1FDAA8}"/>
          </ac:spMkLst>
        </pc:spChg>
      </pc:sldChg>
      <pc:sldChg chg="modSp new ord">
        <pc:chgData name="Mari Eia Bringedal" userId="S::mabrin@pasientreiser.no::61309ff0-48e8-48db-8788-25e628b4fc1d" providerId="AD" clId="Web-{A9F6B68D-BA80-7AF0-BCE1-62965673EEE6}" dt="2025-12-03T08:40:05.526" v="329" actId="20577"/>
        <pc:sldMkLst>
          <pc:docMk/>
          <pc:sldMk cId="1514426292" sldId="2147199972"/>
        </pc:sldMkLst>
        <pc:spChg chg="mod">
          <ac:chgData name="Mari Eia Bringedal" userId="S::mabrin@pasientreiser.no::61309ff0-48e8-48db-8788-25e628b4fc1d" providerId="AD" clId="Web-{A9F6B68D-BA80-7AF0-BCE1-62965673EEE6}" dt="2025-12-03T08:40:05.526" v="329" actId="20577"/>
          <ac:spMkLst>
            <pc:docMk/>
            <pc:sldMk cId="1514426292" sldId="2147199972"/>
            <ac:spMk id="2" creationId="{385CAE43-E1ED-88FD-FB57-4C9371917B62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40:45.697" v="348" actId="20577"/>
        <pc:sldMkLst>
          <pc:docMk/>
          <pc:sldMk cId="3932265668" sldId="2147199973"/>
        </pc:sldMkLst>
        <pc:spChg chg="mod">
          <ac:chgData name="Mari Eia Bringedal" userId="S::mabrin@pasientreiser.no::61309ff0-48e8-48db-8788-25e628b4fc1d" providerId="AD" clId="Web-{A9F6B68D-BA80-7AF0-BCE1-62965673EEE6}" dt="2025-12-03T08:40:45.697" v="348" actId="20577"/>
          <ac:spMkLst>
            <pc:docMk/>
            <pc:sldMk cId="3932265668" sldId="2147199973"/>
            <ac:spMk id="2" creationId="{376F5FE6-F4E2-B016-B2C1-5D0A50C3B12F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40:37.932" v="345" actId="20577"/>
        <pc:sldMkLst>
          <pc:docMk/>
          <pc:sldMk cId="1403576097" sldId="2147199975"/>
        </pc:sldMkLst>
        <pc:spChg chg="mod">
          <ac:chgData name="Mari Eia Bringedal" userId="S::mabrin@pasientreiser.no::61309ff0-48e8-48db-8788-25e628b4fc1d" providerId="AD" clId="Web-{A9F6B68D-BA80-7AF0-BCE1-62965673EEE6}" dt="2025-12-03T08:40:37.932" v="345" actId="20577"/>
          <ac:spMkLst>
            <pc:docMk/>
            <pc:sldMk cId="1403576097" sldId="2147199975"/>
            <ac:spMk id="2" creationId="{478DADCC-4829-BBD8-E601-138B0C5358A6}"/>
          </ac:spMkLst>
        </pc:spChg>
      </pc:sldChg>
      <pc:sldChg chg="modSp new ord">
        <pc:chgData name="Mari Eia Bringedal" userId="S::mabrin@pasientreiser.no::61309ff0-48e8-48db-8788-25e628b4fc1d" providerId="AD" clId="Web-{A9F6B68D-BA80-7AF0-BCE1-62965673EEE6}" dt="2025-12-03T08:42:18.603" v="382" actId="20577"/>
        <pc:sldMkLst>
          <pc:docMk/>
          <pc:sldMk cId="3299055028" sldId="2147199978"/>
        </pc:sldMkLst>
        <pc:spChg chg="mod">
          <ac:chgData name="Mari Eia Bringedal" userId="S::mabrin@pasientreiser.no::61309ff0-48e8-48db-8788-25e628b4fc1d" providerId="AD" clId="Web-{A9F6B68D-BA80-7AF0-BCE1-62965673EEE6}" dt="2025-12-03T08:42:18.603" v="382" actId="20577"/>
          <ac:spMkLst>
            <pc:docMk/>
            <pc:sldMk cId="3299055028" sldId="2147199978"/>
            <ac:spMk id="2" creationId="{93376A0A-D41A-D32A-7BC1-62033BEB022C}"/>
          </ac:spMkLst>
        </pc:spChg>
      </pc:sldChg>
      <pc:sldChg chg="modSp new">
        <pc:chgData name="Mari Eia Bringedal" userId="S::mabrin@pasientreiser.no::61309ff0-48e8-48db-8788-25e628b4fc1d" providerId="AD" clId="Web-{A9F6B68D-BA80-7AF0-BCE1-62965673EEE6}" dt="2025-12-03T08:42:23.666" v="384" actId="20577"/>
        <pc:sldMkLst>
          <pc:docMk/>
          <pc:sldMk cId="2778014667" sldId="2147199979"/>
        </pc:sldMkLst>
        <pc:spChg chg="mod">
          <ac:chgData name="Mari Eia Bringedal" userId="S::mabrin@pasientreiser.no::61309ff0-48e8-48db-8788-25e628b4fc1d" providerId="AD" clId="Web-{A9F6B68D-BA80-7AF0-BCE1-62965673EEE6}" dt="2025-12-03T08:42:23.666" v="384" actId="20577"/>
          <ac:spMkLst>
            <pc:docMk/>
            <pc:sldMk cId="2778014667" sldId="2147199979"/>
            <ac:spMk id="2" creationId="{A7AB2D4B-CBD0-4CF6-5824-4D263D6ED2D1}"/>
          </ac:spMkLst>
        </pc:spChg>
      </pc:sldChg>
    </pc:docChg>
  </pc:docChgLst>
  <pc:docChgLst>
    <pc:chgData name="Mari Eia Bringedal" userId="S::mabrin@pasientreiser.no::61309ff0-48e8-48db-8788-25e628b4fc1d" providerId="AD" clId="Web-{7E5860BD-E722-86A2-E4F3-7AE5AE1056B4}"/>
    <pc:docChg chg="addSld delSld modSld sldOrd">
      <pc:chgData name="Mari Eia Bringedal" userId="S::mabrin@pasientreiser.no::61309ff0-48e8-48db-8788-25e628b4fc1d" providerId="AD" clId="Web-{7E5860BD-E722-86A2-E4F3-7AE5AE1056B4}" dt="2025-11-05T07:06:49.100" v="80" actId="14100"/>
      <pc:docMkLst>
        <pc:docMk/>
      </pc:docMkLst>
      <pc:sldChg chg="modSp">
        <pc:chgData name="Mari Eia Bringedal" userId="S::mabrin@pasientreiser.no::61309ff0-48e8-48db-8788-25e628b4fc1d" providerId="AD" clId="Web-{7E5860BD-E722-86A2-E4F3-7AE5AE1056B4}" dt="2025-11-05T07:06:49.100" v="80" actId="14100"/>
        <pc:sldMkLst>
          <pc:docMk/>
          <pc:sldMk cId="3252712761" sldId="489"/>
        </pc:sldMkLst>
      </pc:sldChg>
      <pc:sldMasterChg chg="addSldLayout">
        <pc:chgData name="Mari Eia Bringedal" userId="S::mabrin@pasientreiser.no::61309ff0-48e8-48db-8788-25e628b4fc1d" providerId="AD" clId="Web-{7E5860BD-E722-86A2-E4F3-7AE5AE1056B4}" dt="2025-11-05T07:03:11.474" v="40"/>
        <pc:sldMasterMkLst>
          <pc:docMk/>
          <pc:sldMasterMk cId="3278869062" sldId="2147483648"/>
        </pc:sldMasterMkLst>
        <pc:sldLayoutChg chg="add">
          <pc:chgData name="Mari Eia Bringedal" userId="S::mabrin@pasientreiser.no::61309ff0-48e8-48db-8788-25e628b4fc1d" providerId="AD" clId="Web-{7E5860BD-E722-86A2-E4F3-7AE5AE1056B4}" dt="2025-11-05T07:03:10.864" v="36"/>
          <pc:sldLayoutMkLst>
            <pc:docMk/>
            <pc:sldMasterMk cId="3278869062" sldId="2147483648"/>
            <pc:sldLayoutMk cId="1926755183" sldId="2147483765"/>
          </pc:sldLayoutMkLst>
        </pc:sldLayoutChg>
        <pc:sldLayoutChg chg="add">
          <pc:chgData name="Mari Eia Bringedal" userId="S::mabrin@pasientreiser.no::61309ff0-48e8-48db-8788-25e628b4fc1d" providerId="AD" clId="Web-{7E5860BD-E722-86A2-E4F3-7AE5AE1056B4}" dt="2025-11-05T07:03:11.474" v="40"/>
          <pc:sldLayoutMkLst>
            <pc:docMk/>
            <pc:sldMasterMk cId="3278869062" sldId="2147483648"/>
            <pc:sldLayoutMk cId="1939660836" sldId="2147483766"/>
          </pc:sldLayoutMkLst>
        </pc:sldLayoutChg>
      </pc:sldMasterChg>
    </pc:docChg>
  </pc:docChgLst>
  <pc:docChgLst>
    <pc:chgData name="Mari Eia Bringedal" userId="S::mabrin@pasientreiser.no::61309ff0-48e8-48db-8788-25e628b4fc1d" providerId="AD" clId="Web-{77AEB32B-9254-33F6-0BD7-618E538BF9E6}"/>
    <pc:docChg chg="delSld modSld">
      <pc:chgData name="Mari Eia Bringedal" userId="S::mabrin@pasientreiser.no::61309ff0-48e8-48db-8788-25e628b4fc1d" providerId="AD" clId="Web-{77AEB32B-9254-33F6-0BD7-618E538BF9E6}" dt="2025-12-04T06:50:14.509" v="18" actId="20577"/>
      <pc:docMkLst>
        <pc:docMk/>
      </pc:docMkLst>
      <pc:sldChg chg="modSp">
        <pc:chgData name="Mari Eia Bringedal" userId="S::mabrin@pasientreiser.no::61309ff0-48e8-48db-8788-25e628b4fc1d" providerId="AD" clId="Web-{77AEB32B-9254-33F6-0BD7-618E538BF9E6}" dt="2025-12-04T06:49:51.696" v="15" actId="20577"/>
        <pc:sldMkLst>
          <pc:docMk/>
          <pc:sldMk cId="2949001031" sldId="2147199966"/>
        </pc:sldMkLst>
        <pc:spChg chg="mod">
          <ac:chgData name="Mari Eia Bringedal" userId="S::mabrin@pasientreiser.no::61309ff0-48e8-48db-8788-25e628b4fc1d" providerId="AD" clId="Web-{77AEB32B-9254-33F6-0BD7-618E538BF9E6}" dt="2025-12-04T06:49:51.696" v="15" actId="20577"/>
          <ac:spMkLst>
            <pc:docMk/>
            <pc:sldMk cId="2949001031" sldId="2147199966"/>
            <ac:spMk id="2" creationId="{F10223CF-364D-CEDC-2422-1ACAEC4E63BE}"/>
          </ac:spMkLst>
        </pc:spChg>
      </pc:sldChg>
      <pc:sldChg chg="modSp">
        <pc:chgData name="Mari Eia Bringedal" userId="S::mabrin@pasientreiser.no::61309ff0-48e8-48db-8788-25e628b4fc1d" providerId="AD" clId="Web-{77AEB32B-9254-33F6-0BD7-618E538BF9E6}" dt="2025-12-04T06:50:14.509" v="18" actId="20577"/>
        <pc:sldMkLst>
          <pc:docMk/>
          <pc:sldMk cId="2117545018" sldId="2147199967"/>
        </pc:sldMkLst>
        <pc:spChg chg="mod">
          <ac:chgData name="Mari Eia Bringedal" userId="S::mabrin@pasientreiser.no::61309ff0-48e8-48db-8788-25e628b4fc1d" providerId="AD" clId="Web-{77AEB32B-9254-33F6-0BD7-618E538BF9E6}" dt="2025-12-04T06:50:14.509" v="18" actId="20577"/>
          <ac:spMkLst>
            <pc:docMk/>
            <pc:sldMk cId="2117545018" sldId="2147199967"/>
            <ac:spMk id="2" creationId="{0E168811-38C5-7ADF-36EB-307424BA3350}"/>
          </ac:spMkLst>
        </pc:spChg>
      </pc:sldChg>
      <pc:sldChg chg="modSp">
        <pc:chgData name="Mari Eia Bringedal" userId="S::mabrin@pasientreiser.no::61309ff0-48e8-48db-8788-25e628b4fc1d" providerId="AD" clId="Web-{77AEB32B-9254-33F6-0BD7-618E538BF9E6}" dt="2025-12-04T06:48:59.821" v="4" actId="20577"/>
        <pc:sldMkLst>
          <pc:docMk/>
          <pc:sldMk cId="1514426292" sldId="2147199972"/>
        </pc:sldMkLst>
        <pc:spChg chg="mod">
          <ac:chgData name="Mari Eia Bringedal" userId="S::mabrin@pasientreiser.no::61309ff0-48e8-48db-8788-25e628b4fc1d" providerId="AD" clId="Web-{77AEB32B-9254-33F6-0BD7-618E538BF9E6}" dt="2025-12-04T06:48:59.821" v="4" actId="20577"/>
          <ac:spMkLst>
            <pc:docMk/>
            <pc:sldMk cId="1514426292" sldId="2147199972"/>
            <ac:spMk id="2" creationId="{385CAE43-E1ED-88FD-FB57-4C9371917B62}"/>
          </ac:spMkLst>
        </pc:spChg>
      </pc:sldChg>
      <pc:sldChg chg="modSp">
        <pc:chgData name="Mari Eia Bringedal" userId="S::mabrin@pasientreiser.no::61309ff0-48e8-48db-8788-25e628b4fc1d" providerId="AD" clId="Web-{77AEB32B-9254-33F6-0BD7-618E538BF9E6}" dt="2025-12-04T06:49:09.352" v="6" actId="20577"/>
        <pc:sldMkLst>
          <pc:docMk/>
          <pc:sldMk cId="3932265668" sldId="2147199973"/>
        </pc:sldMkLst>
        <pc:spChg chg="mod">
          <ac:chgData name="Mari Eia Bringedal" userId="S::mabrin@pasientreiser.no::61309ff0-48e8-48db-8788-25e628b4fc1d" providerId="AD" clId="Web-{77AEB32B-9254-33F6-0BD7-618E538BF9E6}" dt="2025-12-04T06:49:09.352" v="6" actId="20577"/>
          <ac:spMkLst>
            <pc:docMk/>
            <pc:sldMk cId="3932265668" sldId="2147199973"/>
            <ac:spMk id="2" creationId="{376F5FE6-F4E2-B016-B2C1-5D0A50C3B12F}"/>
          </ac:spMkLst>
        </pc:spChg>
      </pc:sldChg>
      <pc:sldChg chg="del">
        <pc:chgData name="Mari Eia Bringedal" userId="S::mabrin@pasientreiser.no::61309ff0-48e8-48db-8788-25e628b4fc1d" providerId="AD" clId="Web-{77AEB32B-9254-33F6-0BD7-618E538BF9E6}" dt="2025-12-04T06:48:36.399" v="0"/>
        <pc:sldMkLst>
          <pc:docMk/>
          <pc:sldMk cId="3278313392" sldId="2147199974"/>
        </pc:sldMkLst>
      </pc:sldChg>
      <pc:sldChg chg="modSp">
        <pc:chgData name="Mari Eia Bringedal" userId="S::mabrin@pasientreiser.no::61309ff0-48e8-48db-8788-25e628b4fc1d" providerId="AD" clId="Web-{77AEB32B-9254-33F6-0BD7-618E538BF9E6}" dt="2025-12-04T06:49:31.837" v="14" actId="20577"/>
        <pc:sldMkLst>
          <pc:docMk/>
          <pc:sldMk cId="1403576097" sldId="2147199975"/>
        </pc:sldMkLst>
        <pc:spChg chg="mod">
          <ac:chgData name="Mari Eia Bringedal" userId="S::mabrin@pasientreiser.no::61309ff0-48e8-48db-8788-25e628b4fc1d" providerId="AD" clId="Web-{77AEB32B-9254-33F6-0BD7-618E538BF9E6}" dt="2025-12-04T06:49:31.837" v="14" actId="20577"/>
          <ac:spMkLst>
            <pc:docMk/>
            <pc:sldMk cId="1403576097" sldId="2147199975"/>
            <ac:spMk id="2" creationId="{478DADCC-4829-BBD8-E601-138B0C5358A6}"/>
          </ac:spMkLst>
        </pc:spChg>
      </pc:sldChg>
    </pc:docChg>
  </pc:docChgLst>
  <pc:docChgLst>
    <pc:chgData name="Mari Eia Bringedal" userId="S::mabrin@pasientreiser.no::61309ff0-48e8-48db-8788-25e628b4fc1d" providerId="AD" clId="Web-{DA2076ED-1C6B-46A1-AE6B-B370395CC7ED}"/>
    <pc:docChg chg="modSld">
      <pc:chgData name="Mari Eia Bringedal" userId="S::mabrin@pasientreiser.no::61309ff0-48e8-48db-8788-25e628b4fc1d" providerId="AD" clId="Web-{DA2076ED-1C6B-46A1-AE6B-B370395CC7ED}" dt="2025-12-05T08:58:18.991" v="17" actId="14100"/>
      <pc:docMkLst>
        <pc:docMk/>
      </pc:docMkLst>
      <pc:sldChg chg="modSp">
        <pc:chgData name="Mari Eia Bringedal" userId="S::mabrin@pasientreiser.no::61309ff0-48e8-48db-8788-25e628b4fc1d" providerId="AD" clId="Web-{DA2076ED-1C6B-46A1-AE6B-B370395CC7ED}" dt="2025-12-05T08:58:18.991" v="17" actId="14100"/>
        <pc:sldMkLst>
          <pc:docMk/>
          <pc:sldMk cId="4027487895" sldId="2147199960"/>
        </pc:sldMkLst>
        <pc:spChg chg="mod">
          <ac:chgData name="Mari Eia Bringedal" userId="S::mabrin@pasientreiser.no::61309ff0-48e8-48db-8788-25e628b4fc1d" providerId="AD" clId="Web-{DA2076ED-1C6B-46A1-AE6B-B370395CC7ED}" dt="2025-12-05T08:58:18.991" v="17" actId="14100"/>
          <ac:spMkLst>
            <pc:docMk/>
            <pc:sldMk cId="4027487895" sldId="2147199960"/>
            <ac:spMk id="2" creationId="{78A97BA4-6007-67CF-923A-34DF8F996C51}"/>
          </ac:spMkLst>
        </pc:spChg>
      </pc:sldChg>
    </pc:docChg>
  </pc:docChgLst>
  <pc:docChgLst>
    <pc:chgData name="Kjetil Dahl" userId="S::kjedah@pasientreiser.no::7e978701-a7f8-4994-9754-5d1389f78e5b" providerId="AD" clId="Web-{E00D8AF5-5FA7-DC0B-1FB1-2049296A778C}"/>
    <pc:docChg chg="modSld">
      <pc:chgData name="Kjetil Dahl" userId="S::kjedah@pasientreiser.no::7e978701-a7f8-4994-9754-5d1389f78e5b" providerId="AD" clId="Web-{E00D8AF5-5FA7-DC0B-1FB1-2049296A778C}" dt="2025-12-05T08:30:49.146" v="95" actId="20577"/>
      <pc:docMkLst>
        <pc:docMk/>
      </pc:docMkLst>
      <pc:sldChg chg="addSp delSp modSp">
        <pc:chgData name="Kjetil Dahl" userId="S::kjedah@pasientreiser.no::7e978701-a7f8-4994-9754-5d1389f78e5b" providerId="AD" clId="Web-{E00D8AF5-5FA7-DC0B-1FB1-2049296A778C}" dt="2025-12-05T08:30:49.146" v="95" actId="20577"/>
        <pc:sldMkLst>
          <pc:docMk/>
          <pc:sldMk cId="1053969892" sldId="2147199968"/>
        </pc:sldMkLst>
        <pc:spChg chg="mod">
          <ac:chgData name="Kjetil Dahl" userId="S::kjedah@pasientreiser.no::7e978701-a7f8-4994-9754-5d1389f78e5b" providerId="AD" clId="Web-{E00D8AF5-5FA7-DC0B-1FB1-2049296A778C}" dt="2025-12-05T08:30:49.146" v="95" actId="20577"/>
          <ac:spMkLst>
            <pc:docMk/>
            <pc:sldMk cId="1053969892" sldId="2147199968"/>
            <ac:spMk id="3" creationId="{C350EE17-3C1E-122E-75CC-B49497A919DE}"/>
          </ac:spMkLst>
        </pc:spChg>
        <pc:spChg chg="add mod">
          <ac:chgData name="Kjetil Dahl" userId="S::kjedah@pasientreiser.no::7e978701-a7f8-4994-9754-5d1389f78e5b" providerId="AD" clId="Web-{E00D8AF5-5FA7-DC0B-1FB1-2049296A778C}" dt="2025-12-05T08:24:59.894" v="25" actId="1076"/>
          <ac:spMkLst>
            <pc:docMk/>
            <pc:sldMk cId="1053969892" sldId="2147199968"/>
            <ac:spMk id="5" creationId="{6EF0F69C-66A3-7E95-8986-2A16E3B58DBC}"/>
          </ac:spMkLst>
        </pc:spChg>
        <pc:spChg chg="add mod">
          <ac:chgData name="Kjetil Dahl" userId="S::kjedah@pasientreiser.no::7e978701-a7f8-4994-9754-5d1389f78e5b" providerId="AD" clId="Web-{E00D8AF5-5FA7-DC0B-1FB1-2049296A778C}" dt="2025-12-05T08:28:55.083" v="48" actId="1076"/>
          <ac:spMkLst>
            <pc:docMk/>
            <pc:sldMk cId="1053969892" sldId="2147199968"/>
            <ac:spMk id="9" creationId="{4FC04A53-A7EC-19E3-DADE-F1EEBEAFF598}"/>
          </ac:spMkLst>
        </pc:spChg>
        <pc:picChg chg="add mod">
          <ac:chgData name="Kjetil Dahl" userId="S::kjedah@pasientreiser.no::7e978701-a7f8-4994-9754-5d1389f78e5b" providerId="AD" clId="Web-{E00D8AF5-5FA7-DC0B-1FB1-2049296A778C}" dt="2025-12-05T08:24:08.456" v="4"/>
          <ac:picMkLst>
            <pc:docMk/>
            <pc:sldMk cId="1053969892" sldId="2147199968"/>
            <ac:picMk id="4" creationId="{A2F7DD94-48A3-2C30-08A3-45F328491BE8}"/>
          </ac:picMkLst>
        </pc:picChg>
        <pc:picChg chg="add mod modCrop">
          <ac:chgData name="Kjetil Dahl" userId="S::kjedah@pasientreiser.no::7e978701-a7f8-4994-9754-5d1389f78e5b" providerId="AD" clId="Web-{E00D8AF5-5FA7-DC0B-1FB1-2049296A778C}" dt="2025-12-05T08:28:55.114" v="50"/>
          <ac:picMkLst>
            <pc:docMk/>
            <pc:sldMk cId="1053969892" sldId="2147199968"/>
            <ac:picMk id="8" creationId="{5C01B169-2EE8-96F2-3BD4-DE3CFFC3356D}"/>
          </ac:picMkLst>
        </pc:picChg>
      </pc:sldChg>
    </pc:docChg>
  </pc:docChgLst>
  <pc:docChgLst>
    <pc:chgData name="Mari Eia Bringedal" userId="S::mabrin@pasientreiser.no::61309ff0-48e8-48db-8788-25e628b4fc1d" providerId="AD" clId="Web-{2B647B23-C1FE-C1C0-016E-E42D5D6482D1}"/>
    <pc:docChg chg="addSld delSld sldOrd">
      <pc:chgData name="Mari Eia Bringedal" userId="S::mabrin@pasientreiser.no::61309ff0-48e8-48db-8788-25e628b4fc1d" providerId="AD" clId="Web-{2B647B23-C1FE-C1C0-016E-E42D5D6482D1}" dt="2025-11-06T13:26:33.982" v="4"/>
      <pc:docMkLst>
        <pc:docMk/>
      </pc:docMkLst>
    </pc:docChg>
  </pc:docChgLst>
  <pc:docChgLst>
    <pc:chgData name="Kjetil Dahl" userId="7e978701-a7f8-4994-9754-5d1389f78e5b" providerId="ADAL" clId="{F550F877-A8FA-41E1-ABCF-E96350E80461}"/>
    <pc:docChg chg="undo custSel modSld sldOrd">
      <pc:chgData name="Kjetil Dahl" userId="7e978701-a7f8-4994-9754-5d1389f78e5b" providerId="ADAL" clId="{F550F877-A8FA-41E1-ABCF-E96350E80461}" dt="2025-12-09T11:48:56.471" v="297" actId="478"/>
      <pc:docMkLst>
        <pc:docMk/>
      </pc:docMkLst>
      <pc:sldChg chg="ord">
        <pc:chgData name="Kjetil Dahl" userId="7e978701-a7f8-4994-9754-5d1389f78e5b" providerId="ADAL" clId="{F550F877-A8FA-41E1-ABCF-E96350E80461}" dt="2025-12-09T11:46:58.269" v="290" actId="20578"/>
        <pc:sldMkLst>
          <pc:docMk/>
          <pc:sldMk cId="1053969892" sldId="2147199968"/>
        </pc:sldMkLst>
      </pc:sldChg>
      <pc:sldChg chg="addSp delSp modSp mod">
        <pc:chgData name="Kjetil Dahl" userId="7e978701-a7f8-4994-9754-5d1389f78e5b" providerId="ADAL" clId="{F550F877-A8FA-41E1-ABCF-E96350E80461}" dt="2025-12-09T11:48:56.471" v="297" actId="478"/>
        <pc:sldMkLst>
          <pc:docMk/>
          <pc:sldMk cId="2656804175" sldId="2147199990"/>
        </pc:sldMkLst>
        <pc:picChg chg="add del">
          <ac:chgData name="Kjetil Dahl" userId="7e978701-a7f8-4994-9754-5d1389f78e5b" providerId="ADAL" clId="{F550F877-A8FA-41E1-ABCF-E96350E80461}" dt="2025-12-09T11:48:56.471" v="297" actId="478"/>
          <ac:picMkLst>
            <pc:docMk/>
            <pc:sldMk cId="2656804175" sldId="2147199990"/>
            <ac:picMk id="2" creationId="{2DFBBFF3-D69A-FFB1-E3DC-316CB9989CC1}"/>
          </ac:picMkLst>
        </pc:picChg>
        <pc:picChg chg="add del">
          <ac:chgData name="Kjetil Dahl" userId="7e978701-a7f8-4994-9754-5d1389f78e5b" providerId="ADAL" clId="{F550F877-A8FA-41E1-ABCF-E96350E80461}" dt="2025-12-09T11:48:55.894" v="296" actId="478"/>
          <ac:picMkLst>
            <pc:docMk/>
            <pc:sldMk cId="2656804175" sldId="2147199990"/>
            <ac:picMk id="6" creationId="{FEFC9B7D-0A1A-278D-DF1B-669765C6CB2A}"/>
          </ac:picMkLst>
        </pc:picChg>
        <pc:picChg chg="add mod">
          <ac:chgData name="Kjetil Dahl" userId="7e978701-a7f8-4994-9754-5d1389f78e5b" providerId="ADAL" clId="{F550F877-A8FA-41E1-ABCF-E96350E80461}" dt="2025-12-09T11:48:54.458" v="295" actId="14100"/>
          <ac:picMkLst>
            <pc:docMk/>
            <pc:sldMk cId="2656804175" sldId="2147199990"/>
            <ac:picMk id="1026" creationId="{512E51C2-28E7-84EB-AD66-10B980BF246C}"/>
          </ac:picMkLst>
        </pc:picChg>
        <pc:picChg chg="add mod">
          <ac:chgData name="Kjetil Dahl" userId="7e978701-a7f8-4994-9754-5d1389f78e5b" providerId="ADAL" clId="{F550F877-A8FA-41E1-ABCF-E96350E80461}" dt="2025-12-09T11:48:54.458" v="295" actId="14100"/>
          <ac:picMkLst>
            <pc:docMk/>
            <pc:sldMk cId="2656804175" sldId="2147199990"/>
            <ac:picMk id="1027" creationId="{6C1C807E-8C86-53B9-7B13-E3BF66D9FA97}"/>
          </ac:picMkLst>
        </pc:picChg>
      </pc:sldChg>
    </pc:docChg>
  </pc:docChgLst>
  <pc:docChgLst>
    <pc:chgData name="Per Monstad Halvorsen" userId="S::pehalv@pasientreiser.no::a9b74b5c-b903-4b63-a2a9-df4a80150f78" providerId="AD" clId="Web-{73C0B0D4-ED38-D50C-76FE-15A3A489F7C7}"/>
    <pc:docChg chg="addSld delSld addMainMaster modMainMaster">
      <pc:chgData name="Per Monstad Halvorsen" userId="S::pehalv@pasientreiser.no::a9b74b5c-b903-4b63-a2a9-df4a80150f78" providerId="AD" clId="Web-{73C0B0D4-ED38-D50C-76FE-15A3A489F7C7}" dt="2025-12-04T10:05:37.957" v="28"/>
      <pc:docMkLst>
        <pc:docMk/>
      </pc:docMkLst>
      <pc:sldChg chg="del">
        <pc:chgData name="Per Monstad Halvorsen" userId="S::pehalv@pasientreiser.no::a9b74b5c-b903-4b63-a2a9-df4a80150f78" providerId="AD" clId="Web-{73C0B0D4-ED38-D50C-76FE-15A3A489F7C7}" dt="2025-12-04T10:05:37.957" v="28"/>
        <pc:sldMkLst>
          <pc:docMk/>
          <pc:sldMk cId="2818245594" sldId="2147199969"/>
        </pc:sldMkLst>
      </pc:sldChg>
      <pc:sldChg chg="del">
        <pc:chgData name="Per Monstad Halvorsen" userId="S::pehalv@pasientreiser.no::a9b74b5c-b903-4b63-a2a9-df4a80150f78" providerId="AD" clId="Web-{73C0B0D4-ED38-D50C-76FE-15A3A489F7C7}" dt="2025-12-04T10:04:30.753" v="15"/>
        <pc:sldMkLst>
          <pc:docMk/>
          <pc:sldMk cId="2616570697" sldId="2147199981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4:12.394" v="12"/>
        <pc:sldMkLst>
          <pc:docMk/>
          <pc:sldMk cId="463731367" sldId="2147199991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4:12.628" v="13"/>
        <pc:sldMkLst>
          <pc:docMk/>
          <pc:sldMk cId="1506140764" sldId="2147199992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4:12.738" v="14"/>
        <pc:sldMkLst>
          <pc:docMk/>
          <pc:sldMk cId="1987712838" sldId="2147199993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5:15.456" v="24"/>
        <pc:sldMkLst>
          <pc:docMk/>
          <pc:sldMk cId="1776567593" sldId="2147199994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5:16.769" v="25"/>
        <pc:sldMkLst>
          <pc:docMk/>
          <pc:sldMk cId="3887107471" sldId="2147199995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5:18.003" v="26"/>
        <pc:sldMkLst>
          <pc:docMk/>
          <pc:sldMk cId="3725406094" sldId="2147199996"/>
        </pc:sldMkLst>
      </pc:sldChg>
      <pc:sldChg chg="add del">
        <pc:chgData name="Per Monstad Halvorsen" userId="S::pehalv@pasientreiser.no::a9b74b5c-b903-4b63-a2a9-df4a80150f78" providerId="AD" clId="Web-{73C0B0D4-ED38-D50C-76FE-15A3A489F7C7}" dt="2025-12-04T10:05:18.941" v="27"/>
        <pc:sldMkLst>
          <pc:docMk/>
          <pc:sldMk cId="3208795321" sldId="2147199997"/>
        </pc:sldMkLst>
      </pc:sldChg>
      <pc:sldMasterChg chg="addSldLayout delSldLayout modSldLayout">
        <pc:chgData name="Per Monstad Halvorsen" userId="S::pehalv@pasientreiser.no::a9b74b5c-b903-4b63-a2a9-df4a80150f78" providerId="AD" clId="Web-{73C0B0D4-ED38-D50C-76FE-15A3A489F7C7}" dt="2025-12-04T10:04:12.394" v="12"/>
        <pc:sldMasterMkLst>
          <pc:docMk/>
          <pc:sldMasterMk cId="3278869062" sldId="2147483648"/>
        </pc:sldMasterMkLst>
        <pc:sldLayoutChg chg="add del">
          <pc:chgData name="Per Monstad Halvorsen" userId="S::pehalv@pasientreiser.no::a9b74b5c-b903-4b63-a2a9-df4a80150f78" providerId="AD" clId="Web-{73C0B0D4-ED38-D50C-76FE-15A3A489F7C7}" dt="2025-12-04T10:03:26.691" v="5"/>
          <pc:sldLayoutMkLst>
            <pc:docMk/>
            <pc:sldMasterMk cId="3278869062" sldId="2147483648"/>
            <pc:sldLayoutMk cId="954908511" sldId="2147483768"/>
          </pc:sldLayoutMkLst>
        </pc:sldLayoutChg>
        <pc:sldLayoutChg chg="replI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648"/>
            <pc:sldLayoutMk cId="2107344807" sldId="2147483770"/>
          </pc:sldLayoutMkLst>
        </pc:sldLayoutChg>
        <pc:sldLayoutChg chg="replI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648"/>
            <pc:sldLayoutMk cId="2107344807" sldId="2147483775"/>
          </pc:sldLayoutMkLst>
        </pc:sldLayoutChg>
        <pc:sldLayoutChg chg="replI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648"/>
            <pc:sldLayoutMk cId="2891171217" sldId="2147483776"/>
          </pc:sldLayoutMkLst>
        </pc:sldLayoutChg>
        <pc:sldLayoutChg chg="replI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648"/>
            <pc:sldLayoutMk cId="803607397" sldId="2147483796"/>
          </pc:sldLayoutMkLst>
        </pc:sldLayoutChg>
        <pc:sldLayoutChg chg="replI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648"/>
            <pc:sldLayoutMk cId="3054552945" sldId="2147483797"/>
          </pc:sldLayoutMkLst>
        </pc:sldLayoutChg>
        <pc:sldLayoutChg chg="add replId">
          <pc:chgData name="Per Monstad Halvorsen" userId="S::pehalv@pasientreiser.no::a9b74b5c-b903-4b63-a2a9-df4a80150f78" providerId="AD" clId="Web-{73C0B0D4-ED38-D50C-76FE-15A3A489F7C7}" dt="2025-12-04T10:04:12.394" v="12"/>
          <pc:sldLayoutMkLst>
            <pc:docMk/>
            <pc:sldMasterMk cId="3278869062" sldId="2147483648"/>
            <pc:sldLayoutMk cId="2219456276" sldId="2147483832"/>
          </pc:sldLayoutMkLst>
        </pc:sldLayoutChg>
      </pc:sldMasterChg>
      <pc:sldMasterChg chg="add addSldLayout">
        <pc:chgData name="Per Monstad Halvorsen" userId="S::pehalv@pasientreiser.no::a9b74b5c-b903-4b63-a2a9-df4a80150f78" providerId="AD" clId="Web-{73C0B0D4-ED38-D50C-76FE-15A3A489F7C7}" dt="2025-12-04T10:05:18.941" v="27"/>
        <pc:sldMasterMkLst>
          <pc:docMk/>
          <pc:sldMasterMk cId="3278869062" sldId="2147483768"/>
        </pc:sldMasterMkLst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999671271" sldId="214748370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708644324" sldId="214748370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579199857" sldId="214748370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4272209168" sldId="214748370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575063474" sldId="214748370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2891171217" sldId="214748376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779379897" sldId="214748377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803607397" sldId="214748377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054552945" sldId="214748377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799696686" sldId="214748377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326010188" sldId="214748377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626373751" sldId="214748377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97369835" sldId="214748377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622892367" sldId="214748378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348589890" sldId="214748378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717379063" sldId="214748378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615487879" sldId="214748378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222085491" sldId="214748378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200453774" sldId="214748378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280604317" sldId="214748378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2667218315" sldId="214748378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814382886" sldId="214748378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101632544" sldId="214748378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59343062" sldId="214748379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1417222628" sldId="214748379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2521085536" sldId="214748379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777296208" sldId="214748379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4047363799" sldId="214748379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7.660" v="6"/>
          <pc:sldLayoutMkLst>
            <pc:docMk/>
            <pc:sldMasterMk cId="3278869062" sldId="2147483768"/>
            <pc:sldLayoutMk cId="3799168823" sldId="214748379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2891171217" sldId="214748379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579199857" sldId="214748379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803607397" sldId="214748380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3054552945" sldId="214748380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3799696686" sldId="214748380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1326010188" sldId="214748380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3622892367" sldId="214748380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1348589890" sldId="214748380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3717379063" sldId="214748380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1222085491" sldId="214748380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280604317" sldId="214748380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2667218315" sldId="214748380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1101632544" sldId="214748381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159343062" sldId="214748381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777296208" sldId="214748381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4047363799" sldId="214748381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8.675" v="7"/>
          <pc:sldLayoutMkLst>
            <pc:docMk/>
            <pc:sldMasterMk cId="3278869062" sldId="2147483768"/>
            <pc:sldLayoutMk cId="4272209168" sldId="214748381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2891171217" sldId="214748381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579199857" sldId="214748381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803607397" sldId="214748381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3054552945" sldId="214748381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3799696686" sldId="214748381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1326010188" sldId="214748382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3622892367" sldId="214748382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1348589890" sldId="214748382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3717379063" sldId="214748382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1222085491" sldId="214748382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280604317" sldId="214748382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2667218315" sldId="214748382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1101632544" sldId="214748382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159343062" sldId="214748382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777296208" sldId="214748382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4047363799" sldId="214748383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3:29.535" v="8"/>
          <pc:sldLayoutMkLst>
            <pc:docMk/>
            <pc:sldMasterMk cId="3278869062" sldId="2147483768"/>
            <pc:sldLayoutMk cId="4272209168" sldId="214748383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2891171217" sldId="214748383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579199857" sldId="214748383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803607397" sldId="214748383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3054552945" sldId="214748383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3799696686" sldId="214748383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1326010188" sldId="214748383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3622892367" sldId="214748383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1348589890" sldId="214748384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3717379063" sldId="214748384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1222085491" sldId="214748384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280604317" sldId="214748384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2667218315" sldId="214748384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1101632544" sldId="214748384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159343062" sldId="214748384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777296208" sldId="214748384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4047363799" sldId="214748384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5.456" v="24"/>
          <pc:sldLayoutMkLst>
            <pc:docMk/>
            <pc:sldMasterMk cId="3278869062" sldId="2147483768"/>
            <pc:sldLayoutMk cId="4272209168" sldId="214748384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2891171217" sldId="214748385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579199857" sldId="214748385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803607397" sldId="214748385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3054552945" sldId="214748385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3799696686" sldId="214748385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1326010188" sldId="214748385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3622892367" sldId="214748385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1348589890" sldId="214748385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3717379063" sldId="214748385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1222085491" sldId="214748385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280604317" sldId="214748386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2667218315" sldId="214748386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1101632544" sldId="214748386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159343062" sldId="214748386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777296208" sldId="214748386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4047363799" sldId="214748386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6.769" v="25"/>
          <pc:sldLayoutMkLst>
            <pc:docMk/>
            <pc:sldMasterMk cId="3278869062" sldId="2147483768"/>
            <pc:sldLayoutMk cId="4272209168" sldId="214748386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2891171217" sldId="214748386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579199857" sldId="214748386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803607397" sldId="214748386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3054552945" sldId="214748387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3799696686" sldId="214748387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1326010188" sldId="214748387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3622892367" sldId="214748387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1348589890" sldId="214748387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3717379063" sldId="214748387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1222085491" sldId="214748387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280604317" sldId="214748387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2667218315" sldId="214748387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1101632544" sldId="214748387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159343062" sldId="214748388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777296208" sldId="214748388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4047363799" sldId="214748388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003" v="26"/>
          <pc:sldLayoutMkLst>
            <pc:docMk/>
            <pc:sldMasterMk cId="3278869062" sldId="2147483768"/>
            <pc:sldLayoutMk cId="4272209168" sldId="214748388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2891171217" sldId="214748388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579199857" sldId="214748388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803607397" sldId="214748388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3054552945" sldId="214748388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3799696686" sldId="214748388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1326010188" sldId="214748388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3622892367" sldId="2147483890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1348589890" sldId="2147483891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3717379063" sldId="2147483892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1222085491" sldId="2147483893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280604317" sldId="2147483894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2667218315" sldId="2147483895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1101632544" sldId="2147483896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159343062" sldId="2147483897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777296208" sldId="2147483898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4047363799" sldId="2147483899"/>
          </pc:sldLayoutMkLst>
        </pc:sldLayoutChg>
        <pc:sldLayoutChg chg="add">
          <pc:chgData name="Per Monstad Halvorsen" userId="S::pehalv@pasientreiser.no::a9b74b5c-b903-4b63-a2a9-df4a80150f78" providerId="AD" clId="Web-{73C0B0D4-ED38-D50C-76FE-15A3A489F7C7}" dt="2025-12-04T10:05:18.941" v="27"/>
          <pc:sldLayoutMkLst>
            <pc:docMk/>
            <pc:sldMasterMk cId="3278869062" sldId="2147483768"/>
            <pc:sldLayoutMk cId="4272209168" sldId="2147483900"/>
          </pc:sldLayoutMkLst>
        </pc:sldLayoutChg>
      </pc:sldMasterChg>
    </pc:docChg>
  </pc:docChgLst>
  <pc:docChgLst>
    <pc:chgData name="Mari Eia Bringedal" userId="S::mabrin@pasientreiser.no::61309ff0-48e8-48db-8788-25e628b4fc1d" providerId="AD" clId="Web-{34F568CA-327F-7A83-323D-32FAD67FF2E9}"/>
    <pc:docChg chg="addSld delSld modSld sldOrd">
      <pc:chgData name="Mari Eia Bringedal" userId="S::mabrin@pasientreiser.no::61309ff0-48e8-48db-8788-25e628b4fc1d" providerId="AD" clId="Web-{34F568CA-327F-7A83-323D-32FAD67FF2E9}" dt="2025-12-04T12:43:46.717" v="107"/>
      <pc:docMkLst>
        <pc:docMk/>
      </pc:docMkLst>
      <pc:sldChg chg="add">
        <pc:chgData name="Mari Eia Bringedal" userId="S::mabrin@pasientreiser.no::61309ff0-48e8-48db-8788-25e628b4fc1d" providerId="AD" clId="Web-{34F568CA-327F-7A83-323D-32FAD67FF2E9}" dt="2025-12-04T12:28:32.720" v="17"/>
        <pc:sldMkLst>
          <pc:docMk/>
          <pc:sldMk cId="1305413081" sldId="263"/>
        </pc:sldMkLst>
      </pc:sldChg>
      <pc:sldChg chg="add del">
        <pc:chgData name="Mari Eia Bringedal" userId="S::mabrin@pasientreiser.no::61309ff0-48e8-48db-8788-25e628b4fc1d" providerId="AD" clId="Web-{34F568CA-327F-7A83-323D-32FAD67FF2E9}" dt="2025-12-04T12:32:05.382" v="60"/>
        <pc:sldMkLst>
          <pc:docMk/>
          <pc:sldMk cId="3458954622" sldId="269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673" v="26"/>
        <pc:sldMkLst>
          <pc:docMk/>
          <pc:sldMk cId="2096864971" sldId="275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2.658" v="16"/>
        <pc:sldMkLst>
          <pc:docMk/>
          <pc:sldMk cId="630699072" sldId="276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564" v="25"/>
        <pc:sldMkLst>
          <pc:docMk/>
          <pc:sldMk cId="217702351" sldId="278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2.908" v="19"/>
        <pc:sldMkLst>
          <pc:docMk/>
          <pc:sldMk cId="641558766" sldId="279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267" v="22"/>
        <pc:sldMkLst>
          <pc:docMk/>
          <pc:sldMk cId="3445467693" sldId="282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517" v="24"/>
        <pc:sldMkLst>
          <pc:docMk/>
          <pc:sldMk cId="758836099" sldId="284"/>
        </pc:sldMkLst>
      </pc:sldChg>
      <pc:sldChg chg="add del">
        <pc:chgData name="Mari Eia Bringedal" userId="S::mabrin@pasientreiser.no::61309ff0-48e8-48db-8788-25e628b4fc1d" providerId="AD" clId="Web-{34F568CA-327F-7A83-323D-32FAD67FF2E9}" dt="2025-12-04T12:31:56.991" v="57"/>
        <pc:sldMkLst>
          <pc:docMk/>
          <pc:sldMk cId="2162298240" sldId="285"/>
        </pc:sldMkLst>
      </pc:sldChg>
      <pc:sldChg chg="add del">
        <pc:chgData name="Mari Eia Bringedal" userId="S::mabrin@pasientreiser.no::61309ff0-48e8-48db-8788-25e628b4fc1d" providerId="AD" clId="Web-{34F568CA-327F-7A83-323D-32FAD67FF2E9}" dt="2025-12-04T12:31:57.991" v="58"/>
        <pc:sldMkLst>
          <pc:docMk/>
          <pc:sldMk cId="3477336394" sldId="286"/>
        </pc:sldMkLst>
      </pc:sldChg>
      <pc:sldChg chg="add del">
        <pc:chgData name="Mari Eia Bringedal" userId="S::mabrin@pasientreiser.no::61309ff0-48e8-48db-8788-25e628b4fc1d" providerId="AD" clId="Web-{34F568CA-327F-7A83-323D-32FAD67FF2E9}" dt="2025-12-04T12:32:05.319" v="59"/>
        <pc:sldMkLst>
          <pc:docMk/>
          <pc:sldMk cId="3945836482" sldId="287"/>
        </pc:sldMkLst>
      </pc:sldChg>
      <pc:sldChg chg="del">
        <pc:chgData name="Mari Eia Bringedal" userId="S::mabrin@pasientreiser.no::61309ff0-48e8-48db-8788-25e628b4fc1d" providerId="AD" clId="Web-{34F568CA-327F-7A83-323D-32FAD67FF2E9}" dt="2025-12-04T12:32:47.773" v="61"/>
        <pc:sldMkLst>
          <pc:docMk/>
          <pc:sldMk cId="2207209444" sldId="2147199958"/>
        </pc:sldMkLst>
      </pc:sldChg>
      <pc:sldChg chg="modSp">
        <pc:chgData name="Mari Eia Bringedal" userId="S::mabrin@pasientreiser.no::61309ff0-48e8-48db-8788-25e628b4fc1d" providerId="AD" clId="Web-{34F568CA-327F-7A83-323D-32FAD67FF2E9}" dt="2025-12-04T12:28:03.861" v="14" actId="20577"/>
        <pc:sldMkLst>
          <pc:docMk/>
          <pc:sldMk cId="4027487895" sldId="2147199960"/>
        </pc:sldMkLst>
        <pc:spChg chg="mod">
          <ac:chgData name="Mari Eia Bringedal" userId="S::mabrin@pasientreiser.no::61309ff0-48e8-48db-8788-25e628b4fc1d" providerId="AD" clId="Web-{34F568CA-327F-7A83-323D-32FAD67FF2E9}" dt="2025-12-04T12:28:03.861" v="14" actId="20577"/>
          <ac:spMkLst>
            <pc:docMk/>
            <pc:sldMk cId="4027487895" sldId="2147199960"/>
            <ac:spMk id="2" creationId="{78A97BA4-6007-67CF-923A-34DF8F996C51}"/>
          </ac:spMkLst>
        </pc:spChg>
      </pc:sldChg>
      <pc:sldChg chg="del">
        <pc:chgData name="Mari Eia Bringedal" userId="S::mabrin@pasientreiser.no::61309ff0-48e8-48db-8788-25e628b4fc1d" providerId="AD" clId="Web-{34F568CA-327F-7A83-323D-32FAD67FF2E9}" dt="2025-12-04T12:28:47.392" v="31"/>
        <pc:sldMkLst>
          <pc:docMk/>
          <pc:sldMk cId="2824747971" sldId="2147199976"/>
        </pc:sldMkLst>
      </pc:sldChg>
      <pc:sldChg chg="del">
        <pc:chgData name="Mari Eia Bringedal" userId="S::mabrin@pasientreiser.no::61309ff0-48e8-48db-8788-25e628b4fc1d" providerId="AD" clId="Web-{34F568CA-327F-7A83-323D-32FAD67FF2E9}" dt="2025-12-04T12:29:46.972" v="36"/>
        <pc:sldMkLst>
          <pc:docMk/>
          <pc:sldMk cId="2669182344" sldId="2147199977"/>
        </pc:sldMkLst>
      </pc:sldChg>
      <pc:sldChg chg="modNotes">
        <pc:chgData name="Mari Eia Bringedal" userId="S::mabrin@pasientreiser.no::61309ff0-48e8-48db-8788-25e628b4fc1d" providerId="AD" clId="Web-{34F568CA-327F-7A83-323D-32FAD67FF2E9}" dt="2025-12-04T12:30:43.958" v="54"/>
        <pc:sldMkLst>
          <pc:docMk/>
          <pc:sldMk cId="344643542" sldId="2147199982"/>
        </pc:sldMkLst>
      </pc:sldChg>
      <pc:sldChg chg="modSp">
        <pc:chgData name="Mari Eia Bringedal" userId="S::mabrin@pasientreiser.no::61309ff0-48e8-48db-8788-25e628b4fc1d" providerId="AD" clId="Web-{34F568CA-327F-7A83-323D-32FAD67FF2E9}" dt="2025-12-04T12:31:44.944" v="56" actId="20577"/>
        <pc:sldMkLst>
          <pc:docMk/>
          <pc:sldMk cId="2152046879" sldId="2147199988"/>
        </pc:sldMkLst>
        <pc:spChg chg="mod">
          <ac:chgData name="Mari Eia Bringedal" userId="S::mabrin@pasientreiser.no::61309ff0-48e8-48db-8788-25e628b4fc1d" providerId="AD" clId="Web-{34F568CA-327F-7A83-323D-32FAD67FF2E9}" dt="2025-12-04T12:31:44.944" v="56" actId="20577"/>
          <ac:spMkLst>
            <pc:docMk/>
            <pc:sldMk cId="2152046879" sldId="2147199988"/>
            <ac:spMk id="3" creationId="{DA38C735-616F-E8D9-3B61-F3891FF3543F}"/>
          </ac:spMkLst>
        </pc:spChg>
      </pc:sldChg>
      <pc:sldChg chg="add del">
        <pc:chgData name="Mari Eia Bringedal" userId="S::mabrin@pasientreiser.no::61309ff0-48e8-48db-8788-25e628b4fc1d" providerId="AD" clId="Web-{34F568CA-327F-7A83-323D-32FAD67FF2E9}" dt="2025-12-04T12:28:47.408" v="32"/>
        <pc:sldMkLst>
          <pc:docMk/>
          <pc:sldMk cId="1964906429" sldId="2147199998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2.798" v="18"/>
        <pc:sldMkLst>
          <pc:docMk/>
          <pc:sldMk cId="2384497038" sldId="2147199999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033" v="20"/>
        <pc:sldMkLst>
          <pc:docMk/>
          <pc:sldMk cId="2879105803" sldId="2147200000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173" v="21"/>
        <pc:sldMkLst>
          <pc:docMk/>
          <pc:sldMk cId="537633598" sldId="2147200001"/>
        </pc:sldMkLst>
      </pc:sldChg>
      <pc:sldChg chg="add">
        <pc:chgData name="Mari Eia Bringedal" userId="S::mabrin@pasientreiser.no::61309ff0-48e8-48db-8788-25e628b4fc1d" providerId="AD" clId="Web-{34F568CA-327F-7A83-323D-32FAD67FF2E9}" dt="2025-12-04T12:28:33.376" v="23"/>
        <pc:sldMkLst>
          <pc:docMk/>
          <pc:sldMk cId="3375214984" sldId="2147200002"/>
        </pc:sldMkLst>
      </pc:sldChg>
      <pc:sldChg chg="add replId">
        <pc:chgData name="Mari Eia Bringedal" userId="S::mabrin@pasientreiser.no::61309ff0-48e8-48db-8788-25e628b4fc1d" providerId="AD" clId="Web-{34F568CA-327F-7A83-323D-32FAD67FF2E9}" dt="2025-12-04T12:29:38.285" v="33"/>
        <pc:sldMkLst>
          <pc:docMk/>
          <pc:sldMk cId="2292167293" sldId="2147200003"/>
        </pc:sldMkLst>
      </pc:sldChg>
      <pc:sldChg chg="add replId">
        <pc:chgData name="Mari Eia Bringedal" userId="S::mabrin@pasientreiser.no::61309ff0-48e8-48db-8788-25e628b4fc1d" providerId="AD" clId="Web-{34F568CA-327F-7A83-323D-32FAD67FF2E9}" dt="2025-12-04T12:29:38.363" v="34"/>
        <pc:sldMkLst>
          <pc:docMk/>
          <pc:sldMk cId="2847850257" sldId="2147200004"/>
        </pc:sldMkLst>
      </pc:sldChg>
      <pc:sldChg chg="add replId">
        <pc:chgData name="Mari Eia Bringedal" userId="S::mabrin@pasientreiser.no::61309ff0-48e8-48db-8788-25e628b4fc1d" providerId="AD" clId="Web-{34F568CA-327F-7A83-323D-32FAD67FF2E9}" dt="2025-12-04T12:29:38.425" v="35"/>
        <pc:sldMkLst>
          <pc:docMk/>
          <pc:sldMk cId="3686484186" sldId="2147200005"/>
        </pc:sldMkLst>
      </pc:sldChg>
      <pc:sldChg chg="new del ord">
        <pc:chgData name="Mari Eia Bringedal" userId="S::mabrin@pasientreiser.no::61309ff0-48e8-48db-8788-25e628b4fc1d" providerId="AD" clId="Web-{34F568CA-327F-7A83-323D-32FAD67FF2E9}" dt="2025-12-04T12:34:43.853" v="66"/>
        <pc:sldMkLst>
          <pc:docMk/>
          <pc:sldMk cId="3898400976" sldId="2147200006"/>
        </pc:sldMkLst>
      </pc:sldChg>
      <pc:sldChg chg="addSp delSp modSp new ord">
        <pc:chgData name="Mari Eia Bringedal" userId="S::mabrin@pasientreiser.no::61309ff0-48e8-48db-8788-25e628b4fc1d" providerId="AD" clId="Web-{34F568CA-327F-7A83-323D-32FAD67FF2E9}" dt="2025-12-04T12:43:46.717" v="107"/>
        <pc:sldMkLst>
          <pc:docMk/>
          <pc:sldMk cId="415384377" sldId="2147200007"/>
        </pc:sldMkLst>
        <pc:spChg chg="mod">
          <ac:chgData name="Mari Eia Bringedal" userId="S::mabrin@pasientreiser.no::61309ff0-48e8-48db-8788-25e628b4fc1d" providerId="AD" clId="Web-{34F568CA-327F-7A83-323D-32FAD67FF2E9}" dt="2025-12-04T12:35:06.650" v="77" actId="20577"/>
          <ac:spMkLst>
            <pc:docMk/>
            <pc:sldMk cId="415384377" sldId="2147200007"/>
            <ac:spMk id="2" creationId="{CC6C4AAA-46CA-A7FD-06FA-AD2727FEA8C5}"/>
          </ac:spMkLst>
        </pc:spChg>
        <pc:picChg chg="add mod">
          <ac:chgData name="Mari Eia Bringedal" userId="S::mabrin@pasientreiser.no::61309ff0-48e8-48db-8788-25e628b4fc1d" providerId="AD" clId="Web-{34F568CA-327F-7A83-323D-32FAD67FF2E9}" dt="2025-12-04T12:43:46.717" v="107"/>
          <ac:picMkLst>
            <pc:docMk/>
            <pc:sldMk cId="415384377" sldId="2147200007"/>
            <ac:picMk id="4" creationId="{C3DE5005-151D-943B-984E-9B677FC3CC26}"/>
          </ac:picMkLst>
        </pc:picChg>
        <pc:picChg chg="add mod">
          <ac:chgData name="Mari Eia Bringedal" userId="S::mabrin@pasientreiser.no::61309ff0-48e8-48db-8788-25e628b4fc1d" providerId="AD" clId="Web-{34F568CA-327F-7A83-323D-32FAD67FF2E9}" dt="2025-12-04T12:43:39.185" v="106"/>
          <ac:picMkLst>
            <pc:docMk/>
            <pc:sldMk cId="415384377" sldId="2147200007"/>
            <ac:picMk id="5" creationId="{2584E90C-578A-5BD0-8820-C1975194258B}"/>
          </ac:picMkLst>
        </pc:picChg>
      </pc:sldChg>
    </pc:docChg>
  </pc:docChgLst>
  <pc:docChgLst>
    <pc:chgData name="Mari Eia Bringedal" userId="S::mabrin@pasientreiser.no::61309ff0-48e8-48db-8788-25e628b4fc1d" providerId="AD" clId="Web-{2F385513-E52D-4837-B817-F6A068A76024}"/>
    <pc:docChg chg="modSld">
      <pc:chgData name="Mari Eia Bringedal" userId="S::mabrin@pasientreiser.no::61309ff0-48e8-48db-8788-25e628b4fc1d" providerId="AD" clId="Web-{2F385513-E52D-4837-B817-F6A068A76024}" dt="2025-12-05T12:33:35.745" v="45" actId="20577"/>
      <pc:docMkLst>
        <pc:docMk/>
      </pc:docMkLst>
      <pc:sldChg chg="modSp">
        <pc:chgData name="Mari Eia Bringedal" userId="S::mabrin@pasientreiser.no::61309ff0-48e8-48db-8788-25e628b4fc1d" providerId="AD" clId="Web-{2F385513-E52D-4837-B817-F6A068A76024}" dt="2025-12-05T12:33:35.745" v="45" actId="20577"/>
        <pc:sldMkLst>
          <pc:docMk/>
          <pc:sldMk cId="415384377" sldId="2147200007"/>
        </pc:sldMkLst>
        <pc:spChg chg="mod">
          <ac:chgData name="Mari Eia Bringedal" userId="S::mabrin@pasientreiser.no::61309ff0-48e8-48db-8788-25e628b4fc1d" providerId="AD" clId="Web-{2F385513-E52D-4837-B817-F6A068A76024}" dt="2025-12-05T12:33:35.745" v="45" actId="20577"/>
          <ac:spMkLst>
            <pc:docMk/>
            <pc:sldMk cId="415384377" sldId="2147200007"/>
            <ac:spMk id="2" creationId="{CC6C4AAA-46CA-A7FD-06FA-AD2727FEA8C5}"/>
          </ac:spMkLst>
        </pc:spChg>
      </pc:sldChg>
    </pc:docChg>
  </pc:docChgLst>
</pc:chgInfo>
</file>

<file path=ppt/comments/modernComment_113_7CFB9E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E0C1D0-2D27-4436-A7C1-9C4A9BD09E07}" authorId="{DB544386-3E8F-BBDF-8DA4-542FAB763840}" created="2025-08-19T10:07:37.29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96864971" sldId="275"/>
      <ac:spMk id="2" creationId="{FDC67AC2-06B2-8CC7-65D5-1D901B1997C3}"/>
    </ac:deMkLst>
    <p188:txBody>
      <a:bodyPr/>
      <a:lstStyle/>
      <a:p>
        <a:r>
          <a:rPr lang="nb-NO"/>
          <a:t>Vurdere hva vi gjør med de som ikke er digital - må(/kan) vi sende ut undersøkelse med vedtaksbrev? </a:t>
        </a:r>
      </a:p>
    </p188:txBody>
  </p188:cm>
</p188:cmLst>
</file>

<file path=ppt/comments/modernComment_24A_59F17A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600CA5-1141-4FCD-B6AA-1E726D242725}" authorId="{1ACF98E6-38FF-CB95-6CF7-762B51F86867}" created="2025-11-26T11:51:38.48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08997739" sldId="586"/>
      <ac:spMk id="2" creationId="{CA9A6CE7-DCA2-C624-91C8-2DAD664B6BCF}"/>
      <ac:txMk cp="21" len="11">
        <ac:context len="33" hash="1543845683"/>
      </ac:txMk>
    </ac:txMkLst>
    <p188:pos x="5712229" y="571442"/>
    <p188:txBody>
      <a:bodyPr/>
      <a:lstStyle/>
      <a:p>
        <a:r>
          <a:rPr lang="nb-NO"/>
          <a:t>Har du et bilder fra Bergen som vi kan bruke her i stedet? [@Guri Brenden]  ☺️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C43E2-3B46-473D-8F71-1618FE8FE855}" type="datetimeFigureOut">
              <a:rPr lang="nb-NO" smtClean="0"/>
              <a:t>09.12.2025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E379B-40ED-4913-BFFD-5ABC60D6561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746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rtl="0" fontAlgn="base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Avvik mellom budsjettforslag 2026 og ØLP for 2026: </a:t>
            </a:r>
          </a:p>
          <a:p>
            <a:pPr rtl="0" fontAlgn="base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Lønnskostnader er noe høyere enn ØLP, grunnet endrede beregningsforutsetninger.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Ordinære avskrivninger er 1,7 millioner kroner lavere enn budsjettert i ØLP for 2026.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Årsaken er at investeringer i løsning for nasjonal planlegging og optimering av pasientreiser først kan aktiveres når systemet tas i bruk.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Konsulentkostnader er redusert med 1 million kroner, grunnet ferdigstillelse av tidligere utviklingstiltak.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Drift- og forvaltning av nasjonal teknologi er satt lik ØLP. Pasientreiser HF mottar årlig prisinformasjon fra Norsk Helsenett over budsjetterte kostnader for drift av systemer i helsenettet. I tillegg til de ordinære kostnadene for systemene i helsenettet, må foretaket dekke en andel av kostandene for nasjonale e-helsetjenester inkludert eksterne tjenester i helsenettet. Dette var tidligere en del av rammetildelingen til Norsk Helsenett fra Helse- og omsorgsdepartementet. Modellen for fordeling av kostnadene fra Norsk Helsenett er utarbeidet i samarbeid med Teknisk beregningsutvalg (TBU), Helse og omsorgsdepartementet og helseaktørene. Målet er å lage mer rettferdige prismodeller og en tydeligere fordeling av kostnader for nasjonale e-helseløsninger. Endringen ble ikke varslet tidlig nok og er derfor ikke reflektert i ØLP. For 2026 utgjør denne kostnaden 2,7 MNOK for Pasientreiser HF og er nå innarbeidet som en del av opprinnelig rammen i ØLP.  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Deflatorjustering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 foretatt på linjenivå basert på forventet kostnad etter justering for forventet lønns- og prisstigning. 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375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Deltakerne var med på å velge ut temaer de var spesielt interessert i, og ønsket å diskutere og ta «dypdykk» i.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217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har knyttet verdifulle bånd med alle </a:t>
            </a:r>
            <a:r>
              <a:rPr lang="nb-NO" err="1"/>
              <a:t>PiHene</a:t>
            </a:r>
            <a:endParaRPr lang="nb-NO"/>
          </a:p>
          <a:p>
            <a:pPr lvl="1"/>
            <a:r>
              <a:rPr lang="nb-NO"/>
              <a:t>Med unntak av ett, men her har vi en plan</a:t>
            </a:r>
          </a:p>
          <a:p>
            <a:pPr lvl="1"/>
            <a:r>
              <a:rPr lang="nb-NO"/>
              <a:t>Møtte utrolig mange positive, engasjerte, imøtekommende og nysgjerrige mennesker </a:t>
            </a:r>
          </a:p>
          <a:p>
            <a:pPr lvl="1"/>
            <a:endParaRPr lang="nb-NO"/>
          </a:p>
          <a:p>
            <a:r>
              <a:rPr lang="nb-NO"/>
              <a:t>Vi har formidlet at vi er i gang, at vi lytter og er avhengige av dem i arbeidet videre</a:t>
            </a:r>
          </a:p>
          <a:p>
            <a:pPr lvl="1"/>
            <a:r>
              <a:rPr lang="nb-NO"/>
              <a:t>Og også at det ikke har skjedd noe som de ikke har fått være involvert i. Dette er starten.</a:t>
            </a:r>
          </a:p>
          <a:p>
            <a:pPr lvl="1"/>
            <a:endParaRPr lang="nb-NO"/>
          </a:p>
          <a:p>
            <a:r>
              <a:rPr lang="nb-NO"/>
              <a:t>Vi har samlet mye verdifull og viktig informasjon, og lært om behovene</a:t>
            </a:r>
          </a:p>
          <a:p>
            <a:pPr lvl="1"/>
            <a:r>
              <a:rPr lang="nb-NO"/>
              <a:t>Det er vanskelig å gjøre endringer på en tur</a:t>
            </a:r>
          </a:p>
          <a:p>
            <a:pPr lvl="1"/>
            <a:r>
              <a:rPr lang="nb-NO"/>
              <a:t>Vanskelig å finne samkjøringer</a:t>
            </a:r>
          </a:p>
          <a:p>
            <a:pPr lvl="1"/>
            <a:r>
              <a:rPr lang="nb-NO"/>
              <a:t>De har liten mulighet til å få med seg viktig informasjon om turer som kjøres i øyeblikket</a:t>
            </a:r>
          </a:p>
          <a:p>
            <a:pPr lvl="1"/>
            <a:r>
              <a:rPr lang="nb-NO"/>
              <a:t>Komplekse turer er vanskelig å gjennomføre</a:t>
            </a:r>
          </a:p>
          <a:p>
            <a:pPr lvl="1"/>
            <a:r>
              <a:rPr lang="nb-NO"/>
              <a:t>…og mye mer</a:t>
            </a:r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337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02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865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78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02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A337A-A66E-9853-B9C3-35CE2C9C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91EEB79-8241-4912-5DE1-8250E07C2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E325824-7468-B869-7EF8-1217E8D93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latin typeface="Calibri"/>
                <a:ea typeface="Calibri"/>
                <a:cs typeface="Calibri"/>
              </a:rPr>
              <a:t>Denne var med i presentasjon til LG etter 2 </a:t>
            </a:r>
            <a:r>
              <a:rPr lang="nb-NO" sz="1200" err="1">
                <a:latin typeface="Calibri"/>
                <a:ea typeface="Calibri"/>
                <a:cs typeface="Calibri"/>
              </a:rPr>
              <a:t>ws</a:t>
            </a:r>
            <a:r>
              <a:rPr lang="nb-NO" sz="1200">
                <a:latin typeface="Calibri"/>
                <a:ea typeface="Calibri"/>
                <a:cs typeface="Calibri"/>
              </a:rPr>
              <a:t>, vurdere om den skal brukes</a:t>
            </a:r>
            <a:endParaRPr lang="nb-NO" sz="1200"/>
          </a:p>
          <a:p>
            <a:endParaRPr lang="nb-NO"/>
          </a:p>
          <a:p>
            <a:r>
              <a:rPr lang="nb-NO" sz="1200">
                <a:latin typeface="Calibri"/>
                <a:ea typeface="Calibri"/>
                <a:cs typeface="Calibri"/>
              </a:rPr>
              <a:t>Hovedtrekkene av jobben er den samme på tvers av helseforetakene. Variasjon i volum, organisering, begrepsbruk etc.</a:t>
            </a:r>
            <a:endParaRPr lang="en-US" sz="1200">
              <a:solidFill>
                <a:srgbClr val="003087"/>
              </a:solidFill>
              <a:latin typeface="Calibri"/>
              <a:ea typeface="Calibri"/>
              <a:cs typeface="Calibri"/>
            </a:endParaRPr>
          </a:p>
          <a:p>
            <a:r>
              <a:rPr lang="nb-NO" sz="1200">
                <a:latin typeface="Calibri"/>
                <a:ea typeface="Calibri"/>
                <a:cs typeface="Calibri"/>
              </a:rPr>
              <a:t>Mange frustrasjoner i dagens arbeidshverdag som skyldes manglende verktøystøtte. Tar med oss alt dette.</a:t>
            </a:r>
            <a:endParaRPr lang="en-US" sz="1200">
              <a:solidFill>
                <a:srgbClr val="003087"/>
              </a:solidFill>
              <a:latin typeface="Calibri"/>
              <a:ea typeface="Calibri"/>
              <a:cs typeface="Calibri"/>
            </a:endParaRPr>
          </a:p>
          <a:p>
            <a:r>
              <a:rPr lang="nb-NO" sz="1200">
                <a:latin typeface="Calibri"/>
                <a:ea typeface="Calibri"/>
                <a:cs typeface="Calibri"/>
              </a:rPr>
              <a:t>Gir oss godt grunnlag for å utforme første versjon av planleggingsverktøyet. Ingen store overraskelser (heldigvis)</a:t>
            </a:r>
          </a:p>
          <a:p>
            <a:endParaRPr lang="nb-NO" sz="1200">
              <a:latin typeface="Calibri"/>
              <a:ea typeface="Calibri"/>
              <a:cs typeface="Calibri"/>
            </a:endParaRPr>
          </a:p>
          <a:p>
            <a:endParaRPr lang="nb-NO" sz="1200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E83166-340A-B36B-C947-3D5355845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65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629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Stavanger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Oslo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Akershus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344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PASSORD TIL QB RESULTATENE ER: PasHF_SLA24</a:t>
            </a:r>
          </a:p>
        </p:txBody>
      </p:sp>
    </p:spTree>
    <p:extLst>
      <p:ext uri="{BB962C8B-B14F-4D97-AF65-F5344CB8AC3E}">
        <p14:creationId xmlns:p14="http://schemas.microsoft.com/office/powerpoint/2010/main" val="346198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nb-NO"/>
              <a:t>Investeringsrammen (avskrivninger – avdrag på gjeld) til Pasientreiser HF vil kunne dekke behovet for oppgradering av eksisterende teknologi. Det presiseres for øvrig at tallene er inklusive merverdiavgift i henhold til «Regnskapshåndbok for regionale helseforetak». 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28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6234C-EF33-2809-6361-9CDC567D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071897F-58CA-9CC4-C1DF-5CBCABCAB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1C11AD9-0AC6-79A2-F0FE-151B4D765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50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3C50-FBC4-C728-0FC1-FF80D63B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A6B7F3C-4A00-94F5-809B-8D0BA2928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8C19446-AAE6-D500-36D0-4AA8653E5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05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7BB9D-071F-6613-6159-CDA8639E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8B2C2DB-448B-F202-8066-F235969F2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D167F5B-9540-54D7-C3A4-B24B8C8A2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nb-NO"/>
              <a:t>Investeringsrammen (avskrivninger – avdrag på gjeld) til Pasientreiser HF vil kunne dekke behovet for oppgradering av eksisterende teknologi. Det presiseres for øvrig at tallene er inklusive merverdiavgift i henhold til «Regnskapshåndbok for regionale helseforetak». 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35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Tall </a:t>
            </a:r>
            <a:r>
              <a:rPr lang="en-US" dirty="0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 19. November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045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Tall </a:t>
            </a:r>
            <a:r>
              <a:rPr lang="en-US" err="1"/>
              <a:t>fra</a:t>
            </a:r>
            <a:r>
              <a:rPr lang="en-US"/>
              <a:t> 19. November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949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Tall </a:t>
            </a:r>
            <a:r>
              <a:rPr lang="en-US" err="1"/>
              <a:t>fra</a:t>
            </a:r>
            <a:r>
              <a:rPr lang="en-US"/>
              <a:t> 19. November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993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Tall </a:t>
            </a:r>
            <a:r>
              <a:rPr lang="en-US" err="1"/>
              <a:t>fra</a:t>
            </a:r>
            <a:r>
              <a:rPr lang="en-US"/>
              <a:t> 19. November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79B-40ED-4913-BFFD-5ABC60D6561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48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9DEA352B-1AC5-909E-6B7B-FC87383136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98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9DEA352B-1AC5-909E-6B7B-FC87383136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9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F0977AA-6F79-B92B-CFEE-BBFFFD7FCA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7B057B60-6A73-D5DE-4F7D-865D06FB1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58" y="6011390"/>
            <a:ext cx="601017" cy="6010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68512"/>
            <a:ext cx="10515600" cy="132556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b-NO"/>
              <a:t>Sakstittel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7B96C9A8-75D2-A3C5-6B27-B4D49B5B7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63926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Sak xx-202x</a:t>
            </a:r>
          </a:p>
        </p:txBody>
      </p:sp>
    </p:spTree>
    <p:extLst>
      <p:ext uri="{BB962C8B-B14F-4D97-AF65-F5344CB8AC3E}">
        <p14:creationId xmlns:p14="http://schemas.microsoft.com/office/powerpoint/2010/main" val="3999671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d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F0977AA-6F79-B92B-CFEE-BBFFFD7FCA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7B057B60-6A73-D5DE-4F7D-865D06FB1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58" y="6011390"/>
            <a:ext cx="601017" cy="6010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68512"/>
            <a:ext cx="10515600" cy="132556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b-NO"/>
              <a:t>Sak xx-202x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7B96C9A8-75D2-A3C5-6B27-B4D49B5B7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826234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Vedtak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CE950D9-1EC8-C557-76AA-99AC8C3D40DA}"/>
              </a:ext>
            </a:extLst>
          </p:cNvPr>
          <p:cNvSpPr txBox="1"/>
          <p:nvPr userDrawn="1"/>
        </p:nvSpPr>
        <p:spPr>
          <a:xfrm>
            <a:off x="838200" y="3430020"/>
            <a:ext cx="353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Forslag til vedtak:</a:t>
            </a:r>
          </a:p>
        </p:txBody>
      </p:sp>
    </p:spTree>
    <p:extLst>
      <p:ext uri="{BB962C8B-B14F-4D97-AF65-F5344CB8AC3E}">
        <p14:creationId xmlns:p14="http://schemas.microsoft.com/office/powerpoint/2010/main" val="17086443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4EBF85-5F97-C268-2A82-144BB483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942D3A-4654-5D29-EAB3-A3AF80F8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26373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84B39BB-8DEE-B0B6-BE47-B7EAFB0E0B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600" y="1960562"/>
            <a:ext cx="4648200" cy="407987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73698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F0977AA-6F79-B92B-CFEE-BBFFFD7FCA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7B057B60-6A73-D5DE-4F7D-865D06FB1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58" y="6011390"/>
            <a:ext cx="601017" cy="6010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154878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611" y="-7319"/>
            <a:ext cx="12222366" cy="688116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1556 w 18483"/>
              <a:gd name="connsiteY2" fmla="*/ 8806 h 12234"/>
              <a:gd name="connsiteX3" fmla="*/ 9343 w 18483"/>
              <a:gd name="connsiteY3" fmla="*/ 8693 h 12234"/>
              <a:gd name="connsiteX4" fmla="*/ 8776 w 18483"/>
              <a:gd name="connsiteY4" fmla="*/ 12217 h 12234"/>
              <a:gd name="connsiteX5" fmla="*/ 0 w 18483"/>
              <a:gd name="connsiteY5" fmla="*/ 12210 h 12234"/>
              <a:gd name="connsiteX6" fmla="*/ 5 w 18483"/>
              <a:gd name="connsiteY6" fmla="*/ 0 h 12234"/>
              <a:gd name="connsiteX0" fmla="*/ 5 w 19548"/>
              <a:gd name="connsiteY0" fmla="*/ 0 h 12234"/>
              <a:gd name="connsiteX1" fmla="*/ 18483 w 19548"/>
              <a:gd name="connsiteY1" fmla="*/ 3 h 12234"/>
              <a:gd name="connsiteX2" fmla="*/ 16699 w 19548"/>
              <a:gd name="connsiteY2" fmla="*/ 3167 h 12234"/>
              <a:gd name="connsiteX3" fmla="*/ 11556 w 19548"/>
              <a:gd name="connsiteY3" fmla="*/ 8806 h 12234"/>
              <a:gd name="connsiteX4" fmla="*/ 9343 w 19548"/>
              <a:gd name="connsiteY4" fmla="*/ 8693 h 12234"/>
              <a:gd name="connsiteX5" fmla="*/ 8776 w 19548"/>
              <a:gd name="connsiteY5" fmla="*/ 12217 h 12234"/>
              <a:gd name="connsiteX6" fmla="*/ 0 w 19548"/>
              <a:gd name="connsiteY6" fmla="*/ 12210 h 12234"/>
              <a:gd name="connsiteX7" fmla="*/ 5 w 19548"/>
              <a:gd name="connsiteY7" fmla="*/ 0 h 12234"/>
              <a:gd name="connsiteX0" fmla="*/ 5 w 19991"/>
              <a:gd name="connsiteY0" fmla="*/ 0 h 12234"/>
              <a:gd name="connsiteX1" fmla="*/ 18483 w 19991"/>
              <a:gd name="connsiteY1" fmla="*/ 3 h 12234"/>
              <a:gd name="connsiteX2" fmla="*/ 18410 w 19991"/>
              <a:gd name="connsiteY2" fmla="*/ 4682 h 12234"/>
              <a:gd name="connsiteX3" fmla="*/ 11556 w 19991"/>
              <a:gd name="connsiteY3" fmla="*/ 8806 h 12234"/>
              <a:gd name="connsiteX4" fmla="*/ 9343 w 19991"/>
              <a:gd name="connsiteY4" fmla="*/ 8693 h 12234"/>
              <a:gd name="connsiteX5" fmla="*/ 8776 w 19991"/>
              <a:gd name="connsiteY5" fmla="*/ 12217 h 12234"/>
              <a:gd name="connsiteX6" fmla="*/ 0 w 19991"/>
              <a:gd name="connsiteY6" fmla="*/ 12210 h 12234"/>
              <a:gd name="connsiteX7" fmla="*/ 5 w 19991"/>
              <a:gd name="connsiteY7" fmla="*/ 0 h 12234"/>
              <a:gd name="connsiteX0" fmla="*/ 5 w 19702"/>
              <a:gd name="connsiteY0" fmla="*/ 0 h 12234"/>
              <a:gd name="connsiteX1" fmla="*/ 18483 w 19702"/>
              <a:gd name="connsiteY1" fmla="*/ 3 h 12234"/>
              <a:gd name="connsiteX2" fmla="*/ 18410 w 19702"/>
              <a:gd name="connsiteY2" fmla="*/ 4682 h 12234"/>
              <a:gd name="connsiteX3" fmla="*/ 11556 w 19702"/>
              <a:gd name="connsiteY3" fmla="*/ 8806 h 12234"/>
              <a:gd name="connsiteX4" fmla="*/ 9343 w 19702"/>
              <a:gd name="connsiteY4" fmla="*/ 8693 h 12234"/>
              <a:gd name="connsiteX5" fmla="*/ 8776 w 19702"/>
              <a:gd name="connsiteY5" fmla="*/ 12217 h 12234"/>
              <a:gd name="connsiteX6" fmla="*/ 0 w 19702"/>
              <a:gd name="connsiteY6" fmla="*/ 12210 h 12234"/>
              <a:gd name="connsiteX7" fmla="*/ 5 w 19702"/>
              <a:gd name="connsiteY7" fmla="*/ 0 h 12234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8410 w 18483"/>
              <a:gd name="connsiteY2" fmla="*/ 4682 h 12234"/>
              <a:gd name="connsiteX3" fmla="*/ 11556 w 18483"/>
              <a:gd name="connsiteY3" fmla="*/ 8806 h 12234"/>
              <a:gd name="connsiteX4" fmla="*/ 9343 w 18483"/>
              <a:gd name="connsiteY4" fmla="*/ 8693 h 12234"/>
              <a:gd name="connsiteX5" fmla="*/ 8776 w 18483"/>
              <a:gd name="connsiteY5" fmla="*/ 12217 h 12234"/>
              <a:gd name="connsiteX6" fmla="*/ 0 w 18483"/>
              <a:gd name="connsiteY6" fmla="*/ 12210 h 12234"/>
              <a:gd name="connsiteX7" fmla="*/ 5 w 18483"/>
              <a:gd name="connsiteY7" fmla="*/ 0 h 12234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8449 w 18483"/>
              <a:gd name="connsiteY2" fmla="*/ 4682 h 12234"/>
              <a:gd name="connsiteX3" fmla="*/ 11556 w 18483"/>
              <a:gd name="connsiteY3" fmla="*/ 8806 h 12234"/>
              <a:gd name="connsiteX4" fmla="*/ 9343 w 18483"/>
              <a:gd name="connsiteY4" fmla="*/ 8693 h 12234"/>
              <a:gd name="connsiteX5" fmla="*/ 8776 w 18483"/>
              <a:gd name="connsiteY5" fmla="*/ 12217 h 12234"/>
              <a:gd name="connsiteX6" fmla="*/ 0 w 18483"/>
              <a:gd name="connsiteY6" fmla="*/ 12210 h 12234"/>
              <a:gd name="connsiteX7" fmla="*/ 5 w 18483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1556 w 18457"/>
              <a:gd name="connsiteY3" fmla="*/ 8806 h 12234"/>
              <a:gd name="connsiteX4" fmla="*/ 9343 w 18457"/>
              <a:gd name="connsiteY4" fmla="*/ 8693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136 w 18457"/>
              <a:gd name="connsiteY3" fmla="*/ 10244 h 12234"/>
              <a:gd name="connsiteX4" fmla="*/ 9343 w 18457"/>
              <a:gd name="connsiteY4" fmla="*/ 8693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136 w 18457"/>
              <a:gd name="connsiteY3" fmla="*/ 10244 h 12234"/>
              <a:gd name="connsiteX4" fmla="*/ 11988 w 18457"/>
              <a:gd name="connsiteY4" fmla="*/ 10038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172 w 18457"/>
              <a:gd name="connsiteY4" fmla="*/ 10069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172 w 18457"/>
              <a:gd name="connsiteY4" fmla="*/ 10069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172 w 18457"/>
              <a:gd name="connsiteY4" fmla="*/ 10069 h 12234"/>
              <a:gd name="connsiteX5" fmla="*/ 11382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042 w 18457"/>
              <a:gd name="connsiteY4" fmla="*/ 10130 h 12234"/>
              <a:gd name="connsiteX5" fmla="*/ 11382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042 w 18457"/>
              <a:gd name="connsiteY4" fmla="*/ 10130 h 12234"/>
              <a:gd name="connsiteX5" fmla="*/ 11497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511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468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468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49"/>
              <a:gd name="connsiteY0" fmla="*/ 0 h 12221"/>
              <a:gd name="connsiteX1" fmla="*/ 18443 w 18449"/>
              <a:gd name="connsiteY1" fmla="*/ 35 h 12221"/>
              <a:gd name="connsiteX2" fmla="*/ 18449 w 18449"/>
              <a:gd name="connsiteY2" fmla="*/ 4682 h 12221"/>
              <a:gd name="connsiteX3" fmla="*/ 14557 w 18449"/>
              <a:gd name="connsiteY3" fmla="*/ 10043 h 12221"/>
              <a:gd name="connsiteX4" fmla="*/ 12042 w 18449"/>
              <a:gd name="connsiteY4" fmla="*/ 10130 h 12221"/>
              <a:gd name="connsiteX5" fmla="*/ 11468 w 18449"/>
              <a:gd name="connsiteY5" fmla="*/ 12200 h 12221"/>
              <a:gd name="connsiteX6" fmla="*/ 0 w 18449"/>
              <a:gd name="connsiteY6" fmla="*/ 12210 h 12221"/>
              <a:gd name="connsiteX7" fmla="*/ 5 w 18449"/>
              <a:gd name="connsiteY7" fmla="*/ 0 h 12221"/>
              <a:gd name="connsiteX0" fmla="*/ 5 w 18451"/>
              <a:gd name="connsiteY0" fmla="*/ 0 h 12221"/>
              <a:gd name="connsiteX1" fmla="*/ 18443 w 18451"/>
              <a:gd name="connsiteY1" fmla="*/ 35 h 12221"/>
              <a:gd name="connsiteX2" fmla="*/ 18449 w 18451"/>
              <a:gd name="connsiteY2" fmla="*/ 4682 h 12221"/>
              <a:gd name="connsiteX3" fmla="*/ 14557 w 18451"/>
              <a:gd name="connsiteY3" fmla="*/ 10043 h 12221"/>
              <a:gd name="connsiteX4" fmla="*/ 12042 w 18451"/>
              <a:gd name="connsiteY4" fmla="*/ 10130 h 12221"/>
              <a:gd name="connsiteX5" fmla="*/ 11468 w 18451"/>
              <a:gd name="connsiteY5" fmla="*/ 12200 h 12221"/>
              <a:gd name="connsiteX6" fmla="*/ 0 w 18451"/>
              <a:gd name="connsiteY6" fmla="*/ 12210 h 12221"/>
              <a:gd name="connsiteX7" fmla="*/ 5 w 18451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682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68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682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39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733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39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13"/>
              <a:gd name="connsiteX1" fmla="*/ 18472 w 18472"/>
              <a:gd name="connsiteY1" fmla="*/ 18 h 12213"/>
              <a:gd name="connsiteX2" fmla="*/ 18449 w 18472"/>
              <a:gd name="connsiteY2" fmla="*/ 4733 h 12213"/>
              <a:gd name="connsiteX3" fmla="*/ 14557 w 18472"/>
              <a:gd name="connsiteY3" fmla="*/ 10043 h 12213"/>
              <a:gd name="connsiteX4" fmla="*/ 12042 w 18472"/>
              <a:gd name="connsiteY4" fmla="*/ 10130 h 12213"/>
              <a:gd name="connsiteX5" fmla="*/ 11439 w 18472"/>
              <a:gd name="connsiteY5" fmla="*/ 12200 h 12213"/>
              <a:gd name="connsiteX6" fmla="*/ 0 w 18472"/>
              <a:gd name="connsiteY6" fmla="*/ 12210 h 12213"/>
              <a:gd name="connsiteX7" fmla="*/ 5 w 18472"/>
              <a:gd name="connsiteY7" fmla="*/ 0 h 12213"/>
              <a:gd name="connsiteX0" fmla="*/ 5 w 18472"/>
              <a:gd name="connsiteY0" fmla="*/ 0 h 12227"/>
              <a:gd name="connsiteX1" fmla="*/ 18472 w 18472"/>
              <a:gd name="connsiteY1" fmla="*/ 18 h 12227"/>
              <a:gd name="connsiteX2" fmla="*/ 18449 w 18472"/>
              <a:gd name="connsiteY2" fmla="*/ 4733 h 12227"/>
              <a:gd name="connsiteX3" fmla="*/ 14557 w 18472"/>
              <a:gd name="connsiteY3" fmla="*/ 10043 h 12227"/>
              <a:gd name="connsiteX4" fmla="*/ 12042 w 18472"/>
              <a:gd name="connsiteY4" fmla="*/ 10130 h 12227"/>
              <a:gd name="connsiteX5" fmla="*/ 11381 w 18472"/>
              <a:gd name="connsiteY5" fmla="*/ 12217 h 12227"/>
              <a:gd name="connsiteX6" fmla="*/ 0 w 18472"/>
              <a:gd name="connsiteY6" fmla="*/ 12210 h 12227"/>
              <a:gd name="connsiteX7" fmla="*/ 5 w 18472"/>
              <a:gd name="connsiteY7" fmla="*/ 0 h 12227"/>
              <a:gd name="connsiteX0" fmla="*/ 5 w 18472"/>
              <a:gd name="connsiteY0" fmla="*/ 0 h 12217"/>
              <a:gd name="connsiteX1" fmla="*/ 18472 w 18472"/>
              <a:gd name="connsiteY1" fmla="*/ 18 h 12217"/>
              <a:gd name="connsiteX2" fmla="*/ 18449 w 18472"/>
              <a:gd name="connsiteY2" fmla="*/ 4733 h 12217"/>
              <a:gd name="connsiteX3" fmla="*/ 14557 w 18472"/>
              <a:gd name="connsiteY3" fmla="*/ 10043 h 12217"/>
              <a:gd name="connsiteX4" fmla="*/ 12042 w 18472"/>
              <a:gd name="connsiteY4" fmla="*/ 10130 h 12217"/>
              <a:gd name="connsiteX5" fmla="*/ 11381 w 18472"/>
              <a:gd name="connsiteY5" fmla="*/ 12217 h 12217"/>
              <a:gd name="connsiteX6" fmla="*/ 0 w 18472"/>
              <a:gd name="connsiteY6" fmla="*/ 12210 h 12217"/>
              <a:gd name="connsiteX7" fmla="*/ 5 w 18472"/>
              <a:gd name="connsiteY7" fmla="*/ 0 h 1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" h="12217">
                <a:moveTo>
                  <a:pt x="5" y="0"/>
                </a:moveTo>
                <a:lnTo>
                  <a:pt x="18472" y="18"/>
                </a:lnTo>
                <a:cubicBezTo>
                  <a:pt x="18469" y="4764"/>
                  <a:pt x="18458" y="2617"/>
                  <a:pt x="18449" y="4733"/>
                </a:cubicBezTo>
                <a:cubicBezTo>
                  <a:pt x="16742" y="5411"/>
                  <a:pt x="15625" y="9144"/>
                  <a:pt x="14557" y="10043"/>
                </a:cubicBezTo>
                <a:cubicBezTo>
                  <a:pt x="13489" y="10943"/>
                  <a:pt x="12571" y="9768"/>
                  <a:pt x="12042" y="10130"/>
                </a:cubicBezTo>
                <a:cubicBezTo>
                  <a:pt x="11513" y="10492"/>
                  <a:pt x="11352" y="11075"/>
                  <a:pt x="11381" y="12217"/>
                </a:cubicBezTo>
                <a:lnTo>
                  <a:pt x="0" y="12210"/>
                </a:lnTo>
                <a:cubicBezTo>
                  <a:pt x="49" y="9589"/>
                  <a:pt x="3" y="12196"/>
                  <a:pt x="5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Grafikk 4" descr="En økologisk hjørne figur">
            <a:extLst>
              <a:ext uri="{FF2B5EF4-FFF2-40B4-BE49-F238E27FC236}">
                <a16:creationId xmlns:a16="http://schemas.microsoft.com/office/drawing/2014/main" id="{6A5C4B39-8D64-356D-0DCD-29889ACDB3D3}"/>
              </a:ext>
            </a:extLst>
          </p:cNvPr>
          <p:cNvSpPr/>
          <p:nvPr userDrawn="1"/>
        </p:nvSpPr>
        <p:spPr>
          <a:xfrm flipH="1" flipV="1">
            <a:off x="7473423" y="2650207"/>
            <a:ext cx="4739685" cy="4234417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  <a:gd name="connsiteX0" fmla="*/ 0 w 5334000"/>
              <a:gd name="connsiteY0" fmla="*/ 0 h 4234417"/>
              <a:gd name="connsiteX1" fmla="*/ 5334000 w 5334000"/>
              <a:gd name="connsiteY1" fmla="*/ 0 h 4234417"/>
              <a:gd name="connsiteX2" fmla="*/ 4930547 w 5334000"/>
              <a:gd name="connsiteY2" fmla="*/ 1238250 h 4234417"/>
              <a:gd name="connsiteX3" fmla="*/ 3333521 w 5334000"/>
              <a:gd name="connsiteY3" fmla="*/ 1193800 h 4234417"/>
              <a:gd name="connsiteX4" fmla="*/ 1803400 w 5334000"/>
              <a:gd name="connsiteY4" fmla="*/ 3228975 h 4234417"/>
              <a:gd name="connsiteX5" fmla="*/ 594315 w 5334000"/>
              <a:gd name="connsiteY5" fmla="*/ 4234417 h 4234417"/>
              <a:gd name="connsiteX6" fmla="*/ 0 w 5334000"/>
              <a:gd name="connsiteY6" fmla="*/ 0 h 4234417"/>
              <a:gd name="connsiteX0" fmla="*/ 54271 w 4739685"/>
              <a:gd name="connsiteY0" fmla="*/ 0 h 4245049"/>
              <a:gd name="connsiteX1" fmla="*/ 4739685 w 4739685"/>
              <a:gd name="connsiteY1" fmla="*/ 10632 h 4245049"/>
              <a:gd name="connsiteX2" fmla="*/ 4336232 w 4739685"/>
              <a:gd name="connsiteY2" fmla="*/ 1248882 h 4245049"/>
              <a:gd name="connsiteX3" fmla="*/ 2739206 w 4739685"/>
              <a:gd name="connsiteY3" fmla="*/ 1204432 h 4245049"/>
              <a:gd name="connsiteX4" fmla="*/ 1209085 w 4739685"/>
              <a:gd name="connsiteY4" fmla="*/ 3239607 h 4245049"/>
              <a:gd name="connsiteX5" fmla="*/ 0 w 4739685"/>
              <a:gd name="connsiteY5" fmla="*/ 4245049 h 4245049"/>
              <a:gd name="connsiteX6" fmla="*/ 54271 w 4739685"/>
              <a:gd name="connsiteY6" fmla="*/ 0 h 4245049"/>
              <a:gd name="connsiteX0" fmla="*/ 22373 w 4739685"/>
              <a:gd name="connsiteY0" fmla="*/ 0 h 4245049"/>
              <a:gd name="connsiteX1" fmla="*/ 4739685 w 4739685"/>
              <a:gd name="connsiteY1" fmla="*/ 10632 h 4245049"/>
              <a:gd name="connsiteX2" fmla="*/ 4336232 w 4739685"/>
              <a:gd name="connsiteY2" fmla="*/ 1248882 h 4245049"/>
              <a:gd name="connsiteX3" fmla="*/ 2739206 w 4739685"/>
              <a:gd name="connsiteY3" fmla="*/ 1204432 h 4245049"/>
              <a:gd name="connsiteX4" fmla="*/ 1209085 w 4739685"/>
              <a:gd name="connsiteY4" fmla="*/ 3239607 h 4245049"/>
              <a:gd name="connsiteX5" fmla="*/ 0 w 4739685"/>
              <a:gd name="connsiteY5" fmla="*/ 4245049 h 4245049"/>
              <a:gd name="connsiteX6" fmla="*/ 22373 w 4739685"/>
              <a:gd name="connsiteY6" fmla="*/ 0 h 4245049"/>
              <a:gd name="connsiteX0" fmla="*/ 1108 w 4739685"/>
              <a:gd name="connsiteY0" fmla="*/ 1 h 4234417"/>
              <a:gd name="connsiteX1" fmla="*/ 4739685 w 4739685"/>
              <a:gd name="connsiteY1" fmla="*/ 0 h 4234417"/>
              <a:gd name="connsiteX2" fmla="*/ 4336232 w 4739685"/>
              <a:gd name="connsiteY2" fmla="*/ 1238250 h 4234417"/>
              <a:gd name="connsiteX3" fmla="*/ 2739206 w 4739685"/>
              <a:gd name="connsiteY3" fmla="*/ 1193800 h 4234417"/>
              <a:gd name="connsiteX4" fmla="*/ 1209085 w 4739685"/>
              <a:gd name="connsiteY4" fmla="*/ 3228975 h 4234417"/>
              <a:gd name="connsiteX5" fmla="*/ 0 w 4739685"/>
              <a:gd name="connsiteY5" fmla="*/ 4234417 h 4234417"/>
              <a:gd name="connsiteX6" fmla="*/ 1108 w 4739685"/>
              <a:gd name="connsiteY6" fmla="*/ 1 h 423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685" h="4234417">
                <a:moveTo>
                  <a:pt x="1108" y="1"/>
                </a:moveTo>
                <a:lnTo>
                  <a:pt x="4739685" y="0"/>
                </a:lnTo>
                <a:cubicBezTo>
                  <a:pt x="4739685" y="0"/>
                  <a:pt x="4727531" y="1024014"/>
                  <a:pt x="4336232" y="1238250"/>
                </a:cubicBezTo>
                <a:cubicBezTo>
                  <a:pt x="3859944" y="1499019"/>
                  <a:pt x="3260397" y="862012"/>
                  <a:pt x="2739206" y="1193800"/>
                </a:cubicBezTo>
                <a:cubicBezTo>
                  <a:pt x="2218015" y="1525588"/>
                  <a:pt x="2023396" y="2018729"/>
                  <a:pt x="1209085" y="3228975"/>
                </a:cubicBezTo>
                <a:cubicBezTo>
                  <a:pt x="542564" y="4219575"/>
                  <a:pt x="0" y="4234417"/>
                  <a:pt x="0" y="4234417"/>
                </a:cubicBezTo>
                <a:cubicBezTo>
                  <a:pt x="369" y="2822945"/>
                  <a:pt x="739" y="1411473"/>
                  <a:pt x="1108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4" name="Bilde 3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9EDDFFBB-6383-08C9-0D28-5F51CF886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154091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7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BD8EA8A-C0C4-012C-1AB9-1ADCC5880F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70475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4449F46-1E12-E123-8AA3-B322AEAA1F5D}"/>
              </a:ext>
            </a:extLst>
          </p:cNvPr>
          <p:cNvSpPr/>
          <p:nvPr userDrawn="1"/>
        </p:nvSpPr>
        <p:spPr>
          <a:xfrm>
            <a:off x="7803672" y="1876646"/>
            <a:ext cx="4038600" cy="31047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A33068A-A229-14FD-BF5C-E053014023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1" y="6043901"/>
            <a:ext cx="609600" cy="609022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F9B832DC-22CD-82BF-76BE-8C9CD19AE0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5597" y="2115879"/>
            <a:ext cx="3714750" cy="259434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46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438288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4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2226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C530119-001F-A0DA-6C16-5A4699F9C0C4}"/>
              </a:ext>
            </a:extLst>
          </p:cNvPr>
          <p:cNvSpPr/>
          <p:nvPr userDrawn="1"/>
        </p:nvSpPr>
        <p:spPr>
          <a:xfrm>
            <a:off x="11106150" y="5934075"/>
            <a:ext cx="1000125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0855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39C55DF-1DE9-6514-7BEC-861D12E0FE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1C4646F8-2FCB-A8D8-98B3-D8034CAD2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17" y="3111693"/>
            <a:ext cx="2977165" cy="6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88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91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435246"/>
            <a:ext cx="8577874" cy="73183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b-NO" b="1"/>
              <a:t>Sakstittel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0000" y="2522669"/>
            <a:ext cx="10515600" cy="48178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/>
              <a:t>Sak xx – 20xx</a:t>
            </a:r>
          </a:p>
        </p:txBody>
      </p:sp>
    </p:spTree>
    <p:extLst>
      <p:ext uri="{BB962C8B-B14F-4D97-AF65-F5344CB8AC3E}">
        <p14:creationId xmlns:p14="http://schemas.microsoft.com/office/powerpoint/2010/main" val="1575063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k 4" descr="En økologisk hjørne figur">
            <a:extLst>
              <a:ext uri="{FF2B5EF4-FFF2-40B4-BE49-F238E27FC236}">
                <a16:creationId xmlns:a16="http://schemas.microsoft.com/office/drawing/2014/main" id="{C452E9C0-98DF-0E1D-6C39-BA7DB123B462}"/>
              </a:ext>
            </a:extLst>
          </p:cNvPr>
          <p:cNvSpPr/>
          <p:nvPr userDrawn="1"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10" name="Grafikk 9" descr="En økologisk hjørne figur">
            <a:extLst>
              <a:ext uri="{FF2B5EF4-FFF2-40B4-BE49-F238E27FC236}">
                <a16:creationId xmlns:a16="http://schemas.microsoft.com/office/drawing/2014/main" id="{05B78A61-9CA7-5EEC-3353-8ED9C9B82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 t="52439"/>
          <a:stretch/>
        </p:blipFill>
        <p:spPr>
          <a:xfrm flipH="1">
            <a:off x="6448425" y="3514786"/>
            <a:ext cx="5743574" cy="3341109"/>
          </a:xfrm>
          <a:prstGeom prst="rect">
            <a:avLst/>
          </a:prstGeom>
          <a:effectLst/>
        </p:spPr>
      </p:pic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600" y="1684427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099B8D86-2C88-5BF6-C316-29457FD73C3A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707600" y="870081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13" name="Bilde 12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4066F424-3E06-2928-6CB9-9FF89C7C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07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-96371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2A5FC-7663-2769-DCA3-5C41A64BD516}"/>
              </a:ext>
            </a:extLst>
          </p:cNvPr>
          <p:cNvSpPr/>
          <p:nvPr userDrawn="1"/>
        </p:nvSpPr>
        <p:spPr>
          <a:xfrm>
            <a:off x="-9525" y="-25756"/>
            <a:ext cx="12220575" cy="688480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3B62C11-89EF-C8CA-0921-C971FCA3D0AA}"/>
              </a:ext>
            </a:extLst>
          </p:cNvPr>
          <p:cNvSpPr txBox="1"/>
          <p:nvPr userDrawn="1"/>
        </p:nvSpPr>
        <p:spPr>
          <a:xfrm>
            <a:off x="702449" y="873875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F8B28CA4-40AA-1CBE-6C5F-C6D15070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49" y="1688221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1CE904AF-B945-EB29-91B5-30BF48BF6BBB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55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699580" y="799770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EB35C4E0-64A0-C1CD-59A9-B3DB1784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580" y="1658673"/>
            <a:ext cx="4771976" cy="329259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0C07769-A653-364E-4EA7-F7483CE8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997" y="6130097"/>
            <a:ext cx="2301629" cy="490616"/>
          </a:xfrm>
          <a:prstGeom prst="rect">
            <a:avLst/>
          </a:prstGeom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264083DB-3404-0ACA-5F31-FEFEA6D58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40"/>
          <a:stretch/>
        </p:blipFill>
        <p:spPr>
          <a:xfrm flipH="1">
            <a:off x="6905614" y="400303"/>
            <a:ext cx="5285207" cy="6464302"/>
          </a:xfrm>
          <a:prstGeom prst="rect">
            <a:avLst/>
          </a:prstGeom>
          <a:effectLst/>
        </p:spPr>
      </p:pic>
      <p:pic>
        <p:nvPicPr>
          <p:cNvPr id="7" name="Grafikk 63" descr="En økologisk hjørne figur">
            <a:extLst>
              <a:ext uri="{FF2B5EF4-FFF2-40B4-BE49-F238E27FC236}">
                <a16:creationId xmlns:a16="http://schemas.microsoft.com/office/drawing/2014/main" id="{C6067F69-F50D-8E08-8EFD-E4B528604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417"/>
          <a:stretch/>
        </p:blipFill>
        <p:spPr>
          <a:xfrm flipH="1">
            <a:off x="7858807" y="4032399"/>
            <a:ext cx="4326271" cy="2825601"/>
          </a:xfrm>
          <a:prstGeom prst="rect">
            <a:avLst/>
          </a:prstGeom>
          <a:effectLst/>
        </p:spPr>
      </p:pic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D302B6ED-50F2-B10B-2B5E-9EF163EC6886}"/>
              </a:ext>
            </a:extLst>
          </p:cNvPr>
          <p:cNvSpPr/>
          <p:nvPr userDrawn="1"/>
        </p:nvSpPr>
        <p:spPr>
          <a:xfrm>
            <a:off x="7753966" y="5562600"/>
            <a:ext cx="4426113" cy="1104900"/>
          </a:xfrm>
          <a:custGeom>
            <a:avLst/>
            <a:gdLst>
              <a:gd name="connsiteX0" fmla="*/ 0 w 4426113"/>
              <a:gd name="connsiteY0" fmla="*/ 1104900 h 1104900"/>
              <a:gd name="connsiteX1" fmla="*/ 677301 w 4426113"/>
              <a:gd name="connsiteY1" fmla="*/ 838200 h 1104900"/>
              <a:gd name="connsiteX2" fmla="*/ 1393981 w 4426113"/>
              <a:gd name="connsiteY2" fmla="*/ 923925 h 1104900"/>
              <a:gd name="connsiteX3" fmla="*/ 2016154 w 4426113"/>
              <a:gd name="connsiteY3" fmla="*/ 685800 h 1104900"/>
              <a:gd name="connsiteX4" fmla="*/ 3236872 w 4426113"/>
              <a:gd name="connsiteY4" fmla="*/ 857250 h 1104900"/>
              <a:gd name="connsiteX5" fmla="*/ 3733035 w 4426113"/>
              <a:gd name="connsiteY5" fmla="*/ 228600 h 1104900"/>
              <a:gd name="connsiteX6" fmla="*/ 4418213 w 442611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6113" h="1104900" extrusionOk="0">
                <a:moveTo>
                  <a:pt x="0" y="1104900"/>
                </a:moveTo>
                <a:cubicBezTo>
                  <a:pt x="221289" y="1023773"/>
                  <a:pt x="429640" y="897988"/>
                  <a:pt x="677301" y="838200"/>
                </a:cubicBezTo>
                <a:cubicBezTo>
                  <a:pt x="881665" y="856878"/>
                  <a:pt x="1139208" y="927531"/>
                  <a:pt x="1393981" y="923925"/>
                </a:cubicBezTo>
                <a:cubicBezTo>
                  <a:pt x="1570135" y="941264"/>
                  <a:pt x="1704773" y="685678"/>
                  <a:pt x="2016154" y="685800"/>
                </a:cubicBezTo>
                <a:cubicBezTo>
                  <a:pt x="2294563" y="682152"/>
                  <a:pt x="2968558" y="896433"/>
                  <a:pt x="3236872" y="857250"/>
                </a:cubicBezTo>
                <a:cubicBezTo>
                  <a:pt x="3574955" y="757202"/>
                  <a:pt x="3523540" y="390048"/>
                  <a:pt x="3733035" y="228600"/>
                </a:cubicBezTo>
                <a:cubicBezTo>
                  <a:pt x="3899498" y="102877"/>
                  <a:pt x="4513549" y="404337"/>
                  <a:pt x="4418213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C5E5235-1DEE-0362-F2B1-C2DD1330EF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" y="6078982"/>
            <a:ext cx="531459" cy="5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ADCFA-0057-2EF0-745A-61F9E320EF93}"/>
              </a:ext>
            </a:extLst>
          </p:cNvPr>
          <p:cNvSpPr/>
          <p:nvPr userDrawn="1"/>
        </p:nvSpPr>
        <p:spPr>
          <a:xfrm>
            <a:off x="9321241" y="0"/>
            <a:ext cx="2905055" cy="6858000"/>
          </a:xfrm>
          <a:prstGeom prst="rect">
            <a:avLst/>
          </a:prstGeom>
          <a:solidFill>
            <a:srgbClr val="E1EE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96"/>
          <a:stretch/>
        </p:blipFill>
        <p:spPr>
          <a:xfrm flipH="1" flipV="1">
            <a:off x="-34300" y="2"/>
            <a:ext cx="9355542" cy="6857998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3315B27-C124-0BE9-E3E2-32393D8A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BF2A7ED-B43B-3A87-3388-179322AB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E5BF2FBD-04CE-7C58-9985-5E69AAB18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0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4EBF85-5F97-C268-2A82-144BB483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942D3A-4654-5D29-EAB3-A3AF80F8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26373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84B39BB-8DEE-B0B6-BE47-B7EAFB0E0B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600" y="1960562"/>
            <a:ext cx="4648200" cy="407987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7369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4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 descr="En økologisk hjørne figur">
            <a:extLst>
              <a:ext uri="{FF2B5EF4-FFF2-40B4-BE49-F238E27FC236}">
                <a16:creationId xmlns:a16="http://schemas.microsoft.com/office/drawing/2014/main" id="{E845F7C1-4A86-61CA-3BB6-7C2961D97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46429" y="2070758"/>
            <a:ext cx="5257800" cy="36664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F18193B-D05F-2F35-ECC4-D8B35A370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004" y="1890651"/>
            <a:ext cx="4594225" cy="3838575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4225" h="3838575">
                <a:moveTo>
                  <a:pt x="0" y="0"/>
                </a:moveTo>
                <a:lnTo>
                  <a:pt x="4594225" y="0"/>
                </a:lnTo>
                <a:lnTo>
                  <a:pt x="4594225" y="2924175"/>
                </a:lnTo>
                <a:cubicBezTo>
                  <a:pt x="4395670" y="3418681"/>
                  <a:pt x="3753204" y="2940915"/>
                  <a:pt x="3379043" y="2989757"/>
                </a:cubicBezTo>
                <a:cubicBezTo>
                  <a:pt x="3004882" y="3038599"/>
                  <a:pt x="3119640" y="3430956"/>
                  <a:pt x="2349258" y="3217226"/>
                </a:cubicBezTo>
                <a:cubicBezTo>
                  <a:pt x="745492" y="2823526"/>
                  <a:pt x="271552" y="3676516"/>
                  <a:pt x="0" y="38385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2892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E1CA16B-8CEA-D4F4-C76E-98BE2EF63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4420" y="3408170"/>
            <a:ext cx="4761074" cy="23558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5D5D65-FE40-99C9-E30A-B80FA23E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E3D01-023B-DC0B-7331-E4F241A5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D721E1AC-9D84-0A77-2232-94C3891E7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8589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91BCD087-9B98-7BEA-9AAE-4A8E9DAE1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0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239C30C6-BCED-F386-D4ED-7BA8C878C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37442"/>
            <a:ext cx="6405273" cy="2320558"/>
          </a:xfrm>
          <a:prstGeom prst="rect">
            <a:avLst/>
          </a:prstGeom>
          <a:effectLst/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A62B3B30-2D79-2AB3-A4CE-5D4D7C0F636A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379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kil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F0977AA-6F79-B92B-CFEE-BBFFFD7FCA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7B057B60-6A73-D5DE-4F7D-865D06FB1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58" y="6011390"/>
            <a:ext cx="601017" cy="6010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B8EC628-E691-5397-2B00-F763D15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1548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5813F097-CFEC-9325-68D3-5034D2DD7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6" b="26696"/>
          <a:stretch/>
        </p:blipFill>
        <p:spPr>
          <a:xfrm flipH="1" flipV="1">
            <a:off x="4601462" y="-31173"/>
            <a:ext cx="7590537" cy="6897498"/>
          </a:xfrm>
          <a:prstGeom prst="rect">
            <a:avLst/>
          </a:prstGeom>
        </p:spPr>
      </p:pic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74" y="-14080"/>
            <a:ext cx="11724790" cy="690313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29"/>
              <a:gd name="connsiteX1" fmla="*/ 17706 w 17706"/>
              <a:gd name="connsiteY1" fmla="*/ 0 h 12229"/>
              <a:gd name="connsiteX2" fmla="*/ 11556 w 17706"/>
              <a:gd name="connsiteY2" fmla="*/ 8818 h 12229"/>
              <a:gd name="connsiteX3" fmla="*/ 9343 w 17706"/>
              <a:gd name="connsiteY3" fmla="*/ 8705 h 12229"/>
              <a:gd name="connsiteX4" fmla="*/ 8776 w 17706"/>
              <a:gd name="connsiteY4" fmla="*/ 12229 h 12229"/>
              <a:gd name="connsiteX5" fmla="*/ 0 w 17706"/>
              <a:gd name="connsiteY5" fmla="*/ 12222 h 12229"/>
              <a:gd name="connsiteX6" fmla="*/ 5 w 17706"/>
              <a:gd name="connsiteY6" fmla="*/ 12 h 12229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  <a:gd name="connsiteX0" fmla="*/ 19 w 17720"/>
              <a:gd name="connsiteY0" fmla="*/ 12 h 12256"/>
              <a:gd name="connsiteX1" fmla="*/ 17720 w 17720"/>
              <a:gd name="connsiteY1" fmla="*/ 0 h 12256"/>
              <a:gd name="connsiteX2" fmla="*/ 11570 w 17720"/>
              <a:gd name="connsiteY2" fmla="*/ 8818 h 12256"/>
              <a:gd name="connsiteX3" fmla="*/ 9357 w 17720"/>
              <a:gd name="connsiteY3" fmla="*/ 8705 h 12256"/>
              <a:gd name="connsiteX4" fmla="*/ 8790 w 17720"/>
              <a:gd name="connsiteY4" fmla="*/ 12229 h 12256"/>
              <a:gd name="connsiteX5" fmla="*/ 0 w 17720"/>
              <a:gd name="connsiteY5" fmla="*/ 12256 h 12256"/>
              <a:gd name="connsiteX6" fmla="*/ 19 w 17720"/>
              <a:gd name="connsiteY6" fmla="*/ 12 h 1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0" h="12256">
                <a:moveTo>
                  <a:pt x="19" y="12"/>
                </a:moveTo>
                <a:lnTo>
                  <a:pt x="17720" y="0"/>
                </a:lnTo>
                <a:cubicBezTo>
                  <a:pt x="13752" y="6104"/>
                  <a:pt x="15706" y="10416"/>
                  <a:pt x="11570" y="8818"/>
                </a:cubicBezTo>
                <a:cubicBezTo>
                  <a:pt x="9957" y="7912"/>
                  <a:pt x="9677" y="8329"/>
                  <a:pt x="9357" y="8705"/>
                </a:cubicBezTo>
                <a:cubicBezTo>
                  <a:pt x="9037" y="9081"/>
                  <a:pt x="8732" y="10783"/>
                  <a:pt x="8790" y="12229"/>
                </a:cubicBezTo>
                <a:lnTo>
                  <a:pt x="0" y="12256"/>
                </a:lnTo>
                <a:cubicBezTo>
                  <a:pt x="49" y="9635"/>
                  <a:pt x="17" y="12208"/>
                  <a:pt x="19" y="1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2085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B1FAED77-F8A4-E4F8-7573-0725E9075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093257"/>
            <a:ext cx="2301624" cy="490615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22032833-BB39-669A-D0DC-A70F9A20C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611" y="-7319"/>
            <a:ext cx="12222366" cy="688116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2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20 h 10000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10000 w 12607"/>
              <a:gd name="connsiteY5" fmla="*/ 9294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7500 w 12607"/>
              <a:gd name="connsiteY6" fmla="*/ 8294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0294"/>
              <a:gd name="connsiteX1" fmla="*/ 2500 w 12607"/>
              <a:gd name="connsiteY1" fmla="*/ 2294 h 10294"/>
              <a:gd name="connsiteX2" fmla="*/ 5000 w 12607"/>
              <a:gd name="connsiteY2" fmla="*/ 1294 h 10294"/>
              <a:gd name="connsiteX3" fmla="*/ 7500 w 12607"/>
              <a:gd name="connsiteY3" fmla="*/ 294 h 10294"/>
              <a:gd name="connsiteX4" fmla="*/ 12607 w 12607"/>
              <a:gd name="connsiteY4" fmla="*/ 283 h 10294"/>
              <a:gd name="connsiteX5" fmla="*/ 6531 w 12607"/>
              <a:gd name="connsiteY5" fmla="*/ 8905 h 10294"/>
              <a:gd name="connsiteX6" fmla="*/ 3714 w 12607"/>
              <a:gd name="connsiteY6" fmla="*/ 8937 h 10294"/>
              <a:gd name="connsiteX7" fmla="*/ 5000 w 12607"/>
              <a:gd name="connsiteY7" fmla="*/ 9294 h 10294"/>
              <a:gd name="connsiteX8" fmla="*/ 2500 w 12607"/>
              <a:gd name="connsiteY8" fmla="*/ 10294 h 10294"/>
              <a:gd name="connsiteX9" fmla="*/ 0 w 12607"/>
              <a:gd name="connsiteY9" fmla="*/ 9294 h 10294"/>
              <a:gd name="connsiteX10" fmla="*/ 0 w 12607"/>
              <a:gd name="connsiteY10" fmla="*/ 314 h 10294"/>
              <a:gd name="connsiteX0" fmla="*/ 0 w 12607"/>
              <a:gd name="connsiteY0" fmla="*/ 314 h 12421"/>
              <a:gd name="connsiteX1" fmla="*/ 2500 w 12607"/>
              <a:gd name="connsiteY1" fmla="*/ 2294 h 12421"/>
              <a:gd name="connsiteX2" fmla="*/ 5000 w 12607"/>
              <a:gd name="connsiteY2" fmla="*/ 1294 h 12421"/>
              <a:gd name="connsiteX3" fmla="*/ 7500 w 12607"/>
              <a:gd name="connsiteY3" fmla="*/ 294 h 12421"/>
              <a:gd name="connsiteX4" fmla="*/ 12607 w 12607"/>
              <a:gd name="connsiteY4" fmla="*/ 283 h 12421"/>
              <a:gd name="connsiteX5" fmla="*/ 6531 w 12607"/>
              <a:gd name="connsiteY5" fmla="*/ 8905 h 12421"/>
              <a:gd name="connsiteX6" fmla="*/ 3714 w 12607"/>
              <a:gd name="connsiteY6" fmla="*/ 8937 h 12421"/>
              <a:gd name="connsiteX7" fmla="*/ 3719 w 12607"/>
              <a:gd name="connsiteY7" fmla="*/ 12406 h 12421"/>
              <a:gd name="connsiteX8" fmla="*/ 2500 w 12607"/>
              <a:gd name="connsiteY8" fmla="*/ 10294 h 12421"/>
              <a:gd name="connsiteX9" fmla="*/ 0 w 12607"/>
              <a:gd name="connsiteY9" fmla="*/ 9294 h 12421"/>
              <a:gd name="connsiteX10" fmla="*/ 0 w 12607"/>
              <a:gd name="connsiteY10" fmla="*/ 314 h 12421"/>
              <a:gd name="connsiteX0" fmla="*/ 617 w 13224"/>
              <a:gd name="connsiteY0" fmla="*/ 314 h 12652"/>
              <a:gd name="connsiteX1" fmla="*/ 3117 w 13224"/>
              <a:gd name="connsiteY1" fmla="*/ 2294 h 12652"/>
              <a:gd name="connsiteX2" fmla="*/ 5617 w 13224"/>
              <a:gd name="connsiteY2" fmla="*/ 1294 h 12652"/>
              <a:gd name="connsiteX3" fmla="*/ 8117 w 13224"/>
              <a:gd name="connsiteY3" fmla="*/ 294 h 12652"/>
              <a:gd name="connsiteX4" fmla="*/ 13224 w 13224"/>
              <a:gd name="connsiteY4" fmla="*/ 283 h 12652"/>
              <a:gd name="connsiteX5" fmla="*/ 7148 w 13224"/>
              <a:gd name="connsiteY5" fmla="*/ 8905 h 12652"/>
              <a:gd name="connsiteX6" fmla="*/ 4331 w 13224"/>
              <a:gd name="connsiteY6" fmla="*/ 8937 h 12652"/>
              <a:gd name="connsiteX7" fmla="*/ 4336 w 13224"/>
              <a:gd name="connsiteY7" fmla="*/ 12406 h 12652"/>
              <a:gd name="connsiteX8" fmla="*/ 612 w 13224"/>
              <a:gd name="connsiteY8" fmla="*/ 12374 h 12652"/>
              <a:gd name="connsiteX9" fmla="*/ 617 w 13224"/>
              <a:gd name="connsiteY9" fmla="*/ 9294 h 12652"/>
              <a:gd name="connsiteX10" fmla="*/ 617 w 13224"/>
              <a:gd name="connsiteY10" fmla="*/ 314 h 12652"/>
              <a:gd name="connsiteX0" fmla="*/ 617 w 13224"/>
              <a:gd name="connsiteY0" fmla="*/ 314 h 12632"/>
              <a:gd name="connsiteX1" fmla="*/ 3117 w 13224"/>
              <a:gd name="connsiteY1" fmla="*/ 2294 h 12632"/>
              <a:gd name="connsiteX2" fmla="*/ 5617 w 13224"/>
              <a:gd name="connsiteY2" fmla="*/ 1294 h 12632"/>
              <a:gd name="connsiteX3" fmla="*/ 8117 w 13224"/>
              <a:gd name="connsiteY3" fmla="*/ 294 h 12632"/>
              <a:gd name="connsiteX4" fmla="*/ 13224 w 13224"/>
              <a:gd name="connsiteY4" fmla="*/ 283 h 12632"/>
              <a:gd name="connsiteX5" fmla="*/ 7148 w 13224"/>
              <a:gd name="connsiteY5" fmla="*/ 8905 h 12632"/>
              <a:gd name="connsiteX6" fmla="*/ 4461 w 13224"/>
              <a:gd name="connsiteY6" fmla="*/ 9208 h 12632"/>
              <a:gd name="connsiteX7" fmla="*/ 4336 w 13224"/>
              <a:gd name="connsiteY7" fmla="*/ 12406 h 12632"/>
              <a:gd name="connsiteX8" fmla="*/ 612 w 13224"/>
              <a:gd name="connsiteY8" fmla="*/ 12374 h 12632"/>
              <a:gd name="connsiteX9" fmla="*/ 617 w 13224"/>
              <a:gd name="connsiteY9" fmla="*/ 9294 h 12632"/>
              <a:gd name="connsiteX10" fmla="*/ 617 w 13224"/>
              <a:gd name="connsiteY10" fmla="*/ 314 h 1263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36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612"/>
              <a:gd name="connsiteX1" fmla="*/ 3117 w 13224"/>
              <a:gd name="connsiteY1" fmla="*/ 2294 h 12612"/>
              <a:gd name="connsiteX2" fmla="*/ 5617 w 13224"/>
              <a:gd name="connsiteY2" fmla="*/ 1294 h 12612"/>
              <a:gd name="connsiteX3" fmla="*/ 8117 w 13224"/>
              <a:gd name="connsiteY3" fmla="*/ 294 h 12612"/>
              <a:gd name="connsiteX4" fmla="*/ 13224 w 13224"/>
              <a:gd name="connsiteY4" fmla="*/ 283 h 12612"/>
              <a:gd name="connsiteX5" fmla="*/ 7148 w 13224"/>
              <a:gd name="connsiteY5" fmla="*/ 8905 h 12612"/>
              <a:gd name="connsiteX6" fmla="*/ 4691 w 13224"/>
              <a:gd name="connsiteY6" fmla="*/ 9479 h 12612"/>
              <a:gd name="connsiteX7" fmla="*/ 4350 w 13224"/>
              <a:gd name="connsiteY7" fmla="*/ 12406 h 12612"/>
              <a:gd name="connsiteX8" fmla="*/ 612 w 13224"/>
              <a:gd name="connsiteY8" fmla="*/ 12374 h 12612"/>
              <a:gd name="connsiteX9" fmla="*/ 617 w 13224"/>
              <a:gd name="connsiteY9" fmla="*/ 9294 h 12612"/>
              <a:gd name="connsiteX10" fmla="*/ 617 w 13224"/>
              <a:gd name="connsiteY10" fmla="*/ 314 h 12612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617 w 13224"/>
              <a:gd name="connsiteY0" fmla="*/ 314 h 12418"/>
              <a:gd name="connsiteX1" fmla="*/ 3117 w 13224"/>
              <a:gd name="connsiteY1" fmla="*/ 2294 h 12418"/>
              <a:gd name="connsiteX2" fmla="*/ 5617 w 13224"/>
              <a:gd name="connsiteY2" fmla="*/ 1294 h 12418"/>
              <a:gd name="connsiteX3" fmla="*/ 8117 w 13224"/>
              <a:gd name="connsiteY3" fmla="*/ 294 h 12418"/>
              <a:gd name="connsiteX4" fmla="*/ 13224 w 13224"/>
              <a:gd name="connsiteY4" fmla="*/ 283 h 12418"/>
              <a:gd name="connsiteX5" fmla="*/ 7148 w 13224"/>
              <a:gd name="connsiteY5" fmla="*/ 8905 h 12418"/>
              <a:gd name="connsiteX6" fmla="*/ 4691 w 13224"/>
              <a:gd name="connsiteY6" fmla="*/ 9479 h 12418"/>
              <a:gd name="connsiteX7" fmla="*/ 4350 w 13224"/>
              <a:gd name="connsiteY7" fmla="*/ 12406 h 12418"/>
              <a:gd name="connsiteX8" fmla="*/ 612 w 13224"/>
              <a:gd name="connsiteY8" fmla="*/ 12374 h 12418"/>
              <a:gd name="connsiteX9" fmla="*/ 617 w 13224"/>
              <a:gd name="connsiteY9" fmla="*/ 9294 h 12418"/>
              <a:gd name="connsiteX10" fmla="*/ 617 w 13224"/>
              <a:gd name="connsiteY10" fmla="*/ 314 h 12418"/>
              <a:gd name="connsiteX0" fmla="*/ 565 w 13172"/>
              <a:gd name="connsiteY0" fmla="*/ 314 h 12653"/>
              <a:gd name="connsiteX1" fmla="*/ 3065 w 13172"/>
              <a:gd name="connsiteY1" fmla="*/ 2294 h 12653"/>
              <a:gd name="connsiteX2" fmla="*/ 5565 w 13172"/>
              <a:gd name="connsiteY2" fmla="*/ 1294 h 12653"/>
              <a:gd name="connsiteX3" fmla="*/ 8065 w 13172"/>
              <a:gd name="connsiteY3" fmla="*/ 294 h 12653"/>
              <a:gd name="connsiteX4" fmla="*/ 13172 w 13172"/>
              <a:gd name="connsiteY4" fmla="*/ 283 h 12653"/>
              <a:gd name="connsiteX5" fmla="*/ 7096 w 13172"/>
              <a:gd name="connsiteY5" fmla="*/ 8905 h 12653"/>
              <a:gd name="connsiteX6" fmla="*/ 4639 w 13172"/>
              <a:gd name="connsiteY6" fmla="*/ 9479 h 12653"/>
              <a:gd name="connsiteX7" fmla="*/ 4298 w 13172"/>
              <a:gd name="connsiteY7" fmla="*/ 12406 h 12653"/>
              <a:gd name="connsiteX8" fmla="*/ 632 w 13172"/>
              <a:gd name="connsiteY8" fmla="*/ 12492 h 12653"/>
              <a:gd name="connsiteX9" fmla="*/ 565 w 13172"/>
              <a:gd name="connsiteY9" fmla="*/ 9294 h 12653"/>
              <a:gd name="connsiteX10" fmla="*/ 565 w 13172"/>
              <a:gd name="connsiteY10" fmla="*/ 314 h 12653"/>
              <a:gd name="connsiteX0" fmla="*/ 565 w 13172"/>
              <a:gd name="connsiteY0" fmla="*/ 314 h 12617"/>
              <a:gd name="connsiteX1" fmla="*/ 3065 w 13172"/>
              <a:gd name="connsiteY1" fmla="*/ 2294 h 12617"/>
              <a:gd name="connsiteX2" fmla="*/ 5565 w 13172"/>
              <a:gd name="connsiteY2" fmla="*/ 1294 h 12617"/>
              <a:gd name="connsiteX3" fmla="*/ 8065 w 13172"/>
              <a:gd name="connsiteY3" fmla="*/ 294 h 12617"/>
              <a:gd name="connsiteX4" fmla="*/ 13172 w 13172"/>
              <a:gd name="connsiteY4" fmla="*/ 283 h 12617"/>
              <a:gd name="connsiteX5" fmla="*/ 7096 w 13172"/>
              <a:gd name="connsiteY5" fmla="*/ 8905 h 12617"/>
              <a:gd name="connsiteX6" fmla="*/ 4639 w 13172"/>
              <a:gd name="connsiteY6" fmla="*/ 9479 h 12617"/>
              <a:gd name="connsiteX7" fmla="*/ 4298 w 13172"/>
              <a:gd name="connsiteY7" fmla="*/ 12406 h 12617"/>
              <a:gd name="connsiteX8" fmla="*/ 632 w 13172"/>
              <a:gd name="connsiteY8" fmla="*/ 12492 h 12617"/>
              <a:gd name="connsiteX9" fmla="*/ 565 w 13172"/>
              <a:gd name="connsiteY9" fmla="*/ 9294 h 12617"/>
              <a:gd name="connsiteX10" fmla="*/ 565 w 13172"/>
              <a:gd name="connsiteY10" fmla="*/ 314 h 12617"/>
              <a:gd name="connsiteX0" fmla="*/ 565 w 13172"/>
              <a:gd name="connsiteY0" fmla="*/ 314 h 12492"/>
              <a:gd name="connsiteX1" fmla="*/ 3065 w 13172"/>
              <a:gd name="connsiteY1" fmla="*/ 2294 h 12492"/>
              <a:gd name="connsiteX2" fmla="*/ 5565 w 13172"/>
              <a:gd name="connsiteY2" fmla="*/ 1294 h 12492"/>
              <a:gd name="connsiteX3" fmla="*/ 8065 w 13172"/>
              <a:gd name="connsiteY3" fmla="*/ 294 h 12492"/>
              <a:gd name="connsiteX4" fmla="*/ 13172 w 13172"/>
              <a:gd name="connsiteY4" fmla="*/ 283 h 12492"/>
              <a:gd name="connsiteX5" fmla="*/ 7096 w 13172"/>
              <a:gd name="connsiteY5" fmla="*/ 8905 h 12492"/>
              <a:gd name="connsiteX6" fmla="*/ 4639 w 13172"/>
              <a:gd name="connsiteY6" fmla="*/ 9479 h 12492"/>
              <a:gd name="connsiteX7" fmla="*/ 4298 w 13172"/>
              <a:gd name="connsiteY7" fmla="*/ 12406 h 12492"/>
              <a:gd name="connsiteX8" fmla="*/ 632 w 13172"/>
              <a:gd name="connsiteY8" fmla="*/ 12492 h 12492"/>
              <a:gd name="connsiteX9" fmla="*/ 565 w 13172"/>
              <a:gd name="connsiteY9" fmla="*/ 9294 h 12492"/>
              <a:gd name="connsiteX10" fmla="*/ 565 w 13172"/>
              <a:gd name="connsiteY10" fmla="*/ 314 h 12492"/>
              <a:gd name="connsiteX0" fmla="*/ 565 w 13172"/>
              <a:gd name="connsiteY0" fmla="*/ 314 h 12531"/>
              <a:gd name="connsiteX1" fmla="*/ 3065 w 13172"/>
              <a:gd name="connsiteY1" fmla="*/ 2294 h 12531"/>
              <a:gd name="connsiteX2" fmla="*/ 5565 w 13172"/>
              <a:gd name="connsiteY2" fmla="*/ 1294 h 12531"/>
              <a:gd name="connsiteX3" fmla="*/ 8065 w 13172"/>
              <a:gd name="connsiteY3" fmla="*/ 294 h 12531"/>
              <a:gd name="connsiteX4" fmla="*/ 13172 w 13172"/>
              <a:gd name="connsiteY4" fmla="*/ 283 h 12531"/>
              <a:gd name="connsiteX5" fmla="*/ 7096 w 13172"/>
              <a:gd name="connsiteY5" fmla="*/ 8905 h 12531"/>
              <a:gd name="connsiteX6" fmla="*/ 4639 w 13172"/>
              <a:gd name="connsiteY6" fmla="*/ 9479 h 12531"/>
              <a:gd name="connsiteX7" fmla="*/ 4226 w 13172"/>
              <a:gd name="connsiteY7" fmla="*/ 12474 h 12531"/>
              <a:gd name="connsiteX8" fmla="*/ 632 w 13172"/>
              <a:gd name="connsiteY8" fmla="*/ 12492 h 12531"/>
              <a:gd name="connsiteX9" fmla="*/ 565 w 13172"/>
              <a:gd name="connsiteY9" fmla="*/ 9294 h 12531"/>
              <a:gd name="connsiteX10" fmla="*/ 565 w 13172"/>
              <a:gd name="connsiteY10" fmla="*/ 314 h 12531"/>
              <a:gd name="connsiteX0" fmla="*/ 50 w 12657"/>
              <a:gd name="connsiteY0" fmla="*/ 314 h 12531"/>
              <a:gd name="connsiteX1" fmla="*/ 2550 w 12657"/>
              <a:gd name="connsiteY1" fmla="*/ 2294 h 12531"/>
              <a:gd name="connsiteX2" fmla="*/ 5050 w 12657"/>
              <a:gd name="connsiteY2" fmla="*/ 1294 h 12531"/>
              <a:gd name="connsiteX3" fmla="*/ 7550 w 12657"/>
              <a:gd name="connsiteY3" fmla="*/ 294 h 12531"/>
              <a:gd name="connsiteX4" fmla="*/ 12657 w 12657"/>
              <a:gd name="connsiteY4" fmla="*/ 283 h 12531"/>
              <a:gd name="connsiteX5" fmla="*/ 6581 w 12657"/>
              <a:gd name="connsiteY5" fmla="*/ 8905 h 12531"/>
              <a:gd name="connsiteX6" fmla="*/ 4124 w 12657"/>
              <a:gd name="connsiteY6" fmla="*/ 9479 h 12531"/>
              <a:gd name="connsiteX7" fmla="*/ 3711 w 12657"/>
              <a:gd name="connsiteY7" fmla="*/ 12474 h 12531"/>
              <a:gd name="connsiteX8" fmla="*/ 117 w 12657"/>
              <a:gd name="connsiteY8" fmla="*/ 12492 h 12531"/>
              <a:gd name="connsiteX9" fmla="*/ 50 w 12657"/>
              <a:gd name="connsiteY9" fmla="*/ 9294 h 12531"/>
              <a:gd name="connsiteX10" fmla="*/ 50 w 12657"/>
              <a:gd name="connsiteY10" fmla="*/ 314 h 12531"/>
              <a:gd name="connsiteX0" fmla="*/ 50 w 12657"/>
              <a:gd name="connsiteY0" fmla="*/ 314 h 12555"/>
              <a:gd name="connsiteX1" fmla="*/ 2550 w 12657"/>
              <a:gd name="connsiteY1" fmla="*/ 2294 h 12555"/>
              <a:gd name="connsiteX2" fmla="*/ 5050 w 12657"/>
              <a:gd name="connsiteY2" fmla="*/ 1294 h 12555"/>
              <a:gd name="connsiteX3" fmla="*/ 7550 w 12657"/>
              <a:gd name="connsiteY3" fmla="*/ 294 h 12555"/>
              <a:gd name="connsiteX4" fmla="*/ 12657 w 12657"/>
              <a:gd name="connsiteY4" fmla="*/ 283 h 12555"/>
              <a:gd name="connsiteX5" fmla="*/ 6581 w 12657"/>
              <a:gd name="connsiteY5" fmla="*/ 8905 h 12555"/>
              <a:gd name="connsiteX6" fmla="*/ 4124 w 12657"/>
              <a:gd name="connsiteY6" fmla="*/ 9479 h 12555"/>
              <a:gd name="connsiteX7" fmla="*/ 3711 w 12657"/>
              <a:gd name="connsiteY7" fmla="*/ 12474 h 12555"/>
              <a:gd name="connsiteX8" fmla="*/ 117 w 12657"/>
              <a:gd name="connsiteY8" fmla="*/ 12492 h 12555"/>
              <a:gd name="connsiteX9" fmla="*/ 50 w 12657"/>
              <a:gd name="connsiteY9" fmla="*/ 9294 h 12555"/>
              <a:gd name="connsiteX10" fmla="*/ 50 w 1265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0 w 12607"/>
              <a:gd name="connsiteY0" fmla="*/ 314 h 12555"/>
              <a:gd name="connsiteX1" fmla="*/ 2500 w 12607"/>
              <a:gd name="connsiteY1" fmla="*/ 2294 h 12555"/>
              <a:gd name="connsiteX2" fmla="*/ 5000 w 12607"/>
              <a:gd name="connsiteY2" fmla="*/ 1294 h 12555"/>
              <a:gd name="connsiteX3" fmla="*/ 7500 w 12607"/>
              <a:gd name="connsiteY3" fmla="*/ 294 h 12555"/>
              <a:gd name="connsiteX4" fmla="*/ 12607 w 12607"/>
              <a:gd name="connsiteY4" fmla="*/ 283 h 12555"/>
              <a:gd name="connsiteX5" fmla="*/ 6531 w 12607"/>
              <a:gd name="connsiteY5" fmla="*/ 8905 h 12555"/>
              <a:gd name="connsiteX6" fmla="*/ 4074 w 12607"/>
              <a:gd name="connsiteY6" fmla="*/ 9479 h 12555"/>
              <a:gd name="connsiteX7" fmla="*/ 3661 w 12607"/>
              <a:gd name="connsiteY7" fmla="*/ 12474 h 12555"/>
              <a:gd name="connsiteX8" fmla="*/ 67 w 12607"/>
              <a:gd name="connsiteY8" fmla="*/ 12492 h 12555"/>
              <a:gd name="connsiteX9" fmla="*/ 0 w 12607"/>
              <a:gd name="connsiteY9" fmla="*/ 9294 h 12555"/>
              <a:gd name="connsiteX10" fmla="*/ 0 w 12607"/>
              <a:gd name="connsiteY10" fmla="*/ 314 h 12555"/>
              <a:gd name="connsiteX0" fmla="*/ 16 w 12623"/>
              <a:gd name="connsiteY0" fmla="*/ 314 h 12716"/>
              <a:gd name="connsiteX1" fmla="*/ 2516 w 12623"/>
              <a:gd name="connsiteY1" fmla="*/ 2294 h 12716"/>
              <a:gd name="connsiteX2" fmla="*/ 5016 w 12623"/>
              <a:gd name="connsiteY2" fmla="*/ 1294 h 12716"/>
              <a:gd name="connsiteX3" fmla="*/ 7516 w 12623"/>
              <a:gd name="connsiteY3" fmla="*/ 294 h 12716"/>
              <a:gd name="connsiteX4" fmla="*/ 12623 w 12623"/>
              <a:gd name="connsiteY4" fmla="*/ 283 h 12716"/>
              <a:gd name="connsiteX5" fmla="*/ 6547 w 12623"/>
              <a:gd name="connsiteY5" fmla="*/ 8905 h 12716"/>
              <a:gd name="connsiteX6" fmla="*/ 4090 w 12623"/>
              <a:gd name="connsiteY6" fmla="*/ 9479 h 12716"/>
              <a:gd name="connsiteX7" fmla="*/ 3677 w 12623"/>
              <a:gd name="connsiteY7" fmla="*/ 12474 h 12716"/>
              <a:gd name="connsiteX8" fmla="*/ 11 w 12623"/>
              <a:gd name="connsiteY8" fmla="*/ 12543 h 12716"/>
              <a:gd name="connsiteX9" fmla="*/ 16 w 12623"/>
              <a:gd name="connsiteY9" fmla="*/ 9294 h 12716"/>
              <a:gd name="connsiteX10" fmla="*/ 16 w 12623"/>
              <a:gd name="connsiteY10" fmla="*/ 314 h 12716"/>
              <a:gd name="connsiteX0" fmla="*/ 24 w 12631"/>
              <a:gd name="connsiteY0" fmla="*/ 314 h 12712"/>
              <a:gd name="connsiteX1" fmla="*/ 2524 w 12631"/>
              <a:gd name="connsiteY1" fmla="*/ 2294 h 12712"/>
              <a:gd name="connsiteX2" fmla="*/ 5024 w 12631"/>
              <a:gd name="connsiteY2" fmla="*/ 1294 h 12712"/>
              <a:gd name="connsiteX3" fmla="*/ 7524 w 12631"/>
              <a:gd name="connsiteY3" fmla="*/ 294 h 12712"/>
              <a:gd name="connsiteX4" fmla="*/ 12631 w 12631"/>
              <a:gd name="connsiteY4" fmla="*/ 283 h 12712"/>
              <a:gd name="connsiteX5" fmla="*/ 6555 w 12631"/>
              <a:gd name="connsiteY5" fmla="*/ 8905 h 12712"/>
              <a:gd name="connsiteX6" fmla="*/ 4098 w 12631"/>
              <a:gd name="connsiteY6" fmla="*/ 9479 h 12712"/>
              <a:gd name="connsiteX7" fmla="*/ 3685 w 12631"/>
              <a:gd name="connsiteY7" fmla="*/ 12474 h 12712"/>
              <a:gd name="connsiteX8" fmla="*/ 19 w 12631"/>
              <a:gd name="connsiteY8" fmla="*/ 12543 h 12712"/>
              <a:gd name="connsiteX9" fmla="*/ 24 w 12631"/>
              <a:gd name="connsiteY9" fmla="*/ 9294 h 12712"/>
              <a:gd name="connsiteX10" fmla="*/ 24 w 12631"/>
              <a:gd name="connsiteY10" fmla="*/ 314 h 12712"/>
              <a:gd name="connsiteX0" fmla="*/ 24 w 12631"/>
              <a:gd name="connsiteY0" fmla="*/ 314 h 12543"/>
              <a:gd name="connsiteX1" fmla="*/ 2524 w 12631"/>
              <a:gd name="connsiteY1" fmla="*/ 2294 h 12543"/>
              <a:gd name="connsiteX2" fmla="*/ 5024 w 12631"/>
              <a:gd name="connsiteY2" fmla="*/ 1294 h 12543"/>
              <a:gd name="connsiteX3" fmla="*/ 7524 w 12631"/>
              <a:gd name="connsiteY3" fmla="*/ 294 h 12543"/>
              <a:gd name="connsiteX4" fmla="*/ 12631 w 12631"/>
              <a:gd name="connsiteY4" fmla="*/ 283 h 12543"/>
              <a:gd name="connsiteX5" fmla="*/ 6555 w 12631"/>
              <a:gd name="connsiteY5" fmla="*/ 8905 h 12543"/>
              <a:gd name="connsiteX6" fmla="*/ 4098 w 12631"/>
              <a:gd name="connsiteY6" fmla="*/ 9479 h 12543"/>
              <a:gd name="connsiteX7" fmla="*/ 3685 w 12631"/>
              <a:gd name="connsiteY7" fmla="*/ 12474 h 12543"/>
              <a:gd name="connsiteX8" fmla="*/ 19 w 12631"/>
              <a:gd name="connsiteY8" fmla="*/ 12543 h 12543"/>
              <a:gd name="connsiteX9" fmla="*/ 24 w 12631"/>
              <a:gd name="connsiteY9" fmla="*/ 9294 h 12543"/>
              <a:gd name="connsiteX10" fmla="*/ 24 w 12631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523 w 12630"/>
              <a:gd name="connsiteY1" fmla="*/ 2294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314 h 12543"/>
              <a:gd name="connsiteX1" fmla="*/ 2753 w 12630"/>
              <a:gd name="connsiteY1" fmla="*/ 282 h 12543"/>
              <a:gd name="connsiteX2" fmla="*/ 5023 w 12630"/>
              <a:gd name="connsiteY2" fmla="*/ 1294 h 12543"/>
              <a:gd name="connsiteX3" fmla="*/ 7523 w 12630"/>
              <a:gd name="connsiteY3" fmla="*/ 294 h 12543"/>
              <a:gd name="connsiteX4" fmla="*/ 12630 w 12630"/>
              <a:gd name="connsiteY4" fmla="*/ 283 h 12543"/>
              <a:gd name="connsiteX5" fmla="*/ 6554 w 12630"/>
              <a:gd name="connsiteY5" fmla="*/ 8905 h 12543"/>
              <a:gd name="connsiteX6" fmla="*/ 4097 w 12630"/>
              <a:gd name="connsiteY6" fmla="*/ 9479 h 12543"/>
              <a:gd name="connsiteX7" fmla="*/ 3684 w 12630"/>
              <a:gd name="connsiteY7" fmla="*/ 12474 h 12543"/>
              <a:gd name="connsiteX8" fmla="*/ 18 w 12630"/>
              <a:gd name="connsiteY8" fmla="*/ 12543 h 12543"/>
              <a:gd name="connsiteX9" fmla="*/ 23 w 12630"/>
              <a:gd name="connsiteY9" fmla="*/ 9294 h 12543"/>
              <a:gd name="connsiteX10" fmla="*/ 23 w 12630"/>
              <a:gd name="connsiteY10" fmla="*/ 314 h 1254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4 h 12503"/>
              <a:gd name="connsiteX1" fmla="*/ 2753 w 12630"/>
              <a:gd name="connsiteY1" fmla="*/ 242 h 12503"/>
              <a:gd name="connsiteX2" fmla="*/ 5109 w 12630"/>
              <a:gd name="connsiteY2" fmla="*/ 256 h 12503"/>
              <a:gd name="connsiteX3" fmla="*/ 7523 w 12630"/>
              <a:gd name="connsiteY3" fmla="*/ 254 h 12503"/>
              <a:gd name="connsiteX4" fmla="*/ 12630 w 12630"/>
              <a:gd name="connsiteY4" fmla="*/ 243 h 12503"/>
              <a:gd name="connsiteX5" fmla="*/ 6554 w 12630"/>
              <a:gd name="connsiteY5" fmla="*/ 8865 h 12503"/>
              <a:gd name="connsiteX6" fmla="*/ 4097 w 12630"/>
              <a:gd name="connsiteY6" fmla="*/ 9439 h 12503"/>
              <a:gd name="connsiteX7" fmla="*/ 3684 w 12630"/>
              <a:gd name="connsiteY7" fmla="*/ 12434 h 12503"/>
              <a:gd name="connsiteX8" fmla="*/ 18 w 12630"/>
              <a:gd name="connsiteY8" fmla="*/ 12503 h 12503"/>
              <a:gd name="connsiteX9" fmla="*/ 23 w 12630"/>
              <a:gd name="connsiteY9" fmla="*/ 9254 h 12503"/>
              <a:gd name="connsiteX10" fmla="*/ 23 w 12630"/>
              <a:gd name="connsiteY10" fmla="*/ 274 h 12503"/>
              <a:gd name="connsiteX0" fmla="*/ 23 w 12630"/>
              <a:gd name="connsiteY0" fmla="*/ 271 h 12500"/>
              <a:gd name="connsiteX1" fmla="*/ 2753 w 12630"/>
              <a:gd name="connsiteY1" fmla="*/ 239 h 12500"/>
              <a:gd name="connsiteX2" fmla="*/ 5109 w 12630"/>
              <a:gd name="connsiteY2" fmla="*/ 253 h 12500"/>
              <a:gd name="connsiteX3" fmla="*/ 7523 w 12630"/>
              <a:gd name="connsiteY3" fmla="*/ 251 h 12500"/>
              <a:gd name="connsiteX4" fmla="*/ 12630 w 12630"/>
              <a:gd name="connsiteY4" fmla="*/ 240 h 12500"/>
              <a:gd name="connsiteX5" fmla="*/ 6554 w 12630"/>
              <a:gd name="connsiteY5" fmla="*/ 8862 h 12500"/>
              <a:gd name="connsiteX6" fmla="*/ 4097 w 12630"/>
              <a:gd name="connsiteY6" fmla="*/ 9436 h 12500"/>
              <a:gd name="connsiteX7" fmla="*/ 3684 w 12630"/>
              <a:gd name="connsiteY7" fmla="*/ 12431 h 12500"/>
              <a:gd name="connsiteX8" fmla="*/ 18 w 12630"/>
              <a:gd name="connsiteY8" fmla="*/ 12500 h 12500"/>
              <a:gd name="connsiteX9" fmla="*/ 23 w 12630"/>
              <a:gd name="connsiteY9" fmla="*/ 9251 h 12500"/>
              <a:gd name="connsiteX10" fmla="*/ 23 w 12630"/>
              <a:gd name="connsiteY10" fmla="*/ 271 h 12500"/>
              <a:gd name="connsiteX0" fmla="*/ 23 w 12630"/>
              <a:gd name="connsiteY0" fmla="*/ 32 h 12261"/>
              <a:gd name="connsiteX1" fmla="*/ 2753 w 12630"/>
              <a:gd name="connsiteY1" fmla="*/ 0 h 12261"/>
              <a:gd name="connsiteX2" fmla="*/ 5109 w 12630"/>
              <a:gd name="connsiteY2" fmla="*/ 14 h 12261"/>
              <a:gd name="connsiteX3" fmla="*/ 7523 w 12630"/>
              <a:gd name="connsiteY3" fmla="*/ 12 h 12261"/>
              <a:gd name="connsiteX4" fmla="*/ 12630 w 12630"/>
              <a:gd name="connsiteY4" fmla="*/ 1 h 12261"/>
              <a:gd name="connsiteX5" fmla="*/ 6554 w 12630"/>
              <a:gd name="connsiteY5" fmla="*/ 8623 h 12261"/>
              <a:gd name="connsiteX6" fmla="*/ 4097 w 12630"/>
              <a:gd name="connsiteY6" fmla="*/ 9197 h 12261"/>
              <a:gd name="connsiteX7" fmla="*/ 3684 w 12630"/>
              <a:gd name="connsiteY7" fmla="*/ 12192 h 12261"/>
              <a:gd name="connsiteX8" fmla="*/ 18 w 12630"/>
              <a:gd name="connsiteY8" fmla="*/ 12261 h 12261"/>
              <a:gd name="connsiteX9" fmla="*/ 23 w 12630"/>
              <a:gd name="connsiteY9" fmla="*/ 9012 h 12261"/>
              <a:gd name="connsiteX10" fmla="*/ 23 w 12630"/>
              <a:gd name="connsiteY10" fmla="*/ 32 h 12261"/>
              <a:gd name="connsiteX0" fmla="*/ 0 w 17765"/>
              <a:gd name="connsiteY0" fmla="*/ 0 h 12267"/>
              <a:gd name="connsiteX1" fmla="*/ 7888 w 17765"/>
              <a:gd name="connsiteY1" fmla="*/ 6 h 12267"/>
              <a:gd name="connsiteX2" fmla="*/ 10244 w 17765"/>
              <a:gd name="connsiteY2" fmla="*/ 20 h 12267"/>
              <a:gd name="connsiteX3" fmla="*/ 12658 w 17765"/>
              <a:gd name="connsiteY3" fmla="*/ 18 h 12267"/>
              <a:gd name="connsiteX4" fmla="*/ 17765 w 17765"/>
              <a:gd name="connsiteY4" fmla="*/ 7 h 12267"/>
              <a:gd name="connsiteX5" fmla="*/ 11689 w 17765"/>
              <a:gd name="connsiteY5" fmla="*/ 8629 h 12267"/>
              <a:gd name="connsiteX6" fmla="*/ 9232 w 17765"/>
              <a:gd name="connsiteY6" fmla="*/ 9203 h 12267"/>
              <a:gd name="connsiteX7" fmla="*/ 8819 w 17765"/>
              <a:gd name="connsiteY7" fmla="*/ 12198 h 12267"/>
              <a:gd name="connsiteX8" fmla="*/ 5153 w 17765"/>
              <a:gd name="connsiteY8" fmla="*/ 12267 h 12267"/>
              <a:gd name="connsiteX9" fmla="*/ 5158 w 17765"/>
              <a:gd name="connsiteY9" fmla="*/ 9018 h 12267"/>
              <a:gd name="connsiteX10" fmla="*/ 0 w 17765"/>
              <a:gd name="connsiteY10" fmla="*/ 0 h 12267"/>
              <a:gd name="connsiteX0" fmla="*/ 65 w 17830"/>
              <a:gd name="connsiteY0" fmla="*/ 0 h 12267"/>
              <a:gd name="connsiteX1" fmla="*/ 7953 w 17830"/>
              <a:gd name="connsiteY1" fmla="*/ 6 h 12267"/>
              <a:gd name="connsiteX2" fmla="*/ 10309 w 17830"/>
              <a:gd name="connsiteY2" fmla="*/ 20 h 12267"/>
              <a:gd name="connsiteX3" fmla="*/ 12723 w 17830"/>
              <a:gd name="connsiteY3" fmla="*/ 18 h 12267"/>
              <a:gd name="connsiteX4" fmla="*/ 17830 w 17830"/>
              <a:gd name="connsiteY4" fmla="*/ 7 h 12267"/>
              <a:gd name="connsiteX5" fmla="*/ 11754 w 17830"/>
              <a:gd name="connsiteY5" fmla="*/ 8629 h 12267"/>
              <a:gd name="connsiteX6" fmla="*/ 9297 w 17830"/>
              <a:gd name="connsiteY6" fmla="*/ 9203 h 12267"/>
              <a:gd name="connsiteX7" fmla="*/ 8884 w 17830"/>
              <a:gd name="connsiteY7" fmla="*/ 12198 h 12267"/>
              <a:gd name="connsiteX8" fmla="*/ 5218 w 17830"/>
              <a:gd name="connsiteY8" fmla="*/ 12267 h 12267"/>
              <a:gd name="connsiteX9" fmla="*/ 0 w 17830"/>
              <a:gd name="connsiteY9" fmla="*/ 9547 h 12267"/>
              <a:gd name="connsiteX10" fmla="*/ 65 w 17830"/>
              <a:gd name="connsiteY10" fmla="*/ 0 h 12267"/>
              <a:gd name="connsiteX0" fmla="*/ 94 w 17859"/>
              <a:gd name="connsiteY0" fmla="*/ 0 h 12429"/>
              <a:gd name="connsiteX1" fmla="*/ 7982 w 17859"/>
              <a:gd name="connsiteY1" fmla="*/ 6 h 12429"/>
              <a:gd name="connsiteX2" fmla="*/ 10338 w 17859"/>
              <a:gd name="connsiteY2" fmla="*/ 20 h 12429"/>
              <a:gd name="connsiteX3" fmla="*/ 12752 w 17859"/>
              <a:gd name="connsiteY3" fmla="*/ 18 h 12429"/>
              <a:gd name="connsiteX4" fmla="*/ 17859 w 17859"/>
              <a:gd name="connsiteY4" fmla="*/ 7 h 12429"/>
              <a:gd name="connsiteX5" fmla="*/ 11783 w 17859"/>
              <a:gd name="connsiteY5" fmla="*/ 8629 h 12429"/>
              <a:gd name="connsiteX6" fmla="*/ 9326 w 17859"/>
              <a:gd name="connsiteY6" fmla="*/ 9203 h 12429"/>
              <a:gd name="connsiteX7" fmla="*/ 8913 w 17859"/>
              <a:gd name="connsiteY7" fmla="*/ 12198 h 12429"/>
              <a:gd name="connsiteX8" fmla="*/ 8 w 17859"/>
              <a:gd name="connsiteY8" fmla="*/ 12248 h 12429"/>
              <a:gd name="connsiteX9" fmla="*/ 29 w 17859"/>
              <a:gd name="connsiteY9" fmla="*/ 9547 h 12429"/>
              <a:gd name="connsiteX10" fmla="*/ 94 w 17859"/>
              <a:gd name="connsiteY10" fmla="*/ 0 h 12429"/>
              <a:gd name="connsiteX0" fmla="*/ 142 w 17859"/>
              <a:gd name="connsiteY0" fmla="*/ 0 h 12448"/>
              <a:gd name="connsiteX1" fmla="*/ 7982 w 17859"/>
              <a:gd name="connsiteY1" fmla="*/ 25 h 12448"/>
              <a:gd name="connsiteX2" fmla="*/ 10338 w 17859"/>
              <a:gd name="connsiteY2" fmla="*/ 39 h 12448"/>
              <a:gd name="connsiteX3" fmla="*/ 12752 w 17859"/>
              <a:gd name="connsiteY3" fmla="*/ 37 h 12448"/>
              <a:gd name="connsiteX4" fmla="*/ 17859 w 17859"/>
              <a:gd name="connsiteY4" fmla="*/ 26 h 12448"/>
              <a:gd name="connsiteX5" fmla="*/ 11783 w 17859"/>
              <a:gd name="connsiteY5" fmla="*/ 8648 h 12448"/>
              <a:gd name="connsiteX6" fmla="*/ 9326 w 17859"/>
              <a:gd name="connsiteY6" fmla="*/ 9222 h 12448"/>
              <a:gd name="connsiteX7" fmla="*/ 8913 w 17859"/>
              <a:gd name="connsiteY7" fmla="*/ 12217 h 12448"/>
              <a:gd name="connsiteX8" fmla="*/ 8 w 17859"/>
              <a:gd name="connsiteY8" fmla="*/ 12267 h 12448"/>
              <a:gd name="connsiteX9" fmla="*/ 29 w 17859"/>
              <a:gd name="connsiteY9" fmla="*/ 9566 h 12448"/>
              <a:gd name="connsiteX10" fmla="*/ 142 w 17859"/>
              <a:gd name="connsiteY10" fmla="*/ 0 h 12448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55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8 h 12466"/>
              <a:gd name="connsiteX1" fmla="*/ 7982 w 17859"/>
              <a:gd name="connsiteY1" fmla="*/ 43 h 12466"/>
              <a:gd name="connsiteX2" fmla="*/ 10322 w 17859"/>
              <a:gd name="connsiteY2" fmla="*/ 0 h 12466"/>
              <a:gd name="connsiteX3" fmla="*/ 12752 w 17859"/>
              <a:gd name="connsiteY3" fmla="*/ 17 h 12466"/>
              <a:gd name="connsiteX4" fmla="*/ 17859 w 17859"/>
              <a:gd name="connsiteY4" fmla="*/ 44 h 12466"/>
              <a:gd name="connsiteX5" fmla="*/ 11783 w 17859"/>
              <a:gd name="connsiteY5" fmla="*/ 8666 h 12466"/>
              <a:gd name="connsiteX6" fmla="*/ 9326 w 17859"/>
              <a:gd name="connsiteY6" fmla="*/ 9240 h 12466"/>
              <a:gd name="connsiteX7" fmla="*/ 8913 w 17859"/>
              <a:gd name="connsiteY7" fmla="*/ 12235 h 12466"/>
              <a:gd name="connsiteX8" fmla="*/ 8 w 17859"/>
              <a:gd name="connsiteY8" fmla="*/ 12285 h 12466"/>
              <a:gd name="connsiteX9" fmla="*/ 29 w 17859"/>
              <a:gd name="connsiteY9" fmla="*/ 9584 h 12466"/>
              <a:gd name="connsiteX10" fmla="*/ 142 w 17859"/>
              <a:gd name="connsiteY10" fmla="*/ 18 h 12466"/>
              <a:gd name="connsiteX0" fmla="*/ 142 w 17859"/>
              <a:gd name="connsiteY0" fmla="*/ 1 h 12449"/>
              <a:gd name="connsiteX1" fmla="*/ 7982 w 17859"/>
              <a:gd name="connsiteY1" fmla="*/ 26 h 12449"/>
              <a:gd name="connsiteX2" fmla="*/ 12752 w 17859"/>
              <a:gd name="connsiteY2" fmla="*/ 0 h 12449"/>
              <a:gd name="connsiteX3" fmla="*/ 17859 w 17859"/>
              <a:gd name="connsiteY3" fmla="*/ 27 h 12449"/>
              <a:gd name="connsiteX4" fmla="*/ 11783 w 17859"/>
              <a:gd name="connsiteY4" fmla="*/ 8649 h 12449"/>
              <a:gd name="connsiteX5" fmla="*/ 9326 w 17859"/>
              <a:gd name="connsiteY5" fmla="*/ 9223 h 12449"/>
              <a:gd name="connsiteX6" fmla="*/ 8913 w 17859"/>
              <a:gd name="connsiteY6" fmla="*/ 12218 h 12449"/>
              <a:gd name="connsiteX7" fmla="*/ 8 w 17859"/>
              <a:gd name="connsiteY7" fmla="*/ 12268 h 12449"/>
              <a:gd name="connsiteX8" fmla="*/ 29 w 17859"/>
              <a:gd name="connsiteY8" fmla="*/ 9567 h 12449"/>
              <a:gd name="connsiteX9" fmla="*/ 142 w 17859"/>
              <a:gd name="connsiteY9" fmla="*/ 1 h 12449"/>
              <a:gd name="connsiteX0" fmla="*/ 142 w 17859"/>
              <a:gd name="connsiteY0" fmla="*/ 1 h 12449"/>
              <a:gd name="connsiteX1" fmla="*/ 12752 w 17859"/>
              <a:gd name="connsiteY1" fmla="*/ 0 h 12449"/>
              <a:gd name="connsiteX2" fmla="*/ 17859 w 17859"/>
              <a:gd name="connsiteY2" fmla="*/ 27 h 12449"/>
              <a:gd name="connsiteX3" fmla="*/ 11783 w 17859"/>
              <a:gd name="connsiteY3" fmla="*/ 8649 h 12449"/>
              <a:gd name="connsiteX4" fmla="*/ 9326 w 17859"/>
              <a:gd name="connsiteY4" fmla="*/ 9223 h 12449"/>
              <a:gd name="connsiteX5" fmla="*/ 8913 w 17859"/>
              <a:gd name="connsiteY5" fmla="*/ 12218 h 12449"/>
              <a:gd name="connsiteX6" fmla="*/ 8 w 17859"/>
              <a:gd name="connsiteY6" fmla="*/ 12268 h 12449"/>
              <a:gd name="connsiteX7" fmla="*/ 29 w 17859"/>
              <a:gd name="connsiteY7" fmla="*/ 9567 h 12449"/>
              <a:gd name="connsiteX8" fmla="*/ 142 w 17859"/>
              <a:gd name="connsiteY8" fmla="*/ 1 h 12449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42 w 17859"/>
              <a:gd name="connsiteY0" fmla="*/ 0 h 12448"/>
              <a:gd name="connsiteX1" fmla="*/ 17859 w 17859"/>
              <a:gd name="connsiteY1" fmla="*/ 26 h 12448"/>
              <a:gd name="connsiteX2" fmla="*/ 11783 w 17859"/>
              <a:gd name="connsiteY2" fmla="*/ 8648 h 12448"/>
              <a:gd name="connsiteX3" fmla="*/ 9326 w 17859"/>
              <a:gd name="connsiteY3" fmla="*/ 9222 h 12448"/>
              <a:gd name="connsiteX4" fmla="*/ 8913 w 17859"/>
              <a:gd name="connsiteY4" fmla="*/ 12217 h 12448"/>
              <a:gd name="connsiteX5" fmla="*/ 8 w 17859"/>
              <a:gd name="connsiteY5" fmla="*/ 12267 h 12448"/>
              <a:gd name="connsiteX6" fmla="*/ 29 w 17859"/>
              <a:gd name="connsiteY6" fmla="*/ 9566 h 12448"/>
              <a:gd name="connsiteX7" fmla="*/ 142 w 17859"/>
              <a:gd name="connsiteY7" fmla="*/ 0 h 12448"/>
              <a:gd name="connsiteX0" fmla="*/ 1762 w 19479"/>
              <a:gd name="connsiteY0" fmla="*/ 0 h 12448"/>
              <a:gd name="connsiteX1" fmla="*/ 19479 w 19479"/>
              <a:gd name="connsiteY1" fmla="*/ 26 h 12448"/>
              <a:gd name="connsiteX2" fmla="*/ 13403 w 19479"/>
              <a:gd name="connsiteY2" fmla="*/ 8648 h 12448"/>
              <a:gd name="connsiteX3" fmla="*/ 10946 w 19479"/>
              <a:gd name="connsiteY3" fmla="*/ 9222 h 12448"/>
              <a:gd name="connsiteX4" fmla="*/ 10533 w 19479"/>
              <a:gd name="connsiteY4" fmla="*/ 12217 h 12448"/>
              <a:gd name="connsiteX5" fmla="*/ 1628 w 19479"/>
              <a:gd name="connsiteY5" fmla="*/ 12267 h 12448"/>
              <a:gd name="connsiteX6" fmla="*/ 1762 w 19479"/>
              <a:gd name="connsiteY6" fmla="*/ 0 h 12448"/>
              <a:gd name="connsiteX0" fmla="*/ 1670 w 19387"/>
              <a:gd name="connsiteY0" fmla="*/ 0 h 12429"/>
              <a:gd name="connsiteX1" fmla="*/ 19387 w 19387"/>
              <a:gd name="connsiteY1" fmla="*/ 26 h 12429"/>
              <a:gd name="connsiteX2" fmla="*/ 13311 w 19387"/>
              <a:gd name="connsiteY2" fmla="*/ 8648 h 12429"/>
              <a:gd name="connsiteX3" fmla="*/ 10854 w 19387"/>
              <a:gd name="connsiteY3" fmla="*/ 9222 h 12429"/>
              <a:gd name="connsiteX4" fmla="*/ 10441 w 19387"/>
              <a:gd name="connsiteY4" fmla="*/ 12217 h 12429"/>
              <a:gd name="connsiteX5" fmla="*/ 1777 w 19387"/>
              <a:gd name="connsiteY5" fmla="*/ 12210 h 12429"/>
              <a:gd name="connsiteX6" fmla="*/ 1670 w 19387"/>
              <a:gd name="connsiteY6" fmla="*/ 0 h 12429"/>
              <a:gd name="connsiteX0" fmla="*/ 1285 w 19002"/>
              <a:gd name="connsiteY0" fmla="*/ 0 h 12429"/>
              <a:gd name="connsiteX1" fmla="*/ 19002 w 19002"/>
              <a:gd name="connsiteY1" fmla="*/ 26 h 12429"/>
              <a:gd name="connsiteX2" fmla="*/ 12926 w 19002"/>
              <a:gd name="connsiteY2" fmla="*/ 8648 h 12429"/>
              <a:gd name="connsiteX3" fmla="*/ 10469 w 19002"/>
              <a:gd name="connsiteY3" fmla="*/ 9222 h 12429"/>
              <a:gd name="connsiteX4" fmla="*/ 10056 w 19002"/>
              <a:gd name="connsiteY4" fmla="*/ 12217 h 12429"/>
              <a:gd name="connsiteX5" fmla="*/ 1392 w 19002"/>
              <a:gd name="connsiteY5" fmla="*/ 12210 h 12429"/>
              <a:gd name="connsiteX6" fmla="*/ 1285 w 19002"/>
              <a:gd name="connsiteY6" fmla="*/ 0 h 12429"/>
              <a:gd name="connsiteX0" fmla="*/ 1312 w 19029"/>
              <a:gd name="connsiteY0" fmla="*/ 0 h 12429"/>
              <a:gd name="connsiteX1" fmla="*/ 19029 w 19029"/>
              <a:gd name="connsiteY1" fmla="*/ 26 h 12429"/>
              <a:gd name="connsiteX2" fmla="*/ 12953 w 19029"/>
              <a:gd name="connsiteY2" fmla="*/ 8648 h 12429"/>
              <a:gd name="connsiteX3" fmla="*/ 10496 w 19029"/>
              <a:gd name="connsiteY3" fmla="*/ 9222 h 12429"/>
              <a:gd name="connsiteX4" fmla="*/ 10083 w 19029"/>
              <a:gd name="connsiteY4" fmla="*/ 12217 h 12429"/>
              <a:gd name="connsiteX5" fmla="*/ 1307 w 19029"/>
              <a:gd name="connsiteY5" fmla="*/ 12210 h 12429"/>
              <a:gd name="connsiteX6" fmla="*/ 1312 w 19029"/>
              <a:gd name="connsiteY6" fmla="*/ 0 h 12429"/>
              <a:gd name="connsiteX0" fmla="*/ 14 w 17731"/>
              <a:gd name="connsiteY0" fmla="*/ 0 h 12429"/>
              <a:gd name="connsiteX1" fmla="*/ 17731 w 17731"/>
              <a:gd name="connsiteY1" fmla="*/ 26 h 12429"/>
              <a:gd name="connsiteX2" fmla="*/ 11655 w 17731"/>
              <a:gd name="connsiteY2" fmla="*/ 8648 h 12429"/>
              <a:gd name="connsiteX3" fmla="*/ 9198 w 17731"/>
              <a:gd name="connsiteY3" fmla="*/ 9222 h 12429"/>
              <a:gd name="connsiteX4" fmla="*/ 8785 w 17731"/>
              <a:gd name="connsiteY4" fmla="*/ 12217 h 12429"/>
              <a:gd name="connsiteX5" fmla="*/ 9 w 17731"/>
              <a:gd name="connsiteY5" fmla="*/ 12210 h 12429"/>
              <a:gd name="connsiteX6" fmla="*/ 14 w 17731"/>
              <a:gd name="connsiteY6" fmla="*/ 0 h 12429"/>
              <a:gd name="connsiteX0" fmla="*/ 5 w 17722"/>
              <a:gd name="connsiteY0" fmla="*/ 0 h 12433"/>
              <a:gd name="connsiteX1" fmla="*/ 17722 w 17722"/>
              <a:gd name="connsiteY1" fmla="*/ 26 h 12433"/>
              <a:gd name="connsiteX2" fmla="*/ 11646 w 17722"/>
              <a:gd name="connsiteY2" fmla="*/ 8648 h 12433"/>
              <a:gd name="connsiteX3" fmla="*/ 9189 w 17722"/>
              <a:gd name="connsiteY3" fmla="*/ 9222 h 12433"/>
              <a:gd name="connsiteX4" fmla="*/ 8776 w 17722"/>
              <a:gd name="connsiteY4" fmla="*/ 12217 h 12433"/>
              <a:gd name="connsiteX5" fmla="*/ 0 w 17722"/>
              <a:gd name="connsiteY5" fmla="*/ 12210 h 12433"/>
              <a:gd name="connsiteX6" fmla="*/ 5 w 17722"/>
              <a:gd name="connsiteY6" fmla="*/ 0 h 12433"/>
              <a:gd name="connsiteX0" fmla="*/ 5 w 17722"/>
              <a:gd name="connsiteY0" fmla="*/ 0 h 12224"/>
              <a:gd name="connsiteX1" fmla="*/ 17722 w 17722"/>
              <a:gd name="connsiteY1" fmla="*/ 26 h 12224"/>
              <a:gd name="connsiteX2" fmla="*/ 11646 w 17722"/>
              <a:gd name="connsiteY2" fmla="*/ 8648 h 12224"/>
              <a:gd name="connsiteX3" fmla="*/ 9189 w 17722"/>
              <a:gd name="connsiteY3" fmla="*/ 9222 h 12224"/>
              <a:gd name="connsiteX4" fmla="*/ 8776 w 17722"/>
              <a:gd name="connsiteY4" fmla="*/ 12217 h 12224"/>
              <a:gd name="connsiteX5" fmla="*/ 0 w 17722"/>
              <a:gd name="connsiteY5" fmla="*/ 12210 h 12224"/>
              <a:gd name="connsiteX6" fmla="*/ 5 w 17722"/>
              <a:gd name="connsiteY6" fmla="*/ 0 h 12224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240"/>
              <a:gd name="connsiteX1" fmla="*/ 17722 w 17722"/>
              <a:gd name="connsiteY1" fmla="*/ 26 h 12240"/>
              <a:gd name="connsiteX2" fmla="*/ 11646 w 17722"/>
              <a:gd name="connsiteY2" fmla="*/ 8648 h 12240"/>
              <a:gd name="connsiteX3" fmla="*/ 9189 w 17722"/>
              <a:gd name="connsiteY3" fmla="*/ 9222 h 12240"/>
              <a:gd name="connsiteX4" fmla="*/ 8776 w 17722"/>
              <a:gd name="connsiteY4" fmla="*/ 12217 h 12240"/>
              <a:gd name="connsiteX5" fmla="*/ 0 w 17722"/>
              <a:gd name="connsiteY5" fmla="*/ 12210 h 12240"/>
              <a:gd name="connsiteX6" fmla="*/ 5 w 17722"/>
              <a:gd name="connsiteY6" fmla="*/ 0 h 12240"/>
              <a:gd name="connsiteX0" fmla="*/ 5 w 17722"/>
              <a:gd name="connsiteY0" fmla="*/ 0 h 12468"/>
              <a:gd name="connsiteX1" fmla="*/ 17722 w 17722"/>
              <a:gd name="connsiteY1" fmla="*/ 26 h 12468"/>
              <a:gd name="connsiteX2" fmla="*/ 11646 w 17722"/>
              <a:gd name="connsiteY2" fmla="*/ 8648 h 12468"/>
              <a:gd name="connsiteX3" fmla="*/ 9189 w 17722"/>
              <a:gd name="connsiteY3" fmla="*/ 8750 h 12468"/>
              <a:gd name="connsiteX4" fmla="*/ 8776 w 17722"/>
              <a:gd name="connsiteY4" fmla="*/ 12217 h 12468"/>
              <a:gd name="connsiteX5" fmla="*/ 0 w 17722"/>
              <a:gd name="connsiteY5" fmla="*/ 12210 h 12468"/>
              <a:gd name="connsiteX6" fmla="*/ 5 w 17722"/>
              <a:gd name="connsiteY6" fmla="*/ 0 h 12468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476"/>
              <a:gd name="connsiteX1" fmla="*/ 17722 w 17722"/>
              <a:gd name="connsiteY1" fmla="*/ 26 h 12476"/>
              <a:gd name="connsiteX2" fmla="*/ 11646 w 17722"/>
              <a:gd name="connsiteY2" fmla="*/ 8648 h 12476"/>
              <a:gd name="connsiteX3" fmla="*/ 9189 w 17722"/>
              <a:gd name="connsiteY3" fmla="*/ 8750 h 12476"/>
              <a:gd name="connsiteX4" fmla="*/ 8776 w 17722"/>
              <a:gd name="connsiteY4" fmla="*/ 12217 h 12476"/>
              <a:gd name="connsiteX5" fmla="*/ 0 w 17722"/>
              <a:gd name="connsiteY5" fmla="*/ 12210 h 12476"/>
              <a:gd name="connsiteX6" fmla="*/ 5 w 17722"/>
              <a:gd name="connsiteY6" fmla="*/ 0 h 12476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189 w 17722"/>
              <a:gd name="connsiteY3" fmla="*/ 8750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46 w 17722"/>
              <a:gd name="connsiteY2" fmla="*/ 8648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22"/>
              <a:gd name="connsiteY0" fmla="*/ 0 h 12234"/>
              <a:gd name="connsiteX1" fmla="*/ 17722 w 17722"/>
              <a:gd name="connsiteY1" fmla="*/ 26 h 12234"/>
              <a:gd name="connsiteX2" fmla="*/ 11614 w 17722"/>
              <a:gd name="connsiteY2" fmla="*/ 8705 h 12234"/>
              <a:gd name="connsiteX3" fmla="*/ 9382 w 17722"/>
              <a:gd name="connsiteY3" fmla="*/ 8693 h 12234"/>
              <a:gd name="connsiteX4" fmla="*/ 8776 w 17722"/>
              <a:gd name="connsiteY4" fmla="*/ 12217 h 12234"/>
              <a:gd name="connsiteX5" fmla="*/ 0 w 17722"/>
              <a:gd name="connsiteY5" fmla="*/ 12210 h 12234"/>
              <a:gd name="connsiteX6" fmla="*/ 5 w 17722"/>
              <a:gd name="connsiteY6" fmla="*/ 0 h 12234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614 w 17706"/>
              <a:gd name="connsiteY2" fmla="*/ 8717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82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7706"/>
              <a:gd name="connsiteY0" fmla="*/ 12 h 12246"/>
              <a:gd name="connsiteX1" fmla="*/ 17706 w 17706"/>
              <a:gd name="connsiteY1" fmla="*/ 0 h 12246"/>
              <a:gd name="connsiteX2" fmla="*/ 11556 w 17706"/>
              <a:gd name="connsiteY2" fmla="*/ 8818 h 12246"/>
              <a:gd name="connsiteX3" fmla="*/ 9343 w 17706"/>
              <a:gd name="connsiteY3" fmla="*/ 8705 h 12246"/>
              <a:gd name="connsiteX4" fmla="*/ 8776 w 17706"/>
              <a:gd name="connsiteY4" fmla="*/ 12229 h 12246"/>
              <a:gd name="connsiteX5" fmla="*/ 0 w 17706"/>
              <a:gd name="connsiteY5" fmla="*/ 12222 h 12246"/>
              <a:gd name="connsiteX6" fmla="*/ 5 w 17706"/>
              <a:gd name="connsiteY6" fmla="*/ 12 h 12246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1556 w 18483"/>
              <a:gd name="connsiteY2" fmla="*/ 8806 h 12234"/>
              <a:gd name="connsiteX3" fmla="*/ 9343 w 18483"/>
              <a:gd name="connsiteY3" fmla="*/ 8693 h 12234"/>
              <a:gd name="connsiteX4" fmla="*/ 8776 w 18483"/>
              <a:gd name="connsiteY4" fmla="*/ 12217 h 12234"/>
              <a:gd name="connsiteX5" fmla="*/ 0 w 18483"/>
              <a:gd name="connsiteY5" fmla="*/ 12210 h 12234"/>
              <a:gd name="connsiteX6" fmla="*/ 5 w 18483"/>
              <a:gd name="connsiteY6" fmla="*/ 0 h 12234"/>
              <a:gd name="connsiteX0" fmla="*/ 5 w 19548"/>
              <a:gd name="connsiteY0" fmla="*/ 0 h 12234"/>
              <a:gd name="connsiteX1" fmla="*/ 18483 w 19548"/>
              <a:gd name="connsiteY1" fmla="*/ 3 h 12234"/>
              <a:gd name="connsiteX2" fmla="*/ 16699 w 19548"/>
              <a:gd name="connsiteY2" fmla="*/ 3167 h 12234"/>
              <a:gd name="connsiteX3" fmla="*/ 11556 w 19548"/>
              <a:gd name="connsiteY3" fmla="*/ 8806 h 12234"/>
              <a:gd name="connsiteX4" fmla="*/ 9343 w 19548"/>
              <a:gd name="connsiteY4" fmla="*/ 8693 h 12234"/>
              <a:gd name="connsiteX5" fmla="*/ 8776 w 19548"/>
              <a:gd name="connsiteY5" fmla="*/ 12217 h 12234"/>
              <a:gd name="connsiteX6" fmla="*/ 0 w 19548"/>
              <a:gd name="connsiteY6" fmla="*/ 12210 h 12234"/>
              <a:gd name="connsiteX7" fmla="*/ 5 w 19548"/>
              <a:gd name="connsiteY7" fmla="*/ 0 h 12234"/>
              <a:gd name="connsiteX0" fmla="*/ 5 w 19991"/>
              <a:gd name="connsiteY0" fmla="*/ 0 h 12234"/>
              <a:gd name="connsiteX1" fmla="*/ 18483 w 19991"/>
              <a:gd name="connsiteY1" fmla="*/ 3 h 12234"/>
              <a:gd name="connsiteX2" fmla="*/ 18410 w 19991"/>
              <a:gd name="connsiteY2" fmla="*/ 4682 h 12234"/>
              <a:gd name="connsiteX3" fmla="*/ 11556 w 19991"/>
              <a:gd name="connsiteY3" fmla="*/ 8806 h 12234"/>
              <a:gd name="connsiteX4" fmla="*/ 9343 w 19991"/>
              <a:gd name="connsiteY4" fmla="*/ 8693 h 12234"/>
              <a:gd name="connsiteX5" fmla="*/ 8776 w 19991"/>
              <a:gd name="connsiteY5" fmla="*/ 12217 h 12234"/>
              <a:gd name="connsiteX6" fmla="*/ 0 w 19991"/>
              <a:gd name="connsiteY6" fmla="*/ 12210 h 12234"/>
              <a:gd name="connsiteX7" fmla="*/ 5 w 19991"/>
              <a:gd name="connsiteY7" fmla="*/ 0 h 12234"/>
              <a:gd name="connsiteX0" fmla="*/ 5 w 19702"/>
              <a:gd name="connsiteY0" fmla="*/ 0 h 12234"/>
              <a:gd name="connsiteX1" fmla="*/ 18483 w 19702"/>
              <a:gd name="connsiteY1" fmla="*/ 3 h 12234"/>
              <a:gd name="connsiteX2" fmla="*/ 18410 w 19702"/>
              <a:gd name="connsiteY2" fmla="*/ 4682 h 12234"/>
              <a:gd name="connsiteX3" fmla="*/ 11556 w 19702"/>
              <a:gd name="connsiteY3" fmla="*/ 8806 h 12234"/>
              <a:gd name="connsiteX4" fmla="*/ 9343 w 19702"/>
              <a:gd name="connsiteY4" fmla="*/ 8693 h 12234"/>
              <a:gd name="connsiteX5" fmla="*/ 8776 w 19702"/>
              <a:gd name="connsiteY5" fmla="*/ 12217 h 12234"/>
              <a:gd name="connsiteX6" fmla="*/ 0 w 19702"/>
              <a:gd name="connsiteY6" fmla="*/ 12210 h 12234"/>
              <a:gd name="connsiteX7" fmla="*/ 5 w 19702"/>
              <a:gd name="connsiteY7" fmla="*/ 0 h 12234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8410 w 18483"/>
              <a:gd name="connsiteY2" fmla="*/ 4682 h 12234"/>
              <a:gd name="connsiteX3" fmla="*/ 11556 w 18483"/>
              <a:gd name="connsiteY3" fmla="*/ 8806 h 12234"/>
              <a:gd name="connsiteX4" fmla="*/ 9343 w 18483"/>
              <a:gd name="connsiteY4" fmla="*/ 8693 h 12234"/>
              <a:gd name="connsiteX5" fmla="*/ 8776 w 18483"/>
              <a:gd name="connsiteY5" fmla="*/ 12217 h 12234"/>
              <a:gd name="connsiteX6" fmla="*/ 0 w 18483"/>
              <a:gd name="connsiteY6" fmla="*/ 12210 h 12234"/>
              <a:gd name="connsiteX7" fmla="*/ 5 w 18483"/>
              <a:gd name="connsiteY7" fmla="*/ 0 h 12234"/>
              <a:gd name="connsiteX0" fmla="*/ 5 w 18483"/>
              <a:gd name="connsiteY0" fmla="*/ 0 h 12234"/>
              <a:gd name="connsiteX1" fmla="*/ 18483 w 18483"/>
              <a:gd name="connsiteY1" fmla="*/ 3 h 12234"/>
              <a:gd name="connsiteX2" fmla="*/ 18449 w 18483"/>
              <a:gd name="connsiteY2" fmla="*/ 4682 h 12234"/>
              <a:gd name="connsiteX3" fmla="*/ 11556 w 18483"/>
              <a:gd name="connsiteY3" fmla="*/ 8806 h 12234"/>
              <a:gd name="connsiteX4" fmla="*/ 9343 w 18483"/>
              <a:gd name="connsiteY4" fmla="*/ 8693 h 12234"/>
              <a:gd name="connsiteX5" fmla="*/ 8776 w 18483"/>
              <a:gd name="connsiteY5" fmla="*/ 12217 h 12234"/>
              <a:gd name="connsiteX6" fmla="*/ 0 w 18483"/>
              <a:gd name="connsiteY6" fmla="*/ 12210 h 12234"/>
              <a:gd name="connsiteX7" fmla="*/ 5 w 18483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1556 w 18457"/>
              <a:gd name="connsiteY3" fmla="*/ 8806 h 12234"/>
              <a:gd name="connsiteX4" fmla="*/ 9343 w 18457"/>
              <a:gd name="connsiteY4" fmla="*/ 8693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136 w 18457"/>
              <a:gd name="connsiteY3" fmla="*/ 10244 h 12234"/>
              <a:gd name="connsiteX4" fmla="*/ 9343 w 18457"/>
              <a:gd name="connsiteY4" fmla="*/ 8693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136 w 18457"/>
              <a:gd name="connsiteY3" fmla="*/ 10244 h 12234"/>
              <a:gd name="connsiteX4" fmla="*/ 11988 w 18457"/>
              <a:gd name="connsiteY4" fmla="*/ 10038 h 12234"/>
              <a:gd name="connsiteX5" fmla="*/ 8776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36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290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1988 w 18457"/>
              <a:gd name="connsiteY4" fmla="*/ 10038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149 w 18457"/>
              <a:gd name="connsiteY3" fmla="*/ 10244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054 w 18457"/>
              <a:gd name="connsiteY4" fmla="*/ 10084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172 w 18457"/>
              <a:gd name="connsiteY4" fmla="*/ 10069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10"/>
              <a:gd name="connsiteX1" fmla="*/ 18457 w 18457"/>
              <a:gd name="connsiteY1" fmla="*/ 18 h 12210"/>
              <a:gd name="connsiteX2" fmla="*/ 18449 w 18457"/>
              <a:gd name="connsiteY2" fmla="*/ 4682 h 12210"/>
              <a:gd name="connsiteX3" fmla="*/ 14557 w 18457"/>
              <a:gd name="connsiteY3" fmla="*/ 10043 h 12210"/>
              <a:gd name="connsiteX4" fmla="*/ 12172 w 18457"/>
              <a:gd name="connsiteY4" fmla="*/ 10069 h 12210"/>
              <a:gd name="connsiteX5" fmla="*/ 11356 w 18457"/>
              <a:gd name="connsiteY5" fmla="*/ 12171 h 12210"/>
              <a:gd name="connsiteX6" fmla="*/ 0 w 18457"/>
              <a:gd name="connsiteY6" fmla="*/ 12210 h 12210"/>
              <a:gd name="connsiteX7" fmla="*/ 5 w 18457"/>
              <a:gd name="connsiteY7" fmla="*/ 0 h 12210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172 w 18457"/>
              <a:gd name="connsiteY4" fmla="*/ 10069 h 12234"/>
              <a:gd name="connsiteX5" fmla="*/ 11382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042 w 18457"/>
              <a:gd name="connsiteY4" fmla="*/ 10130 h 12234"/>
              <a:gd name="connsiteX5" fmla="*/ 11382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34"/>
              <a:gd name="connsiteX1" fmla="*/ 18457 w 18457"/>
              <a:gd name="connsiteY1" fmla="*/ 18 h 12234"/>
              <a:gd name="connsiteX2" fmla="*/ 18449 w 18457"/>
              <a:gd name="connsiteY2" fmla="*/ 4682 h 12234"/>
              <a:gd name="connsiteX3" fmla="*/ 14557 w 18457"/>
              <a:gd name="connsiteY3" fmla="*/ 10043 h 12234"/>
              <a:gd name="connsiteX4" fmla="*/ 12042 w 18457"/>
              <a:gd name="connsiteY4" fmla="*/ 10130 h 12234"/>
              <a:gd name="connsiteX5" fmla="*/ 11497 w 18457"/>
              <a:gd name="connsiteY5" fmla="*/ 12217 h 12234"/>
              <a:gd name="connsiteX6" fmla="*/ 0 w 18457"/>
              <a:gd name="connsiteY6" fmla="*/ 12210 h 12234"/>
              <a:gd name="connsiteX7" fmla="*/ 5 w 18457"/>
              <a:gd name="connsiteY7" fmla="*/ 0 h 12234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511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468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57"/>
              <a:gd name="connsiteY0" fmla="*/ 0 h 12221"/>
              <a:gd name="connsiteX1" fmla="*/ 18457 w 18457"/>
              <a:gd name="connsiteY1" fmla="*/ 18 h 12221"/>
              <a:gd name="connsiteX2" fmla="*/ 18449 w 18457"/>
              <a:gd name="connsiteY2" fmla="*/ 4682 h 12221"/>
              <a:gd name="connsiteX3" fmla="*/ 14557 w 18457"/>
              <a:gd name="connsiteY3" fmla="*/ 10043 h 12221"/>
              <a:gd name="connsiteX4" fmla="*/ 12042 w 18457"/>
              <a:gd name="connsiteY4" fmla="*/ 10130 h 12221"/>
              <a:gd name="connsiteX5" fmla="*/ 11468 w 18457"/>
              <a:gd name="connsiteY5" fmla="*/ 12200 h 12221"/>
              <a:gd name="connsiteX6" fmla="*/ 0 w 18457"/>
              <a:gd name="connsiteY6" fmla="*/ 12210 h 12221"/>
              <a:gd name="connsiteX7" fmla="*/ 5 w 18457"/>
              <a:gd name="connsiteY7" fmla="*/ 0 h 12221"/>
              <a:gd name="connsiteX0" fmla="*/ 5 w 18449"/>
              <a:gd name="connsiteY0" fmla="*/ 0 h 12221"/>
              <a:gd name="connsiteX1" fmla="*/ 18443 w 18449"/>
              <a:gd name="connsiteY1" fmla="*/ 35 h 12221"/>
              <a:gd name="connsiteX2" fmla="*/ 18449 w 18449"/>
              <a:gd name="connsiteY2" fmla="*/ 4682 h 12221"/>
              <a:gd name="connsiteX3" fmla="*/ 14557 w 18449"/>
              <a:gd name="connsiteY3" fmla="*/ 10043 h 12221"/>
              <a:gd name="connsiteX4" fmla="*/ 12042 w 18449"/>
              <a:gd name="connsiteY4" fmla="*/ 10130 h 12221"/>
              <a:gd name="connsiteX5" fmla="*/ 11468 w 18449"/>
              <a:gd name="connsiteY5" fmla="*/ 12200 h 12221"/>
              <a:gd name="connsiteX6" fmla="*/ 0 w 18449"/>
              <a:gd name="connsiteY6" fmla="*/ 12210 h 12221"/>
              <a:gd name="connsiteX7" fmla="*/ 5 w 18449"/>
              <a:gd name="connsiteY7" fmla="*/ 0 h 12221"/>
              <a:gd name="connsiteX0" fmla="*/ 5 w 18451"/>
              <a:gd name="connsiteY0" fmla="*/ 0 h 12221"/>
              <a:gd name="connsiteX1" fmla="*/ 18443 w 18451"/>
              <a:gd name="connsiteY1" fmla="*/ 35 h 12221"/>
              <a:gd name="connsiteX2" fmla="*/ 18449 w 18451"/>
              <a:gd name="connsiteY2" fmla="*/ 4682 h 12221"/>
              <a:gd name="connsiteX3" fmla="*/ 14557 w 18451"/>
              <a:gd name="connsiteY3" fmla="*/ 10043 h 12221"/>
              <a:gd name="connsiteX4" fmla="*/ 12042 w 18451"/>
              <a:gd name="connsiteY4" fmla="*/ 10130 h 12221"/>
              <a:gd name="connsiteX5" fmla="*/ 11468 w 18451"/>
              <a:gd name="connsiteY5" fmla="*/ 12200 h 12221"/>
              <a:gd name="connsiteX6" fmla="*/ 0 w 18451"/>
              <a:gd name="connsiteY6" fmla="*/ 12210 h 12221"/>
              <a:gd name="connsiteX7" fmla="*/ 5 w 18451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682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68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682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39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21"/>
              <a:gd name="connsiteX1" fmla="*/ 18472 w 18472"/>
              <a:gd name="connsiteY1" fmla="*/ 18 h 12221"/>
              <a:gd name="connsiteX2" fmla="*/ 18449 w 18472"/>
              <a:gd name="connsiteY2" fmla="*/ 4733 h 12221"/>
              <a:gd name="connsiteX3" fmla="*/ 14557 w 18472"/>
              <a:gd name="connsiteY3" fmla="*/ 10043 h 12221"/>
              <a:gd name="connsiteX4" fmla="*/ 12042 w 18472"/>
              <a:gd name="connsiteY4" fmla="*/ 10130 h 12221"/>
              <a:gd name="connsiteX5" fmla="*/ 11439 w 18472"/>
              <a:gd name="connsiteY5" fmla="*/ 12200 h 12221"/>
              <a:gd name="connsiteX6" fmla="*/ 0 w 18472"/>
              <a:gd name="connsiteY6" fmla="*/ 12210 h 12221"/>
              <a:gd name="connsiteX7" fmla="*/ 5 w 18472"/>
              <a:gd name="connsiteY7" fmla="*/ 0 h 12221"/>
              <a:gd name="connsiteX0" fmla="*/ 5 w 18472"/>
              <a:gd name="connsiteY0" fmla="*/ 0 h 12213"/>
              <a:gd name="connsiteX1" fmla="*/ 18472 w 18472"/>
              <a:gd name="connsiteY1" fmla="*/ 18 h 12213"/>
              <a:gd name="connsiteX2" fmla="*/ 18449 w 18472"/>
              <a:gd name="connsiteY2" fmla="*/ 4733 h 12213"/>
              <a:gd name="connsiteX3" fmla="*/ 14557 w 18472"/>
              <a:gd name="connsiteY3" fmla="*/ 10043 h 12213"/>
              <a:gd name="connsiteX4" fmla="*/ 12042 w 18472"/>
              <a:gd name="connsiteY4" fmla="*/ 10130 h 12213"/>
              <a:gd name="connsiteX5" fmla="*/ 11439 w 18472"/>
              <a:gd name="connsiteY5" fmla="*/ 12200 h 12213"/>
              <a:gd name="connsiteX6" fmla="*/ 0 w 18472"/>
              <a:gd name="connsiteY6" fmla="*/ 12210 h 12213"/>
              <a:gd name="connsiteX7" fmla="*/ 5 w 18472"/>
              <a:gd name="connsiteY7" fmla="*/ 0 h 12213"/>
              <a:gd name="connsiteX0" fmla="*/ 5 w 18472"/>
              <a:gd name="connsiteY0" fmla="*/ 0 h 12227"/>
              <a:gd name="connsiteX1" fmla="*/ 18472 w 18472"/>
              <a:gd name="connsiteY1" fmla="*/ 18 h 12227"/>
              <a:gd name="connsiteX2" fmla="*/ 18449 w 18472"/>
              <a:gd name="connsiteY2" fmla="*/ 4733 h 12227"/>
              <a:gd name="connsiteX3" fmla="*/ 14557 w 18472"/>
              <a:gd name="connsiteY3" fmla="*/ 10043 h 12227"/>
              <a:gd name="connsiteX4" fmla="*/ 12042 w 18472"/>
              <a:gd name="connsiteY4" fmla="*/ 10130 h 12227"/>
              <a:gd name="connsiteX5" fmla="*/ 11381 w 18472"/>
              <a:gd name="connsiteY5" fmla="*/ 12217 h 12227"/>
              <a:gd name="connsiteX6" fmla="*/ 0 w 18472"/>
              <a:gd name="connsiteY6" fmla="*/ 12210 h 12227"/>
              <a:gd name="connsiteX7" fmla="*/ 5 w 18472"/>
              <a:gd name="connsiteY7" fmla="*/ 0 h 12227"/>
              <a:gd name="connsiteX0" fmla="*/ 5 w 18472"/>
              <a:gd name="connsiteY0" fmla="*/ 0 h 12217"/>
              <a:gd name="connsiteX1" fmla="*/ 18472 w 18472"/>
              <a:gd name="connsiteY1" fmla="*/ 18 h 12217"/>
              <a:gd name="connsiteX2" fmla="*/ 18449 w 18472"/>
              <a:gd name="connsiteY2" fmla="*/ 4733 h 12217"/>
              <a:gd name="connsiteX3" fmla="*/ 14557 w 18472"/>
              <a:gd name="connsiteY3" fmla="*/ 10043 h 12217"/>
              <a:gd name="connsiteX4" fmla="*/ 12042 w 18472"/>
              <a:gd name="connsiteY4" fmla="*/ 10130 h 12217"/>
              <a:gd name="connsiteX5" fmla="*/ 11381 w 18472"/>
              <a:gd name="connsiteY5" fmla="*/ 12217 h 12217"/>
              <a:gd name="connsiteX6" fmla="*/ 0 w 18472"/>
              <a:gd name="connsiteY6" fmla="*/ 12210 h 12217"/>
              <a:gd name="connsiteX7" fmla="*/ 5 w 18472"/>
              <a:gd name="connsiteY7" fmla="*/ 0 h 1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" h="12217">
                <a:moveTo>
                  <a:pt x="5" y="0"/>
                </a:moveTo>
                <a:lnTo>
                  <a:pt x="18472" y="18"/>
                </a:lnTo>
                <a:cubicBezTo>
                  <a:pt x="18469" y="4764"/>
                  <a:pt x="18458" y="2617"/>
                  <a:pt x="18449" y="4733"/>
                </a:cubicBezTo>
                <a:cubicBezTo>
                  <a:pt x="16742" y="5411"/>
                  <a:pt x="15625" y="9144"/>
                  <a:pt x="14557" y="10043"/>
                </a:cubicBezTo>
                <a:cubicBezTo>
                  <a:pt x="13489" y="10943"/>
                  <a:pt x="12571" y="9768"/>
                  <a:pt x="12042" y="10130"/>
                </a:cubicBezTo>
                <a:cubicBezTo>
                  <a:pt x="11513" y="10492"/>
                  <a:pt x="11352" y="11075"/>
                  <a:pt x="11381" y="12217"/>
                </a:cubicBezTo>
                <a:lnTo>
                  <a:pt x="0" y="12210"/>
                </a:lnTo>
                <a:cubicBezTo>
                  <a:pt x="49" y="9589"/>
                  <a:pt x="3" y="12196"/>
                  <a:pt x="5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Grafikk 4" descr="En økologisk hjørne figur">
            <a:extLst>
              <a:ext uri="{FF2B5EF4-FFF2-40B4-BE49-F238E27FC236}">
                <a16:creationId xmlns:a16="http://schemas.microsoft.com/office/drawing/2014/main" id="{6A5C4B39-8D64-356D-0DCD-29889ACDB3D3}"/>
              </a:ext>
            </a:extLst>
          </p:cNvPr>
          <p:cNvSpPr/>
          <p:nvPr userDrawn="1"/>
        </p:nvSpPr>
        <p:spPr>
          <a:xfrm flipH="1" flipV="1">
            <a:off x="7473423" y="2650207"/>
            <a:ext cx="4739685" cy="4234417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  <a:gd name="connsiteX0" fmla="*/ 0 w 5334000"/>
              <a:gd name="connsiteY0" fmla="*/ 0 h 4234417"/>
              <a:gd name="connsiteX1" fmla="*/ 5334000 w 5334000"/>
              <a:gd name="connsiteY1" fmla="*/ 0 h 4234417"/>
              <a:gd name="connsiteX2" fmla="*/ 4930547 w 5334000"/>
              <a:gd name="connsiteY2" fmla="*/ 1238250 h 4234417"/>
              <a:gd name="connsiteX3" fmla="*/ 3333521 w 5334000"/>
              <a:gd name="connsiteY3" fmla="*/ 1193800 h 4234417"/>
              <a:gd name="connsiteX4" fmla="*/ 1803400 w 5334000"/>
              <a:gd name="connsiteY4" fmla="*/ 3228975 h 4234417"/>
              <a:gd name="connsiteX5" fmla="*/ 594315 w 5334000"/>
              <a:gd name="connsiteY5" fmla="*/ 4234417 h 4234417"/>
              <a:gd name="connsiteX6" fmla="*/ 0 w 5334000"/>
              <a:gd name="connsiteY6" fmla="*/ 0 h 4234417"/>
              <a:gd name="connsiteX0" fmla="*/ 54271 w 4739685"/>
              <a:gd name="connsiteY0" fmla="*/ 0 h 4245049"/>
              <a:gd name="connsiteX1" fmla="*/ 4739685 w 4739685"/>
              <a:gd name="connsiteY1" fmla="*/ 10632 h 4245049"/>
              <a:gd name="connsiteX2" fmla="*/ 4336232 w 4739685"/>
              <a:gd name="connsiteY2" fmla="*/ 1248882 h 4245049"/>
              <a:gd name="connsiteX3" fmla="*/ 2739206 w 4739685"/>
              <a:gd name="connsiteY3" fmla="*/ 1204432 h 4245049"/>
              <a:gd name="connsiteX4" fmla="*/ 1209085 w 4739685"/>
              <a:gd name="connsiteY4" fmla="*/ 3239607 h 4245049"/>
              <a:gd name="connsiteX5" fmla="*/ 0 w 4739685"/>
              <a:gd name="connsiteY5" fmla="*/ 4245049 h 4245049"/>
              <a:gd name="connsiteX6" fmla="*/ 54271 w 4739685"/>
              <a:gd name="connsiteY6" fmla="*/ 0 h 4245049"/>
              <a:gd name="connsiteX0" fmla="*/ 22373 w 4739685"/>
              <a:gd name="connsiteY0" fmla="*/ 0 h 4245049"/>
              <a:gd name="connsiteX1" fmla="*/ 4739685 w 4739685"/>
              <a:gd name="connsiteY1" fmla="*/ 10632 h 4245049"/>
              <a:gd name="connsiteX2" fmla="*/ 4336232 w 4739685"/>
              <a:gd name="connsiteY2" fmla="*/ 1248882 h 4245049"/>
              <a:gd name="connsiteX3" fmla="*/ 2739206 w 4739685"/>
              <a:gd name="connsiteY3" fmla="*/ 1204432 h 4245049"/>
              <a:gd name="connsiteX4" fmla="*/ 1209085 w 4739685"/>
              <a:gd name="connsiteY4" fmla="*/ 3239607 h 4245049"/>
              <a:gd name="connsiteX5" fmla="*/ 0 w 4739685"/>
              <a:gd name="connsiteY5" fmla="*/ 4245049 h 4245049"/>
              <a:gd name="connsiteX6" fmla="*/ 22373 w 4739685"/>
              <a:gd name="connsiteY6" fmla="*/ 0 h 4245049"/>
              <a:gd name="connsiteX0" fmla="*/ 1108 w 4739685"/>
              <a:gd name="connsiteY0" fmla="*/ 1 h 4234417"/>
              <a:gd name="connsiteX1" fmla="*/ 4739685 w 4739685"/>
              <a:gd name="connsiteY1" fmla="*/ 0 h 4234417"/>
              <a:gd name="connsiteX2" fmla="*/ 4336232 w 4739685"/>
              <a:gd name="connsiteY2" fmla="*/ 1238250 h 4234417"/>
              <a:gd name="connsiteX3" fmla="*/ 2739206 w 4739685"/>
              <a:gd name="connsiteY3" fmla="*/ 1193800 h 4234417"/>
              <a:gd name="connsiteX4" fmla="*/ 1209085 w 4739685"/>
              <a:gd name="connsiteY4" fmla="*/ 3228975 h 4234417"/>
              <a:gd name="connsiteX5" fmla="*/ 0 w 4739685"/>
              <a:gd name="connsiteY5" fmla="*/ 4234417 h 4234417"/>
              <a:gd name="connsiteX6" fmla="*/ 1108 w 4739685"/>
              <a:gd name="connsiteY6" fmla="*/ 1 h 423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685" h="4234417">
                <a:moveTo>
                  <a:pt x="1108" y="1"/>
                </a:moveTo>
                <a:lnTo>
                  <a:pt x="4739685" y="0"/>
                </a:lnTo>
                <a:cubicBezTo>
                  <a:pt x="4739685" y="0"/>
                  <a:pt x="4727531" y="1024014"/>
                  <a:pt x="4336232" y="1238250"/>
                </a:cubicBezTo>
                <a:cubicBezTo>
                  <a:pt x="3859944" y="1499019"/>
                  <a:pt x="3260397" y="862012"/>
                  <a:pt x="2739206" y="1193800"/>
                </a:cubicBezTo>
                <a:cubicBezTo>
                  <a:pt x="2218015" y="1525588"/>
                  <a:pt x="2023396" y="2018729"/>
                  <a:pt x="1209085" y="3228975"/>
                </a:cubicBezTo>
                <a:cubicBezTo>
                  <a:pt x="542564" y="4219575"/>
                  <a:pt x="0" y="4234417"/>
                  <a:pt x="0" y="4234417"/>
                </a:cubicBezTo>
                <a:cubicBezTo>
                  <a:pt x="369" y="2822945"/>
                  <a:pt x="739" y="1411473"/>
                  <a:pt x="1108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nb-NO"/>
          </a:p>
        </p:txBody>
      </p:sp>
      <p:pic>
        <p:nvPicPr>
          <p:cNvPr id="4" name="Bilde 3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9EDDFFBB-6383-08C9-0D28-5F51CF886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09" y="6154091"/>
            <a:ext cx="2301624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4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25" y="-11126"/>
            <a:ext cx="12219879" cy="68772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804 w 24499"/>
              <a:gd name="connsiteY7" fmla="*/ 21472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789 w 24523"/>
              <a:gd name="connsiteY0" fmla="*/ 17392 h 21472"/>
              <a:gd name="connsiteX1" fmla="*/ 6605 w 24523"/>
              <a:gd name="connsiteY1" fmla="*/ 15353 h 21472"/>
              <a:gd name="connsiteX2" fmla="*/ 3693 w 24523"/>
              <a:gd name="connsiteY2" fmla="*/ 16172 h 21472"/>
              <a:gd name="connsiteX3" fmla="*/ 0 w 24523"/>
              <a:gd name="connsiteY3" fmla="*/ 7817 h 21472"/>
              <a:gd name="connsiteX4" fmla="*/ 35 w 24523"/>
              <a:gd name="connsiteY4" fmla="*/ 14 h 21472"/>
              <a:gd name="connsiteX5" fmla="*/ 24479 w 24523"/>
              <a:gd name="connsiteY5" fmla="*/ 0 h 21472"/>
              <a:gd name="connsiteX6" fmla="*/ 24523 w 24523"/>
              <a:gd name="connsiteY6" fmla="*/ 21455 h 21472"/>
              <a:gd name="connsiteX7" fmla="*/ 9804 w 24523"/>
              <a:gd name="connsiteY7" fmla="*/ 21472 h 21472"/>
              <a:gd name="connsiteX8" fmla="*/ 9370 w 24523"/>
              <a:gd name="connsiteY8" fmla="*/ 18947 h 21472"/>
              <a:gd name="connsiteX9" fmla="*/ 7789 w 24523"/>
              <a:gd name="connsiteY9" fmla="*/ 17392 h 21472"/>
              <a:gd name="connsiteX0" fmla="*/ 7806 w 24540"/>
              <a:gd name="connsiteY0" fmla="*/ 17392 h 21472"/>
              <a:gd name="connsiteX1" fmla="*/ 6622 w 24540"/>
              <a:gd name="connsiteY1" fmla="*/ 15353 h 21472"/>
              <a:gd name="connsiteX2" fmla="*/ 3710 w 24540"/>
              <a:gd name="connsiteY2" fmla="*/ 16172 h 21472"/>
              <a:gd name="connsiteX3" fmla="*/ 17 w 24540"/>
              <a:gd name="connsiteY3" fmla="*/ 7817 h 21472"/>
              <a:gd name="connsiteX4" fmla="*/ 4 w 24540"/>
              <a:gd name="connsiteY4" fmla="*/ 33 h 21472"/>
              <a:gd name="connsiteX5" fmla="*/ 24496 w 24540"/>
              <a:gd name="connsiteY5" fmla="*/ 0 h 21472"/>
              <a:gd name="connsiteX6" fmla="*/ 24540 w 24540"/>
              <a:gd name="connsiteY6" fmla="*/ 21455 h 21472"/>
              <a:gd name="connsiteX7" fmla="*/ 9821 w 24540"/>
              <a:gd name="connsiteY7" fmla="*/ 21472 h 21472"/>
              <a:gd name="connsiteX8" fmla="*/ 9387 w 24540"/>
              <a:gd name="connsiteY8" fmla="*/ 18947 h 21472"/>
              <a:gd name="connsiteX9" fmla="*/ 7806 w 24540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392 h 21472"/>
              <a:gd name="connsiteX1" fmla="*/ 6618 w 24536"/>
              <a:gd name="connsiteY1" fmla="*/ 15353 h 21472"/>
              <a:gd name="connsiteX2" fmla="*/ 3706 w 24536"/>
              <a:gd name="connsiteY2" fmla="*/ 16172 h 21472"/>
              <a:gd name="connsiteX3" fmla="*/ 13 w 24536"/>
              <a:gd name="connsiteY3" fmla="*/ 7817 h 21472"/>
              <a:gd name="connsiteX4" fmla="*/ 0 w 24536"/>
              <a:gd name="connsiteY4" fmla="*/ 33 h 21472"/>
              <a:gd name="connsiteX5" fmla="*/ 24492 w 24536"/>
              <a:gd name="connsiteY5" fmla="*/ 0 h 21472"/>
              <a:gd name="connsiteX6" fmla="*/ 24536 w 24536"/>
              <a:gd name="connsiteY6" fmla="*/ 21455 h 21472"/>
              <a:gd name="connsiteX7" fmla="*/ 9817 w 24536"/>
              <a:gd name="connsiteY7" fmla="*/ 21472 h 21472"/>
              <a:gd name="connsiteX8" fmla="*/ 9383 w 24536"/>
              <a:gd name="connsiteY8" fmla="*/ 18947 h 21472"/>
              <a:gd name="connsiteX9" fmla="*/ 7802 w 24536"/>
              <a:gd name="connsiteY9" fmla="*/ 17392 h 21472"/>
              <a:gd name="connsiteX0" fmla="*/ 7802 w 24536"/>
              <a:gd name="connsiteY0" fmla="*/ 17422 h 21502"/>
              <a:gd name="connsiteX1" fmla="*/ 6618 w 24536"/>
              <a:gd name="connsiteY1" fmla="*/ 15383 h 21502"/>
              <a:gd name="connsiteX2" fmla="*/ 3706 w 24536"/>
              <a:gd name="connsiteY2" fmla="*/ 16202 h 21502"/>
              <a:gd name="connsiteX3" fmla="*/ 13 w 24536"/>
              <a:gd name="connsiteY3" fmla="*/ 7847 h 21502"/>
              <a:gd name="connsiteX4" fmla="*/ 0 w 24536"/>
              <a:gd name="connsiteY4" fmla="*/ 63 h 21502"/>
              <a:gd name="connsiteX5" fmla="*/ 24511 w 24536"/>
              <a:gd name="connsiteY5" fmla="*/ 0 h 21502"/>
              <a:gd name="connsiteX6" fmla="*/ 24536 w 24536"/>
              <a:gd name="connsiteY6" fmla="*/ 21485 h 21502"/>
              <a:gd name="connsiteX7" fmla="*/ 9817 w 24536"/>
              <a:gd name="connsiteY7" fmla="*/ 21502 h 21502"/>
              <a:gd name="connsiteX8" fmla="*/ 9383 w 24536"/>
              <a:gd name="connsiteY8" fmla="*/ 18977 h 21502"/>
              <a:gd name="connsiteX9" fmla="*/ 7802 w 24536"/>
              <a:gd name="connsiteY9" fmla="*/ 17422 h 21502"/>
              <a:gd name="connsiteX0" fmla="*/ 7821 w 24555"/>
              <a:gd name="connsiteY0" fmla="*/ 17422 h 21502"/>
              <a:gd name="connsiteX1" fmla="*/ 6637 w 24555"/>
              <a:gd name="connsiteY1" fmla="*/ 15383 h 21502"/>
              <a:gd name="connsiteX2" fmla="*/ 3725 w 24555"/>
              <a:gd name="connsiteY2" fmla="*/ 16202 h 21502"/>
              <a:gd name="connsiteX3" fmla="*/ 32 w 24555"/>
              <a:gd name="connsiteY3" fmla="*/ 7847 h 21502"/>
              <a:gd name="connsiteX4" fmla="*/ 0 w 24555"/>
              <a:gd name="connsiteY4" fmla="*/ 33 h 21502"/>
              <a:gd name="connsiteX5" fmla="*/ 24530 w 24555"/>
              <a:gd name="connsiteY5" fmla="*/ 0 h 21502"/>
              <a:gd name="connsiteX6" fmla="*/ 24555 w 24555"/>
              <a:gd name="connsiteY6" fmla="*/ 21485 h 21502"/>
              <a:gd name="connsiteX7" fmla="*/ 9836 w 24555"/>
              <a:gd name="connsiteY7" fmla="*/ 21502 h 21502"/>
              <a:gd name="connsiteX8" fmla="*/ 9402 w 24555"/>
              <a:gd name="connsiteY8" fmla="*/ 18977 h 21502"/>
              <a:gd name="connsiteX9" fmla="*/ 7821 w 24555"/>
              <a:gd name="connsiteY9" fmla="*/ 17422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5" h="21502">
                <a:moveTo>
                  <a:pt x="7821" y="17422"/>
                </a:moveTo>
                <a:cubicBezTo>
                  <a:pt x="7360" y="16823"/>
                  <a:pt x="7326" y="15586"/>
                  <a:pt x="6637" y="15383"/>
                </a:cubicBezTo>
                <a:cubicBezTo>
                  <a:pt x="5538" y="15189"/>
                  <a:pt x="5650" y="17126"/>
                  <a:pt x="3725" y="16202"/>
                </a:cubicBezTo>
                <a:cubicBezTo>
                  <a:pt x="1800" y="15278"/>
                  <a:pt x="2373" y="8355"/>
                  <a:pt x="32" y="7847"/>
                </a:cubicBezTo>
                <a:cubicBezTo>
                  <a:pt x="23" y="125"/>
                  <a:pt x="-1" y="8365"/>
                  <a:pt x="0" y="33"/>
                </a:cubicBezTo>
                <a:lnTo>
                  <a:pt x="24530" y="0"/>
                </a:lnTo>
                <a:cubicBezTo>
                  <a:pt x="24550" y="21589"/>
                  <a:pt x="24493" y="15883"/>
                  <a:pt x="24555" y="21485"/>
                </a:cubicBezTo>
                <a:lnTo>
                  <a:pt x="9836" y="21502"/>
                </a:lnTo>
                <a:cubicBezTo>
                  <a:pt x="9653" y="19371"/>
                  <a:pt x="9534" y="19227"/>
                  <a:pt x="9402" y="18977"/>
                </a:cubicBezTo>
                <a:cubicBezTo>
                  <a:pt x="9270" y="18727"/>
                  <a:pt x="8282" y="18021"/>
                  <a:pt x="7821" y="17422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 descr="En økologisk hjørne figur">
            <a:extLst>
              <a:ext uri="{FF2B5EF4-FFF2-40B4-BE49-F238E27FC236}">
                <a16:creationId xmlns:a16="http://schemas.microsoft.com/office/drawing/2014/main" id="{F760C81C-541F-B01C-B58A-07E548CB7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162" t="42105" r="6904"/>
          <a:stretch/>
        </p:blipFill>
        <p:spPr>
          <a:xfrm>
            <a:off x="0" y="1610788"/>
            <a:ext cx="5230562" cy="5247212"/>
          </a:xfrm>
          <a:prstGeom prst="rect">
            <a:avLst/>
          </a:prstGeom>
          <a:effectLst/>
        </p:spPr>
      </p:pic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D7280F7-C767-754B-A8C9-F0150E4A74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685" t="50658"/>
          <a:stretch/>
        </p:blipFill>
        <p:spPr>
          <a:xfrm>
            <a:off x="-5975" y="3982594"/>
            <a:ext cx="4345924" cy="2918657"/>
          </a:xfrm>
          <a:prstGeom prst="rect">
            <a:avLst/>
          </a:prstGeom>
          <a:effectLst/>
        </p:spPr>
      </p:pic>
      <p:pic>
        <p:nvPicPr>
          <p:cNvPr id="8" name="Grafikk 63" descr="En økologisk hjørne figur">
            <a:extLst>
              <a:ext uri="{FF2B5EF4-FFF2-40B4-BE49-F238E27FC236}">
                <a16:creationId xmlns:a16="http://schemas.microsoft.com/office/drawing/2014/main" id="{7BECFAD2-68A1-E4C9-FE5D-A7CDA414A8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76" y="4914757"/>
            <a:ext cx="5384055" cy="1950582"/>
          </a:xfrm>
          <a:prstGeom prst="rect">
            <a:avLst/>
          </a:prstGeom>
          <a:effectLst/>
        </p:spPr>
      </p:pic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7FADFD58-41BC-A342-C88A-7FFF6F6AF608}"/>
              </a:ext>
            </a:extLst>
          </p:cNvPr>
          <p:cNvSpPr/>
          <p:nvPr userDrawn="1"/>
        </p:nvSpPr>
        <p:spPr>
          <a:xfrm>
            <a:off x="581686" y="4936466"/>
            <a:ext cx="3957761" cy="1921534"/>
          </a:xfrm>
          <a:custGeom>
            <a:avLst/>
            <a:gdLst>
              <a:gd name="connsiteX0" fmla="*/ 0 w 3957761"/>
              <a:gd name="connsiteY0" fmla="*/ 0 h 1921534"/>
              <a:gd name="connsiteX1" fmla="*/ 705647 w 3957761"/>
              <a:gd name="connsiteY1" fmla="*/ 216172 h 1921534"/>
              <a:gd name="connsiteX2" fmla="*/ 1127501 w 3957761"/>
              <a:gd name="connsiteY2" fmla="*/ 784626 h 1921534"/>
              <a:gd name="connsiteX3" fmla="*/ 1633726 w 3957761"/>
              <a:gd name="connsiteY3" fmla="*/ 880703 h 1921534"/>
              <a:gd name="connsiteX4" fmla="*/ 2040241 w 3957761"/>
              <a:gd name="connsiteY4" fmla="*/ 1112888 h 1921534"/>
              <a:gd name="connsiteX5" fmla="*/ 2538796 w 3957761"/>
              <a:gd name="connsiteY5" fmla="*/ 1216971 h 1921534"/>
              <a:gd name="connsiteX6" fmla="*/ 3098712 w 3957761"/>
              <a:gd name="connsiteY6" fmla="*/ 1529220 h 1921534"/>
              <a:gd name="connsiteX7" fmla="*/ 3620277 w 3957761"/>
              <a:gd name="connsiteY7" fmla="*/ 1657323 h 1921534"/>
              <a:gd name="connsiteX8" fmla="*/ 3957761 w 3957761"/>
              <a:gd name="connsiteY8" fmla="*/ 1921534 h 19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761" h="1921534" extrusionOk="0">
                <a:moveTo>
                  <a:pt x="0" y="0"/>
                </a:moveTo>
                <a:cubicBezTo>
                  <a:pt x="270501" y="5600"/>
                  <a:pt x="549362" y="66549"/>
                  <a:pt x="705647" y="216172"/>
                </a:cubicBezTo>
                <a:cubicBezTo>
                  <a:pt x="886942" y="335423"/>
                  <a:pt x="970376" y="704843"/>
                  <a:pt x="1127501" y="784626"/>
                </a:cubicBezTo>
                <a:cubicBezTo>
                  <a:pt x="1283285" y="897194"/>
                  <a:pt x="1480199" y="811738"/>
                  <a:pt x="1633726" y="880703"/>
                </a:cubicBezTo>
                <a:cubicBezTo>
                  <a:pt x="1788196" y="937542"/>
                  <a:pt x="1896299" y="1059934"/>
                  <a:pt x="2040241" y="1112888"/>
                </a:cubicBezTo>
                <a:cubicBezTo>
                  <a:pt x="2193424" y="1176815"/>
                  <a:pt x="2364850" y="1148691"/>
                  <a:pt x="2538796" y="1216971"/>
                </a:cubicBezTo>
                <a:cubicBezTo>
                  <a:pt x="2742999" y="1304799"/>
                  <a:pt x="2918481" y="1442834"/>
                  <a:pt x="3098712" y="1529220"/>
                </a:cubicBezTo>
                <a:cubicBezTo>
                  <a:pt x="3265349" y="1587048"/>
                  <a:pt x="3499438" y="1587888"/>
                  <a:pt x="3620277" y="1657323"/>
                </a:cubicBezTo>
                <a:cubicBezTo>
                  <a:pt x="3766205" y="1730100"/>
                  <a:pt x="3903761" y="1902874"/>
                  <a:pt x="3957761" y="1921534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04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835E9F-1066-72B3-9BFB-6C39A91B15E7}"/>
              </a:ext>
            </a:extLst>
          </p:cNvPr>
          <p:cNvSpPr/>
          <p:nvPr userDrawn="1"/>
        </p:nvSpPr>
        <p:spPr>
          <a:xfrm>
            <a:off x="11093635" y="5877869"/>
            <a:ext cx="92392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6A4F1490-9664-4CC7-C168-5C63D241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69" y="5959188"/>
            <a:ext cx="609600" cy="609022"/>
          </a:xfrm>
          <a:prstGeom prst="rect">
            <a:avLst/>
          </a:prstGeom>
          <a:ln>
            <a:noFill/>
          </a:ln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D8C91C-A938-1F60-EC52-335056290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930" y="-5097"/>
            <a:ext cx="12224198" cy="687552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8201"/>
              <a:gd name="connsiteY0" fmla="*/ 13132 h 13132"/>
              <a:gd name="connsiteX1" fmla="*/ 2000 w 18201"/>
              <a:gd name="connsiteY1" fmla="*/ 3132 h 13132"/>
              <a:gd name="connsiteX2" fmla="*/ 18201 w 18201"/>
              <a:gd name="connsiteY2" fmla="*/ 0 h 13132"/>
              <a:gd name="connsiteX3" fmla="*/ 8000 w 18201"/>
              <a:gd name="connsiteY3" fmla="*/ 13132 h 13132"/>
              <a:gd name="connsiteX4" fmla="*/ 0 w 18201"/>
              <a:gd name="connsiteY4" fmla="*/ 13132 h 13132"/>
              <a:gd name="connsiteX0" fmla="*/ 1577 w 19778"/>
              <a:gd name="connsiteY0" fmla="*/ 13132 h 13132"/>
              <a:gd name="connsiteX1" fmla="*/ 0 w 19778"/>
              <a:gd name="connsiteY1" fmla="*/ 0 h 13132"/>
              <a:gd name="connsiteX2" fmla="*/ 19778 w 19778"/>
              <a:gd name="connsiteY2" fmla="*/ 0 h 13132"/>
              <a:gd name="connsiteX3" fmla="*/ 9577 w 19778"/>
              <a:gd name="connsiteY3" fmla="*/ 13132 h 13132"/>
              <a:gd name="connsiteX4" fmla="*/ 1577 w 19778"/>
              <a:gd name="connsiteY4" fmla="*/ 13132 h 13132"/>
              <a:gd name="connsiteX0" fmla="*/ 0 w 24552"/>
              <a:gd name="connsiteY0" fmla="*/ 7793 h 13132"/>
              <a:gd name="connsiteX1" fmla="*/ 4774 w 24552"/>
              <a:gd name="connsiteY1" fmla="*/ 0 h 13132"/>
              <a:gd name="connsiteX2" fmla="*/ 24552 w 24552"/>
              <a:gd name="connsiteY2" fmla="*/ 0 h 13132"/>
              <a:gd name="connsiteX3" fmla="*/ 14351 w 24552"/>
              <a:gd name="connsiteY3" fmla="*/ 13132 h 13132"/>
              <a:gd name="connsiteX4" fmla="*/ 0 w 24552"/>
              <a:gd name="connsiteY4" fmla="*/ 7793 h 13132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12571 w 24552"/>
              <a:gd name="connsiteY3" fmla="*/ 21494 h 21494"/>
              <a:gd name="connsiteX4" fmla="*/ 0 w 24552"/>
              <a:gd name="connsiteY4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0 w 24552"/>
              <a:gd name="connsiteY5" fmla="*/ 7793 h 21494"/>
              <a:gd name="connsiteX0" fmla="*/ 0 w 24552"/>
              <a:gd name="connsiteY0" fmla="*/ 7793 h 22035"/>
              <a:gd name="connsiteX1" fmla="*/ 4774 w 24552"/>
              <a:gd name="connsiteY1" fmla="*/ 0 h 22035"/>
              <a:gd name="connsiteX2" fmla="*/ 24552 w 24552"/>
              <a:gd name="connsiteY2" fmla="*/ 0 h 22035"/>
              <a:gd name="connsiteX3" fmla="*/ 24411 w 24552"/>
              <a:gd name="connsiteY3" fmla="*/ 2044 h 22035"/>
              <a:gd name="connsiteX4" fmla="*/ 12571 w 24552"/>
              <a:gd name="connsiteY4" fmla="*/ 21494 h 22035"/>
              <a:gd name="connsiteX5" fmla="*/ 67 w 24552"/>
              <a:gd name="connsiteY5" fmla="*/ 21324 h 22035"/>
              <a:gd name="connsiteX6" fmla="*/ 0 w 24552"/>
              <a:gd name="connsiteY6" fmla="*/ 7793 h 22035"/>
              <a:gd name="connsiteX0" fmla="*/ 0 w 24552"/>
              <a:gd name="connsiteY0" fmla="*/ 7793 h 21494"/>
              <a:gd name="connsiteX1" fmla="*/ 4774 w 24552"/>
              <a:gd name="connsiteY1" fmla="*/ 0 h 21494"/>
              <a:gd name="connsiteX2" fmla="*/ 24552 w 24552"/>
              <a:gd name="connsiteY2" fmla="*/ 0 h 21494"/>
              <a:gd name="connsiteX3" fmla="*/ 24411 w 24552"/>
              <a:gd name="connsiteY3" fmla="*/ 2044 h 21494"/>
              <a:gd name="connsiteX4" fmla="*/ 12571 w 24552"/>
              <a:gd name="connsiteY4" fmla="*/ 21494 h 21494"/>
              <a:gd name="connsiteX5" fmla="*/ 67 w 24552"/>
              <a:gd name="connsiteY5" fmla="*/ 21324 h 21494"/>
              <a:gd name="connsiteX6" fmla="*/ 0 w 24552"/>
              <a:gd name="connsiteY6" fmla="*/ 7793 h 21494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67 w 24552"/>
              <a:gd name="connsiteY5" fmla="*/ 21324 h 21461"/>
              <a:gd name="connsiteX6" fmla="*/ 0 w 24552"/>
              <a:gd name="connsiteY6" fmla="*/ 7793 h 21461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674"/>
              <a:gd name="connsiteX1" fmla="*/ 4774 w 24552"/>
              <a:gd name="connsiteY1" fmla="*/ 0 h 21674"/>
              <a:gd name="connsiteX2" fmla="*/ 24552 w 24552"/>
              <a:gd name="connsiteY2" fmla="*/ 0 h 21674"/>
              <a:gd name="connsiteX3" fmla="*/ 24411 w 24552"/>
              <a:gd name="connsiteY3" fmla="*/ 2044 h 21674"/>
              <a:gd name="connsiteX4" fmla="*/ 12592 w 24552"/>
              <a:gd name="connsiteY4" fmla="*/ 21461 h 21674"/>
              <a:gd name="connsiteX5" fmla="*/ 67 w 24552"/>
              <a:gd name="connsiteY5" fmla="*/ 21324 h 21674"/>
              <a:gd name="connsiteX6" fmla="*/ 0 w 24552"/>
              <a:gd name="connsiteY6" fmla="*/ 7793 h 21674"/>
              <a:gd name="connsiteX0" fmla="*/ 0 w 24552"/>
              <a:gd name="connsiteY0" fmla="*/ 7793 h 21469"/>
              <a:gd name="connsiteX1" fmla="*/ 4774 w 24552"/>
              <a:gd name="connsiteY1" fmla="*/ 0 h 21469"/>
              <a:gd name="connsiteX2" fmla="*/ 24552 w 24552"/>
              <a:gd name="connsiteY2" fmla="*/ 0 h 21469"/>
              <a:gd name="connsiteX3" fmla="*/ 24411 w 24552"/>
              <a:gd name="connsiteY3" fmla="*/ 2044 h 21469"/>
              <a:gd name="connsiteX4" fmla="*/ 12592 w 24552"/>
              <a:gd name="connsiteY4" fmla="*/ 21461 h 21469"/>
              <a:gd name="connsiteX5" fmla="*/ 67 w 24552"/>
              <a:gd name="connsiteY5" fmla="*/ 21324 h 21469"/>
              <a:gd name="connsiteX6" fmla="*/ 0 w 24552"/>
              <a:gd name="connsiteY6" fmla="*/ 7793 h 21469"/>
              <a:gd name="connsiteX0" fmla="*/ 0 w 24552"/>
              <a:gd name="connsiteY0" fmla="*/ 7793 h 21518"/>
              <a:gd name="connsiteX1" fmla="*/ 4774 w 24552"/>
              <a:gd name="connsiteY1" fmla="*/ 0 h 21518"/>
              <a:gd name="connsiteX2" fmla="*/ 24552 w 24552"/>
              <a:gd name="connsiteY2" fmla="*/ 0 h 21518"/>
              <a:gd name="connsiteX3" fmla="*/ 24411 w 24552"/>
              <a:gd name="connsiteY3" fmla="*/ 2044 h 21518"/>
              <a:gd name="connsiteX4" fmla="*/ 12592 w 24552"/>
              <a:gd name="connsiteY4" fmla="*/ 21461 h 21518"/>
              <a:gd name="connsiteX5" fmla="*/ 82 w 24552"/>
              <a:gd name="connsiteY5" fmla="*/ 21416 h 21518"/>
              <a:gd name="connsiteX6" fmla="*/ 0 w 24552"/>
              <a:gd name="connsiteY6" fmla="*/ 7793 h 21518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567"/>
              <a:gd name="connsiteY0" fmla="*/ 7793 h 21461"/>
              <a:gd name="connsiteX1" fmla="*/ 4774 w 24567"/>
              <a:gd name="connsiteY1" fmla="*/ 0 h 21461"/>
              <a:gd name="connsiteX2" fmla="*/ 24552 w 24567"/>
              <a:gd name="connsiteY2" fmla="*/ 0 h 21461"/>
              <a:gd name="connsiteX3" fmla="*/ 24411 w 24567"/>
              <a:gd name="connsiteY3" fmla="*/ 2044 h 21461"/>
              <a:gd name="connsiteX4" fmla="*/ 12592 w 24567"/>
              <a:gd name="connsiteY4" fmla="*/ 21461 h 21461"/>
              <a:gd name="connsiteX5" fmla="*/ 82 w 24567"/>
              <a:gd name="connsiteY5" fmla="*/ 21416 h 21461"/>
              <a:gd name="connsiteX6" fmla="*/ 0 w 24567"/>
              <a:gd name="connsiteY6" fmla="*/ 7793 h 21461"/>
              <a:gd name="connsiteX0" fmla="*/ 0 w 24552"/>
              <a:gd name="connsiteY0" fmla="*/ 7793 h 21461"/>
              <a:gd name="connsiteX1" fmla="*/ 4774 w 24552"/>
              <a:gd name="connsiteY1" fmla="*/ 0 h 21461"/>
              <a:gd name="connsiteX2" fmla="*/ 24552 w 24552"/>
              <a:gd name="connsiteY2" fmla="*/ 0 h 21461"/>
              <a:gd name="connsiteX3" fmla="*/ 24411 w 24552"/>
              <a:gd name="connsiteY3" fmla="*/ 2044 h 21461"/>
              <a:gd name="connsiteX4" fmla="*/ 12592 w 24552"/>
              <a:gd name="connsiteY4" fmla="*/ 21461 h 21461"/>
              <a:gd name="connsiteX5" fmla="*/ 82 w 24552"/>
              <a:gd name="connsiteY5" fmla="*/ 21416 h 21461"/>
              <a:gd name="connsiteX6" fmla="*/ 0 w 24552"/>
              <a:gd name="connsiteY6" fmla="*/ 7793 h 21461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11 w 24473"/>
              <a:gd name="connsiteY3" fmla="*/ 2062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473"/>
              <a:gd name="connsiteY0" fmla="*/ 7811 h 21479"/>
              <a:gd name="connsiteX1" fmla="*/ 4774 w 24473"/>
              <a:gd name="connsiteY1" fmla="*/ 18 h 21479"/>
              <a:gd name="connsiteX2" fmla="*/ 24473 w 24473"/>
              <a:gd name="connsiteY2" fmla="*/ 0 h 21479"/>
              <a:gd name="connsiteX3" fmla="*/ 24433 w 24473"/>
              <a:gd name="connsiteY3" fmla="*/ 2009 h 21479"/>
              <a:gd name="connsiteX4" fmla="*/ 12592 w 24473"/>
              <a:gd name="connsiteY4" fmla="*/ 21479 h 21479"/>
              <a:gd name="connsiteX5" fmla="*/ 82 w 24473"/>
              <a:gd name="connsiteY5" fmla="*/ 21434 h 21479"/>
              <a:gd name="connsiteX6" fmla="*/ 0 w 24473"/>
              <a:gd name="connsiteY6" fmla="*/ 7811 h 21479"/>
              <a:gd name="connsiteX0" fmla="*/ 0 w 24519"/>
              <a:gd name="connsiteY0" fmla="*/ 7811 h 21479"/>
              <a:gd name="connsiteX1" fmla="*/ 4774 w 24519"/>
              <a:gd name="connsiteY1" fmla="*/ 18 h 21479"/>
              <a:gd name="connsiteX2" fmla="*/ 24473 w 24519"/>
              <a:gd name="connsiteY2" fmla="*/ 0 h 21479"/>
              <a:gd name="connsiteX3" fmla="*/ 24512 w 24519"/>
              <a:gd name="connsiteY3" fmla="*/ 1904 h 21479"/>
              <a:gd name="connsiteX4" fmla="*/ 12592 w 24519"/>
              <a:gd name="connsiteY4" fmla="*/ 21479 h 21479"/>
              <a:gd name="connsiteX5" fmla="*/ 82 w 24519"/>
              <a:gd name="connsiteY5" fmla="*/ 21434 h 21479"/>
              <a:gd name="connsiteX6" fmla="*/ 0 w 24519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512"/>
              <a:gd name="connsiteY0" fmla="*/ 7811 h 21479"/>
              <a:gd name="connsiteX1" fmla="*/ 4774 w 24512"/>
              <a:gd name="connsiteY1" fmla="*/ 18 h 21479"/>
              <a:gd name="connsiteX2" fmla="*/ 24473 w 24512"/>
              <a:gd name="connsiteY2" fmla="*/ 0 h 21479"/>
              <a:gd name="connsiteX3" fmla="*/ 24512 w 24512"/>
              <a:gd name="connsiteY3" fmla="*/ 1904 h 21479"/>
              <a:gd name="connsiteX4" fmla="*/ 12592 w 24512"/>
              <a:gd name="connsiteY4" fmla="*/ 21479 h 21479"/>
              <a:gd name="connsiteX5" fmla="*/ 82 w 24512"/>
              <a:gd name="connsiteY5" fmla="*/ 21434 h 21479"/>
              <a:gd name="connsiteX6" fmla="*/ 0 w 24512"/>
              <a:gd name="connsiteY6" fmla="*/ 7811 h 21479"/>
              <a:gd name="connsiteX0" fmla="*/ 0 w 24456"/>
              <a:gd name="connsiteY0" fmla="*/ 7741 h 21479"/>
              <a:gd name="connsiteX1" fmla="*/ 4718 w 24456"/>
              <a:gd name="connsiteY1" fmla="*/ 18 h 21479"/>
              <a:gd name="connsiteX2" fmla="*/ 24417 w 24456"/>
              <a:gd name="connsiteY2" fmla="*/ 0 h 21479"/>
              <a:gd name="connsiteX3" fmla="*/ 24456 w 24456"/>
              <a:gd name="connsiteY3" fmla="*/ 1904 h 21479"/>
              <a:gd name="connsiteX4" fmla="*/ 12536 w 24456"/>
              <a:gd name="connsiteY4" fmla="*/ 21479 h 21479"/>
              <a:gd name="connsiteX5" fmla="*/ 26 w 24456"/>
              <a:gd name="connsiteY5" fmla="*/ 21434 h 21479"/>
              <a:gd name="connsiteX6" fmla="*/ 0 w 24456"/>
              <a:gd name="connsiteY6" fmla="*/ 7741 h 21479"/>
              <a:gd name="connsiteX0" fmla="*/ 0 w 24456"/>
              <a:gd name="connsiteY0" fmla="*/ 7741 h 21487"/>
              <a:gd name="connsiteX1" fmla="*/ 4718 w 24456"/>
              <a:gd name="connsiteY1" fmla="*/ 18 h 21487"/>
              <a:gd name="connsiteX2" fmla="*/ 24417 w 24456"/>
              <a:gd name="connsiteY2" fmla="*/ 0 h 21487"/>
              <a:gd name="connsiteX3" fmla="*/ 24456 w 24456"/>
              <a:gd name="connsiteY3" fmla="*/ 1904 h 21487"/>
              <a:gd name="connsiteX4" fmla="*/ 12536 w 24456"/>
              <a:gd name="connsiteY4" fmla="*/ 21479 h 21487"/>
              <a:gd name="connsiteX5" fmla="*/ 15 w 24456"/>
              <a:gd name="connsiteY5" fmla="*/ 21487 h 21487"/>
              <a:gd name="connsiteX6" fmla="*/ 0 w 24456"/>
              <a:gd name="connsiteY6" fmla="*/ 7741 h 21487"/>
              <a:gd name="connsiteX0" fmla="*/ 11 w 24467"/>
              <a:gd name="connsiteY0" fmla="*/ 7741 h 21487"/>
              <a:gd name="connsiteX1" fmla="*/ 0 w 24467"/>
              <a:gd name="connsiteY1" fmla="*/ 18 h 21487"/>
              <a:gd name="connsiteX2" fmla="*/ 24428 w 24467"/>
              <a:gd name="connsiteY2" fmla="*/ 0 h 21487"/>
              <a:gd name="connsiteX3" fmla="*/ 24467 w 24467"/>
              <a:gd name="connsiteY3" fmla="*/ 1904 h 21487"/>
              <a:gd name="connsiteX4" fmla="*/ 12547 w 24467"/>
              <a:gd name="connsiteY4" fmla="*/ 21479 h 21487"/>
              <a:gd name="connsiteX5" fmla="*/ 26 w 24467"/>
              <a:gd name="connsiteY5" fmla="*/ 21487 h 21487"/>
              <a:gd name="connsiteX6" fmla="*/ 11 w 24467"/>
              <a:gd name="connsiteY6" fmla="*/ 7741 h 21487"/>
              <a:gd name="connsiteX0" fmla="*/ 11 w 24467"/>
              <a:gd name="connsiteY0" fmla="*/ 7807 h 21553"/>
              <a:gd name="connsiteX1" fmla="*/ 0 w 24467"/>
              <a:gd name="connsiteY1" fmla="*/ 84 h 21553"/>
              <a:gd name="connsiteX2" fmla="*/ 19869 w 24467"/>
              <a:gd name="connsiteY2" fmla="*/ 0 h 21553"/>
              <a:gd name="connsiteX3" fmla="*/ 24467 w 24467"/>
              <a:gd name="connsiteY3" fmla="*/ 1970 h 21553"/>
              <a:gd name="connsiteX4" fmla="*/ 12547 w 24467"/>
              <a:gd name="connsiteY4" fmla="*/ 21545 h 21553"/>
              <a:gd name="connsiteX5" fmla="*/ 26 w 24467"/>
              <a:gd name="connsiteY5" fmla="*/ 21553 h 21553"/>
              <a:gd name="connsiteX6" fmla="*/ 11 w 24467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807 h 21553"/>
              <a:gd name="connsiteX1" fmla="*/ 0 w 24510"/>
              <a:gd name="connsiteY1" fmla="*/ 84 h 21553"/>
              <a:gd name="connsiteX2" fmla="*/ 19869 w 24510"/>
              <a:gd name="connsiteY2" fmla="*/ 0 h 21553"/>
              <a:gd name="connsiteX3" fmla="*/ 24510 w 24510"/>
              <a:gd name="connsiteY3" fmla="*/ 8054 h 21553"/>
              <a:gd name="connsiteX4" fmla="*/ 12547 w 24510"/>
              <a:gd name="connsiteY4" fmla="*/ 21545 h 21553"/>
              <a:gd name="connsiteX5" fmla="*/ 26 w 24510"/>
              <a:gd name="connsiteY5" fmla="*/ 21553 h 21553"/>
              <a:gd name="connsiteX6" fmla="*/ 11 w 24510"/>
              <a:gd name="connsiteY6" fmla="*/ 7807 h 21553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10"/>
              <a:gd name="connsiteY0" fmla="*/ 7741 h 21487"/>
              <a:gd name="connsiteX1" fmla="*/ 0 w 24510"/>
              <a:gd name="connsiteY1" fmla="*/ 18 h 21487"/>
              <a:gd name="connsiteX2" fmla="*/ 19826 w 24510"/>
              <a:gd name="connsiteY2" fmla="*/ 0 h 21487"/>
              <a:gd name="connsiteX3" fmla="*/ 24510 w 24510"/>
              <a:gd name="connsiteY3" fmla="*/ 7988 h 21487"/>
              <a:gd name="connsiteX4" fmla="*/ 12547 w 24510"/>
              <a:gd name="connsiteY4" fmla="*/ 21479 h 21487"/>
              <a:gd name="connsiteX5" fmla="*/ 26 w 24510"/>
              <a:gd name="connsiteY5" fmla="*/ 21487 h 21487"/>
              <a:gd name="connsiteX6" fmla="*/ 11 w 24510"/>
              <a:gd name="connsiteY6" fmla="*/ 7741 h 21487"/>
              <a:gd name="connsiteX0" fmla="*/ 11 w 24595"/>
              <a:gd name="connsiteY0" fmla="*/ 7741 h 21487"/>
              <a:gd name="connsiteX1" fmla="*/ 0 w 24595"/>
              <a:gd name="connsiteY1" fmla="*/ 18 h 21487"/>
              <a:gd name="connsiteX2" fmla="*/ 19826 w 24595"/>
              <a:gd name="connsiteY2" fmla="*/ 0 h 21487"/>
              <a:gd name="connsiteX3" fmla="*/ 24595 w 24595"/>
              <a:gd name="connsiteY3" fmla="*/ 7955 h 21487"/>
              <a:gd name="connsiteX4" fmla="*/ 12547 w 24595"/>
              <a:gd name="connsiteY4" fmla="*/ 21479 h 21487"/>
              <a:gd name="connsiteX5" fmla="*/ 26 w 24595"/>
              <a:gd name="connsiteY5" fmla="*/ 21487 h 21487"/>
              <a:gd name="connsiteX6" fmla="*/ 11 w 24595"/>
              <a:gd name="connsiteY6" fmla="*/ 7741 h 21487"/>
              <a:gd name="connsiteX0" fmla="*/ 11 w 24595"/>
              <a:gd name="connsiteY0" fmla="*/ 7741 h 21512"/>
              <a:gd name="connsiteX1" fmla="*/ 0 w 24595"/>
              <a:gd name="connsiteY1" fmla="*/ 18 h 21512"/>
              <a:gd name="connsiteX2" fmla="*/ 19826 w 24595"/>
              <a:gd name="connsiteY2" fmla="*/ 0 h 21512"/>
              <a:gd name="connsiteX3" fmla="*/ 24595 w 24595"/>
              <a:gd name="connsiteY3" fmla="*/ 7955 h 21512"/>
              <a:gd name="connsiteX4" fmla="*/ 24519 w 24595"/>
              <a:gd name="connsiteY4" fmla="*/ 21512 h 21512"/>
              <a:gd name="connsiteX5" fmla="*/ 26 w 24595"/>
              <a:gd name="connsiteY5" fmla="*/ 21487 h 21512"/>
              <a:gd name="connsiteX6" fmla="*/ 11 w 24595"/>
              <a:gd name="connsiteY6" fmla="*/ 7741 h 21512"/>
              <a:gd name="connsiteX0" fmla="*/ 11 w 24595"/>
              <a:gd name="connsiteY0" fmla="*/ 7741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11 w 24595"/>
              <a:gd name="connsiteY6" fmla="*/ 7741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54 w 24595"/>
              <a:gd name="connsiteY0" fmla="*/ 1824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54 w 24595"/>
              <a:gd name="connsiteY6" fmla="*/ 1824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33 w 24595"/>
              <a:gd name="connsiteY0" fmla="*/ 1957 h 21520"/>
              <a:gd name="connsiteX1" fmla="*/ 0 w 24595"/>
              <a:gd name="connsiteY1" fmla="*/ 18 h 21520"/>
              <a:gd name="connsiteX2" fmla="*/ 19826 w 24595"/>
              <a:gd name="connsiteY2" fmla="*/ 0 h 21520"/>
              <a:gd name="connsiteX3" fmla="*/ 24595 w 24595"/>
              <a:gd name="connsiteY3" fmla="*/ 7955 h 21520"/>
              <a:gd name="connsiteX4" fmla="*/ 24519 w 24595"/>
              <a:gd name="connsiteY4" fmla="*/ 21512 h 21520"/>
              <a:gd name="connsiteX5" fmla="*/ 11807 w 24595"/>
              <a:gd name="connsiteY5" fmla="*/ 21520 h 21520"/>
              <a:gd name="connsiteX6" fmla="*/ 33 w 24595"/>
              <a:gd name="connsiteY6" fmla="*/ 1957 h 21520"/>
              <a:gd name="connsiteX0" fmla="*/ 5 w 24567"/>
              <a:gd name="connsiteY0" fmla="*/ 1983 h 21546"/>
              <a:gd name="connsiteX1" fmla="*/ 0 w 24567"/>
              <a:gd name="connsiteY1" fmla="*/ 0 h 21546"/>
              <a:gd name="connsiteX2" fmla="*/ 19798 w 24567"/>
              <a:gd name="connsiteY2" fmla="*/ 26 h 21546"/>
              <a:gd name="connsiteX3" fmla="*/ 24567 w 24567"/>
              <a:gd name="connsiteY3" fmla="*/ 7981 h 21546"/>
              <a:gd name="connsiteX4" fmla="*/ 24491 w 24567"/>
              <a:gd name="connsiteY4" fmla="*/ 21538 h 21546"/>
              <a:gd name="connsiteX5" fmla="*/ 11779 w 24567"/>
              <a:gd name="connsiteY5" fmla="*/ 21546 h 21546"/>
              <a:gd name="connsiteX6" fmla="*/ 5 w 24567"/>
              <a:gd name="connsiteY6" fmla="*/ 1983 h 21546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38"/>
              <a:gd name="connsiteX1" fmla="*/ 0 w 24567"/>
              <a:gd name="connsiteY1" fmla="*/ 0 h 21538"/>
              <a:gd name="connsiteX2" fmla="*/ 19798 w 24567"/>
              <a:gd name="connsiteY2" fmla="*/ 26 h 21538"/>
              <a:gd name="connsiteX3" fmla="*/ 24567 w 24567"/>
              <a:gd name="connsiteY3" fmla="*/ 7981 h 21538"/>
              <a:gd name="connsiteX4" fmla="*/ 24491 w 24567"/>
              <a:gd name="connsiteY4" fmla="*/ 21538 h 21538"/>
              <a:gd name="connsiteX5" fmla="*/ 11912 w 24567"/>
              <a:gd name="connsiteY5" fmla="*/ 21502 h 21538"/>
              <a:gd name="connsiteX6" fmla="*/ 5 w 24567"/>
              <a:gd name="connsiteY6" fmla="*/ 1983 h 21538"/>
              <a:gd name="connsiteX0" fmla="*/ 5 w 24567"/>
              <a:gd name="connsiteY0" fmla="*/ 1983 h 21523"/>
              <a:gd name="connsiteX1" fmla="*/ 0 w 24567"/>
              <a:gd name="connsiteY1" fmla="*/ 0 h 21523"/>
              <a:gd name="connsiteX2" fmla="*/ 19798 w 24567"/>
              <a:gd name="connsiteY2" fmla="*/ 26 h 21523"/>
              <a:gd name="connsiteX3" fmla="*/ 24567 w 24567"/>
              <a:gd name="connsiteY3" fmla="*/ 7981 h 21523"/>
              <a:gd name="connsiteX4" fmla="*/ 24463 w 24567"/>
              <a:gd name="connsiteY4" fmla="*/ 21523 h 21523"/>
              <a:gd name="connsiteX5" fmla="*/ 11912 w 24567"/>
              <a:gd name="connsiteY5" fmla="*/ 21502 h 21523"/>
              <a:gd name="connsiteX6" fmla="*/ 5 w 24567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98 w 24470"/>
              <a:gd name="connsiteY2" fmla="*/ 26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5 w 24470"/>
              <a:gd name="connsiteY6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4573 w 24470"/>
              <a:gd name="connsiteY6" fmla="*/ 9401 h 21523"/>
              <a:gd name="connsiteX7" fmla="*/ 5 w 24470"/>
              <a:gd name="connsiteY7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8109 w 24470"/>
              <a:gd name="connsiteY6" fmla="*/ 16614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4573 w 24470"/>
              <a:gd name="connsiteY7" fmla="*/ 9401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4463 w 24470"/>
              <a:gd name="connsiteY3" fmla="*/ 7774 h 21523"/>
              <a:gd name="connsiteX4" fmla="*/ 24463 w 24470"/>
              <a:gd name="connsiteY4" fmla="*/ 21523 h 21523"/>
              <a:gd name="connsiteX5" fmla="*/ 11912 w 24470"/>
              <a:gd name="connsiteY5" fmla="*/ 21502 h 21523"/>
              <a:gd name="connsiteX6" fmla="*/ 7747 w 24470"/>
              <a:gd name="connsiteY6" fmla="*/ 14819 h 21523"/>
              <a:gd name="connsiteX7" fmla="*/ 3742 w 24470"/>
              <a:gd name="connsiteY7" fmla="*/ 8370 h 21523"/>
              <a:gd name="connsiteX8" fmla="*/ 5 w 24470"/>
              <a:gd name="connsiteY8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4463 w 24470"/>
              <a:gd name="connsiteY4" fmla="*/ 7774 h 21523"/>
              <a:gd name="connsiteX5" fmla="*/ 24463 w 24470"/>
              <a:gd name="connsiteY5" fmla="*/ 21523 h 21523"/>
              <a:gd name="connsiteX6" fmla="*/ 11912 w 24470"/>
              <a:gd name="connsiteY6" fmla="*/ 21502 h 21523"/>
              <a:gd name="connsiteX7" fmla="*/ 7747 w 24470"/>
              <a:gd name="connsiteY7" fmla="*/ 14819 h 21523"/>
              <a:gd name="connsiteX8" fmla="*/ 3742 w 24470"/>
              <a:gd name="connsiteY8" fmla="*/ 8370 h 21523"/>
              <a:gd name="connsiteX9" fmla="*/ 5 w 24470"/>
              <a:gd name="connsiteY9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0657 w 24470"/>
              <a:gd name="connsiteY3" fmla="*/ 1588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5 w 24470"/>
              <a:gd name="connsiteY0" fmla="*/ 1983 h 21523"/>
              <a:gd name="connsiteX1" fmla="*/ 0 w 24470"/>
              <a:gd name="connsiteY1" fmla="*/ 0 h 21523"/>
              <a:gd name="connsiteX2" fmla="*/ 19741 w 24470"/>
              <a:gd name="connsiteY2" fmla="*/ 11 h 21523"/>
              <a:gd name="connsiteX3" fmla="*/ 21850 w 24470"/>
              <a:gd name="connsiteY3" fmla="*/ 3450 h 21523"/>
              <a:gd name="connsiteX4" fmla="*/ 23107 w 24470"/>
              <a:gd name="connsiteY4" fmla="*/ 4547 h 21523"/>
              <a:gd name="connsiteX5" fmla="*/ 24463 w 24470"/>
              <a:gd name="connsiteY5" fmla="*/ 7774 h 21523"/>
              <a:gd name="connsiteX6" fmla="*/ 24463 w 24470"/>
              <a:gd name="connsiteY6" fmla="*/ 21523 h 21523"/>
              <a:gd name="connsiteX7" fmla="*/ 11912 w 24470"/>
              <a:gd name="connsiteY7" fmla="*/ 21502 h 21523"/>
              <a:gd name="connsiteX8" fmla="*/ 7747 w 24470"/>
              <a:gd name="connsiteY8" fmla="*/ 14819 h 21523"/>
              <a:gd name="connsiteX9" fmla="*/ 3742 w 24470"/>
              <a:gd name="connsiteY9" fmla="*/ 8370 h 21523"/>
              <a:gd name="connsiteX10" fmla="*/ 5 w 24470"/>
              <a:gd name="connsiteY10" fmla="*/ 1983 h 21523"/>
              <a:gd name="connsiteX0" fmla="*/ 1 w 24466"/>
              <a:gd name="connsiteY0" fmla="*/ 1983 h 21523"/>
              <a:gd name="connsiteX1" fmla="*/ 1019 w 24466"/>
              <a:gd name="connsiteY1" fmla="*/ 0 h 21523"/>
              <a:gd name="connsiteX2" fmla="*/ 19737 w 24466"/>
              <a:gd name="connsiteY2" fmla="*/ 11 h 21523"/>
              <a:gd name="connsiteX3" fmla="*/ 21846 w 24466"/>
              <a:gd name="connsiteY3" fmla="*/ 3450 h 21523"/>
              <a:gd name="connsiteX4" fmla="*/ 23103 w 24466"/>
              <a:gd name="connsiteY4" fmla="*/ 4547 h 21523"/>
              <a:gd name="connsiteX5" fmla="*/ 24459 w 24466"/>
              <a:gd name="connsiteY5" fmla="*/ 7774 h 21523"/>
              <a:gd name="connsiteX6" fmla="*/ 24459 w 24466"/>
              <a:gd name="connsiteY6" fmla="*/ 21523 h 21523"/>
              <a:gd name="connsiteX7" fmla="*/ 11908 w 24466"/>
              <a:gd name="connsiteY7" fmla="*/ 21502 h 21523"/>
              <a:gd name="connsiteX8" fmla="*/ 7743 w 24466"/>
              <a:gd name="connsiteY8" fmla="*/ 14819 h 21523"/>
              <a:gd name="connsiteX9" fmla="*/ 3738 w 24466"/>
              <a:gd name="connsiteY9" fmla="*/ 8370 h 21523"/>
              <a:gd name="connsiteX10" fmla="*/ 1 w 24466"/>
              <a:gd name="connsiteY10" fmla="*/ 1983 h 21523"/>
              <a:gd name="connsiteX0" fmla="*/ 1 w 24402"/>
              <a:gd name="connsiteY0" fmla="*/ 2016 h 21523"/>
              <a:gd name="connsiteX1" fmla="*/ 955 w 24402"/>
              <a:gd name="connsiteY1" fmla="*/ 0 h 21523"/>
              <a:gd name="connsiteX2" fmla="*/ 19673 w 24402"/>
              <a:gd name="connsiteY2" fmla="*/ 11 h 21523"/>
              <a:gd name="connsiteX3" fmla="*/ 21782 w 24402"/>
              <a:gd name="connsiteY3" fmla="*/ 3450 h 21523"/>
              <a:gd name="connsiteX4" fmla="*/ 23039 w 24402"/>
              <a:gd name="connsiteY4" fmla="*/ 4547 h 21523"/>
              <a:gd name="connsiteX5" fmla="*/ 24395 w 24402"/>
              <a:gd name="connsiteY5" fmla="*/ 7774 h 21523"/>
              <a:gd name="connsiteX6" fmla="*/ 24395 w 24402"/>
              <a:gd name="connsiteY6" fmla="*/ 21523 h 21523"/>
              <a:gd name="connsiteX7" fmla="*/ 11844 w 24402"/>
              <a:gd name="connsiteY7" fmla="*/ 21502 h 21523"/>
              <a:gd name="connsiteX8" fmla="*/ 7679 w 24402"/>
              <a:gd name="connsiteY8" fmla="*/ 14819 h 21523"/>
              <a:gd name="connsiteX9" fmla="*/ 3674 w 24402"/>
              <a:gd name="connsiteY9" fmla="*/ 8370 h 21523"/>
              <a:gd name="connsiteX10" fmla="*/ 1 w 24402"/>
              <a:gd name="connsiteY10" fmla="*/ 2016 h 21523"/>
              <a:gd name="connsiteX0" fmla="*/ 3582 w 24310"/>
              <a:gd name="connsiteY0" fmla="*/ 8370 h 21523"/>
              <a:gd name="connsiteX1" fmla="*/ 863 w 24310"/>
              <a:gd name="connsiteY1" fmla="*/ 0 h 21523"/>
              <a:gd name="connsiteX2" fmla="*/ 19581 w 24310"/>
              <a:gd name="connsiteY2" fmla="*/ 11 h 21523"/>
              <a:gd name="connsiteX3" fmla="*/ 21690 w 24310"/>
              <a:gd name="connsiteY3" fmla="*/ 3450 h 21523"/>
              <a:gd name="connsiteX4" fmla="*/ 22947 w 24310"/>
              <a:gd name="connsiteY4" fmla="*/ 4547 h 21523"/>
              <a:gd name="connsiteX5" fmla="*/ 24303 w 24310"/>
              <a:gd name="connsiteY5" fmla="*/ 7774 h 21523"/>
              <a:gd name="connsiteX6" fmla="*/ 24303 w 24310"/>
              <a:gd name="connsiteY6" fmla="*/ 21523 h 21523"/>
              <a:gd name="connsiteX7" fmla="*/ 11752 w 24310"/>
              <a:gd name="connsiteY7" fmla="*/ 21502 h 21523"/>
              <a:gd name="connsiteX8" fmla="*/ 7587 w 24310"/>
              <a:gd name="connsiteY8" fmla="*/ 14819 h 21523"/>
              <a:gd name="connsiteX9" fmla="*/ 3582 w 24310"/>
              <a:gd name="connsiteY9" fmla="*/ 8370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7473 w 24196"/>
              <a:gd name="connsiteY8" fmla="*/ 14819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427 w 24196"/>
              <a:gd name="connsiteY0" fmla="*/ 12259 h 21523"/>
              <a:gd name="connsiteX1" fmla="*/ 749 w 24196"/>
              <a:gd name="connsiteY1" fmla="*/ 0 h 21523"/>
              <a:gd name="connsiteX2" fmla="*/ 19467 w 24196"/>
              <a:gd name="connsiteY2" fmla="*/ 11 h 21523"/>
              <a:gd name="connsiteX3" fmla="*/ 21576 w 24196"/>
              <a:gd name="connsiteY3" fmla="*/ 3450 h 21523"/>
              <a:gd name="connsiteX4" fmla="*/ 22833 w 24196"/>
              <a:gd name="connsiteY4" fmla="*/ 4547 h 21523"/>
              <a:gd name="connsiteX5" fmla="*/ 24189 w 24196"/>
              <a:gd name="connsiteY5" fmla="*/ 7774 h 21523"/>
              <a:gd name="connsiteX6" fmla="*/ 24189 w 24196"/>
              <a:gd name="connsiteY6" fmla="*/ 21523 h 21523"/>
              <a:gd name="connsiteX7" fmla="*/ 11638 w 24196"/>
              <a:gd name="connsiteY7" fmla="*/ 21502 h 21523"/>
              <a:gd name="connsiteX8" fmla="*/ 10157 w 24196"/>
              <a:gd name="connsiteY8" fmla="*/ 16016 h 21523"/>
              <a:gd name="connsiteX9" fmla="*/ 4427 w 24196"/>
              <a:gd name="connsiteY9" fmla="*/ 12259 h 21523"/>
              <a:gd name="connsiteX0" fmla="*/ 4358 w 24127"/>
              <a:gd name="connsiteY0" fmla="*/ 12259 h 21523"/>
              <a:gd name="connsiteX1" fmla="*/ 680 w 24127"/>
              <a:gd name="connsiteY1" fmla="*/ 0 h 21523"/>
              <a:gd name="connsiteX2" fmla="*/ 19398 w 24127"/>
              <a:gd name="connsiteY2" fmla="*/ 11 h 21523"/>
              <a:gd name="connsiteX3" fmla="*/ 21507 w 24127"/>
              <a:gd name="connsiteY3" fmla="*/ 3450 h 21523"/>
              <a:gd name="connsiteX4" fmla="*/ 22764 w 24127"/>
              <a:gd name="connsiteY4" fmla="*/ 4547 h 21523"/>
              <a:gd name="connsiteX5" fmla="*/ 24120 w 24127"/>
              <a:gd name="connsiteY5" fmla="*/ 7774 h 21523"/>
              <a:gd name="connsiteX6" fmla="*/ 24120 w 24127"/>
              <a:gd name="connsiteY6" fmla="*/ 21523 h 21523"/>
              <a:gd name="connsiteX7" fmla="*/ 11569 w 24127"/>
              <a:gd name="connsiteY7" fmla="*/ 21502 h 21523"/>
              <a:gd name="connsiteX8" fmla="*/ 10088 w 24127"/>
              <a:gd name="connsiteY8" fmla="*/ 16016 h 21523"/>
              <a:gd name="connsiteX9" fmla="*/ 4358 w 2412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3678 w 23447"/>
              <a:gd name="connsiteY0" fmla="*/ 12259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3678 w 23447"/>
              <a:gd name="connsiteY9" fmla="*/ 12259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9408 w 23447"/>
              <a:gd name="connsiteY8" fmla="*/ 16016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088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7774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2084 w 23447"/>
              <a:gd name="connsiteY4" fmla="*/ 4547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338 w 23447"/>
              <a:gd name="connsiteY4" fmla="*/ 4746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47"/>
              <a:gd name="connsiteY0" fmla="*/ 15583 h 21523"/>
              <a:gd name="connsiteX1" fmla="*/ 0 w 23447"/>
              <a:gd name="connsiteY1" fmla="*/ 0 h 21523"/>
              <a:gd name="connsiteX2" fmla="*/ 18718 w 23447"/>
              <a:gd name="connsiteY2" fmla="*/ 11 h 21523"/>
              <a:gd name="connsiteX3" fmla="*/ 20827 w 23447"/>
              <a:gd name="connsiteY3" fmla="*/ 3450 h 21523"/>
              <a:gd name="connsiteX4" fmla="*/ 21125 w 23447"/>
              <a:gd name="connsiteY4" fmla="*/ 4015 h 21523"/>
              <a:gd name="connsiteX5" fmla="*/ 23440 w 23447"/>
              <a:gd name="connsiteY5" fmla="*/ 6810 h 21523"/>
              <a:gd name="connsiteX6" fmla="*/ 23440 w 23447"/>
              <a:gd name="connsiteY6" fmla="*/ 21523 h 21523"/>
              <a:gd name="connsiteX7" fmla="*/ 11869 w 23447"/>
              <a:gd name="connsiteY7" fmla="*/ 21502 h 21523"/>
              <a:gd name="connsiteX8" fmla="*/ 10452 w 23447"/>
              <a:gd name="connsiteY8" fmla="*/ 14520 h 21523"/>
              <a:gd name="connsiteX9" fmla="*/ 5148 w 23447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8718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20827 w 23461"/>
              <a:gd name="connsiteY3" fmla="*/ 3450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25 w 23461"/>
              <a:gd name="connsiteY4" fmla="*/ 4015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9144 w 23461"/>
              <a:gd name="connsiteY3" fmla="*/ 3284 h 21523"/>
              <a:gd name="connsiteX4" fmla="*/ 21189 w 23461"/>
              <a:gd name="connsiteY4" fmla="*/ 3982 h 21523"/>
              <a:gd name="connsiteX5" fmla="*/ 23461 w 23461"/>
              <a:gd name="connsiteY5" fmla="*/ 6644 h 21523"/>
              <a:gd name="connsiteX6" fmla="*/ 23440 w 23461"/>
              <a:gd name="connsiteY6" fmla="*/ 21523 h 21523"/>
              <a:gd name="connsiteX7" fmla="*/ 11869 w 23461"/>
              <a:gd name="connsiteY7" fmla="*/ 21502 h 21523"/>
              <a:gd name="connsiteX8" fmla="*/ 10452 w 23461"/>
              <a:gd name="connsiteY8" fmla="*/ 14520 h 21523"/>
              <a:gd name="connsiteX9" fmla="*/ 5148 w 23461"/>
              <a:gd name="connsiteY9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738 w 23461"/>
              <a:gd name="connsiteY3" fmla="*/ 1156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8121 w 23461"/>
              <a:gd name="connsiteY3" fmla="*/ 2120 h 21523"/>
              <a:gd name="connsiteX4" fmla="*/ 19144 w 23461"/>
              <a:gd name="connsiteY4" fmla="*/ 3284 h 21523"/>
              <a:gd name="connsiteX5" fmla="*/ 21189 w 23461"/>
              <a:gd name="connsiteY5" fmla="*/ 3982 h 21523"/>
              <a:gd name="connsiteX6" fmla="*/ 23461 w 23461"/>
              <a:gd name="connsiteY6" fmla="*/ 6644 h 21523"/>
              <a:gd name="connsiteX7" fmla="*/ 23440 w 23461"/>
              <a:gd name="connsiteY7" fmla="*/ 21523 h 21523"/>
              <a:gd name="connsiteX8" fmla="*/ 11869 w 23461"/>
              <a:gd name="connsiteY8" fmla="*/ 21502 h 21523"/>
              <a:gd name="connsiteX9" fmla="*/ 10452 w 23461"/>
              <a:gd name="connsiteY9" fmla="*/ 14520 h 21523"/>
              <a:gd name="connsiteX10" fmla="*/ 5148 w 23461"/>
              <a:gd name="connsiteY10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7205 w 23461"/>
              <a:gd name="connsiteY3" fmla="*/ 591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144 w 23461"/>
              <a:gd name="connsiteY5" fmla="*/ 3284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911 w 23461"/>
              <a:gd name="connsiteY5" fmla="*/ 2686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452 w 23461"/>
              <a:gd name="connsiteY10" fmla="*/ 14520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650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605 h 21545"/>
              <a:gd name="connsiteX1" fmla="*/ 0 w 23461"/>
              <a:gd name="connsiteY1" fmla="*/ 22 h 21545"/>
              <a:gd name="connsiteX2" fmla="*/ 15203 w 23461"/>
              <a:gd name="connsiteY2" fmla="*/ 0 h 21545"/>
              <a:gd name="connsiteX3" fmla="*/ 16417 w 23461"/>
              <a:gd name="connsiteY3" fmla="*/ 2076 h 21545"/>
              <a:gd name="connsiteX4" fmla="*/ 18121 w 23461"/>
              <a:gd name="connsiteY4" fmla="*/ 2142 h 21545"/>
              <a:gd name="connsiteX5" fmla="*/ 19741 w 23461"/>
              <a:gd name="connsiteY5" fmla="*/ 3074 h 21545"/>
              <a:gd name="connsiteX6" fmla="*/ 21189 w 23461"/>
              <a:gd name="connsiteY6" fmla="*/ 4004 h 21545"/>
              <a:gd name="connsiteX7" fmla="*/ 23461 w 23461"/>
              <a:gd name="connsiteY7" fmla="*/ 6666 h 21545"/>
              <a:gd name="connsiteX8" fmla="*/ 23440 w 23461"/>
              <a:gd name="connsiteY8" fmla="*/ 21545 h 21545"/>
              <a:gd name="connsiteX9" fmla="*/ 11869 w 23461"/>
              <a:gd name="connsiteY9" fmla="*/ 21524 h 21545"/>
              <a:gd name="connsiteX10" fmla="*/ 10878 w 23461"/>
              <a:gd name="connsiteY10" fmla="*/ 16703 h 21545"/>
              <a:gd name="connsiteX11" fmla="*/ 5148 w 23461"/>
              <a:gd name="connsiteY11" fmla="*/ 15605 h 21545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148 w 23461"/>
              <a:gd name="connsiteY0" fmla="*/ 15583 h 21523"/>
              <a:gd name="connsiteX1" fmla="*/ 0 w 23461"/>
              <a:gd name="connsiteY1" fmla="*/ 0 h 21523"/>
              <a:gd name="connsiteX2" fmla="*/ 15523 w 23461"/>
              <a:gd name="connsiteY2" fmla="*/ 11 h 21523"/>
              <a:gd name="connsiteX3" fmla="*/ 16417 w 23461"/>
              <a:gd name="connsiteY3" fmla="*/ 2054 h 21523"/>
              <a:gd name="connsiteX4" fmla="*/ 18121 w 23461"/>
              <a:gd name="connsiteY4" fmla="*/ 2120 h 21523"/>
              <a:gd name="connsiteX5" fmla="*/ 19741 w 23461"/>
              <a:gd name="connsiteY5" fmla="*/ 3052 h 21523"/>
              <a:gd name="connsiteX6" fmla="*/ 21189 w 23461"/>
              <a:gd name="connsiteY6" fmla="*/ 3982 h 21523"/>
              <a:gd name="connsiteX7" fmla="*/ 23461 w 23461"/>
              <a:gd name="connsiteY7" fmla="*/ 6644 h 21523"/>
              <a:gd name="connsiteX8" fmla="*/ 23440 w 23461"/>
              <a:gd name="connsiteY8" fmla="*/ 21523 h 21523"/>
              <a:gd name="connsiteX9" fmla="*/ 11869 w 23461"/>
              <a:gd name="connsiteY9" fmla="*/ 21502 h 21523"/>
              <a:gd name="connsiteX10" fmla="*/ 10878 w 23461"/>
              <a:gd name="connsiteY10" fmla="*/ 16681 h 21523"/>
              <a:gd name="connsiteX11" fmla="*/ 5148 w 23461"/>
              <a:gd name="connsiteY11" fmla="*/ 15583 h 21523"/>
              <a:gd name="connsiteX0" fmla="*/ 5950 w 24263"/>
              <a:gd name="connsiteY0" fmla="*/ 15572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5950 w 24263"/>
              <a:gd name="connsiteY11" fmla="*/ 15572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680 w 24263"/>
              <a:gd name="connsiteY10" fmla="*/ 16670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11298 w 24263"/>
              <a:gd name="connsiteY10" fmla="*/ 15032 h 21512"/>
              <a:gd name="connsiteX11" fmla="*/ 3927 w 24263"/>
              <a:gd name="connsiteY11" fmla="*/ 15244 h 21512"/>
              <a:gd name="connsiteX0" fmla="*/ 3927 w 24263"/>
              <a:gd name="connsiteY0" fmla="*/ 15244 h 21512"/>
              <a:gd name="connsiteX1" fmla="*/ 0 w 24263"/>
              <a:gd name="connsiteY1" fmla="*/ 19 h 21512"/>
              <a:gd name="connsiteX2" fmla="*/ 16325 w 24263"/>
              <a:gd name="connsiteY2" fmla="*/ 0 h 21512"/>
              <a:gd name="connsiteX3" fmla="*/ 17219 w 24263"/>
              <a:gd name="connsiteY3" fmla="*/ 2043 h 21512"/>
              <a:gd name="connsiteX4" fmla="*/ 18923 w 24263"/>
              <a:gd name="connsiteY4" fmla="*/ 2109 h 21512"/>
              <a:gd name="connsiteX5" fmla="*/ 20543 w 24263"/>
              <a:gd name="connsiteY5" fmla="*/ 3041 h 21512"/>
              <a:gd name="connsiteX6" fmla="*/ 21991 w 24263"/>
              <a:gd name="connsiteY6" fmla="*/ 3971 h 21512"/>
              <a:gd name="connsiteX7" fmla="*/ 24263 w 24263"/>
              <a:gd name="connsiteY7" fmla="*/ 6633 h 21512"/>
              <a:gd name="connsiteX8" fmla="*/ 24242 w 24263"/>
              <a:gd name="connsiteY8" fmla="*/ 21512 h 21512"/>
              <a:gd name="connsiteX9" fmla="*/ 12671 w 24263"/>
              <a:gd name="connsiteY9" fmla="*/ 21491 h 21512"/>
              <a:gd name="connsiteX10" fmla="*/ 9981 w 24263"/>
              <a:gd name="connsiteY10" fmla="*/ 15360 h 21512"/>
              <a:gd name="connsiteX11" fmla="*/ 3927 w 24263"/>
              <a:gd name="connsiteY11" fmla="*/ 15244 h 21512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9981 w 24263"/>
              <a:gd name="connsiteY10" fmla="*/ 15360 h 21521"/>
              <a:gd name="connsiteX11" fmla="*/ 3927 w 24263"/>
              <a:gd name="connsiteY11" fmla="*/ 15244 h 21521"/>
              <a:gd name="connsiteX0" fmla="*/ 3927 w 24263"/>
              <a:gd name="connsiteY0" fmla="*/ 15244 h 21521"/>
              <a:gd name="connsiteX1" fmla="*/ 0 w 24263"/>
              <a:gd name="connsiteY1" fmla="*/ 19 h 21521"/>
              <a:gd name="connsiteX2" fmla="*/ 16325 w 24263"/>
              <a:gd name="connsiteY2" fmla="*/ 0 h 21521"/>
              <a:gd name="connsiteX3" fmla="*/ 17219 w 24263"/>
              <a:gd name="connsiteY3" fmla="*/ 2043 h 21521"/>
              <a:gd name="connsiteX4" fmla="*/ 18923 w 24263"/>
              <a:gd name="connsiteY4" fmla="*/ 2109 h 21521"/>
              <a:gd name="connsiteX5" fmla="*/ 20543 w 24263"/>
              <a:gd name="connsiteY5" fmla="*/ 3041 h 21521"/>
              <a:gd name="connsiteX6" fmla="*/ 21991 w 24263"/>
              <a:gd name="connsiteY6" fmla="*/ 3971 h 21521"/>
              <a:gd name="connsiteX7" fmla="*/ 24263 w 24263"/>
              <a:gd name="connsiteY7" fmla="*/ 6633 h 21521"/>
              <a:gd name="connsiteX8" fmla="*/ 24242 w 24263"/>
              <a:gd name="connsiteY8" fmla="*/ 21512 h 21521"/>
              <a:gd name="connsiteX9" fmla="*/ 11144 w 24263"/>
              <a:gd name="connsiteY9" fmla="*/ 21521 h 21521"/>
              <a:gd name="connsiteX10" fmla="*/ 7481 w 24263"/>
              <a:gd name="connsiteY10" fmla="*/ 16432 h 21521"/>
              <a:gd name="connsiteX11" fmla="*/ 3927 w 24263"/>
              <a:gd name="connsiteY11" fmla="*/ 15244 h 21521"/>
              <a:gd name="connsiteX0" fmla="*/ 3927 w 24263"/>
              <a:gd name="connsiteY0" fmla="*/ 15244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927 w 24263"/>
              <a:gd name="connsiteY11" fmla="*/ 15244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481 w 24263"/>
              <a:gd name="connsiteY10" fmla="*/ 16432 h 21581"/>
              <a:gd name="connsiteX11" fmla="*/ 3832 w 24263"/>
              <a:gd name="connsiteY11" fmla="*/ 15512 h 21581"/>
              <a:gd name="connsiteX0" fmla="*/ 3832 w 24263"/>
              <a:gd name="connsiteY0" fmla="*/ 15512 h 21581"/>
              <a:gd name="connsiteX1" fmla="*/ 0 w 24263"/>
              <a:gd name="connsiteY1" fmla="*/ 19 h 21581"/>
              <a:gd name="connsiteX2" fmla="*/ 16325 w 24263"/>
              <a:gd name="connsiteY2" fmla="*/ 0 h 21581"/>
              <a:gd name="connsiteX3" fmla="*/ 17219 w 24263"/>
              <a:gd name="connsiteY3" fmla="*/ 2043 h 21581"/>
              <a:gd name="connsiteX4" fmla="*/ 18923 w 24263"/>
              <a:gd name="connsiteY4" fmla="*/ 2109 h 21581"/>
              <a:gd name="connsiteX5" fmla="*/ 20543 w 24263"/>
              <a:gd name="connsiteY5" fmla="*/ 3041 h 21581"/>
              <a:gd name="connsiteX6" fmla="*/ 21991 w 24263"/>
              <a:gd name="connsiteY6" fmla="*/ 3971 h 21581"/>
              <a:gd name="connsiteX7" fmla="*/ 24263 w 24263"/>
              <a:gd name="connsiteY7" fmla="*/ 6633 h 21581"/>
              <a:gd name="connsiteX8" fmla="*/ 24242 w 24263"/>
              <a:gd name="connsiteY8" fmla="*/ 21512 h 21581"/>
              <a:gd name="connsiteX9" fmla="*/ 8377 w 24263"/>
              <a:gd name="connsiteY9" fmla="*/ 21581 h 21581"/>
              <a:gd name="connsiteX10" fmla="*/ 7538 w 24263"/>
              <a:gd name="connsiteY10" fmla="*/ 15985 h 21581"/>
              <a:gd name="connsiteX11" fmla="*/ 3832 w 24263"/>
              <a:gd name="connsiteY11" fmla="*/ 15512 h 2158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651"/>
              <a:gd name="connsiteX1" fmla="*/ 0 w 24244"/>
              <a:gd name="connsiteY1" fmla="*/ 0 h 21651"/>
              <a:gd name="connsiteX2" fmla="*/ 16306 w 24244"/>
              <a:gd name="connsiteY2" fmla="*/ 70 h 21651"/>
              <a:gd name="connsiteX3" fmla="*/ 17200 w 24244"/>
              <a:gd name="connsiteY3" fmla="*/ 2113 h 21651"/>
              <a:gd name="connsiteX4" fmla="*/ 18904 w 24244"/>
              <a:gd name="connsiteY4" fmla="*/ 2179 h 21651"/>
              <a:gd name="connsiteX5" fmla="*/ 20524 w 24244"/>
              <a:gd name="connsiteY5" fmla="*/ 3111 h 21651"/>
              <a:gd name="connsiteX6" fmla="*/ 21972 w 24244"/>
              <a:gd name="connsiteY6" fmla="*/ 4041 h 21651"/>
              <a:gd name="connsiteX7" fmla="*/ 24244 w 24244"/>
              <a:gd name="connsiteY7" fmla="*/ 6703 h 21651"/>
              <a:gd name="connsiteX8" fmla="*/ 24223 w 24244"/>
              <a:gd name="connsiteY8" fmla="*/ 21582 h 21651"/>
              <a:gd name="connsiteX9" fmla="*/ 8358 w 24244"/>
              <a:gd name="connsiteY9" fmla="*/ 21651 h 21651"/>
              <a:gd name="connsiteX10" fmla="*/ 7519 w 24244"/>
              <a:gd name="connsiteY10" fmla="*/ 16055 h 21651"/>
              <a:gd name="connsiteX11" fmla="*/ 3813 w 24244"/>
              <a:gd name="connsiteY11" fmla="*/ 15582 h 21651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519 w 24244"/>
              <a:gd name="connsiteY10" fmla="*/ 16055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8339 w 24244"/>
              <a:gd name="connsiteY9" fmla="*/ 21562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7205 w 24244"/>
              <a:gd name="connsiteY10" fmla="*/ 16872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15 w 24244"/>
              <a:gd name="connsiteY10" fmla="*/ 17869 h 21582"/>
              <a:gd name="connsiteX11" fmla="*/ 3813 w 24244"/>
              <a:gd name="connsiteY11" fmla="*/ 15582 h 21582"/>
              <a:gd name="connsiteX0" fmla="*/ 3813 w 24244"/>
              <a:gd name="connsiteY0" fmla="*/ 15582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3813 w 24244"/>
              <a:gd name="connsiteY11" fmla="*/ 15582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391 w 24244"/>
              <a:gd name="connsiteY0" fmla="*/ 1498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391 w 24244"/>
              <a:gd name="connsiteY11" fmla="*/ 14984 h 21582"/>
              <a:gd name="connsiteX0" fmla="*/ 6689 w 24244"/>
              <a:gd name="connsiteY0" fmla="*/ 152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689 w 24244"/>
              <a:gd name="connsiteY11" fmla="*/ 152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036 w 24244"/>
              <a:gd name="connsiteY10" fmla="*/ 17935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6753 w 24244"/>
              <a:gd name="connsiteY0" fmla="*/ 15117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6753 w 24244"/>
              <a:gd name="connsiteY11" fmla="*/ 15117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605 w 24244"/>
              <a:gd name="connsiteY0" fmla="*/ 17411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605 w 24244"/>
              <a:gd name="connsiteY11" fmla="*/ 17411 h 21582"/>
              <a:gd name="connsiteX0" fmla="*/ 7541 w 24244"/>
              <a:gd name="connsiteY0" fmla="*/ 17444 h 21582"/>
              <a:gd name="connsiteX1" fmla="*/ 0 w 24244"/>
              <a:gd name="connsiteY1" fmla="*/ 0 h 21582"/>
              <a:gd name="connsiteX2" fmla="*/ 16306 w 24244"/>
              <a:gd name="connsiteY2" fmla="*/ 70 h 21582"/>
              <a:gd name="connsiteX3" fmla="*/ 17200 w 24244"/>
              <a:gd name="connsiteY3" fmla="*/ 2113 h 21582"/>
              <a:gd name="connsiteX4" fmla="*/ 18904 w 24244"/>
              <a:gd name="connsiteY4" fmla="*/ 2179 h 21582"/>
              <a:gd name="connsiteX5" fmla="*/ 20524 w 24244"/>
              <a:gd name="connsiteY5" fmla="*/ 3111 h 21582"/>
              <a:gd name="connsiteX6" fmla="*/ 21972 w 24244"/>
              <a:gd name="connsiteY6" fmla="*/ 4041 h 21582"/>
              <a:gd name="connsiteX7" fmla="*/ 24244 w 24244"/>
              <a:gd name="connsiteY7" fmla="*/ 6703 h 21582"/>
              <a:gd name="connsiteX8" fmla="*/ 24223 w 24244"/>
              <a:gd name="connsiteY8" fmla="*/ 21582 h 21582"/>
              <a:gd name="connsiteX9" fmla="*/ 9532 w 24244"/>
              <a:gd name="connsiteY9" fmla="*/ 21429 h 21582"/>
              <a:gd name="connsiteX10" fmla="*/ 8973 w 24244"/>
              <a:gd name="connsiteY10" fmla="*/ 18700 h 21582"/>
              <a:gd name="connsiteX11" fmla="*/ 7541 w 24244"/>
              <a:gd name="connsiteY11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959 w 24662"/>
              <a:gd name="connsiteY0" fmla="*/ 17444 h 21582"/>
              <a:gd name="connsiteX1" fmla="*/ 5092 w 24662"/>
              <a:gd name="connsiteY1" fmla="*/ 10196 h 21582"/>
              <a:gd name="connsiteX2" fmla="*/ 418 w 24662"/>
              <a:gd name="connsiteY2" fmla="*/ 0 h 21582"/>
              <a:gd name="connsiteX3" fmla="*/ 16724 w 24662"/>
              <a:gd name="connsiteY3" fmla="*/ 70 h 21582"/>
              <a:gd name="connsiteX4" fmla="*/ 17618 w 24662"/>
              <a:gd name="connsiteY4" fmla="*/ 2113 h 21582"/>
              <a:gd name="connsiteX5" fmla="*/ 19322 w 24662"/>
              <a:gd name="connsiteY5" fmla="*/ 2179 h 21582"/>
              <a:gd name="connsiteX6" fmla="*/ 20942 w 24662"/>
              <a:gd name="connsiteY6" fmla="*/ 3111 h 21582"/>
              <a:gd name="connsiteX7" fmla="*/ 22390 w 24662"/>
              <a:gd name="connsiteY7" fmla="*/ 4041 h 21582"/>
              <a:gd name="connsiteX8" fmla="*/ 24662 w 24662"/>
              <a:gd name="connsiteY8" fmla="*/ 6703 h 21582"/>
              <a:gd name="connsiteX9" fmla="*/ 24641 w 24662"/>
              <a:gd name="connsiteY9" fmla="*/ 21582 h 21582"/>
              <a:gd name="connsiteX10" fmla="*/ 9950 w 24662"/>
              <a:gd name="connsiteY10" fmla="*/ 21429 h 21582"/>
              <a:gd name="connsiteX11" fmla="*/ 9391 w 24662"/>
              <a:gd name="connsiteY11" fmla="*/ 18700 h 21582"/>
              <a:gd name="connsiteX12" fmla="*/ 7959 w 24662"/>
              <a:gd name="connsiteY12" fmla="*/ 17444 h 21582"/>
              <a:gd name="connsiteX0" fmla="*/ 7542 w 24245"/>
              <a:gd name="connsiteY0" fmla="*/ 17444 h 21582"/>
              <a:gd name="connsiteX1" fmla="*/ 4675 w 24245"/>
              <a:gd name="connsiteY1" fmla="*/ 10196 h 21582"/>
              <a:gd name="connsiteX2" fmla="*/ 1 w 24245"/>
              <a:gd name="connsiteY2" fmla="*/ 0 h 21582"/>
              <a:gd name="connsiteX3" fmla="*/ 16307 w 24245"/>
              <a:gd name="connsiteY3" fmla="*/ 70 h 21582"/>
              <a:gd name="connsiteX4" fmla="*/ 17201 w 24245"/>
              <a:gd name="connsiteY4" fmla="*/ 2113 h 21582"/>
              <a:gd name="connsiteX5" fmla="*/ 18905 w 24245"/>
              <a:gd name="connsiteY5" fmla="*/ 2179 h 21582"/>
              <a:gd name="connsiteX6" fmla="*/ 20525 w 24245"/>
              <a:gd name="connsiteY6" fmla="*/ 3111 h 21582"/>
              <a:gd name="connsiteX7" fmla="*/ 21973 w 24245"/>
              <a:gd name="connsiteY7" fmla="*/ 4041 h 21582"/>
              <a:gd name="connsiteX8" fmla="*/ 24245 w 24245"/>
              <a:gd name="connsiteY8" fmla="*/ 6703 h 21582"/>
              <a:gd name="connsiteX9" fmla="*/ 24224 w 24245"/>
              <a:gd name="connsiteY9" fmla="*/ 21582 h 21582"/>
              <a:gd name="connsiteX10" fmla="*/ 9533 w 24245"/>
              <a:gd name="connsiteY10" fmla="*/ 21429 h 21582"/>
              <a:gd name="connsiteX11" fmla="*/ 8974 w 24245"/>
              <a:gd name="connsiteY11" fmla="*/ 18700 h 21582"/>
              <a:gd name="connsiteX12" fmla="*/ 7542 w 24245"/>
              <a:gd name="connsiteY12" fmla="*/ 17444 h 21582"/>
              <a:gd name="connsiteX0" fmla="*/ 7754 w 24457"/>
              <a:gd name="connsiteY0" fmla="*/ 17378 h 21516"/>
              <a:gd name="connsiteX1" fmla="*/ 4887 w 24457"/>
              <a:gd name="connsiteY1" fmla="*/ 10130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7754 w 24457"/>
              <a:gd name="connsiteY0" fmla="*/ 17378 h 21516"/>
              <a:gd name="connsiteX1" fmla="*/ 6698 w 24457"/>
              <a:gd name="connsiteY1" fmla="*/ 14851 h 21516"/>
              <a:gd name="connsiteX2" fmla="*/ 0 w 24457"/>
              <a:gd name="connsiteY2" fmla="*/ 0 h 21516"/>
              <a:gd name="connsiteX3" fmla="*/ 16519 w 24457"/>
              <a:gd name="connsiteY3" fmla="*/ 4 h 21516"/>
              <a:gd name="connsiteX4" fmla="*/ 17413 w 24457"/>
              <a:gd name="connsiteY4" fmla="*/ 2047 h 21516"/>
              <a:gd name="connsiteX5" fmla="*/ 19117 w 24457"/>
              <a:gd name="connsiteY5" fmla="*/ 2113 h 21516"/>
              <a:gd name="connsiteX6" fmla="*/ 20737 w 24457"/>
              <a:gd name="connsiteY6" fmla="*/ 3045 h 21516"/>
              <a:gd name="connsiteX7" fmla="*/ 22185 w 24457"/>
              <a:gd name="connsiteY7" fmla="*/ 3975 h 21516"/>
              <a:gd name="connsiteX8" fmla="*/ 24457 w 24457"/>
              <a:gd name="connsiteY8" fmla="*/ 6637 h 21516"/>
              <a:gd name="connsiteX9" fmla="*/ 24436 w 24457"/>
              <a:gd name="connsiteY9" fmla="*/ 21516 h 21516"/>
              <a:gd name="connsiteX10" fmla="*/ 9745 w 24457"/>
              <a:gd name="connsiteY10" fmla="*/ 21363 h 21516"/>
              <a:gd name="connsiteX11" fmla="*/ 9186 w 24457"/>
              <a:gd name="connsiteY11" fmla="*/ 18634 h 21516"/>
              <a:gd name="connsiteX12" fmla="*/ 7754 w 24457"/>
              <a:gd name="connsiteY12" fmla="*/ 17378 h 21516"/>
              <a:gd name="connsiteX0" fmla="*/ 8246 w 24949"/>
              <a:gd name="connsiteY0" fmla="*/ 17378 h 21516"/>
              <a:gd name="connsiteX1" fmla="*/ 7190 w 24949"/>
              <a:gd name="connsiteY1" fmla="*/ 14851 h 21516"/>
              <a:gd name="connsiteX2" fmla="*/ 4591 w 24949"/>
              <a:gd name="connsiteY2" fmla="*/ 10030 h 21516"/>
              <a:gd name="connsiteX3" fmla="*/ 492 w 24949"/>
              <a:gd name="connsiteY3" fmla="*/ 0 h 21516"/>
              <a:gd name="connsiteX4" fmla="*/ 17011 w 24949"/>
              <a:gd name="connsiteY4" fmla="*/ 4 h 21516"/>
              <a:gd name="connsiteX5" fmla="*/ 17905 w 24949"/>
              <a:gd name="connsiteY5" fmla="*/ 2047 h 21516"/>
              <a:gd name="connsiteX6" fmla="*/ 19609 w 24949"/>
              <a:gd name="connsiteY6" fmla="*/ 2113 h 21516"/>
              <a:gd name="connsiteX7" fmla="*/ 21229 w 24949"/>
              <a:gd name="connsiteY7" fmla="*/ 3045 h 21516"/>
              <a:gd name="connsiteX8" fmla="*/ 22677 w 24949"/>
              <a:gd name="connsiteY8" fmla="*/ 3975 h 21516"/>
              <a:gd name="connsiteX9" fmla="*/ 24949 w 24949"/>
              <a:gd name="connsiteY9" fmla="*/ 6637 h 21516"/>
              <a:gd name="connsiteX10" fmla="*/ 24928 w 24949"/>
              <a:gd name="connsiteY10" fmla="*/ 21516 h 21516"/>
              <a:gd name="connsiteX11" fmla="*/ 10237 w 24949"/>
              <a:gd name="connsiteY11" fmla="*/ 21363 h 21516"/>
              <a:gd name="connsiteX12" fmla="*/ 9678 w 24949"/>
              <a:gd name="connsiteY12" fmla="*/ 18634 h 21516"/>
              <a:gd name="connsiteX13" fmla="*/ 8246 w 24949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681 w 24952"/>
              <a:gd name="connsiteY12" fmla="*/ 18634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240 w 24952"/>
              <a:gd name="connsiteY11" fmla="*/ 21363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249 w 24952"/>
              <a:gd name="connsiteY0" fmla="*/ 17378 h 21516"/>
              <a:gd name="connsiteX1" fmla="*/ 7193 w 24952"/>
              <a:gd name="connsiteY1" fmla="*/ 14851 h 21516"/>
              <a:gd name="connsiteX2" fmla="*/ 4551 w 24952"/>
              <a:gd name="connsiteY2" fmla="*/ 16180 h 21516"/>
              <a:gd name="connsiteX3" fmla="*/ 495 w 24952"/>
              <a:gd name="connsiteY3" fmla="*/ 0 h 21516"/>
              <a:gd name="connsiteX4" fmla="*/ 17014 w 24952"/>
              <a:gd name="connsiteY4" fmla="*/ 4 h 21516"/>
              <a:gd name="connsiteX5" fmla="*/ 17908 w 24952"/>
              <a:gd name="connsiteY5" fmla="*/ 2047 h 21516"/>
              <a:gd name="connsiteX6" fmla="*/ 19612 w 24952"/>
              <a:gd name="connsiteY6" fmla="*/ 2113 h 21516"/>
              <a:gd name="connsiteX7" fmla="*/ 21232 w 24952"/>
              <a:gd name="connsiteY7" fmla="*/ 3045 h 21516"/>
              <a:gd name="connsiteX8" fmla="*/ 22680 w 24952"/>
              <a:gd name="connsiteY8" fmla="*/ 3975 h 21516"/>
              <a:gd name="connsiteX9" fmla="*/ 24952 w 24952"/>
              <a:gd name="connsiteY9" fmla="*/ 6637 h 21516"/>
              <a:gd name="connsiteX10" fmla="*/ 24931 w 24952"/>
              <a:gd name="connsiteY10" fmla="*/ 21516 h 21516"/>
              <a:gd name="connsiteX11" fmla="*/ 10304 w 24952"/>
              <a:gd name="connsiteY11" fmla="*/ 21429 h 21516"/>
              <a:gd name="connsiteX12" fmla="*/ 9596 w 24952"/>
              <a:gd name="connsiteY12" fmla="*/ 18700 h 21516"/>
              <a:gd name="connsiteX13" fmla="*/ 8249 w 24952"/>
              <a:gd name="connsiteY13" fmla="*/ 17378 h 21516"/>
              <a:gd name="connsiteX0" fmla="*/ 8716 w 25419"/>
              <a:gd name="connsiteY0" fmla="*/ 17378 h 21516"/>
              <a:gd name="connsiteX1" fmla="*/ 7660 w 25419"/>
              <a:gd name="connsiteY1" fmla="*/ 14851 h 21516"/>
              <a:gd name="connsiteX2" fmla="*/ 5018 w 25419"/>
              <a:gd name="connsiteY2" fmla="*/ 16180 h 21516"/>
              <a:gd name="connsiteX3" fmla="*/ 2291 w 25419"/>
              <a:gd name="connsiteY3" fmla="*/ 9266 h 21516"/>
              <a:gd name="connsiteX4" fmla="*/ 962 w 25419"/>
              <a:gd name="connsiteY4" fmla="*/ 0 h 21516"/>
              <a:gd name="connsiteX5" fmla="*/ 17481 w 25419"/>
              <a:gd name="connsiteY5" fmla="*/ 4 h 21516"/>
              <a:gd name="connsiteX6" fmla="*/ 18375 w 25419"/>
              <a:gd name="connsiteY6" fmla="*/ 2047 h 21516"/>
              <a:gd name="connsiteX7" fmla="*/ 20079 w 25419"/>
              <a:gd name="connsiteY7" fmla="*/ 2113 h 21516"/>
              <a:gd name="connsiteX8" fmla="*/ 21699 w 25419"/>
              <a:gd name="connsiteY8" fmla="*/ 3045 h 21516"/>
              <a:gd name="connsiteX9" fmla="*/ 23147 w 25419"/>
              <a:gd name="connsiteY9" fmla="*/ 3975 h 21516"/>
              <a:gd name="connsiteX10" fmla="*/ 25419 w 25419"/>
              <a:gd name="connsiteY10" fmla="*/ 6637 h 21516"/>
              <a:gd name="connsiteX11" fmla="*/ 25398 w 25419"/>
              <a:gd name="connsiteY11" fmla="*/ 21516 h 21516"/>
              <a:gd name="connsiteX12" fmla="*/ 10771 w 25419"/>
              <a:gd name="connsiteY12" fmla="*/ 21429 h 21516"/>
              <a:gd name="connsiteX13" fmla="*/ 10063 w 25419"/>
              <a:gd name="connsiteY13" fmla="*/ 18700 h 21516"/>
              <a:gd name="connsiteX14" fmla="*/ 8716 w 25419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4985 w 25386"/>
              <a:gd name="connsiteY2" fmla="*/ 16180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683 w 25386"/>
              <a:gd name="connsiteY0" fmla="*/ 17378 h 21516"/>
              <a:gd name="connsiteX1" fmla="*/ 7627 w 25386"/>
              <a:gd name="connsiteY1" fmla="*/ 14851 h 21516"/>
              <a:gd name="connsiteX2" fmla="*/ 5134 w 25386"/>
              <a:gd name="connsiteY2" fmla="*/ 16413 h 21516"/>
              <a:gd name="connsiteX3" fmla="*/ 2450 w 25386"/>
              <a:gd name="connsiteY3" fmla="*/ 9166 h 21516"/>
              <a:gd name="connsiteX4" fmla="*/ 929 w 25386"/>
              <a:gd name="connsiteY4" fmla="*/ 0 h 21516"/>
              <a:gd name="connsiteX5" fmla="*/ 17448 w 25386"/>
              <a:gd name="connsiteY5" fmla="*/ 4 h 21516"/>
              <a:gd name="connsiteX6" fmla="*/ 18342 w 25386"/>
              <a:gd name="connsiteY6" fmla="*/ 2047 h 21516"/>
              <a:gd name="connsiteX7" fmla="*/ 20046 w 25386"/>
              <a:gd name="connsiteY7" fmla="*/ 2113 h 21516"/>
              <a:gd name="connsiteX8" fmla="*/ 21666 w 25386"/>
              <a:gd name="connsiteY8" fmla="*/ 3045 h 21516"/>
              <a:gd name="connsiteX9" fmla="*/ 23114 w 25386"/>
              <a:gd name="connsiteY9" fmla="*/ 3975 h 21516"/>
              <a:gd name="connsiteX10" fmla="*/ 25386 w 25386"/>
              <a:gd name="connsiteY10" fmla="*/ 6637 h 21516"/>
              <a:gd name="connsiteX11" fmla="*/ 25365 w 25386"/>
              <a:gd name="connsiteY11" fmla="*/ 21516 h 21516"/>
              <a:gd name="connsiteX12" fmla="*/ 10738 w 25386"/>
              <a:gd name="connsiteY12" fmla="*/ 21429 h 21516"/>
              <a:gd name="connsiteX13" fmla="*/ 10030 w 25386"/>
              <a:gd name="connsiteY13" fmla="*/ 18700 h 21516"/>
              <a:gd name="connsiteX14" fmla="*/ 8683 w 25386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756 w 25459"/>
              <a:gd name="connsiteY0" fmla="*/ 17378 h 21516"/>
              <a:gd name="connsiteX1" fmla="*/ 7700 w 25459"/>
              <a:gd name="connsiteY1" fmla="*/ 14851 h 21516"/>
              <a:gd name="connsiteX2" fmla="*/ 5207 w 25459"/>
              <a:gd name="connsiteY2" fmla="*/ 16413 h 21516"/>
              <a:gd name="connsiteX3" fmla="*/ 2523 w 25459"/>
              <a:gd name="connsiteY3" fmla="*/ 9166 h 21516"/>
              <a:gd name="connsiteX4" fmla="*/ 1002 w 25459"/>
              <a:gd name="connsiteY4" fmla="*/ 0 h 21516"/>
              <a:gd name="connsiteX5" fmla="*/ 17521 w 25459"/>
              <a:gd name="connsiteY5" fmla="*/ 4 h 21516"/>
              <a:gd name="connsiteX6" fmla="*/ 18415 w 25459"/>
              <a:gd name="connsiteY6" fmla="*/ 2047 h 21516"/>
              <a:gd name="connsiteX7" fmla="*/ 20119 w 25459"/>
              <a:gd name="connsiteY7" fmla="*/ 2113 h 21516"/>
              <a:gd name="connsiteX8" fmla="*/ 21739 w 25459"/>
              <a:gd name="connsiteY8" fmla="*/ 3045 h 21516"/>
              <a:gd name="connsiteX9" fmla="*/ 23187 w 25459"/>
              <a:gd name="connsiteY9" fmla="*/ 3975 h 21516"/>
              <a:gd name="connsiteX10" fmla="*/ 25459 w 25459"/>
              <a:gd name="connsiteY10" fmla="*/ 6637 h 21516"/>
              <a:gd name="connsiteX11" fmla="*/ 25438 w 25459"/>
              <a:gd name="connsiteY11" fmla="*/ 21516 h 21516"/>
              <a:gd name="connsiteX12" fmla="*/ 10811 w 25459"/>
              <a:gd name="connsiteY12" fmla="*/ 21429 h 21516"/>
              <a:gd name="connsiteX13" fmla="*/ 10103 w 25459"/>
              <a:gd name="connsiteY13" fmla="*/ 18700 h 21516"/>
              <a:gd name="connsiteX14" fmla="*/ 8756 w 25459"/>
              <a:gd name="connsiteY14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8988 w 25691"/>
              <a:gd name="connsiteY0" fmla="*/ 17378 h 21516"/>
              <a:gd name="connsiteX1" fmla="*/ 7932 w 25691"/>
              <a:gd name="connsiteY1" fmla="*/ 14851 h 21516"/>
              <a:gd name="connsiteX2" fmla="*/ 5439 w 25691"/>
              <a:gd name="connsiteY2" fmla="*/ 16413 h 21516"/>
              <a:gd name="connsiteX3" fmla="*/ 2755 w 25691"/>
              <a:gd name="connsiteY3" fmla="*/ 9166 h 21516"/>
              <a:gd name="connsiteX4" fmla="*/ 1370 w 25691"/>
              <a:gd name="connsiteY4" fmla="*/ 6407 h 21516"/>
              <a:gd name="connsiteX5" fmla="*/ 1234 w 25691"/>
              <a:gd name="connsiteY5" fmla="*/ 0 h 21516"/>
              <a:gd name="connsiteX6" fmla="*/ 17753 w 25691"/>
              <a:gd name="connsiteY6" fmla="*/ 4 h 21516"/>
              <a:gd name="connsiteX7" fmla="*/ 18647 w 25691"/>
              <a:gd name="connsiteY7" fmla="*/ 2047 h 21516"/>
              <a:gd name="connsiteX8" fmla="*/ 20351 w 25691"/>
              <a:gd name="connsiteY8" fmla="*/ 2113 h 21516"/>
              <a:gd name="connsiteX9" fmla="*/ 21971 w 25691"/>
              <a:gd name="connsiteY9" fmla="*/ 3045 h 21516"/>
              <a:gd name="connsiteX10" fmla="*/ 23419 w 25691"/>
              <a:gd name="connsiteY10" fmla="*/ 3975 h 21516"/>
              <a:gd name="connsiteX11" fmla="*/ 25691 w 25691"/>
              <a:gd name="connsiteY11" fmla="*/ 6637 h 21516"/>
              <a:gd name="connsiteX12" fmla="*/ 25670 w 25691"/>
              <a:gd name="connsiteY12" fmla="*/ 21516 h 21516"/>
              <a:gd name="connsiteX13" fmla="*/ 11043 w 25691"/>
              <a:gd name="connsiteY13" fmla="*/ 21429 h 21516"/>
              <a:gd name="connsiteX14" fmla="*/ 10335 w 25691"/>
              <a:gd name="connsiteY14" fmla="*/ 18700 h 21516"/>
              <a:gd name="connsiteX15" fmla="*/ 8988 w 25691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9017 w 25720"/>
              <a:gd name="connsiteY0" fmla="*/ 17378 h 21516"/>
              <a:gd name="connsiteX1" fmla="*/ 7961 w 25720"/>
              <a:gd name="connsiteY1" fmla="*/ 14851 h 21516"/>
              <a:gd name="connsiteX2" fmla="*/ 5468 w 25720"/>
              <a:gd name="connsiteY2" fmla="*/ 16413 h 21516"/>
              <a:gd name="connsiteX3" fmla="*/ 2784 w 25720"/>
              <a:gd name="connsiteY3" fmla="*/ 9166 h 21516"/>
              <a:gd name="connsiteX4" fmla="*/ 1292 w 25720"/>
              <a:gd name="connsiteY4" fmla="*/ 7903 h 21516"/>
              <a:gd name="connsiteX5" fmla="*/ 1263 w 25720"/>
              <a:gd name="connsiteY5" fmla="*/ 0 h 21516"/>
              <a:gd name="connsiteX6" fmla="*/ 17782 w 25720"/>
              <a:gd name="connsiteY6" fmla="*/ 4 h 21516"/>
              <a:gd name="connsiteX7" fmla="*/ 18676 w 25720"/>
              <a:gd name="connsiteY7" fmla="*/ 2047 h 21516"/>
              <a:gd name="connsiteX8" fmla="*/ 20380 w 25720"/>
              <a:gd name="connsiteY8" fmla="*/ 2113 h 21516"/>
              <a:gd name="connsiteX9" fmla="*/ 22000 w 25720"/>
              <a:gd name="connsiteY9" fmla="*/ 3045 h 21516"/>
              <a:gd name="connsiteX10" fmla="*/ 23448 w 25720"/>
              <a:gd name="connsiteY10" fmla="*/ 3975 h 21516"/>
              <a:gd name="connsiteX11" fmla="*/ 25720 w 25720"/>
              <a:gd name="connsiteY11" fmla="*/ 6637 h 21516"/>
              <a:gd name="connsiteX12" fmla="*/ 25699 w 25720"/>
              <a:gd name="connsiteY12" fmla="*/ 21516 h 21516"/>
              <a:gd name="connsiteX13" fmla="*/ 11072 w 25720"/>
              <a:gd name="connsiteY13" fmla="*/ 21429 h 21516"/>
              <a:gd name="connsiteX14" fmla="*/ 10364 w 25720"/>
              <a:gd name="connsiteY14" fmla="*/ 18700 h 21516"/>
              <a:gd name="connsiteX15" fmla="*/ 9017 w 25720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852 w 24555"/>
              <a:gd name="connsiteY0" fmla="*/ 17378 h 21516"/>
              <a:gd name="connsiteX1" fmla="*/ 6796 w 24555"/>
              <a:gd name="connsiteY1" fmla="*/ 14851 h 21516"/>
              <a:gd name="connsiteX2" fmla="*/ 4303 w 24555"/>
              <a:gd name="connsiteY2" fmla="*/ 16413 h 21516"/>
              <a:gd name="connsiteX3" fmla="*/ 1619 w 24555"/>
              <a:gd name="connsiteY3" fmla="*/ 9166 h 21516"/>
              <a:gd name="connsiteX4" fmla="*/ 127 w 24555"/>
              <a:gd name="connsiteY4" fmla="*/ 7903 h 21516"/>
              <a:gd name="connsiteX5" fmla="*/ 98 w 24555"/>
              <a:gd name="connsiteY5" fmla="*/ 0 h 21516"/>
              <a:gd name="connsiteX6" fmla="*/ 16617 w 24555"/>
              <a:gd name="connsiteY6" fmla="*/ 4 h 21516"/>
              <a:gd name="connsiteX7" fmla="*/ 17511 w 24555"/>
              <a:gd name="connsiteY7" fmla="*/ 2047 h 21516"/>
              <a:gd name="connsiteX8" fmla="*/ 19215 w 24555"/>
              <a:gd name="connsiteY8" fmla="*/ 2113 h 21516"/>
              <a:gd name="connsiteX9" fmla="*/ 20835 w 24555"/>
              <a:gd name="connsiteY9" fmla="*/ 3045 h 21516"/>
              <a:gd name="connsiteX10" fmla="*/ 22283 w 24555"/>
              <a:gd name="connsiteY10" fmla="*/ 3975 h 21516"/>
              <a:gd name="connsiteX11" fmla="*/ 24555 w 24555"/>
              <a:gd name="connsiteY11" fmla="*/ 6637 h 21516"/>
              <a:gd name="connsiteX12" fmla="*/ 24534 w 24555"/>
              <a:gd name="connsiteY12" fmla="*/ 21516 h 21516"/>
              <a:gd name="connsiteX13" fmla="*/ 9907 w 24555"/>
              <a:gd name="connsiteY13" fmla="*/ 21429 h 21516"/>
              <a:gd name="connsiteX14" fmla="*/ 9199 w 24555"/>
              <a:gd name="connsiteY14" fmla="*/ 18700 h 21516"/>
              <a:gd name="connsiteX15" fmla="*/ 7852 w 24555"/>
              <a:gd name="connsiteY15" fmla="*/ 17378 h 21516"/>
              <a:gd name="connsiteX0" fmla="*/ 7761 w 24464"/>
              <a:gd name="connsiteY0" fmla="*/ 17378 h 21516"/>
              <a:gd name="connsiteX1" fmla="*/ 6705 w 24464"/>
              <a:gd name="connsiteY1" fmla="*/ 14851 h 21516"/>
              <a:gd name="connsiteX2" fmla="*/ 4212 w 24464"/>
              <a:gd name="connsiteY2" fmla="*/ 16413 h 21516"/>
              <a:gd name="connsiteX3" fmla="*/ 1528 w 24464"/>
              <a:gd name="connsiteY3" fmla="*/ 9166 h 21516"/>
              <a:gd name="connsiteX4" fmla="*/ 36 w 24464"/>
              <a:gd name="connsiteY4" fmla="*/ 7903 h 21516"/>
              <a:gd name="connsiteX5" fmla="*/ 7 w 24464"/>
              <a:gd name="connsiteY5" fmla="*/ 0 h 21516"/>
              <a:gd name="connsiteX6" fmla="*/ 16526 w 24464"/>
              <a:gd name="connsiteY6" fmla="*/ 4 h 21516"/>
              <a:gd name="connsiteX7" fmla="*/ 17420 w 24464"/>
              <a:gd name="connsiteY7" fmla="*/ 2047 h 21516"/>
              <a:gd name="connsiteX8" fmla="*/ 19124 w 24464"/>
              <a:gd name="connsiteY8" fmla="*/ 2113 h 21516"/>
              <a:gd name="connsiteX9" fmla="*/ 20744 w 24464"/>
              <a:gd name="connsiteY9" fmla="*/ 3045 h 21516"/>
              <a:gd name="connsiteX10" fmla="*/ 22192 w 24464"/>
              <a:gd name="connsiteY10" fmla="*/ 3975 h 21516"/>
              <a:gd name="connsiteX11" fmla="*/ 24464 w 24464"/>
              <a:gd name="connsiteY11" fmla="*/ 6637 h 21516"/>
              <a:gd name="connsiteX12" fmla="*/ 24443 w 24464"/>
              <a:gd name="connsiteY12" fmla="*/ 21516 h 21516"/>
              <a:gd name="connsiteX13" fmla="*/ 9816 w 24464"/>
              <a:gd name="connsiteY13" fmla="*/ 21429 h 21516"/>
              <a:gd name="connsiteX14" fmla="*/ 9108 w 24464"/>
              <a:gd name="connsiteY14" fmla="*/ 18700 h 21516"/>
              <a:gd name="connsiteX15" fmla="*/ 7761 w 24464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136 w 24492"/>
              <a:gd name="connsiteY14" fmla="*/ 18700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844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1556 w 24492"/>
              <a:gd name="connsiteY3" fmla="*/ 9166 h 21516"/>
              <a:gd name="connsiteX4" fmla="*/ 0 w 24492"/>
              <a:gd name="connsiteY4" fmla="*/ 7803 h 21516"/>
              <a:gd name="connsiteX5" fmla="*/ 35 w 24492"/>
              <a:gd name="connsiteY5" fmla="*/ 0 h 21516"/>
              <a:gd name="connsiteX6" fmla="*/ 16554 w 24492"/>
              <a:gd name="connsiteY6" fmla="*/ 4 h 21516"/>
              <a:gd name="connsiteX7" fmla="*/ 17448 w 24492"/>
              <a:gd name="connsiteY7" fmla="*/ 2047 h 21516"/>
              <a:gd name="connsiteX8" fmla="*/ 19152 w 24492"/>
              <a:gd name="connsiteY8" fmla="*/ 2113 h 21516"/>
              <a:gd name="connsiteX9" fmla="*/ 20772 w 24492"/>
              <a:gd name="connsiteY9" fmla="*/ 3045 h 21516"/>
              <a:gd name="connsiteX10" fmla="*/ 22220 w 24492"/>
              <a:gd name="connsiteY10" fmla="*/ 3975 h 21516"/>
              <a:gd name="connsiteX11" fmla="*/ 24492 w 24492"/>
              <a:gd name="connsiteY11" fmla="*/ 6637 h 21516"/>
              <a:gd name="connsiteX12" fmla="*/ 24471 w 24492"/>
              <a:gd name="connsiteY12" fmla="*/ 21516 h 21516"/>
              <a:gd name="connsiteX13" fmla="*/ 9780 w 24492"/>
              <a:gd name="connsiteY13" fmla="*/ 21429 h 21516"/>
              <a:gd name="connsiteX14" fmla="*/ 9370 w 24492"/>
              <a:gd name="connsiteY14" fmla="*/ 18933 h 21516"/>
              <a:gd name="connsiteX15" fmla="*/ 7789 w 24492"/>
              <a:gd name="connsiteY15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240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4176 w 24492"/>
              <a:gd name="connsiteY2" fmla="*/ 16413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707 w 24492"/>
              <a:gd name="connsiteY2" fmla="*/ 15981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2220 w 24492"/>
              <a:gd name="connsiteY9" fmla="*/ 3975 h 21516"/>
              <a:gd name="connsiteX10" fmla="*/ 24492 w 24492"/>
              <a:gd name="connsiteY10" fmla="*/ 6637 h 21516"/>
              <a:gd name="connsiteX11" fmla="*/ 24471 w 24492"/>
              <a:gd name="connsiteY11" fmla="*/ 21516 h 21516"/>
              <a:gd name="connsiteX12" fmla="*/ 9780 w 24492"/>
              <a:gd name="connsiteY12" fmla="*/ 21429 h 21516"/>
              <a:gd name="connsiteX13" fmla="*/ 9370 w 24492"/>
              <a:gd name="connsiteY13" fmla="*/ 18933 h 21516"/>
              <a:gd name="connsiteX14" fmla="*/ 7789 w 24492"/>
              <a:gd name="connsiteY14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19152 w 24492"/>
              <a:gd name="connsiteY7" fmla="*/ 2113 h 21516"/>
              <a:gd name="connsiteX8" fmla="*/ 20772 w 24492"/>
              <a:gd name="connsiteY8" fmla="*/ 3045 h 21516"/>
              <a:gd name="connsiteX9" fmla="*/ 24492 w 24492"/>
              <a:gd name="connsiteY9" fmla="*/ 6637 h 21516"/>
              <a:gd name="connsiteX10" fmla="*/ 24471 w 24492"/>
              <a:gd name="connsiteY10" fmla="*/ 21516 h 21516"/>
              <a:gd name="connsiteX11" fmla="*/ 9780 w 24492"/>
              <a:gd name="connsiteY11" fmla="*/ 21429 h 21516"/>
              <a:gd name="connsiteX12" fmla="*/ 9370 w 24492"/>
              <a:gd name="connsiteY12" fmla="*/ 18933 h 21516"/>
              <a:gd name="connsiteX13" fmla="*/ 7789 w 24492"/>
              <a:gd name="connsiteY13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17448 w 24492"/>
              <a:gd name="connsiteY6" fmla="*/ 2047 h 21516"/>
              <a:gd name="connsiteX7" fmla="*/ 20772 w 24492"/>
              <a:gd name="connsiteY7" fmla="*/ 3045 h 21516"/>
              <a:gd name="connsiteX8" fmla="*/ 24492 w 24492"/>
              <a:gd name="connsiteY8" fmla="*/ 6637 h 21516"/>
              <a:gd name="connsiteX9" fmla="*/ 24471 w 24492"/>
              <a:gd name="connsiteY9" fmla="*/ 21516 h 21516"/>
              <a:gd name="connsiteX10" fmla="*/ 9780 w 24492"/>
              <a:gd name="connsiteY10" fmla="*/ 21429 h 21516"/>
              <a:gd name="connsiteX11" fmla="*/ 9370 w 24492"/>
              <a:gd name="connsiteY11" fmla="*/ 18933 h 21516"/>
              <a:gd name="connsiteX12" fmla="*/ 7789 w 24492"/>
              <a:gd name="connsiteY12" fmla="*/ 17378 h 21516"/>
              <a:gd name="connsiteX0" fmla="*/ 7789 w 24492"/>
              <a:gd name="connsiteY0" fmla="*/ 17378 h 21516"/>
              <a:gd name="connsiteX1" fmla="*/ 6733 w 24492"/>
              <a:gd name="connsiteY1" fmla="*/ 14851 h 21516"/>
              <a:gd name="connsiteX2" fmla="*/ 3324 w 24492"/>
              <a:gd name="connsiteY2" fmla="*/ 16047 h 21516"/>
              <a:gd name="connsiteX3" fmla="*/ 0 w 24492"/>
              <a:gd name="connsiteY3" fmla="*/ 7803 h 21516"/>
              <a:gd name="connsiteX4" fmla="*/ 35 w 24492"/>
              <a:gd name="connsiteY4" fmla="*/ 0 h 21516"/>
              <a:gd name="connsiteX5" fmla="*/ 16554 w 24492"/>
              <a:gd name="connsiteY5" fmla="*/ 4 h 21516"/>
              <a:gd name="connsiteX6" fmla="*/ 20772 w 24492"/>
              <a:gd name="connsiteY6" fmla="*/ 3045 h 21516"/>
              <a:gd name="connsiteX7" fmla="*/ 24492 w 24492"/>
              <a:gd name="connsiteY7" fmla="*/ 6637 h 21516"/>
              <a:gd name="connsiteX8" fmla="*/ 24471 w 24492"/>
              <a:gd name="connsiteY8" fmla="*/ 21516 h 21516"/>
              <a:gd name="connsiteX9" fmla="*/ 9780 w 24492"/>
              <a:gd name="connsiteY9" fmla="*/ 21429 h 21516"/>
              <a:gd name="connsiteX10" fmla="*/ 9370 w 24492"/>
              <a:gd name="connsiteY10" fmla="*/ 18933 h 21516"/>
              <a:gd name="connsiteX11" fmla="*/ 7789 w 24492"/>
              <a:gd name="connsiteY11" fmla="*/ 17378 h 21516"/>
              <a:gd name="connsiteX0" fmla="*/ 7789 w 24709"/>
              <a:gd name="connsiteY0" fmla="*/ 17839 h 21977"/>
              <a:gd name="connsiteX1" fmla="*/ 6733 w 24709"/>
              <a:gd name="connsiteY1" fmla="*/ 15312 h 21977"/>
              <a:gd name="connsiteX2" fmla="*/ 3324 w 24709"/>
              <a:gd name="connsiteY2" fmla="*/ 16508 h 21977"/>
              <a:gd name="connsiteX3" fmla="*/ 0 w 24709"/>
              <a:gd name="connsiteY3" fmla="*/ 8264 h 21977"/>
              <a:gd name="connsiteX4" fmla="*/ 35 w 24709"/>
              <a:gd name="connsiteY4" fmla="*/ 461 h 21977"/>
              <a:gd name="connsiteX5" fmla="*/ 16554 w 24709"/>
              <a:gd name="connsiteY5" fmla="*/ 465 h 21977"/>
              <a:gd name="connsiteX6" fmla="*/ 24408 w 24709"/>
              <a:gd name="connsiteY6" fmla="*/ 381 h 21977"/>
              <a:gd name="connsiteX7" fmla="*/ 24492 w 24709"/>
              <a:gd name="connsiteY7" fmla="*/ 7098 h 21977"/>
              <a:gd name="connsiteX8" fmla="*/ 24471 w 24709"/>
              <a:gd name="connsiteY8" fmla="*/ 21977 h 21977"/>
              <a:gd name="connsiteX9" fmla="*/ 9780 w 24709"/>
              <a:gd name="connsiteY9" fmla="*/ 21890 h 21977"/>
              <a:gd name="connsiteX10" fmla="*/ 9370 w 24709"/>
              <a:gd name="connsiteY10" fmla="*/ 19394 h 21977"/>
              <a:gd name="connsiteX11" fmla="*/ 7789 w 24709"/>
              <a:gd name="connsiteY11" fmla="*/ 17839 h 21977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16554 w 24709"/>
              <a:gd name="connsiteY5" fmla="*/ 84 h 21596"/>
              <a:gd name="connsiteX6" fmla="*/ 24408 w 24709"/>
              <a:gd name="connsiteY6" fmla="*/ 0 h 21596"/>
              <a:gd name="connsiteX7" fmla="*/ 24492 w 24709"/>
              <a:gd name="connsiteY7" fmla="*/ 6717 h 21596"/>
              <a:gd name="connsiteX8" fmla="*/ 24471 w 24709"/>
              <a:gd name="connsiteY8" fmla="*/ 21596 h 21596"/>
              <a:gd name="connsiteX9" fmla="*/ 9780 w 24709"/>
              <a:gd name="connsiteY9" fmla="*/ 21509 h 21596"/>
              <a:gd name="connsiteX10" fmla="*/ 9370 w 24709"/>
              <a:gd name="connsiteY10" fmla="*/ 19013 h 21596"/>
              <a:gd name="connsiteX11" fmla="*/ 7789 w 24709"/>
              <a:gd name="connsiteY11" fmla="*/ 17458 h 21596"/>
              <a:gd name="connsiteX0" fmla="*/ 7789 w 24709"/>
              <a:gd name="connsiteY0" fmla="*/ 17458 h 21596"/>
              <a:gd name="connsiteX1" fmla="*/ 6733 w 24709"/>
              <a:gd name="connsiteY1" fmla="*/ 14931 h 21596"/>
              <a:gd name="connsiteX2" fmla="*/ 3324 w 24709"/>
              <a:gd name="connsiteY2" fmla="*/ 16127 h 21596"/>
              <a:gd name="connsiteX3" fmla="*/ 0 w 24709"/>
              <a:gd name="connsiteY3" fmla="*/ 7883 h 21596"/>
              <a:gd name="connsiteX4" fmla="*/ 35 w 24709"/>
              <a:gd name="connsiteY4" fmla="*/ 80 h 21596"/>
              <a:gd name="connsiteX5" fmla="*/ 24408 w 24709"/>
              <a:gd name="connsiteY5" fmla="*/ 0 h 21596"/>
              <a:gd name="connsiteX6" fmla="*/ 24492 w 24709"/>
              <a:gd name="connsiteY6" fmla="*/ 6717 h 21596"/>
              <a:gd name="connsiteX7" fmla="*/ 24471 w 24709"/>
              <a:gd name="connsiteY7" fmla="*/ 21596 h 21596"/>
              <a:gd name="connsiteX8" fmla="*/ 9780 w 24709"/>
              <a:gd name="connsiteY8" fmla="*/ 21509 h 21596"/>
              <a:gd name="connsiteX9" fmla="*/ 9370 w 24709"/>
              <a:gd name="connsiteY9" fmla="*/ 19013 h 21596"/>
              <a:gd name="connsiteX10" fmla="*/ 7789 w 24709"/>
              <a:gd name="connsiteY10" fmla="*/ 17458 h 21596"/>
              <a:gd name="connsiteX0" fmla="*/ 7789 w 26913"/>
              <a:gd name="connsiteY0" fmla="*/ 17458 h 21596"/>
              <a:gd name="connsiteX1" fmla="*/ 6733 w 26913"/>
              <a:gd name="connsiteY1" fmla="*/ 14931 h 21596"/>
              <a:gd name="connsiteX2" fmla="*/ 3324 w 26913"/>
              <a:gd name="connsiteY2" fmla="*/ 16127 h 21596"/>
              <a:gd name="connsiteX3" fmla="*/ 0 w 26913"/>
              <a:gd name="connsiteY3" fmla="*/ 7883 h 21596"/>
              <a:gd name="connsiteX4" fmla="*/ 35 w 26913"/>
              <a:gd name="connsiteY4" fmla="*/ 80 h 21596"/>
              <a:gd name="connsiteX5" fmla="*/ 24408 w 26913"/>
              <a:gd name="connsiteY5" fmla="*/ 0 h 21596"/>
              <a:gd name="connsiteX6" fmla="*/ 24471 w 26913"/>
              <a:gd name="connsiteY6" fmla="*/ 21596 h 21596"/>
              <a:gd name="connsiteX7" fmla="*/ 9780 w 26913"/>
              <a:gd name="connsiteY7" fmla="*/ 21509 h 21596"/>
              <a:gd name="connsiteX8" fmla="*/ 9370 w 26913"/>
              <a:gd name="connsiteY8" fmla="*/ 19013 h 21596"/>
              <a:gd name="connsiteX9" fmla="*/ 7789 w 26913"/>
              <a:gd name="connsiteY9" fmla="*/ 17458 h 21596"/>
              <a:gd name="connsiteX0" fmla="*/ 7789 w 25559"/>
              <a:gd name="connsiteY0" fmla="*/ 17458 h 21596"/>
              <a:gd name="connsiteX1" fmla="*/ 6733 w 25559"/>
              <a:gd name="connsiteY1" fmla="*/ 14931 h 21596"/>
              <a:gd name="connsiteX2" fmla="*/ 3324 w 25559"/>
              <a:gd name="connsiteY2" fmla="*/ 16127 h 21596"/>
              <a:gd name="connsiteX3" fmla="*/ 0 w 25559"/>
              <a:gd name="connsiteY3" fmla="*/ 7883 h 21596"/>
              <a:gd name="connsiteX4" fmla="*/ 35 w 25559"/>
              <a:gd name="connsiteY4" fmla="*/ 80 h 21596"/>
              <a:gd name="connsiteX5" fmla="*/ 24408 w 25559"/>
              <a:gd name="connsiteY5" fmla="*/ 0 h 21596"/>
              <a:gd name="connsiteX6" fmla="*/ 24471 w 25559"/>
              <a:gd name="connsiteY6" fmla="*/ 21596 h 21596"/>
              <a:gd name="connsiteX7" fmla="*/ 9780 w 25559"/>
              <a:gd name="connsiteY7" fmla="*/ 21509 h 21596"/>
              <a:gd name="connsiteX8" fmla="*/ 9370 w 25559"/>
              <a:gd name="connsiteY8" fmla="*/ 19013 h 21596"/>
              <a:gd name="connsiteX9" fmla="*/ 7789 w 25559"/>
              <a:gd name="connsiteY9" fmla="*/ 17458 h 21596"/>
              <a:gd name="connsiteX0" fmla="*/ 7789 w 24471"/>
              <a:gd name="connsiteY0" fmla="*/ 17458 h 21596"/>
              <a:gd name="connsiteX1" fmla="*/ 6733 w 24471"/>
              <a:gd name="connsiteY1" fmla="*/ 14931 h 21596"/>
              <a:gd name="connsiteX2" fmla="*/ 3324 w 24471"/>
              <a:gd name="connsiteY2" fmla="*/ 16127 h 21596"/>
              <a:gd name="connsiteX3" fmla="*/ 0 w 24471"/>
              <a:gd name="connsiteY3" fmla="*/ 7883 h 21596"/>
              <a:gd name="connsiteX4" fmla="*/ 35 w 24471"/>
              <a:gd name="connsiteY4" fmla="*/ 80 h 21596"/>
              <a:gd name="connsiteX5" fmla="*/ 24408 w 24471"/>
              <a:gd name="connsiteY5" fmla="*/ 0 h 21596"/>
              <a:gd name="connsiteX6" fmla="*/ 24471 w 24471"/>
              <a:gd name="connsiteY6" fmla="*/ 21596 h 21596"/>
              <a:gd name="connsiteX7" fmla="*/ 9780 w 24471"/>
              <a:gd name="connsiteY7" fmla="*/ 21509 h 21596"/>
              <a:gd name="connsiteX8" fmla="*/ 9370 w 24471"/>
              <a:gd name="connsiteY8" fmla="*/ 19013 h 21596"/>
              <a:gd name="connsiteX9" fmla="*/ 7789 w 24471"/>
              <a:gd name="connsiteY9" fmla="*/ 17458 h 21596"/>
              <a:gd name="connsiteX0" fmla="*/ 7789 w 24497"/>
              <a:gd name="connsiteY0" fmla="*/ 17378 h 21516"/>
              <a:gd name="connsiteX1" fmla="*/ 6733 w 24497"/>
              <a:gd name="connsiteY1" fmla="*/ 14851 h 21516"/>
              <a:gd name="connsiteX2" fmla="*/ 3324 w 24497"/>
              <a:gd name="connsiteY2" fmla="*/ 16047 h 21516"/>
              <a:gd name="connsiteX3" fmla="*/ 0 w 24497"/>
              <a:gd name="connsiteY3" fmla="*/ 7803 h 21516"/>
              <a:gd name="connsiteX4" fmla="*/ 35 w 24497"/>
              <a:gd name="connsiteY4" fmla="*/ 0 h 21516"/>
              <a:gd name="connsiteX5" fmla="*/ 24465 w 24497"/>
              <a:gd name="connsiteY5" fmla="*/ 75 h 21516"/>
              <a:gd name="connsiteX6" fmla="*/ 24471 w 24497"/>
              <a:gd name="connsiteY6" fmla="*/ 21516 h 21516"/>
              <a:gd name="connsiteX7" fmla="*/ 9780 w 24497"/>
              <a:gd name="connsiteY7" fmla="*/ 21429 h 21516"/>
              <a:gd name="connsiteX8" fmla="*/ 9370 w 24497"/>
              <a:gd name="connsiteY8" fmla="*/ 18933 h 21516"/>
              <a:gd name="connsiteX9" fmla="*/ 7789 w 24497"/>
              <a:gd name="connsiteY9" fmla="*/ 17378 h 21516"/>
              <a:gd name="connsiteX0" fmla="*/ 7789 w 24471"/>
              <a:gd name="connsiteY0" fmla="*/ 17378 h 21516"/>
              <a:gd name="connsiteX1" fmla="*/ 6733 w 24471"/>
              <a:gd name="connsiteY1" fmla="*/ 14851 h 21516"/>
              <a:gd name="connsiteX2" fmla="*/ 3324 w 24471"/>
              <a:gd name="connsiteY2" fmla="*/ 16047 h 21516"/>
              <a:gd name="connsiteX3" fmla="*/ 0 w 24471"/>
              <a:gd name="connsiteY3" fmla="*/ 7803 h 21516"/>
              <a:gd name="connsiteX4" fmla="*/ 35 w 24471"/>
              <a:gd name="connsiteY4" fmla="*/ 0 h 21516"/>
              <a:gd name="connsiteX5" fmla="*/ 24465 w 24471"/>
              <a:gd name="connsiteY5" fmla="*/ 75 h 21516"/>
              <a:gd name="connsiteX6" fmla="*/ 24471 w 24471"/>
              <a:gd name="connsiteY6" fmla="*/ 21516 h 21516"/>
              <a:gd name="connsiteX7" fmla="*/ 9780 w 24471"/>
              <a:gd name="connsiteY7" fmla="*/ 21429 h 21516"/>
              <a:gd name="connsiteX8" fmla="*/ 9370 w 24471"/>
              <a:gd name="connsiteY8" fmla="*/ 18933 h 21516"/>
              <a:gd name="connsiteX9" fmla="*/ 7789 w 24471"/>
              <a:gd name="connsiteY9" fmla="*/ 17378 h 21516"/>
              <a:gd name="connsiteX0" fmla="*/ 7789 w 24499"/>
              <a:gd name="connsiteY0" fmla="*/ 17378 h 21516"/>
              <a:gd name="connsiteX1" fmla="*/ 6733 w 24499"/>
              <a:gd name="connsiteY1" fmla="*/ 14851 h 21516"/>
              <a:gd name="connsiteX2" fmla="*/ 3324 w 24499"/>
              <a:gd name="connsiteY2" fmla="*/ 16047 h 21516"/>
              <a:gd name="connsiteX3" fmla="*/ 0 w 24499"/>
              <a:gd name="connsiteY3" fmla="*/ 7803 h 21516"/>
              <a:gd name="connsiteX4" fmla="*/ 35 w 24499"/>
              <a:gd name="connsiteY4" fmla="*/ 0 h 21516"/>
              <a:gd name="connsiteX5" fmla="*/ 24465 w 24499"/>
              <a:gd name="connsiteY5" fmla="*/ 75 h 21516"/>
              <a:gd name="connsiteX6" fmla="*/ 24499 w 24499"/>
              <a:gd name="connsiteY6" fmla="*/ 21516 h 21516"/>
              <a:gd name="connsiteX7" fmla="*/ 9780 w 24499"/>
              <a:gd name="connsiteY7" fmla="*/ 21429 h 21516"/>
              <a:gd name="connsiteX8" fmla="*/ 9370 w 24499"/>
              <a:gd name="connsiteY8" fmla="*/ 18933 h 21516"/>
              <a:gd name="connsiteX9" fmla="*/ 7789 w 24499"/>
              <a:gd name="connsiteY9" fmla="*/ 17378 h 21516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733 w 24499"/>
              <a:gd name="connsiteY1" fmla="*/ 14865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324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22 w 24499"/>
              <a:gd name="connsiteY2" fmla="*/ 16061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443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7817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89 w 24499"/>
              <a:gd name="connsiteY0" fmla="*/ 17392 h 21530"/>
              <a:gd name="connsiteX1" fmla="*/ 6605 w 24499"/>
              <a:gd name="connsiteY1" fmla="*/ 15353 h 21530"/>
              <a:gd name="connsiteX2" fmla="*/ 3693 w 24499"/>
              <a:gd name="connsiteY2" fmla="*/ 16172 h 21530"/>
              <a:gd name="connsiteX3" fmla="*/ 0 w 24499"/>
              <a:gd name="connsiteY3" fmla="*/ 10875 h 21530"/>
              <a:gd name="connsiteX4" fmla="*/ 35 w 24499"/>
              <a:gd name="connsiteY4" fmla="*/ 14 h 21530"/>
              <a:gd name="connsiteX5" fmla="*/ 24479 w 24499"/>
              <a:gd name="connsiteY5" fmla="*/ 0 h 21530"/>
              <a:gd name="connsiteX6" fmla="*/ 24499 w 24499"/>
              <a:gd name="connsiteY6" fmla="*/ 21530 h 21530"/>
              <a:gd name="connsiteX7" fmla="*/ 9780 w 24499"/>
              <a:gd name="connsiteY7" fmla="*/ 21509 h 21530"/>
              <a:gd name="connsiteX8" fmla="*/ 9370 w 24499"/>
              <a:gd name="connsiteY8" fmla="*/ 18947 h 21530"/>
              <a:gd name="connsiteX9" fmla="*/ 7789 w 24499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3671 w 24477"/>
              <a:gd name="connsiteY2" fmla="*/ 16172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6583 w 24477"/>
              <a:gd name="connsiteY1" fmla="*/ 1535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7767 w 24477"/>
              <a:gd name="connsiteY0" fmla="*/ 17392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7767 w 24477"/>
              <a:gd name="connsiteY9" fmla="*/ 17392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9348 w 24477"/>
              <a:gd name="connsiteY8" fmla="*/ 18947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7461 w 24477"/>
              <a:gd name="connsiteY8" fmla="*/ 17731 h 21530"/>
              <a:gd name="connsiteX9" fmla="*/ 5484 w 24477"/>
              <a:gd name="connsiteY9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559 w 24477"/>
              <a:gd name="connsiteY8" fmla="*/ 18801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450 w 24477"/>
              <a:gd name="connsiteY8" fmla="*/ 19100 h 21530"/>
              <a:gd name="connsiteX9" fmla="*/ 7461 w 24477"/>
              <a:gd name="connsiteY9" fmla="*/ 17731 h 21530"/>
              <a:gd name="connsiteX10" fmla="*/ 5484 w 24477"/>
              <a:gd name="connsiteY10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8327 w 24477"/>
              <a:gd name="connsiteY8" fmla="*/ 20783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9758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61 w 24477"/>
              <a:gd name="connsiteY10" fmla="*/ 17731 h 21530"/>
              <a:gd name="connsiteX11" fmla="*/ 5484 w 24477"/>
              <a:gd name="connsiteY11" fmla="*/ 17691 h 21530"/>
              <a:gd name="connsiteX0" fmla="*/ 5484 w 24477"/>
              <a:gd name="connsiteY0" fmla="*/ 17691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484 w 24477"/>
              <a:gd name="connsiteY11" fmla="*/ 17691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420 w 24477"/>
              <a:gd name="connsiteY10" fmla="*/ 17795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63 w 24477"/>
              <a:gd name="connsiteY1" fmla="*/ 1610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4149 w 24477"/>
              <a:gd name="connsiteY1" fmla="*/ 16249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703 w 24477"/>
              <a:gd name="connsiteY0" fmla="*/ 17798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703 w 24477"/>
              <a:gd name="connsiteY11" fmla="*/ 17798 h 21530"/>
              <a:gd name="connsiteX0" fmla="*/ 5648 w 24477"/>
              <a:gd name="connsiteY0" fmla="*/ 17713 h 21530"/>
              <a:gd name="connsiteX1" fmla="*/ 3862 w 24477"/>
              <a:gd name="connsiteY1" fmla="*/ 16420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648 w 24477"/>
              <a:gd name="connsiteY0" fmla="*/ 17713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648 w 24477"/>
              <a:gd name="connsiteY11" fmla="*/ 17713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6 w 24477"/>
              <a:gd name="connsiteY0" fmla="*/ 17777 h 21530"/>
              <a:gd name="connsiteX1" fmla="*/ 4258 w 24477"/>
              <a:gd name="connsiteY1" fmla="*/ 16313 h 21530"/>
              <a:gd name="connsiteX2" fmla="*/ 2030 w 24477"/>
              <a:gd name="connsiteY2" fmla="*/ 16449 h 21530"/>
              <a:gd name="connsiteX3" fmla="*/ 5 w 24477"/>
              <a:gd name="connsiteY3" fmla="*/ 10832 h 21530"/>
              <a:gd name="connsiteX4" fmla="*/ 13 w 24477"/>
              <a:gd name="connsiteY4" fmla="*/ 14 h 21530"/>
              <a:gd name="connsiteX5" fmla="*/ 24457 w 24477"/>
              <a:gd name="connsiteY5" fmla="*/ 0 h 21530"/>
              <a:gd name="connsiteX6" fmla="*/ 24477 w 24477"/>
              <a:gd name="connsiteY6" fmla="*/ 21530 h 21530"/>
              <a:gd name="connsiteX7" fmla="*/ 11207 w 24477"/>
              <a:gd name="connsiteY7" fmla="*/ 21509 h 21530"/>
              <a:gd name="connsiteX8" fmla="*/ 10118 w 24477"/>
              <a:gd name="connsiteY8" fmla="*/ 19866 h 21530"/>
              <a:gd name="connsiteX9" fmla="*/ 8450 w 24477"/>
              <a:gd name="connsiteY9" fmla="*/ 19100 h 21530"/>
              <a:gd name="connsiteX10" fmla="*/ 7133 w 24477"/>
              <a:gd name="connsiteY10" fmla="*/ 17731 h 21530"/>
              <a:gd name="connsiteX11" fmla="*/ 5416 w 24477"/>
              <a:gd name="connsiteY11" fmla="*/ 17777 h 21530"/>
              <a:gd name="connsiteX0" fmla="*/ 5411 w 24472"/>
              <a:gd name="connsiteY0" fmla="*/ 17777 h 21530"/>
              <a:gd name="connsiteX1" fmla="*/ 4253 w 24472"/>
              <a:gd name="connsiteY1" fmla="*/ 16313 h 21530"/>
              <a:gd name="connsiteX2" fmla="*/ 2025 w 24472"/>
              <a:gd name="connsiteY2" fmla="*/ 16449 h 21530"/>
              <a:gd name="connsiteX3" fmla="*/ 0 w 24472"/>
              <a:gd name="connsiteY3" fmla="*/ 10832 h 21530"/>
              <a:gd name="connsiteX4" fmla="*/ 65 w 24472"/>
              <a:gd name="connsiteY4" fmla="*/ 44 h 21530"/>
              <a:gd name="connsiteX5" fmla="*/ 24452 w 24472"/>
              <a:gd name="connsiteY5" fmla="*/ 0 h 21530"/>
              <a:gd name="connsiteX6" fmla="*/ 24472 w 24472"/>
              <a:gd name="connsiteY6" fmla="*/ 21530 h 21530"/>
              <a:gd name="connsiteX7" fmla="*/ 11202 w 24472"/>
              <a:gd name="connsiteY7" fmla="*/ 21509 h 21530"/>
              <a:gd name="connsiteX8" fmla="*/ 10113 w 24472"/>
              <a:gd name="connsiteY8" fmla="*/ 19866 h 21530"/>
              <a:gd name="connsiteX9" fmla="*/ 8445 w 24472"/>
              <a:gd name="connsiteY9" fmla="*/ 19100 h 21530"/>
              <a:gd name="connsiteX10" fmla="*/ 7128 w 24472"/>
              <a:gd name="connsiteY10" fmla="*/ 17731 h 21530"/>
              <a:gd name="connsiteX11" fmla="*/ 5411 w 24472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973 w 24420"/>
              <a:gd name="connsiteY2" fmla="*/ 16449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59 w 24420"/>
              <a:gd name="connsiteY0" fmla="*/ 17777 h 21530"/>
              <a:gd name="connsiteX1" fmla="*/ 4201 w 24420"/>
              <a:gd name="connsiteY1" fmla="*/ 16313 h 21530"/>
              <a:gd name="connsiteX2" fmla="*/ 1648 w 24420"/>
              <a:gd name="connsiteY2" fmla="*/ 16126 h 21530"/>
              <a:gd name="connsiteX3" fmla="*/ 5 w 24420"/>
              <a:gd name="connsiteY3" fmla="*/ 10862 h 21530"/>
              <a:gd name="connsiteX4" fmla="*/ 13 w 24420"/>
              <a:gd name="connsiteY4" fmla="*/ 44 h 21530"/>
              <a:gd name="connsiteX5" fmla="*/ 24400 w 24420"/>
              <a:gd name="connsiteY5" fmla="*/ 0 h 21530"/>
              <a:gd name="connsiteX6" fmla="*/ 24420 w 24420"/>
              <a:gd name="connsiteY6" fmla="*/ 21530 h 21530"/>
              <a:gd name="connsiteX7" fmla="*/ 11150 w 24420"/>
              <a:gd name="connsiteY7" fmla="*/ 21509 h 21530"/>
              <a:gd name="connsiteX8" fmla="*/ 10061 w 24420"/>
              <a:gd name="connsiteY8" fmla="*/ 19866 h 21530"/>
              <a:gd name="connsiteX9" fmla="*/ 8393 w 24420"/>
              <a:gd name="connsiteY9" fmla="*/ 19100 h 21530"/>
              <a:gd name="connsiteX10" fmla="*/ 7076 w 24420"/>
              <a:gd name="connsiteY10" fmla="*/ 17731 h 21530"/>
              <a:gd name="connsiteX11" fmla="*/ 5359 w 24420"/>
              <a:gd name="connsiteY11" fmla="*/ 17777 h 21530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31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51"/>
              <a:gd name="connsiteY0" fmla="*/ 17793 h 21546"/>
              <a:gd name="connsiteX1" fmla="*/ 4232 w 24451"/>
              <a:gd name="connsiteY1" fmla="*/ 16329 h 21546"/>
              <a:gd name="connsiteX2" fmla="*/ 1679 w 24451"/>
              <a:gd name="connsiteY2" fmla="*/ 16142 h 21546"/>
              <a:gd name="connsiteX3" fmla="*/ 36 w 24451"/>
              <a:gd name="connsiteY3" fmla="*/ 10878 h 21546"/>
              <a:gd name="connsiteX4" fmla="*/ 6 w 24451"/>
              <a:gd name="connsiteY4" fmla="*/ 0 h 21546"/>
              <a:gd name="connsiteX5" fmla="*/ 24450 w 24451"/>
              <a:gd name="connsiteY5" fmla="*/ 16 h 21546"/>
              <a:gd name="connsiteX6" fmla="*/ 24451 w 24451"/>
              <a:gd name="connsiteY6" fmla="*/ 21546 h 21546"/>
              <a:gd name="connsiteX7" fmla="*/ 11181 w 24451"/>
              <a:gd name="connsiteY7" fmla="*/ 21525 h 21546"/>
              <a:gd name="connsiteX8" fmla="*/ 10092 w 24451"/>
              <a:gd name="connsiteY8" fmla="*/ 19882 h 21546"/>
              <a:gd name="connsiteX9" fmla="*/ 8424 w 24451"/>
              <a:gd name="connsiteY9" fmla="*/ 19116 h 21546"/>
              <a:gd name="connsiteX10" fmla="*/ 7107 w 24451"/>
              <a:gd name="connsiteY10" fmla="*/ 17747 h 21546"/>
              <a:gd name="connsiteX11" fmla="*/ 5390 w 24451"/>
              <a:gd name="connsiteY11" fmla="*/ 17793 h 21546"/>
              <a:gd name="connsiteX0" fmla="*/ 5390 w 24470"/>
              <a:gd name="connsiteY0" fmla="*/ 17793 h 21576"/>
              <a:gd name="connsiteX1" fmla="*/ 4232 w 24470"/>
              <a:gd name="connsiteY1" fmla="*/ 16329 h 21576"/>
              <a:gd name="connsiteX2" fmla="*/ 1679 w 24470"/>
              <a:gd name="connsiteY2" fmla="*/ 16142 h 21576"/>
              <a:gd name="connsiteX3" fmla="*/ 36 w 24470"/>
              <a:gd name="connsiteY3" fmla="*/ 10878 h 21576"/>
              <a:gd name="connsiteX4" fmla="*/ 6 w 24470"/>
              <a:gd name="connsiteY4" fmla="*/ 0 h 21576"/>
              <a:gd name="connsiteX5" fmla="*/ 24450 w 24470"/>
              <a:gd name="connsiteY5" fmla="*/ 16 h 21576"/>
              <a:gd name="connsiteX6" fmla="*/ 24470 w 24470"/>
              <a:gd name="connsiteY6" fmla="*/ 21576 h 21576"/>
              <a:gd name="connsiteX7" fmla="*/ 11181 w 24470"/>
              <a:gd name="connsiteY7" fmla="*/ 21525 h 21576"/>
              <a:gd name="connsiteX8" fmla="*/ 10092 w 24470"/>
              <a:gd name="connsiteY8" fmla="*/ 19882 h 21576"/>
              <a:gd name="connsiteX9" fmla="*/ 8424 w 24470"/>
              <a:gd name="connsiteY9" fmla="*/ 19116 h 21576"/>
              <a:gd name="connsiteX10" fmla="*/ 7107 w 24470"/>
              <a:gd name="connsiteY10" fmla="*/ 17747 h 21576"/>
              <a:gd name="connsiteX11" fmla="*/ 5390 w 24470"/>
              <a:gd name="connsiteY11" fmla="*/ 17793 h 21576"/>
              <a:gd name="connsiteX0" fmla="*/ 5390 w 24472"/>
              <a:gd name="connsiteY0" fmla="*/ 17793 h 21576"/>
              <a:gd name="connsiteX1" fmla="*/ 4232 w 24472"/>
              <a:gd name="connsiteY1" fmla="*/ 16329 h 21576"/>
              <a:gd name="connsiteX2" fmla="*/ 1679 w 24472"/>
              <a:gd name="connsiteY2" fmla="*/ 16142 h 21576"/>
              <a:gd name="connsiteX3" fmla="*/ 36 w 24472"/>
              <a:gd name="connsiteY3" fmla="*/ 10878 h 21576"/>
              <a:gd name="connsiteX4" fmla="*/ 6 w 24472"/>
              <a:gd name="connsiteY4" fmla="*/ 0 h 21576"/>
              <a:gd name="connsiteX5" fmla="*/ 24450 w 24472"/>
              <a:gd name="connsiteY5" fmla="*/ 16 h 21576"/>
              <a:gd name="connsiteX6" fmla="*/ 24470 w 24472"/>
              <a:gd name="connsiteY6" fmla="*/ 21576 h 21576"/>
              <a:gd name="connsiteX7" fmla="*/ 11181 w 24472"/>
              <a:gd name="connsiteY7" fmla="*/ 21525 h 21576"/>
              <a:gd name="connsiteX8" fmla="*/ 10092 w 24472"/>
              <a:gd name="connsiteY8" fmla="*/ 19882 h 21576"/>
              <a:gd name="connsiteX9" fmla="*/ 8424 w 24472"/>
              <a:gd name="connsiteY9" fmla="*/ 19116 h 21576"/>
              <a:gd name="connsiteX10" fmla="*/ 7107 w 24472"/>
              <a:gd name="connsiteY10" fmla="*/ 17747 h 21576"/>
              <a:gd name="connsiteX11" fmla="*/ 5390 w 24472"/>
              <a:gd name="connsiteY11" fmla="*/ 17793 h 21576"/>
              <a:gd name="connsiteX0" fmla="*/ 5390 w 24487"/>
              <a:gd name="connsiteY0" fmla="*/ 17793 h 21576"/>
              <a:gd name="connsiteX1" fmla="*/ 4232 w 24487"/>
              <a:gd name="connsiteY1" fmla="*/ 16329 h 21576"/>
              <a:gd name="connsiteX2" fmla="*/ 1679 w 24487"/>
              <a:gd name="connsiteY2" fmla="*/ 16142 h 21576"/>
              <a:gd name="connsiteX3" fmla="*/ 36 w 24487"/>
              <a:gd name="connsiteY3" fmla="*/ 10878 h 21576"/>
              <a:gd name="connsiteX4" fmla="*/ 6 w 24487"/>
              <a:gd name="connsiteY4" fmla="*/ 0 h 21576"/>
              <a:gd name="connsiteX5" fmla="*/ 24450 w 24487"/>
              <a:gd name="connsiteY5" fmla="*/ 16 h 21576"/>
              <a:gd name="connsiteX6" fmla="*/ 24470 w 24487"/>
              <a:gd name="connsiteY6" fmla="*/ 21576 h 21576"/>
              <a:gd name="connsiteX7" fmla="*/ 11181 w 24487"/>
              <a:gd name="connsiteY7" fmla="*/ 21525 h 21576"/>
              <a:gd name="connsiteX8" fmla="*/ 10092 w 24487"/>
              <a:gd name="connsiteY8" fmla="*/ 19882 h 21576"/>
              <a:gd name="connsiteX9" fmla="*/ 8424 w 24487"/>
              <a:gd name="connsiteY9" fmla="*/ 19116 h 21576"/>
              <a:gd name="connsiteX10" fmla="*/ 7107 w 24487"/>
              <a:gd name="connsiteY10" fmla="*/ 17747 h 21576"/>
              <a:gd name="connsiteX11" fmla="*/ 5390 w 24487"/>
              <a:gd name="connsiteY11" fmla="*/ 17793 h 21576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24 w 24487"/>
              <a:gd name="connsiteY9" fmla="*/ 1911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390 w 24487"/>
              <a:gd name="connsiteY0" fmla="*/ 1779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390 w 24487"/>
              <a:gd name="connsiteY11" fmla="*/ 1779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882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09 w 24487"/>
              <a:gd name="connsiteY0" fmla="*/ 17883 h 21585"/>
              <a:gd name="connsiteX1" fmla="*/ 4232 w 24487"/>
              <a:gd name="connsiteY1" fmla="*/ 16329 h 21585"/>
              <a:gd name="connsiteX2" fmla="*/ 1679 w 24487"/>
              <a:gd name="connsiteY2" fmla="*/ 16142 h 21585"/>
              <a:gd name="connsiteX3" fmla="*/ 36 w 24487"/>
              <a:gd name="connsiteY3" fmla="*/ 10878 h 21585"/>
              <a:gd name="connsiteX4" fmla="*/ 6 w 24487"/>
              <a:gd name="connsiteY4" fmla="*/ 0 h 21585"/>
              <a:gd name="connsiteX5" fmla="*/ 24450 w 24487"/>
              <a:gd name="connsiteY5" fmla="*/ 16 h 21585"/>
              <a:gd name="connsiteX6" fmla="*/ 24470 w 24487"/>
              <a:gd name="connsiteY6" fmla="*/ 21576 h 21585"/>
              <a:gd name="connsiteX7" fmla="*/ 11181 w 24487"/>
              <a:gd name="connsiteY7" fmla="*/ 21585 h 21585"/>
              <a:gd name="connsiteX8" fmla="*/ 10092 w 24487"/>
              <a:gd name="connsiteY8" fmla="*/ 19946 h 21585"/>
              <a:gd name="connsiteX9" fmla="*/ 8405 w 24487"/>
              <a:gd name="connsiteY9" fmla="*/ 19266 h 21585"/>
              <a:gd name="connsiteX10" fmla="*/ 7107 w 24487"/>
              <a:gd name="connsiteY10" fmla="*/ 17747 h 21585"/>
              <a:gd name="connsiteX11" fmla="*/ 5409 w 24487"/>
              <a:gd name="connsiteY11" fmla="*/ 17883 h 21585"/>
              <a:gd name="connsiteX0" fmla="*/ 5414 w 24492"/>
              <a:gd name="connsiteY0" fmla="*/ 17883 h 21585"/>
              <a:gd name="connsiteX1" fmla="*/ 4237 w 24492"/>
              <a:gd name="connsiteY1" fmla="*/ 16329 h 21585"/>
              <a:gd name="connsiteX2" fmla="*/ 1684 w 24492"/>
              <a:gd name="connsiteY2" fmla="*/ 16142 h 21585"/>
              <a:gd name="connsiteX3" fmla="*/ 41 w 24492"/>
              <a:gd name="connsiteY3" fmla="*/ 10878 h 21585"/>
              <a:gd name="connsiteX4" fmla="*/ 11 w 24492"/>
              <a:gd name="connsiteY4" fmla="*/ 0 h 21585"/>
              <a:gd name="connsiteX5" fmla="*/ 24455 w 24492"/>
              <a:gd name="connsiteY5" fmla="*/ 16 h 21585"/>
              <a:gd name="connsiteX6" fmla="*/ 24475 w 24492"/>
              <a:gd name="connsiteY6" fmla="*/ 21576 h 21585"/>
              <a:gd name="connsiteX7" fmla="*/ 11186 w 24492"/>
              <a:gd name="connsiteY7" fmla="*/ 21585 h 21585"/>
              <a:gd name="connsiteX8" fmla="*/ 10097 w 24492"/>
              <a:gd name="connsiteY8" fmla="*/ 19946 h 21585"/>
              <a:gd name="connsiteX9" fmla="*/ 8410 w 24492"/>
              <a:gd name="connsiteY9" fmla="*/ 19266 h 21585"/>
              <a:gd name="connsiteX10" fmla="*/ 7112 w 24492"/>
              <a:gd name="connsiteY10" fmla="*/ 17747 h 21585"/>
              <a:gd name="connsiteX11" fmla="*/ 5414 w 24492"/>
              <a:gd name="connsiteY11" fmla="*/ 17883 h 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92" h="21585">
                <a:moveTo>
                  <a:pt x="5414" y="17883"/>
                </a:moveTo>
                <a:cubicBezTo>
                  <a:pt x="4935" y="17647"/>
                  <a:pt x="4725" y="16469"/>
                  <a:pt x="4237" y="16329"/>
                </a:cubicBezTo>
                <a:cubicBezTo>
                  <a:pt x="3749" y="16189"/>
                  <a:pt x="2937" y="18170"/>
                  <a:pt x="1684" y="16142"/>
                </a:cubicBezTo>
                <a:cubicBezTo>
                  <a:pt x="431" y="14114"/>
                  <a:pt x="2054" y="12602"/>
                  <a:pt x="41" y="10878"/>
                </a:cubicBezTo>
                <a:cubicBezTo>
                  <a:pt x="3" y="-31"/>
                  <a:pt x="-14" y="8314"/>
                  <a:pt x="11" y="0"/>
                </a:cubicBezTo>
                <a:lnTo>
                  <a:pt x="24455" y="16"/>
                </a:lnTo>
                <a:cubicBezTo>
                  <a:pt x="24513" y="9277"/>
                  <a:pt x="24489" y="4222"/>
                  <a:pt x="24475" y="21576"/>
                </a:cubicBezTo>
                <a:lnTo>
                  <a:pt x="11186" y="21585"/>
                </a:lnTo>
                <a:cubicBezTo>
                  <a:pt x="10791" y="20656"/>
                  <a:pt x="10383" y="20261"/>
                  <a:pt x="10097" y="19946"/>
                </a:cubicBezTo>
                <a:cubicBezTo>
                  <a:pt x="8990" y="19033"/>
                  <a:pt x="8636" y="19604"/>
                  <a:pt x="8410" y="19266"/>
                </a:cubicBezTo>
                <a:cubicBezTo>
                  <a:pt x="8266" y="18757"/>
                  <a:pt x="7611" y="17977"/>
                  <a:pt x="7112" y="17747"/>
                </a:cubicBezTo>
                <a:cubicBezTo>
                  <a:pt x="6613" y="17517"/>
                  <a:pt x="5893" y="18119"/>
                  <a:pt x="5414" y="17883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3" name="Grafikk 2" descr="En økologisk hjørne figur">
            <a:extLst>
              <a:ext uri="{FF2B5EF4-FFF2-40B4-BE49-F238E27FC236}">
                <a16:creationId xmlns:a16="http://schemas.microsoft.com/office/drawing/2014/main" id="{1A2B5C42-4741-DE01-9C75-59CC4DEB0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5" t="50472"/>
          <a:stretch/>
        </p:blipFill>
        <p:spPr>
          <a:xfrm>
            <a:off x="2701" y="3276600"/>
            <a:ext cx="5170235" cy="3485388"/>
          </a:xfrm>
          <a:prstGeom prst="rect">
            <a:avLst/>
          </a:prstGeom>
          <a:effectLst/>
        </p:spPr>
      </p:pic>
      <p:pic>
        <p:nvPicPr>
          <p:cNvPr id="5" name="Grafikk 63" descr="En økologisk hjørne figur">
            <a:extLst>
              <a:ext uri="{FF2B5EF4-FFF2-40B4-BE49-F238E27FC236}">
                <a16:creationId xmlns:a16="http://schemas.microsoft.com/office/drawing/2014/main" id="{4D472E7C-54FB-2B9B-5447-FF3F15AB4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24" y="4537442"/>
            <a:ext cx="6405273" cy="2320558"/>
          </a:xfrm>
          <a:prstGeom prst="rect">
            <a:avLst/>
          </a:prstGeom>
          <a:effectLst/>
        </p:spPr>
      </p:pic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67268FE7-E684-56AF-6E50-5507186E92BE}"/>
              </a:ext>
            </a:extLst>
          </p:cNvPr>
          <p:cNvSpPr/>
          <p:nvPr userDrawn="1"/>
        </p:nvSpPr>
        <p:spPr>
          <a:xfrm>
            <a:off x="125730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183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BD8EA8A-C0C4-012C-1AB9-1ADCC5880F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70475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4449F46-1E12-E123-8AA3-B322AEAA1F5D}"/>
              </a:ext>
            </a:extLst>
          </p:cNvPr>
          <p:cNvSpPr/>
          <p:nvPr userDrawn="1"/>
        </p:nvSpPr>
        <p:spPr>
          <a:xfrm>
            <a:off x="7803672" y="1876646"/>
            <a:ext cx="4038600" cy="31047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Et bilde som inneholder sirkel, måne&#10;&#10;KI-generert innhold kan være feil.">
            <a:extLst>
              <a:ext uri="{FF2B5EF4-FFF2-40B4-BE49-F238E27FC236}">
                <a16:creationId xmlns:a16="http://schemas.microsoft.com/office/drawing/2014/main" id="{3A33068A-A229-14FD-BF5C-E053014023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1" y="6043901"/>
            <a:ext cx="609600" cy="609022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F9B832DC-22CD-82BF-76BE-8C9CD19AE0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5597" y="2115879"/>
            <a:ext cx="3714750" cy="259434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46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4382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 descr="En økologisk hjørne figur">
            <a:extLst>
              <a:ext uri="{FF2B5EF4-FFF2-40B4-BE49-F238E27FC236}">
                <a16:creationId xmlns:a16="http://schemas.microsoft.com/office/drawing/2014/main" id="{D95E994D-5116-6E3B-F543-88B22C327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62" t="42105" r="6904"/>
          <a:stretch/>
        </p:blipFill>
        <p:spPr>
          <a:xfrm>
            <a:off x="0" y="647601"/>
            <a:ext cx="6222666" cy="6208295"/>
          </a:xfrm>
          <a:prstGeom prst="rect">
            <a:avLst/>
          </a:prstGeom>
          <a:effectLst/>
        </p:spPr>
      </p:pic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45971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1612D687-282A-B266-6F88-BB842A514973}"/>
              </a:ext>
            </a:extLst>
          </p:cNvPr>
          <p:cNvSpPr/>
          <p:nvPr userDrawn="1"/>
        </p:nvSpPr>
        <p:spPr>
          <a:xfrm>
            <a:off x="666750" y="4600575"/>
            <a:ext cx="4914900" cy="2286000"/>
          </a:xfrm>
          <a:custGeom>
            <a:avLst/>
            <a:gdLst>
              <a:gd name="connsiteX0" fmla="*/ 0 w 4914900"/>
              <a:gd name="connsiteY0" fmla="*/ 0 h 2286000"/>
              <a:gd name="connsiteX1" fmla="*/ 876300 w 4914900"/>
              <a:gd name="connsiteY1" fmla="*/ 257175 h 2286000"/>
              <a:gd name="connsiteX2" fmla="*/ 1400175 w 4914900"/>
              <a:gd name="connsiteY2" fmla="*/ 933450 h 2286000"/>
              <a:gd name="connsiteX3" fmla="*/ 2028825 w 4914900"/>
              <a:gd name="connsiteY3" fmla="*/ 1047750 h 2286000"/>
              <a:gd name="connsiteX4" fmla="*/ 2533650 w 4914900"/>
              <a:gd name="connsiteY4" fmla="*/ 1323975 h 2286000"/>
              <a:gd name="connsiteX5" fmla="*/ 3152775 w 4914900"/>
              <a:gd name="connsiteY5" fmla="*/ 1447800 h 2286000"/>
              <a:gd name="connsiteX6" fmla="*/ 3848100 w 4914900"/>
              <a:gd name="connsiteY6" fmla="*/ 1819275 h 2286000"/>
              <a:gd name="connsiteX7" fmla="*/ 4495800 w 4914900"/>
              <a:gd name="connsiteY7" fmla="*/ 1971675 h 2286000"/>
              <a:gd name="connsiteX8" fmla="*/ 4914900 w 4914900"/>
              <a:gd name="connsiteY8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4900" h="2286000" extrusionOk="0">
                <a:moveTo>
                  <a:pt x="0" y="0"/>
                </a:moveTo>
                <a:cubicBezTo>
                  <a:pt x="328596" y="28077"/>
                  <a:pt x="680421" y="79261"/>
                  <a:pt x="876300" y="257175"/>
                </a:cubicBezTo>
                <a:cubicBezTo>
                  <a:pt x="1090826" y="379978"/>
                  <a:pt x="1207269" y="812061"/>
                  <a:pt x="1400175" y="933450"/>
                </a:cubicBezTo>
                <a:cubicBezTo>
                  <a:pt x="1602809" y="1082540"/>
                  <a:pt x="1839248" y="975914"/>
                  <a:pt x="2028825" y="1047750"/>
                </a:cubicBezTo>
                <a:cubicBezTo>
                  <a:pt x="2223916" y="1118444"/>
                  <a:pt x="2353365" y="1260452"/>
                  <a:pt x="2533650" y="1323975"/>
                </a:cubicBezTo>
                <a:cubicBezTo>
                  <a:pt x="2725217" y="1404954"/>
                  <a:pt x="2947404" y="1371411"/>
                  <a:pt x="3152775" y="1447800"/>
                </a:cubicBezTo>
                <a:cubicBezTo>
                  <a:pt x="3402513" y="1550694"/>
                  <a:pt x="3624298" y="1704117"/>
                  <a:pt x="3848100" y="1819275"/>
                </a:cubicBezTo>
                <a:cubicBezTo>
                  <a:pt x="4051703" y="1883446"/>
                  <a:pt x="4355522" y="1887087"/>
                  <a:pt x="4495800" y="1971675"/>
                </a:cubicBezTo>
                <a:cubicBezTo>
                  <a:pt x="4679221" y="2064551"/>
                  <a:pt x="4843882" y="2263330"/>
                  <a:pt x="4914900" y="22860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1108077">
                  <a:custGeom>
                    <a:avLst/>
                    <a:gdLst>
                      <a:gd name="connsiteX0" fmla="*/ 0 w 4914900"/>
                      <a:gd name="connsiteY0" fmla="*/ 0 h 2286000"/>
                      <a:gd name="connsiteX1" fmla="*/ 876300 w 4914900"/>
                      <a:gd name="connsiteY1" fmla="*/ 257175 h 2286000"/>
                      <a:gd name="connsiteX2" fmla="*/ 1400175 w 4914900"/>
                      <a:gd name="connsiteY2" fmla="*/ 933450 h 2286000"/>
                      <a:gd name="connsiteX3" fmla="*/ 2028825 w 4914900"/>
                      <a:gd name="connsiteY3" fmla="*/ 1047750 h 2286000"/>
                      <a:gd name="connsiteX4" fmla="*/ 2533650 w 4914900"/>
                      <a:gd name="connsiteY4" fmla="*/ 1323975 h 2286000"/>
                      <a:gd name="connsiteX5" fmla="*/ 3152775 w 4914900"/>
                      <a:gd name="connsiteY5" fmla="*/ 1447800 h 2286000"/>
                      <a:gd name="connsiteX6" fmla="*/ 3848100 w 4914900"/>
                      <a:gd name="connsiteY6" fmla="*/ 1819275 h 2286000"/>
                      <a:gd name="connsiteX7" fmla="*/ 4495800 w 4914900"/>
                      <a:gd name="connsiteY7" fmla="*/ 1971675 h 2286000"/>
                      <a:gd name="connsiteX8" fmla="*/ 4914900 w 4914900"/>
                      <a:gd name="connsiteY8" fmla="*/ 2286000 h 228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14900" h="2286000">
                        <a:moveTo>
                          <a:pt x="0" y="0"/>
                        </a:moveTo>
                        <a:cubicBezTo>
                          <a:pt x="321469" y="50800"/>
                          <a:pt x="642938" y="101600"/>
                          <a:pt x="876300" y="257175"/>
                        </a:cubicBezTo>
                        <a:cubicBezTo>
                          <a:pt x="1109663" y="412750"/>
                          <a:pt x="1208088" y="801688"/>
                          <a:pt x="1400175" y="933450"/>
                        </a:cubicBezTo>
                        <a:cubicBezTo>
                          <a:pt x="1592263" y="1065213"/>
                          <a:pt x="1839913" y="982663"/>
                          <a:pt x="2028825" y="1047750"/>
                        </a:cubicBezTo>
                        <a:cubicBezTo>
                          <a:pt x="2217737" y="1112837"/>
                          <a:pt x="2346325" y="1257300"/>
                          <a:pt x="2533650" y="1323975"/>
                        </a:cubicBezTo>
                        <a:cubicBezTo>
                          <a:pt x="2720975" y="1390650"/>
                          <a:pt x="2933700" y="1365250"/>
                          <a:pt x="3152775" y="1447800"/>
                        </a:cubicBezTo>
                        <a:cubicBezTo>
                          <a:pt x="3371850" y="1530350"/>
                          <a:pt x="3624263" y="1731963"/>
                          <a:pt x="3848100" y="1819275"/>
                        </a:cubicBezTo>
                        <a:cubicBezTo>
                          <a:pt x="4071937" y="1906587"/>
                          <a:pt x="4318000" y="1893888"/>
                          <a:pt x="4495800" y="1971675"/>
                        </a:cubicBezTo>
                        <a:cubicBezTo>
                          <a:pt x="4673600" y="2049462"/>
                          <a:pt x="4835525" y="2262188"/>
                          <a:pt x="4914900" y="2286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F1CAC2E-6A20-0165-FA24-B9B94734BA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2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 descr="En økologisk hjørne figur">
            <a:extLst>
              <a:ext uri="{FF2B5EF4-FFF2-40B4-BE49-F238E27FC236}">
                <a16:creationId xmlns:a16="http://schemas.microsoft.com/office/drawing/2014/main" id="{5237F46B-6B24-EB5E-9A9A-78CD84BD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658"/>
          <a:stretch/>
        </p:blipFill>
        <p:spPr>
          <a:xfrm>
            <a:off x="0" y="3429000"/>
            <a:ext cx="5170235" cy="3472252"/>
          </a:xfrm>
          <a:prstGeom prst="rect">
            <a:avLst/>
          </a:prstGeom>
          <a:effectLst/>
        </p:spPr>
      </p:pic>
      <p:pic>
        <p:nvPicPr>
          <p:cNvPr id="12" name="Grafikk 63" descr="En økologisk hjørne figur">
            <a:extLst>
              <a:ext uri="{FF2B5EF4-FFF2-40B4-BE49-F238E27FC236}">
                <a16:creationId xmlns:a16="http://schemas.microsoft.com/office/drawing/2014/main" id="{E292D11E-E0A9-3674-131D-74B2FD340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88499"/>
            <a:ext cx="6405273" cy="2320558"/>
          </a:xfrm>
          <a:prstGeom prst="rect">
            <a:avLst/>
          </a:prstGeom>
          <a:effectLst/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219CAAD-F697-D17A-99A6-A0BBCD1C5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8349" y="1867309"/>
            <a:ext cx="2193424" cy="2123691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8F7138A-01B6-369F-3BDB-AEFE9C968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738" y="2887453"/>
            <a:ext cx="3351122" cy="9715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r>
              <a:rPr lang="nb-NO"/>
              <a:t> | Tittel</a:t>
            </a:r>
            <a:br>
              <a:rPr lang="nb-NO"/>
            </a:br>
            <a:r>
              <a:rPr lang="nb-NO"/>
              <a:t>e.post@pasientreiser.no</a:t>
            </a:r>
            <a:br>
              <a:rPr lang="nb-NO"/>
            </a:br>
            <a:r>
              <a:rPr lang="nb-NO"/>
              <a:t>99 88 77 66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C87C8-BC2A-312A-6D06-B65191DB03A0}"/>
              </a:ext>
            </a:extLst>
          </p:cNvPr>
          <p:cNvSpPr txBox="1"/>
          <p:nvPr userDrawn="1"/>
        </p:nvSpPr>
        <p:spPr>
          <a:xfrm>
            <a:off x="8360739" y="2056437"/>
            <a:ext cx="33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Tusen takk!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304A07-5C4E-BB49-6EA6-734763D645DA}"/>
              </a:ext>
            </a:extLst>
          </p:cNvPr>
          <p:cNvSpPr/>
          <p:nvPr userDrawn="1"/>
        </p:nvSpPr>
        <p:spPr>
          <a:xfrm>
            <a:off x="10988842" y="5871411"/>
            <a:ext cx="1203158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BA572EDB-0C53-E3BB-0584-2A68F5883F3D}"/>
              </a:ext>
            </a:extLst>
          </p:cNvPr>
          <p:cNvSpPr/>
          <p:nvPr userDrawn="1"/>
        </p:nvSpPr>
        <p:spPr>
          <a:xfrm>
            <a:off x="981075" y="5391151"/>
            <a:ext cx="4429125" cy="1295400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  <a:gd name="connsiteX0" fmla="*/ 0 w 4429125"/>
              <a:gd name="connsiteY0" fmla="*/ 0 h 1295400"/>
              <a:gd name="connsiteX1" fmla="*/ 657225 w 4429125"/>
              <a:gd name="connsiteY1" fmla="*/ 438150 h 1295400"/>
              <a:gd name="connsiteX2" fmla="*/ 1323975 w 4429125"/>
              <a:gd name="connsiteY2" fmla="*/ 428625 h 1295400"/>
              <a:gd name="connsiteX3" fmla="*/ 1819275 w 4429125"/>
              <a:gd name="connsiteY3" fmla="*/ 904875 h 1295400"/>
              <a:gd name="connsiteX4" fmla="*/ 2695575 w 4429125"/>
              <a:gd name="connsiteY4" fmla="*/ 742950 h 1295400"/>
              <a:gd name="connsiteX5" fmla="*/ 4429125 w 4429125"/>
              <a:gd name="connsiteY5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25" h="1295400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966368" y="1119187"/>
                  <a:pt x="4429125" y="12954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7FF61C56-ACF6-07D7-6864-12C7BA4F59F5}"/>
              </a:ext>
            </a:extLst>
          </p:cNvPr>
          <p:cNvSpPr/>
          <p:nvPr userDrawn="1"/>
        </p:nvSpPr>
        <p:spPr>
          <a:xfrm>
            <a:off x="0" y="0"/>
            <a:ext cx="12201525" cy="1144413"/>
          </a:xfrm>
          <a:custGeom>
            <a:avLst/>
            <a:gdLst>
              <a:gd name="connsiteX0" fmla="*/ 0 w 12201525"/>
              <a:gd name="connsiteY0" fmla="*/ 904177 h 1144413"/>
              <a:gd name="connsiteX1" fmla="*/ 3190875 w 12201525"/>
              <a:gd name="connsiteY1" fmla="*/ 502320 h 1144413"/>
              <a:gd name="connsiteX2" fmla="*/ 6353175 w 12201525"/>
              <a:gd name="connsiteY2" fmla="*/ 1143745 h 1144413"/>
              <a:gd name="connsiteX3" fmla="*/ 8829675 w 12201525"/>
              <a:gd name="connsiteY3" fmla="*/ 625968 h 1144413"/>
              <a:gd name="connsiteX4" fmla="*/ 10953750 w 12201525"/>
              <a:gd name="connsiteY4" fmla="*/ 687792 h 1144413"/>
              <a:gd name="connsiteX5" fmla="*/ 12201525 w 12201525"/>
              <a:gd name="connsiteY5" fmla="*/ 0 h 11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144413" extrusionOk="0">
                <a:moveTo>
                  <a:pt x="0" y="904177"/>
                </a:moveTo>
                <a:cubicBezTo>
                  <a:pt x="1107896" y="814760"/>
                  <a:pt x="1931945" y="476512"/>
                  <a:pt x="3190875" y="502320"/>
                </a:cubicBezTo>
                <a:cubicBezTo>
                  <a:pt x="4255723" y="448465"/>
                  <a:pt x="5445312" y="1064511"/>
                  <a:pt x="6353175" y="1143745"/>
                </a:cubicBezTo>
                <a:cubicBezTo>
                  <a:pt x="7399853" y="1089111"/>
                  <a:pt x="8000577" y="808769"/>
                  <a:pt x="8829675" y="625968"/>
                </a:cubicBezTo>
                <a:cubicBezTo>
                  <a:pt x="9576935" y="466535"/>
                  <a:pt x="10382820" y="840794"/>
                  <a:pt x="10953750" y="687792"/>
                </a:cubicBezTo>
                <a:cubicBezTo>
                  <a:pt x="11458932" y="619550"/>
                  <a:pt x="11912319" y="104655"/>
                  <a:pt x="12201525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F4281789-E40E-A3BE-4C32-BDDD7419EF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2226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C530119-001F-A0DA-6C16-5A4699F9C0C4}"/>
              </a:ext>
            </a:extLst>
          </p:cNvPr>
          <p:cNvSpPr/>
          <p:nvPr userDrawn="1"/>
        </p:nvSpPr>
        <p:spPr>
          <a:xfrm>
            <a:off x="11106150" y="5934075"/>
            <a:ext cx="1000125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085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4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 t="50472"/>
          <a:stretch/>
        </p:blipFill>
        <p:spPr>
          <a:xfrm>
            <a:off x="-9525" y="3276600"/>
            <a:ext cx="5170235" cy="34853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70AA2608-425D-A2F3-1CD5-7DCE145F8E8D}"/>
              </a:ext>
            </a:extLst>
          </p:cNvPr>
          <p:cNvSpPr/>
          <p:nvPr userDrawn="1"/>
        </p:nvSpPr>
        <p:spPr>
          <a:xfrm>
            <a:off x="6886575" y="5410200"/>
            <a:ext cx="5305425" cy="1264159"/>
          </a:xfrm>
          <a:custGeom>
            <a:avLst/>
            <a:gdLst>
              <a:gd name="connsiteX0" fmla="*/ 0 w 5305425"/>
              <a:gd name="connsiteY0" fmla="*/ 1257300 h 1264159"/>
              <a:gd name="connsiteX1" fmla="*/ 666750 w 5305425"/>
              <a:gd name="connsiteY1" fmla="*/ 1009650 h 1264159"/>
              <a:gd name="connsiteX2" fmla="*/ 1609725 w 5305425"/>
              <a:gd name="connsiteY2" fmla="*/ 1104900 h 1264159"/>
              <a:gd name="connsiteX3" fmla="*/ 2562225 w 5305425"/>
              <a:gd name="connsiteY3" fmla="*/ 790575 h 1264159"/>
              <a:gd name="connsiteX4" fmla="*/ 3209925 w 5305425"/>
              <a:gd name="connsiteY4" fmla="*/ 847725 h 1264159"/>
              <a:gd name="connsiteX5" fmla="*/ 3990975 w 5305425"/>
              <a:gd name="connsiteY5" fmla="*/ 600075 h 1264159"/>
              <a:gd name="connsiteX6" fmla="*/ 4733925 w 5305425"/>
              <a:gd name="connsiteY6" fmla="*/ 771525 h 1264159"/>
              <a:gd name="connsiteX7" fmla="*/ 5305425 w 5305425"/>
              <a:gd name="connsiteY7" fmla="*/ 0 h 12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425" h="1264159" extrusionOk="0">
                <a:moveTo>
                  <a:pt x="0" y="1257300"/>
                </a:moveTo>
                <a:cubicBezTo>
                  <a:pt x="248546" y="1278480"/>
                  <a:pt x="432940" y="1019777"/>
                  <a:pt x="666750" y="1009650"/>
                </a:cubicBezTo>
                <a:cubicBezTo>
                  <a:pt x="835022" y="1036030"/>
                  <a:pt x="1402793" y="1132193"/>
                  <a:pt x="1609725" y="1104900"/>
                </a:cubicBezTo>
                <a:cubicBezTo>
                  <a:pt x="1973423" y="1030327"/>
                  <a:pt x="2353372" y="828998"/>
                  <a:pt x="2562225" y="790575"/>
                </a:cubicBezTo>
                <a:cubicBezTo>
                  <a:pt x="2803591" y="685455"/>
                  <a:pt x="3005474" y="912580"/>
                  <a:pt x="3209925" y="847725"/>
                </a:cubicBezTo>
                <a:cubicBezTo>
                  <a:pt x="3419213" y="885143"/>
                  <a:pt x="3749052" y="637032"/>
                  <a:pt x="3990975" y="600075"/>
                </a:cubicBezTo>
                <a:cubicBezTo>
                  <a:pt x="4254467" y="538912"/>
                  <a:pt x="4578087" y="913173"/>
                  <a:pt x="4733925" y="771525"/>
                </a:cubicBezTo>
                <a:cubicBezTo>
                  <a:pt x="4957775" y="645616"/>
                  <a:pt x="5197729" y="93913"/>
                  <a:pt x="53054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  <a:gd name="connsiteX0" fmla="*/ 0 w 5305425"/>
                      <a:gd name="connsiteY0" fmla="*/ 1257300 h 1264159"/>
                      <a:gd name="connsiteX1" fmla="*/ 666750 w 5305425"/>
                      <a:gd name="connsiteY1" fmla="*/ 1009650 h 1264159"/>
                      <a:gd name="connsiteX2" fmla="*/ 1609725 w 5305425"/>
                      <a:gd name="connsiteY2" fmla="*/ 1104900 h 1264159"/>
                      <a:gd name="connsiteX3" fmla="*/ 2562225 w 5305425"/>
                      <a:gd name="connsiteY3" fmla="*/ 790575 h 1264159"/>
                      <a:gd name="connsiteX4" fmla="*/ 3209925 w 5305425"/>
                      <a:gd name="connsiteY4" fmla="*/ 847725 h 1264159"/>
                      <a:gd name="connsiteX5" fmla="*/ 3990975 w 5305425"/>
                      <a:gd name="connsiteY5" fmla="*/ 600075 h 1264159"/>
                      <a:gd name="connsiteX6" fmla="*/ 4733925 w 5305425"/>
                      <a:gd name="connsiteY6" fmla="*/ 771525 h 1264159"/>
                      <a:gd name="connsiteX7" fmla="*/ 5305425 w 5305425"/>
                      <a:gd name="connsiteY7" fmla="*/ 0 h 126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64159" extrusionOk="0">
                        <a:moveTo>
                          <a:pt x="0" y="1257300"/>
                        </a:moveTo>
                        <a:cubicBezTo>
                          <a:pt x="287335" y="1310981"/>
                          <a:pt x="403845" y="1032666"/>
                          <a:pt x="666750" y="1009650"/>
                        </a:cubicBezTo>
                        <a:cubicBezTo>
                          <a:pt x="878608" y="1013465"/>
                          <a:pt x="1356856" y="1136079"/>
                          <a:pt x="1609725" y="1104900"/>
                        </a:cubicBezTo>
                        <a:cubicBezTo>
                          <a:pt x="1941125" y="1056052"/>
                          <a:pt x="2338340" y="830152"/>
                          <a:pt x="2562225" y="790575"/>
                        </a:cubicBezTo>
                        <a:cubicBezTo>
                          <a:pt x="2817664" y="720040"/>
                          <a:pt x="2988620" y="896011"/>
                          <a:pt x="3209925" y="847725"/>
                        </a:cubicBezTo>
                        <a:cubicBezTo>
                          <a:pt x="3434589" y="848263"/>
                          <a:pt x="3746992" y="632895"/>
                          <a:pt x="3990975" y="600075"/>
                        </a:cubicBezTo>
                        <a:cubicBezTo>
                          <a:pt x="4251413" y="554505"/>
                          <a:pt x="4546135" y="892135"/>
                          <a:pt x="4733925" y="771525"/>
                        </a:cubicBezTo>
                        <a:cubicBezTo>
                          <a:pt x="4954612" y="662769"/>
                          <a:pt x="5191645" y="122026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96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kapsbakgrunn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F07B2C6-C84E-F506-A339-157AAEF5C9C2}"/>
              </a:ext>
            </a:extLst>
          </p:cNvPr>
          <p:cNvSpPr>
            <a:spLocks/>
          </p:cNvSpPr>
          <p:nvPr userDrawn="1"/>
        </p:nvSpPr>
        <p:spPr>
          <a:xfrm>
            <a:off x="0" y="-21876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En økologisk hjørne figur">
            <a:extLst>
              <a:ext uri="{FF2B5EF4-FFF2-40B4-BE49-F238E27FC236}">
                <a16:creationId xmlns:a16="http://schemas.microsoft.com/office/drawing/2014/main" id="{9CD24E8B-4120-D93A-2E11-72DC7E8C0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5"/>
          <a:stretch/>
        </p:blipFill>
        <p:spPr>
          <a:xfrm>
            <a:off x="-9525" y="-275190"/>
            <a:ext cx="5170235" cy="7037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k 63" descr="En økologisk hjørne figur">
            <a:extLst>
              <a:ext uri="{FF2B5EF4-FFF2-40B4-BE49-F238E27FC236}">
                <a16:creationId xmlns:a16="http://schemas.microsoft.com/office/drawing/2014/main" id="{B8D8BE1D-5CC2-6D4B-AD6B-C0E17AFFB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9050" y="4537442"/>
            <a:ext cx="6405273" cy="23205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629F8941-79BD-96D5-95C4-C02F2926EEF8}"/>
              </a:ext>
            </a:extLst>
          </p:cNvPr>
          <p:cNvSpPr/>
          <p:nvPr userDrawn="1"/>
        </p:nvSpPr>
        <p:spPr>
          <a:xfrm>
            <a:off x="5246857" y="6340597"/>
            <a:ext cx="2562229" cy="531632"/>
          </a:xfrm>
          <a:custGeom>
            <a:avLst/>
            <a:gdLst>
              <a:gd name="connsiteX0" fmla="*/ 115904 w 1781180"/>
              <a:gd name="connsiteY0" fmla="*/ 60939 h 608931"/>
              <a:gd name="connsiteX1" fmla="*/ 934051 w 1781180"/>
              <a:gd name="connsiteY1" fmla="*/ 24844 h 608931"/>
              <a:gd name="connsiteX2" fmla="*/ 1667978 w 1781180"/>
              <a:gd name="connsiteY2" fmla="*/ 205318 h 608931"/>
              <a:gd name="connsiteX3" fmla="*/ 1619851 w 1781180"/>
              <a:gd name="connsiteY3" fmla="*/ 542202 h 608931"/>
              <a:gd name="connsiteX4" fmla="*/ 164030 w 1781180"/>
              <a:gd name="connsiteY4" fmla="*/ 566265 h 608931"/>
              <a:gd name="connsiteX5" fmla="*/ 115904 w 1781180"/>
              <a:gd name="connsiteY5" fmla="*/ 60939 h 608931"/>
              <a:gd name="connsiteX0" fmla="*/ 115904 w 1765029"/>
              <a:gd name="connsiteY0" fmla="*/ 60939 h 608931"/>
              <a:gd name="connsiteX1" fmla="*/ 934051 w 1765029"/>
              <a:gd name="connsiteY1" fmla="*/ 24844 h 608931"/>
              <a:gd name="connsiteX2" fmla="*/ 1667978 w 1765029"/>
              <a:gd name="connsiteY2" fmla="*/ 205318 h 608931"/>
              <a:gd name="connsiteX3" fmla="*/ 1619851 w 1765029"/>
              <a:gd name="connsiteY3" fmla="*/ 542202 h 608931"/>
              <a:gd name="connsiteX4" fmla="*/ 164030 w 1765029"/>
              <a:gd name="connsiteY4" fmla="*/ 566265 h 608931"/>
              <a:gd name="connsiteX5" fmla="*/ 115904 w 1765029"/>
              <a:gd name="connsiteY5" fmla="*/ 60939 h 608931"/>
              <a:gd name="connsiteX0" fmla="*/ 118997 w 1791533"/>
              <a:gd name="connsiteY0" fmla="*/ 60939 h 608214"/>
              <a:gd name="connsiteX1" fmla="*/ 937144 w 1791533"/>
              <a:gd name="connsiteY1" fmla="*/ 24844 h 608214"/>
              <a:gd name="connsiteX2" fmla="*/ 1671071 w 1791533"/>
              <a:gd name="connsiteY2" fmla="*/ 205318 h 608214"/>
              <a:gd name="connsiteX3" fmla="*/ 1634871 w 1791533"/>
              <a:gd name="connsiteY3" fmla="*/ 538227 h 608214"/>
              <a:gd name="connsiteX4" fmla="*/ 167123 w 1791533"/>
              <a:gd name="connsiteY4" fmla="*/ 566265 h 608214"/>
              <a:gd name="connsiteX5" fmla="*/ 118997 w 1791533"/>
              <a:gd name="connsiteY5" fmla="*/ 60939 h 608214"/>
              <a:gd name="connsiteX0" fmla="*/ 118997 w 1719083"/>
              <a:gd name="connsiteY0" fmla="*/ 60939 h 608214"/>
              <a:gd name="connsiteX1" fmla="*/ 937144 w 1719083"/>
              <a:gd name="connsiteY1" fmla="*/ 24844 h 608214"/>
              <a:gd name="connsiteX2" fmla="*/ 1671071 w 1719083"/>
              <a:gd name="connsiteY2" fmla="*/ 205318 h 608214"/>
              <a:gd name="connsiteX3" fmla="*/ 1634871 w 1719083"/>
              <a:gd name="connsiteY3" fmla="*/ 538227 h 608214"/>
              <a:gd name="connsiteX4" fmla="*/ 167123 w 1719083"/>
              <a:gd name="connsiteY4" fmla="*/ 566265 h 608214"/>
              <a:gd name="connsiteX5" fmla="*/ 118997 w 1719083"/>
              <a:gd name="connsiteY5" fmla="*/ 60939 h 608214"/>
              <a:gd name="connsiteX0" fmla="*/ 118997 w 1728517"/>
              <a:gd name="connsiteY0" fmla="*/ 60939 h 608214"/>
              <a:gd name="connsiteX1" fmla="*/ 937144 w 1728517"/>
              <a:gd name="connsiteY1" fmla="*/ 24844 h 608214"/>
              <a:gd name="connsiteX2" fmla="*/ 1682998 w 1728517"/>
              <a:gd name="connsiteY2" fmla="*/ 205318 h 608214"/>
              <a:gd name="connsiteX3" fmla="*/ 1634871 w 1728517"/>
              <a:gd name="connsiteY3" fmla="*/ 538227 h 608214"/>
              <a:gd name="connsiteX4" fmla="*/ 167123 w 1728517"/>
              <a:gd name="connsiteY4" fmla="*/ 566265 h 608214"/>
              <a:gd name="connsiteX5" fmla="*/ 118997 w 1728517"/>
              <a:gd name="connsiteY5" fmla="*/ 60939 h 608214"/>
              <a:gd name="connsiteX0" fmla="*/ 118997 w 1683744"/>
              <a:gd name="connsiteY0" fmla="*/ 60939 h 608214"/>
              <a:gd name="connsiteX1" fmla="*/ 937144 w 1683744"/>
              <a:gd name="connsiteY1" fmla="*/ 24844 h 608214"/>
              <a:gd name="connsiteX2" fmla="*/ 1682998 w 1683744"/>
              <a:gd name="connsiteY2" fmla="*/ 205318 h 608214"/>
              <a:gd name="connsiteX3" fmla="*/ 1634871 w 1683744"/>
              <a:gd name="connsiteY3" fmla="*/ 538227 h 608214"/>
              <a:gd name="connsiteX4" fmla="*/ 167123 w 1683744"/>
              <a:gd name="connsiteY4" fmla="*/ 566265 h 608214"/>
              <a:gd name="connsiteX5" fmla="*/ 118997 w 1683744"/>
              <a:gd name="connsiteY5" fmla="*/ 60939 h 608214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96967"/>
              <a:gd name="connsiteX1" fmla="*/ 944261 w 1690861"/>
              <a:gd name="connsiteY1" fmla="*/ 23885 h 596967"/>
              <a:gd name="connsiteX2" fmla="*/ 1690115 w 1690861"/>
              <a:gd name="connsiteY2" fmla="*/ 204359 h 596967"/>
              <a:gd name="connsiteX3" fmla="*/ 1641988 w 1690861"/>
              <a:gd name="connsiteY3" fmla="*/ 537268 h 596967"/>
              <a:gd name="connsiteX4" fmla="*/ 162313 w 1690861"/>
              <a:gd name="connsiteY4" fmla="*/ 549403 h 596967"/>
              <a:gd name="connsiteX5" fmla="*/ 126114 w 1690861"/>
              <a:gd name="connsiteY5" fmla="*/ 59980 h 596967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68683"/>
              <a:gd name="connsiteX1" fmla="*/ 944261 w 1690861"/>
              <a:gd name="connsiteY1" fmla="*/ 23885 h 568683"/>
              <a:gd name="connsiteX2" fmla="*/ 1690115 w 1690861"/>
              <a:gd name="connsiteY2" fmla="*/ 204359 h 568683"/>
              <a:gd name="connsiteX3" fmla="*/ 1641988 w 1690861"/>
              <a:gd name="connsiteY3" fmla="*/ 537268 h 568683"/>
              <a:gd name="connsiteX4" fmla="*/ 162313 w 1690861"/>
              <a:gd name="connsiteY4" fmla="*/ 549403 h 568683"/>
              <a:gd name="connsiteX5" fmla="*/ 126114 w 1690861"/>
              <a:gd name="connsiteY5" fmla="*/ 59980 h 568683"/>
              <a:gd name="connsiteX0" fmla="*/ 126114 w 1690861"/>
              <a:gd name="connsiteY0" fmla="*/ 59980 h 555472"/>
              <a:gd name="connsiteX1" fmla="*/ 944261 w 1690861"/>
              <a:gd name="connsiteY1" fmla="*/ 23885 h 555472"/>
              <a:gd name="connsiteX2" fmla="*/ 1690115 w 1690861"/>
              <a:gd name="connsiteY2" fmla="*/ 204359 h 555472"/>
              <a:gd name="connsiteX3" fmla="*/ 1641988 w 1690861"/>
              <a:gd name="connsiteY3" fmla="*/ 537268 h 555472"/>
              <a:gd name="connsiteX4" fmla="*/ 162313 w 1690861"/>
              <a:gd name="connsiteY4" fmla="*/ 549403 h 555472"/>
              <a:gd name="connsiteX5" fmla="*/ 126114 w 1690861"/>
              <a:gd name="connsiteY5" fmla="*/ 59980 h 555472"/>
              <a:gd name="connsiteX0" fmla="*/ 48209 w 1612956"/>
              <a:gd name="connsiteY0" fmla="*/ 59980 h 555472"/>
              <a:gd name="connsiteX1" fmla="*/ 866356 w 1612956"/>
              <a:gd name="connsiteY1" fmla="*/ 23885 h 555472"/>
              <a:gd name="connsiteX2" fmla="*/ 1612210 w 1612956"/>
              <a:gd name="connsiteY2" fmla="*/ 204359 h 555472"/>
              <a:gd name="connsiteX3" fmla="*/ 1564083 w 1612956"/>
              <a:gd name="connsiteY3" fmla="*/ 537268 h 555472"/>
              <a:gd name="connsiteX4" fmla="*/ 84408 w 1612956"/>
              <a:gd name="connsiteY4" fmla="*/ 549403 h 555472"/>
              <a:gd name="connsiteX5" fmla="*/ 48209 w 1612956"/>
              <a:gd name="connsiteY5" fmla="*/ 59980 h 555472"/>
              <a:gd name="connsiteX0" fmla="*/ 3655 w 1568402"/>
              <a:gd name="connsiteY0" fmla="*/ 105568 h 601060"/>
              <a:gd name="connsiteX1" fmla="*/ 821802 w 1568402"/>
              <a:gd name="connsiteY1" fmla="*/ 69473 h 601060"/>
              <a:gd name="connsiteX2" fmla="*/ 1567656 w 1568402"/>
              <a:gd name="connsiteY2" fmla="*/ 249947 h 601060"/>
              <a:gd name="connsiteX3" fmla="*/ 1519529 w 1568402"/>
              <a:gd name="connsiteY3" fmla="*/ 582856 h 601060"/>
              <a:gd name="connsiteX4" fmla="*/ 39854 w 1568402"/>
              <a:gd name="connsiteY4" fmla="*/ 594991 h 601060"/>
              <a:gd name="connsiteX5" fmla="*/ 3655 w 1568402"/>
              <a:gd name="connsiteY5" fmla="*/ 105568 h 601060"/>
              <a:gd name="connsiteX0" fmla="*/ 3665 w 1580325"/>
              <a:gd name="connsiteY0" fmla="*/ 105762 h 601254"/>
              <a:gd name="connsiteX1" fmla="*/ 821812 w 1580325"/>
              <a:gd name="connsiteY1" fmla="*/ 69667 h 601254"/>
              <a:gd name="connsiteX2" fmla="*/ 1579593 w 1580325"/>
              <a:gd name="connsiteY2" fmla="*/ 254117 h 601254"/>
              <a:gd name="connsiteX3" fmla="*/ 1519539 w 1580325"/>
              <a:gd name="connsiteY3" fmla="*/ 583050 h 601254"/>
              <a:gd name="connsiteX4" fmla="*/ 39864 w 1580325"/>
              <a:gd name="connsiteY4" fmla="*/ 595185 h 601254"/>
              <a:gd name="connsiteX5" fmla="*/ 3665 w 1580325"/>
              <a:gd name="connsiteY5" fmla="*/ 105762 h 601254"/>
              <a:gd name="connsiteX0" fmla="*/ 11067 w 1587727"/>
              <a:gd name="connsiteY0" fmla="*/ 114344 h 609836"/>
              <a:gd name="connsiteX1" fmla="*/ 829214 w 1587727"/>
              <a:gd name="connsiteY1" fmla="*/ 78249 h 609836"/>
              <a:gd name="connsiteX2" fmla="*/ 1586995 w 1587727"/>
              <a:gd name="connsiteY2" fmla="*/ 262699 h 609836"/>
              <a:gd name="connsiteX3" fmla="*/ 1526941 w 1587727"/>
              <a:gd name="connsiteY3" fmla="*/ 591632 h 609836"/>
              <a:gd name="connsiteX4" fmla="*/ 47266 w 1587727"/>
              <a:gd name="connsiteY4" fmla="*/ 603767 h 609836"/>
              <a:gd name="connsiteX5" fmla="*/ 11067 w 1587727"/>
              <a:gd name="connsiteY5" fmla="*/ 114344 h 609836"/>
              <a:gd name="connsiteX0" fmla="*/ 6363 w 1583023"/>
              <a:gd name="connsiteY0" fmla="*/ 135109 h 630601"/>
              <a:gd name="connsiteX1" fmla="*/ 824510 w 1583023"/>
              <a:gd name="connsiteY1" fmla="*/ 99014 h 630601"/>
              <a:gd name="connsiteX2" fmla="*/ 1582291 w 1583023"/>
              <a:gd name="connsiteY2" fmla="*/ 283464 h 630601"/>
              <a:gd name="connsiteX3" fmla="*/ 1522237 w 1583023"/>
              <a:gd name="connsiteY3" fmla="*/ 612397 h 630601"/>
              <a:gd name="connsiteX4" fmla="*/ 42562 w 1583023"/>
              <a:gd name="connsiteY4" fmla="*/ 624532 h 630601"/>
              <a:gd name="connsiteX5" fmla="*/ 6363 w 1583023"/>
              <a:gd name="connsiteY5" fmla="*/ 135109 h 630601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222 w 1762720"/>
              <a:gd name="connsiteY0" fmla="*/ 193369 h 545560"/>
              <a:gd name="connsiteX1" fmla="*/ 1004164 w 1762720"/>
              <a:gd name="connsiteY1" fmla="*/ 13973 h 545560"/>
              <a:gd name="connsiteX2" fmla="*/ 1761945 w 1762720"/>
              <a:gd name="connsiteY2" fmla="*/ 198423 h 545560"/>
              <a:gd name="connsiteX3" fmla="*/ 1701891 w 1762720"/>
              <a:gd name="connsiteY3" fmla="*/ 527356 h 545560"/>
              <a:gd name="connsiteX4" fmla="*/ 222216 w 1762720"/>
              <a:gd name="connsiteY4" fmla="*/ 539491 h 545560"/>
              <a:gd name="connsiteX5" fmla="*/ 5222 w 1762720"/>
              <a:gd name="connsiteY5" fmla="*/ 193369 h 545560"/>
              <a:gd name="connsiteX0" fmla="*/ 5198 w 1767455"/>
              <a:gd name="connsiteY0" fmla="*/ 206128 h 537848"/>
              <a:gd name="connsiteX1" fmla="*/ 1008898 w 1767455"/>
              <a:gd name="connsiteY1" fmla="*/ 6261 h 537848"/>
              <a:gd name="connsiteX2" fmla="*/ 1766679 w 1767455"/>
              <a:gd name="connsiteY2" fmla="*/ 190711 h 537848"/>
              <a:gd name="connsiteX3" fmla="*/ 1706625 w 1767455"/>
              <a:gd name="connsiteY3" fmla="*/ 519644 h 537848"/>
              <a:gd name="connsiteX4" fmla="*/ 226950 w 1767455"/>
              <a:gd name="connsiteY4" fmla="*/ 531779 h 537848"/>
              <a:gd name="connsiteX5" fmla="*/ 5198 w 1767455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5126 w 1781660"/>
              <a:gd name="connsiteY0" fmla="*/ 206128 h 537848"/>
              <a:gd name="connsiteX1" fmla="*/ 1023099 w 1781660"/>
              <a:gd name="connsiteY1" fmla="*/ 6261 h 537848"/>
              <a:gd name="connsiteX2" fmla="*/ 1780880 w 1781660"/>
              <a:gd name="connsiteY2" fmla="*/ 190711 h 537848"/>
              <a:gd name="connsiteX3" fmla="*/ 1720826 w 1781660"/>
              <a:gd name="connsiteY3" fmla="*/ 519644 h 537848"/>
              <a:gd name="connsiteX4" fmla="*/ 241151 w 1781660"/>
              <a:gd name="connsiteY4" fmla="*/ 531779 h 537848"/>
              <a:gd name="connsiteX5" fmla="*/ 5126 w 1781660"/>
              <a:gd name="connsiteY5" fmla="*/ 206128 h 537848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  <a:gd name="connsiteX0" fmla="*/ 9903 w 1786437"/>
              <a:gd name="connsiteY0" fmla="*/ 199912 h 531632"/>
              <a:gd name="connsiteX1" fmla="*/ 1027876 w 1786437"/>
              <a:gd name="connsiteY1" fmla="*/ 45 h 531632"/>
              <a:gd name="connsiteX2" fmla="*/ 1785657 w 1786437"/>
              <a:gd name="connsiteY2" fmla="*/ 184495 h 531632"/>
              <a:gd name="connsiteX3" fmla="*/ 1725603 w 1786437"/>
              <a:gd name="connsiteY3" fmla="*/ 513428 h 531632"/>
              <a:gd name="connsiteX4" fmla="*/ 245928 w 1786437"/>
              <a:gd name="connsiteY4" fmla="*/ 525563 h 531632"/>
              <a:gd name="connsiteX5" fmla="*/ 9903 w 1786437"/>
              <a:gd name="connsiteY5" fmla="*/ 199912 h 5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437" h="531632">
                <a:moveTo>
                  <a:pt x="9903" y="199912"/>
                </a:moveTo>
                <a:cubicBezTo>
                  <a:pt x="-99809" y="-11987"/>
                  <a:pt x="731917" y="2614"/>
                  <a:pt x="1027876" y="45"/>
                </a:cubicBezTo>
                <a:cubicBezTo>
                  <a:pt x="1323835" y="-2524"/>
                  <a:pt x="1808517" y="106883"/>
                  <a:pt x="1785657" y="184495"/>
                </a:cubicBezTo>
                <a:cubicBezTo>
                  <a:pt x="1762797" y="262107"/>
                  <a:pt x="1749649" y="250512"/>
                  <a:pt x="1725603" y="513428"/>
                </a:cubicBezTo>
                <a:cubicBezTo>
                  <a:pt x="890525" y="541781"/>
                  <a:pt x="534355" y="529574"/>
                  <a:pt x="245928" y="525563"/>
                </a:cubicBezTo>
                <a:cubicBezTo>
                  <a:pt x="165279" y="531523"/>
                  <a:pt x="171950" y="500521"/>
                  <a:pt x="9903" y="1999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4" descr="En økologisk hjørne figur">
            <a:extLst>
              <a:ext uri="{FF2B5EF4-FFF2-40B4-BE49-F238E27FC236}">
                <a16:creationId xmlns:a16="http://schemas.microsoft.com/office/drawing/2014/main" id="{77C0CBD7-093C-8D62-E6DD-B629DDDC198E}"/>
              </a:ext>
            </a:extLst>
          </p:cNvPr>
          <p:cNvSpPr/>
          <p:nvPr/>
        </p:nvSpPr>
        <p:spPr>
          <a:xfrm flipH="1" flipV="1">
            <a:off x="6867525" y="2404727"/>
            <a:ext cx="5334000" cy="4457700"/>
          </a:xfrm>
          <a:custGeom>
            <a:avLst/>
            <a:gdLst>
              <a:gd name="connsiteX0" fmla="*/ 0 w 5334098"/>
              <a:gd name="connsiteY0" fmla="*/ 0 h 5334000"/>
              <a:gd name="connsiteX1" fmla="*/ 5334000 w 5334098"/>
              <a:gd name="connsiteY1" fmla="*/ 0 h 5334000"/>
              <a:gd name="connsiteX2" fmla="*/ 4959122 w 5334098"/>
              <a:gd name="connsiteY2" fmla="*/ 1447800 h 5334000"/>
              <a:gd name="connsiteX3" fmla="*/ 3333521 w 5334098"/>
              <a:gd name="connsiteY3" fmla="*/ 1193800 h 5334000"/>
              <a:gd name="connsiteX4" fmla="*/ 1879600 w 5334098"/>
              <a:gd name="connsiteY4" fmla="*/ 4000500 h 5334000"/>
              <a:gd name="connsiteX5" fmla="*/ 0 w 5334098"/>
              <a:gd name="connsiteY5" fmla="*/ 5334000 h 5334000"/>
              <a:gd name="connsiteX6" fmla="*/ 0 w 5334098"/>
              <a:gd name="connsiteY6" fmla="*/ 0 h 5334000"/>
              <a:gd name="connsiteX0" fmla="*/ 0 w 5334098"/>
              <a:gd name="connsiteY0" fmla="*/ 0 h 4601110"/>
              <a:gd name="connsiteX1" fmla="*/ 5334000 w 5334098"/>
              <a:gd name="connsiteY1" fmla="*/ 0 h 4601110"/>
              <a:gd name="connsiteX2" fmla="*/ 4959122 w 5334098"/>
              <a:gd name="connsiteY2" fmla="*/ 1447800 h 4601110"/>
              <a:gd name="connsiteX3" fmla="*/ 3333521 w 5334098"/>
              <a:gd name="connsiteY3" fmla="*/ 1193800 h 4601110"/>
              <a:gd name="connsiteX4" fmla="*/ 1879600 w 5334098"/>
              <a:gd name="connsiteY4" fmla="*/ 4000500 h 4601110"/>
              <a:gd name="connsiteX5" fmla="*/ 9525 w 5334098"/>
              <a:gd name="connsiteY5" fmla="*/ 4457700 h 4601110"/>
              <a:gd name="connsiteX6" fmla="*/ 0 w 5334098"/>
              <a:gd name="connsiteY6" fmla="*/ 0 h 4601110"/>
              <a:gd name="connsiteX0" fmla="*/ 0 w 5334098"/>
              <a:gd name="connsiteY0" fmla="*/ 0 h 4457700"/>
              <a:gd name="connsiteX1" fmla="*/ 5334000 w 5334098"/>
              <a:gd name="connsiteY1" fmla="*/ 0 h 4457700"/>
              <a:gd name="connsiteX2" fmla="*/ 4959122 w 5334098"/>
              <a:gd name="connsiteY2" fmla="*/ 1447800 h 4457700"/>
              <a:gd name="connsiteX3" fmla="*/ 3333521 w 5334098"/>
              <a:gd name="connsiteY3" fmla="*/ 1193800 h 4457700"/>
              <a:gd name="connsiteX4" fmla="*/ 1803400 w 5334098"/>
              <a:gd name="connsiteY4" fmla="*/ 3228975 h 4457700"/>
              <a:gd name="connsiteX5" fmla="*/ 9525 w 5334098"/>
              <a:gd name="connsiteY5" fmla="*/ 4457700 h 4457700"/>
              <a:gd name="connsiteX6" fmla="*/ 0 w 5334098"/>
              <a:gd name="connsiteY6" fmla="*/ 0 h 4457700"/>
              <a:gd name="connsiteX0" fmla="*/ 0 w 5334000"/>
              <a:gd name="connsiteY0" fmla="*/ 0 h 4457700"/>
              <a:gd name="connsiteX1" fmla="*/ 5334000 w 5334000"/>
              <a:gd name="connsiteY1" fmla="*/ 0 h 4457700"/>
              <a:gd name="connsiteX2" fmla="*/ 4930547 w 5334000"/>
              <a:gd name="connsiteY2" fmla="*/ 1238250 h 4457700"/>
              <a:gd name="connsiteX3" fmla="*/ 3333521 w 5334000"/>
              <a:gd name="connsiteY3" fmla="*/ 1193800 h 4457700"/>
              <a:gd name="connsiteX4" fmla="*/ 1803400 w 5334000"/>
              <a:gd name="connsiteY4" fmla="*/ 3228975 h 4457700"/>
              <a:gd name="connsiteX5" fmla="*/ 9525 w 5334000"/>
              <a:gd name="connsiteY5" fmla="*/ 4457700 h 4457700"/>
              <a:gd name="connsiteX6" fmla="*/ 0 w 5334000"/>
              <a:gd name="connsiteY6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0" h="4457700">
                <a:moveTo>
                  <a:pt x="0" y="0"/>
                </a:moveTo>
                <a:lnTo>
                  <a:pt x="5334000" y="0"/>
                </a:lnTo>
                <a:cubicBezTo>
                  <a:pt x="5334000" y="0"/>
                  <a:pt x="5321846" y="1024014"/>
                  <a:pt x="4930547" y="1238250"/>
                </a:cubicBezTo>
                <a:cubicBezTo>
                  <a:pt x="4454259" y="1499019"/>
                  <a:pt x="3854712" y="862012"/>
                  <a:pt x="3333521" y="1193800"/>
                </a:cubicBezTo>
                <a:cubicBezTo>
                  <a:pt x="2812330" y="1525588"/>
                  <a:pt x="2617711" y="2018729"/>
                  <a:pt x="1803400" y="3228975"/>
                </a:cubicBezTo>
                <a:cubicBezTo>
                  <a:pt x="1136879" y="4219575"/>
                  <a:pt x="9525" y="4457700"/>
                  <a:pt x="9525" y="4457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nb-NO"/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980E5E0F-A194-8225-6BB4-F6AC303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40"/>
          <a:stretch/>
        </p:blipFill>
        <p:spPr>
          <a:xfrm flipH="1">
            <a:off x="6906793" y="391594"/>
            <a:ext cx="5285207" cy="64643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k 63" descr="En økologisk hjørne figur">
            <a:extLst>
              <a:ext uri="{FF2B5EF4-FFF2-40B4-BE49-F238E27FC236}">
                <a16:creationId xmlns:a16="http://schemas.microsoft.com/office/drawing/2014/main" id="{C4A545B9-3433-CEF9-D9F3-5303912F0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17"/>
          <a:stretch/>
        </p:blipFill>
        <p:spPr>
          <a:xfrm flipH="1">
            <a:off x="7865729" y="4036826"/>
            <a:ext cx="4326271" cy="2825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2F11741C-C581-1A31-114D-4511CBEF7BB5}"/>
              </a:ext>
            </a:extLst>
          </p:cNvPr>
          <p:cNvSpPr/>
          <p:nvPr userDrawn="1"/>
        </p:nvSpPr>
        <p:spPr>
          <a:xfrm>
            <a:off x="6877050" y="5562600"/>
            <a:ext cx="5363993" cy="1104900"/>
          </a:xfrm>
          <a:custGeom>
            <a:avLst/>
            <a:gdLst>
              <a:gd name="connsiteX0" fmla="*/ 0 w 5363993"/>
              <a:gd name="connsiteY0" fmla="*/ 1104900 h 1104900"/>
              <a:gd name="connsiteX1" fmla="*/ 820820 w 5363993"/>
              <a:gd name="connsiteY1" fmla="*/ 838200 h 1104900"/>
              <a:gd name="connsiteX2" fmla="*/ 1689362 w 5363993"/>
              <a:gd name="connsiteY2" fmla="*/ 923925 h 1104900"/>
              <a:gd name="connsiteX3" fmla="*/ 2443371 w 5363993"/>
              <a:gd name="connsiteY3" fmla="*/ 685800 h 1104900"/>
              <a:gd name="connsiteX4" fmla="*/ 3922756 w 5363993"/>
              <a:gd name="connsiteY4" fmla="*/ 857250 h 1104900"/>
              <a:gd name="connsiteX5" fmla="*/ 4524054 w 5363993"/>
              <a:gd name="connsiteY5" fmla="*/ 228600 h 1104900"/>
              <a:gd name="connsiteX6" fmla="*/ 5354419 w 5363993"/>
              <a:gd name="connsiteY6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3993" h="1104900" extrusionOk="0">
                <a:moveTo>
                  <a:pt x="0" y="1104900"/>
                </a:moveTo>
                <a:cubicBezTo>
                  <a:pt x="267230" y="1061170"/>
                  <a:pt x="532424" y="881572"/>
                  <a:pt x="820820" y="838200"/>
                </a:cubicBezTo>
                <a:cubicBezTo>
                  <a:pt x="1082364" y="842993"/>
                  <a:pt x="1394245" y="932312"/>
                  <a:pt x="1689362" y="923925"/>
                </a:cubicBezTo>
                <a:cubicBezTo>
                  <a:pt x="1925939" y="929313"/>
                  <a:pt x="2052424" y="647228"/>
                  <a:pt x="2443371" y="685800"/>
                </a:cubicBezTo>
                <a:cubicBezTo>
                  <a:pt x="2741911" y="693828"/>
                  <a:pt x="3611119" y="860495"/>
                  <a:pt x="3922756" y="857250"/>
                </a:cubicBezTo>
                <a:cubicBezTo>
                  <a:pt x="4339025" y="749143"/>
                  <a:pt x="4280121" y="379319"/>
                  <a:pt x="4524054" y="228600"/>
                </a:cubicBezTo>
                <a:cubicBezTo>
                  <a:pt x="4711420" y="114611"/>
                  <a:pt x="5458977" y="355322"/>
                  <a:pt x="535441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2187303">
                  <a:custGeom>
                    <a:avLst/>
                    <a:gdLst>
                      <a:gd name="connsiteX0" fmla="*/ 0 w 5353079"/>
                      <a:gd name="connsiteY0" fmla="*/ 1104900 h 1104900"/>
                      <a:gd name="connsiteX1" fmla="*/ 819150 w 5353079"/>
                      <a:gd name="connsiteY1" fmla="*/ 838200 h 1104900"/>
                      <a:gd name="connsiteX2" fmla="*/ 1685925 w 5353079"/>
                      <a:gd name="connsiteY2" fmla="*/ 923925 h 1104900"/>
                      <a:gd name="connsiteX3" fmla="*/ 2438400 w 5353079"/>
                      <a:gd name="connsiteY3" fmla="*/ 685800 h 1104900"/>
                      <a:gd name="connsiteX4" fmla="*/ 3914775 w 5353079"/>
                      <a:gd name="connsiteY4" fmla="*/ 857250 h 1104900"/>
                      <a:gd name="connsiteX5" fmla="*/ 4514850 w 5353079"/>
                      <a:gd name="connsiteY5" fmla="*/ 228600 h 1104900"/>
                      <a:gd name="connsiteX6" fmla="*/ 5343525 w 5353079"/>
                      <a:gd name="connsiteY6" fmla="*/ 0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3079" h="1104900">
                        <a:moveTo>
                          <a:pt x="0" y="1104900"/>
                        </a:moveTo>
                        <a:cubicBezTo>
                          <a:pt x="269081" y="986631"/>
                          <a:pt x="538163" y="868362"/>
                          <a:pt x="819150" y="838200"/>
                        </a:cubicBezTo>
                        <a:cubicBezTo>
                          <a:pt x="1100137" y="808038"/>
                          <a:pt x="1416050" y="949325"/>
                          <a:pt x="1685925" y="923925"/>
                        </a:cubicBezTo>
                        <a:cubicBezTo>
                          <a:pt x="1955800" y="898525"/>
                          <a:pt x="2066925" y="696912"/>
                          <a:pt x="2438400" y="685800"/>
                        </a:cubicBezTo>
                        <a:cubicBezTo>
                          <a:pt x="2809875" y="674688"/>
                          <a:pt x="3568700" y="933450"/>
                          <a:pt x="3914775" y="857250"/>
                        </a:cubicBezTo>
                        <a:cubicBezTo>
                          <a:pt x="4260850" y="781050"/>
                          <a:pt x="4276725" y="371475"/>
                          <a:pt x="4514850" y="228600"/>
                        </a:cubicBezTo>
                        <a:cubicBezTo>
                          <a:pt x="4752975" y="85725"/>
                          <a:pt x="5441950" y="319087"/>
                          <a:pt x="5343525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42D98593-E8CC-BA1E-BC99-76431BE30B1D}"/>
              </a:ext>
            </a:extLst>
          </p:cNvPr>
          <p:cNvSpPr/>
          <p:nvPr userDrawn="1"/>
        </p:nvSpPr>
        <p:spPr>
          <a:xfrm>
            <a:off x="5229224" y="6511120"/>
            <a:ext cx="1647825" cy="167088"/>
          </a:xfrm>
          <a:custGeom>
            <a:avLst/>
            <a:gdLst>
              <a:gd name="connsiteX0" fmla="*/ 0 w 1647825"/>
              <a:gd name="connsiteY0" fmla="*/ 0 h 167088"/>
              <a:gd name="connsiteX1" fmla="*/ 847725 w 1647825"/>
              <a:gd name="connsiteY1" fmla="*/ 32555 h 167088"/>
              <a:gd name="connsiteX2" fmla="*/ 1276350 w 1647825"/>
              <a:gd name="connsiteY2" fmla="*/ 165905 h 167088"/>
              <a:gd name="connsiteX3" fmla="*/ 1647825 w 1647825"/>
              <a:gd name="connsiteY3" fmla="*/ 156380 h 1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825" h="167088" extrusionOk="0">
                <a:moveTo>
                  <a:pt x="0" y="0"/>
                </a:moveTo>
                <a:cubicBezTo>
                  <a:pt x="281940" y="109030"/>
                  <a:pt x="512269" y="17886"/>
                  <a:pt x="847725" y="32555"/>
                </a:cubicBezTo>
                <a:cubicBezTo>
                  <a:pt x="1094701" y="5949"/>
                  <a:pt x="1137806" y="203645"/>
                  <a:pt x="1276350" y="165905"/>
                </a:cubicBezTo>
                <a:cubicBezTo>
                  <a:pt x="1396956" y="151840"/>
                  <a:pt x="1517376" y="114316"/>
                  <a:pt x="1647825" y="156380"/>
                </a:cubicBez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526786510">
                  <a:custGeom>
                    <a:avLst/>
                    <a:gdLst>
                      <a:gd name="connsiteX0" fmla="*/ 0 w 1647825"/>
                      <a:gd name="connsiteY0" fmla="*/ 0 h 201724"/>
                      <a:gd name="connsiteX1" fmla="*/ 847725 w 1647825"/>
                      <a:gd name="connsiteY1" fmla="*/ 66675 h 201724"/>
                      <a:gd name="connsiteX2" fmla="*/ 1276350 w 1647825"/>
                      <a:gd name="connsiteY2" fmla="*/ 200025 h 201724"/>
                      <a:gd name="connsiteX3" fmla="*/ 1647825 w 1647825"/>
                      <a:gd name="connsiteY3" fmla="*/ 190500 h 201724"/>
                      <a:gd name="connsiteX0" fmla="*/ 0 w 1647825"/>
                      <a:gd name="connsiteY0" fmla="*/ 0 h 167088"/>
                      <a:gd name="connsiteX1" fmla="*/ 847725 w 1647825"/>
                      <a:gd name="connsiteY1" fmla="*/ 32555 h 167088"/>
                      <a:gd name="connsiteX2" fmla="*/ 1276350 w 1647825"/>
                      <a:gd name="connsiteY2" fmla="*/ 165905 h 167088"/>
                      <a:gd name="connsiteX3" fmla="*/ 1647825 w 1647825"/>
                      <a:gd name="connsiteY3" fmla="*/ 156380 h 167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825" h="167088" extrusionOk="0">
                        <a:moveTo>
                          <a:pt x="0" y="0"/>
                        </a:moveTo>
                        <a:cubicBezTo>
                          <a:pt x="285521" y="73816"/>
                          <a:pt x="543233" y="12098"/>
                          <a:pt x="847725" y="32555"/>
                        </a:cubicBezTo>
                        <a:cubicBezTo>
                          <a:pt x="1086387" y="18099"/>
                          <a:pt x="1139684" y="182541"/>
                          <a:pt x="1276350" y="165905"/>
                        </a:cubicBezTo>
                        <a:cubicBezTo>
                          <a:pt x="1399693" y="159292"/>
                          <a:pt x="1523632" y="106939"/>
                          <a:pt x="1647825" y="15638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308693E-94FB-7526-D1F6-D1C82C1A41D4}"/>
              </a:ext>
            </a:extLst>
          </p:cNvPr>
          <p:cNvSpPr/>
          <p:nvPr userDrawn="1"/>
        </p:nvSpPr>
        <p:spPr>
          <a:xfrm>
            <a:off x="0" y="265579"/>
            <a:ext cx="12201525" cy="1410523"/>
          </a:xfrm>
          <a:custGeom>
            <a:avLst/>
            <a:gdLst>
              <a:gd name="connsiteX0" fmla="*/ 0 w 12201525"/>
              <a:gd name="connsiteY0" fmla="*/ 1114425 h 1410523"/>
              <a:gd name="connsiteX1" fmla="*/ 3190875 w 12201525"/>
              <a:gd name="connsiteY1" fmla="*/ 619125 h 1410523"/>
              <a:gd name="connsiteX2" fmla="*/ 6353175 w 12201525"/>
              <a:gd name="connsiteY2" fmla="*/ 1409700 h 1410523"/>
              <a:gd name="connsiteX3" fmla="*/ 8829675 w 12201525"/>
              <a:gd name="connsiteY3" fmla="*/ 771525 h 1410523"/>
              <a:gd name="connsiteX4" fmla="*/ 10953750 w 12201525"/>
              <a:gd name="connsiteY4" fmla="*/ 847725 h 1410523"/>
              <a:gd name="connsiteX5" fmla="*/ 12201525 w 12201525"/>
              <a:gd name="connsiteY5" fmla="*/ 0 h 14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410523" extrusionOk="0">
                <a:moveTo>
                  <a:pt x="0" y="1114425"/>
                </a:moveTo>
                <a:cubicBezTo>
                  <a:pt x="1086390" y="906147"/>
                  <a:pt x="2069021" y="574359"/>
                  <a:pt x="3190875" y="619125"/>
                </a:cubicBezTo>
                <a:cubicBezTo>
                  <a:pt x="4255197" y="582800"/>
                  <a:pt x="5499400" y="1226386"/>
                  <a:pt x="6353175" y="1409700"/>
                </a:cubicBezTo>
                <a:cubicBezTo>
                  <a:pt x="7392211" y="1365237"/>
                  <a:pt x="8050795" y="885951"/>
                  <a:pt x="8829675" y="771525"/>
                </a:cubicBezTo>
                <a:cubicBezTo>
                  <a:pt x="9590735" y="653465"/>
                  <a:pt x="10381764" y="1030728"/>
                  <a:pt x="10953750" y="847725"/>
                </a:cubicBezTo>
                <a:cubicBezTo>
                  <a:pt x="11458843" y="755280"/>
                  <a:pt x="11908478" y="133715"/>
                  <a:pt x="12201525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1086107">
                  <a:custGeom>
                    <a:avLst/>
                    <a:gdLst>
                      <a:gd name="connsiteX0" fmla="*/ 0 w 12201525"/>
                      <a:gd name="connsiteY0" fmla="*/ 1114425 h 1410523"/>
                      <a:gd name="connsiteX1" fmla="*/ 3190875 w 12201525"/>
                      <a:gd name="connsiteY1" fmla="*/ 619125 h 1410523"/>
                      <a:gd name="connsiteX2" fmla="*/ 6353175 w 12201525"/>
                      <a:gd name="connsiteY2" fmla="*/ 1409700 h 1410523"/>
                      <a:gd name="connsiteX3" fmla="*/ 8829675 w 12201525"/>
                      <a:gd name="connsiteY3" fmla="*/ 771525 h 1410523"/>
                      <a:gd name="connsiteX4" fmla="*/ 10953750 w 12201525"/>
                      <a:gd name="connsiteY4" fmla="*/ 847725 h 1410523"/>
                      <a:gd name="connsiteX5" fmla="*/ 12201525 w 12201525"/>
                      <a:gd name="connsiteY5" fmla="*/ 0 h 14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01525" h="1410523">
                        <a:moveTo>
                          <a:pt x="0" y="1114425"/>
                        </a:moveTo>
                        <a:cubicBezTo>
                          <a:pt x="1066006" y="842169"/>
                          <a:pt x="2132013" y="569913"/>
                          <a:pt x="3190875" y="619125"/>
                        </a:cubicBezTo>
                        <a:cubicBezTo>
                          <a:pt x="4249737" y="668337"/>
                          <a:pt x="5413375" y="1384300"/>
                          <a:pt x="6353175" y="1409700"/>
                        </a:cubicBezTo>
                        <a:cubicBezTo>
                          <a:pt x="7292975" y="1435100"/>
                          <a:pt x="8062913" y="865187"/>
                          <a:pt x="8829675" y="771525"/>
                        </a:cubicBezTo>
                        <a:cubicBezTo>
                          <a:pt x="9596437" y="677863"/>
                          <a:pt x="10391775" y="976312"/>
                          <a:pt x="10953750" y="847725"/>
                        </a:cubicBezTo>
                        <a:cubicBezTo>
                          <a:pt x="11515725" y="719138"/>
                          <a:pt x="11885613" y="144462"/>
                          <a:pt x="122015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45114AEB-8877-5B6D-1E23-4D9F6BDD6432}"/>
              </a:ext>
            </a:extLst>
          </p:cNvPr>
          <p:cNvSpPr/>
          <p:nvPr userDrawn="1"/>
        </p:nvSpPr>
        <p:spPr>
          <a:xfrm>
            <a:off x="1238250" y="5362575"/>
            <a:ext cx="3981450" cy="1133475"/>
          </a:xfrm>
          <a:custGeom>
            <a:avLst/>
            <a:gdLst>
              <a:gd name="connsiteX0" fmla="*/ 0 w 3981450"/>
              <a:gd name="connsiteY0" fmla="*/ 0 h 1133475"/>
              <a:gd name="connsiteX1" fmla="*/ 657225 w 3981450"/>
              <a:gd name="connsiteY1" fmla="*/ 438150 h 1133475"/>
              <a:gd name="connsiteX2" fmla="*/ 1323975 w 3981450"/>
              <a:gd name="connsiteY2" fmla="*/ 428625 h 1133475"/>
              <a:gd name="connsiteX3" fmla="*/ 1819275 w 3981450"/>
              <a:gd name="connsiteY3" fmla="*/ 904875 h 1133475"/>
              <a:gd name="connsiteX4" fmla="*/ 2695575 w 3981450"/>
              <a:gd name="connsiteY4" fmla="*/ 742950 h 1133475"/>
              <a:gd name="connsiteX5" fmla="*/ 3981450 w 3981450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450" h="1133475">
                <a:moveTo>
                  <a:pt x="0" y="0"/>
                </a:moveTo>
                <a:cubicBezTo>
                  <a:pt x="218281" y="183356"/>
                  <a:pt x="436563" y="366713"/>
                  <a:pt x="657225" y="438150"/>
                </a:cubicBezTo>
                <a:cubicBezTo>
                  <a:pt x="877888" y="509588"/>
                  <a:pt x="1130300" y="350838"/>
                  <a:pt x="1323975" y="428625"/>
                </a:cubicBezTo>
                <a:cubicBezTo>
                  <a:pt x="1517650" y="506412"/>
                  <a:pt x="1590675" y="852487"/>
                  <a:pt x="1819275" y="904875"/>
                </a:cubicBezTo>
                <a:cubicBezTo>
                  <a:pt x="2047875" y="957263"/>
                  <a:pt x="2335213" y="704850"/>
                  <a:pt x="2695575" y="742950"/>
                </a:cubicBezTo>
                <a:cubicBezTo>
                  <a:pt x="3055937" y="781050"/>
                  <a:pt x="3518693" y="957262"/>
                  <a:pt x="3981450" y="1133475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D0759BCE-8728-6866-27C8-0E4313F86E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60" y="3082597"/>
            <a:ext cx="3288799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3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39C55DF-1DE9-6514-7BEC-861D12E0FE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Grafikk, grafisk design, hvit&#10;&#10;KI-generert innhold kan være feil.">
            <a:extLst>
              <a:ext uri="{FF2B5EF4-FFF2-40B4-BE49-F238E27FC236}">
                <a16:creationId xmlns:a16="http://schemas.microsoft.com/office/drawing/2014/main" id="{1C4646F8-2FCB-A8D8-98B3-D8034CAD2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17" y="3111693"/>
            <a:ext cx="2977165" cy="6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_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nb-NO"/>
              <a:t>Skriv inn tittel her</a:t>
            </a: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8092019" y="6356351"/>
            <a:ext cx="349038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tint val="75000"/>
                  </a:prstClr>
                </a:solidFill>
              </a:rPr>
              <a:t>Skriv navnet på presentasjonen her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5801786" y="6356351"/>
            <a:ext cx="5884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CCF94-F2F5-4CE8-9ADC-66D079CA8713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6" y="1557339"/>
            <a:ext cx="10957984" cy="4608512"/>
          </a:xfrm>
          <a:prstGeom prst="rect">
            <a:avLst/>
          </a:prstGeom>
        </p:spPr>
        <p:txBody>
          <a:bodyPr/>
          <a:lstStyle>
            <a:lvl1pPr marL="239994" indent="-239994">
              <a:buFont typeface="Arial" panose="020B0604020202020204" pitchFamily="34" charset="0"/>
              <a:buChar char="•"/>
              <a:defRPr sz="2400"/>
            </a:lvl1pPr>
            <a:lvl2pPr marL="479988" indent="-239994">
              <a:spcBef>
                <a:spcPts val="800"/>
              </a:spcBef>
              <a:buFont typeface="Calibri" panose="020F0502020204030204" pitchFamily="34" charset="0"/>
              <a:buChar char="-"/>
              <a:defRPr sz="2133"/>
            </a:lvl2pPr>
            <a:lvl3pPr marL="719982" indent="-239994">
              <a:spcBef>
                <a:spcPts val="800"/>
              </a:spcBef>
              <a:defRPr sz="1867"/>
            </a:lvl3pPr>
            <a:lvl4pPr marL="959976" indent="-239994">
              <a:spcBef>
                <a:spcPts val="800"/>
              </a:spcBef>
              <a:buFont typeface="Calibri" panose="020F0502020204030204" pitchFamily="34" charset="0"/>
              <a:buChar char="-"/>
              <a:defRPr sz="1867"/>
            </a:lvl4pPr>
            <a:lvl5pPr marL="1199970" indent="-239994">
              <a:spcBef>
                <a:spcPts val="800"/>
              </a:spcBef>
              <a:buFont typeface="Arial" panose="020B0604020202020204" pitchFamily="34" charset="0"/>
              <a:buChar char="•"/>
              <a:defRPr lang="nb-NO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964" indent="-239994">
              <a:defRPr sz="1600"/>
            </a:lvl6pPr>
            <a:lvl7pPr marL="1668558" indent="-228594">
              <a:buFont typeface="Arial" panose="020B0604020202020204" pitchFamily="34" charset="0"/>
              <a:buChar char="•"/>
              <a:defRPr sz="1600"/>
            </a:lvl7pPr>
            <a:lvl8pPr marL="1919952" indent="-239994">
              <a:defRPr sz="1600" baseline="0"/>
            </a:lvl8pPr>
            <a:lvl9pPr marL="1439964" indent="-239994">
              <a:defRPr sz="1600"/>
            </a:lvl9pPr>
          </a:lstStyle>
          <a:p>
            <a:pPr lvl="0"/>
            <a:r>
              <a:rPr lang="nb-NO"/>
              <a:t>Skriv inn tekst her</a:t>
            </a:r>
          </a:p>
          <a:p>
            <a:pPr lvl="1"/>
            <a:r>
              <a:rPr lang="nb-NO" sz="2133"/>
              <a:t>Second </a:t>
            </a:r>
            <a:r>
              <a:rPr lang="nb-NO" sz="2133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  <a:p>
            <a:pPr lvl="5"/>
            <a:r>
              <a:rPr lang="nb-NO"/>
              <a:t>Sixth </a:t>
            </a:r>
            <a:r>
              <a:rPr lang="nb-NO" err="1"/>
              <a:t>level</a:t>
            </a:r>
            <a:endParaRPr lang="nb-NO"/>
          </a:p>
          <a:p>
            <a:pPr lvl="6"/>
            <a:r>
              <a:rPr lang="nb-NO" err="1"/>
              <a:t>Seventh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7"/>
            <a:r>
              <a:rPr lang="nb-NO" err="1"/>
              <a:t>Eighth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8"/>
            <a:endParaRPr lang="nb-NO" sz="1600"/>
          </a:p>
          <a:p>
            <a:pPr lvl="8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755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Kun logo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608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BB74-F878-4DBC-AA7F-E2CDA380D3A2}" type="datetimeFigureOut">
              <a:rPr lang="nb-NO" smtClean="0"/>
              <a:t>09.12.2025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31B-5B74-4812-85D3-6BE61054FA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878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435246"/>
            <a:ext cx="8577874" cy="73183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b-NO" b="1"/>
              <a:t>Sakstittel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0000" y="2522669"/>
            <a:ext cx="10515600" cy="48178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/>
              <a:t>Sak xx – 20xx</a:t>
            </a:r>
          </a:p>
        </p:txBody>
      </p:sp>
    </p:spTree>
    <p:extLst>
      <p:ext uri="{BB962C8B-B14F-4D97-AF65-F5344CB8AC3E}">
        <p14:creationId xmlns:p14="http://schemas.microsoft.com/office/powerpoint/2010/main" val="22194562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AD19FAA-92B9-A2D7-7A50-DA20654364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6464061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 descr="En økologisk hjørne figur">
            <a:extLst>
              <a:ext uri="{FF2B5EF4-FFF2-40B4-BE49-F238E27FC236}">
                <a16:creationId xmlns:a16="http://schemas.microsoft.com/office/drawing/2014/main" id="{C061C276-24C3-8895-621A-995C6AB78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6432697" y="1098697"/>
            <a:ext cx="5759302" cy="5759302"/>
          </a:xfrm>
          <a:prstGeom prst="rect">
            <a:avLst/>
          </a:prstGeom>
        </p:spPr>
      </p:pic>
      <p:pic>
        <p:nvPicPr>
          <p:cNvPr id="9" name="Grafikk 8" descr="En økologisk hjørne figur">
            <a:extLst>
              <a:ext uri="{FF2B5EF4-FFF2-40B4-BE49-F238E27FC236}">
                <a16:creationId xmlns:a16="http://schemas.microsoft.com/office/drawing/2014/main" id="{7F66280A-C9D2-AFD8-CC55-61B435486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EBA100F6-5FAF-7F74-74AC-3C1BECB162AB}"/>
              </a:ext>
            </a:extLst>
          </p:cNvPr>
          <p:cNvSpPr/>
          <p:nvPr userDrawn="1"/>
        </p:nvSpPr>
        <p:spPr>
          <a:xfrm>
            <a:off x="6619876" y="5340773"/>
            <a:ext cx="5608434" cy="1257300"/>
          </a:xfrm>
          <a:custGeom>
            <a:avLst/>
            <a:gdLst>
              <a:gd name="connsiteX0" fmla="*/ 0 w 5608434"/>
              <a:gd name="connsiteY0" fmla="*/ 1257300 h 1257300"/>
              <a:gd name="connsiteX1" fmla="*/ 704830 w 5608434"/>
              <a:gd name="connsiteY1" fmla="*/ 1009650 h 1257300"/>
              <a:gd name="connsiteX2" fmla="*/ 1701661 w 5608434"/>
              <a:gd name="connsiteY2" fmla="*/ 1104900 h 1257300"/>
              <a:gd name="connsiteX3" fmla="*/ 2708561 w 5608434"/>
              <a:gd name="connsiteY3" fmla="*/ 790575 h 1257300"/>
              <a:gd name="connsiteX4" fmla="*/ 3393253 w 5608434"/>
              <a:gd name="connsiteY4" fmla="*/ 847725 h 1257300"/>
              <a:gd name="connsiteX5" fmla="*/ 4218911 w 5608434"/>
              <a:gd name="connsiteY5" fmla="*/ 600075 h 1257300"/>
              <a:gd name="connsiteX6" fmla="*/ 5004293 w 5608434"/>
              <a:gd name="connsiteY6" fmla="*/ 771525 h 1257300"/>
              <a:gd name="connsiteX7" fmla="*/ 5608434 w 5608434"/>
              <a:gd name="connsiteY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434" h="1257300" extrusionOk="0">
                <a:moveTo>
                  <a:pt x="0" y="1257300"/>
                </a:moveTo>
                <a:cubicBezTo>
                  <a:pt x="195504" y="1133519"/>
                  <a:pt x="451694" y="1021550"/>
                  <a:pt x="704830" y="1009650"/>
                </a:cubicBezTo>
                <a:cubicBezTo>
                  <a:pt x="975408" y="990997"/>
                  <a:pt x="1378839" y="1140470"/>
                  <a:pt x="1701661" y="1104900"/>
                </a:cubicBezTo>
                <a:cubicBezTo>
                  <a:pt x="2066740" y="1043598"/>
                  <a:pt x="2456289" y="831161"/>
                  <a:pt x="2708561" y="790575"/>
                </a:cubicBezTo>
                <a:cubicBezTo>
                  <a:pt x="2987688" y="740819"/>
                  <a:pt x="3155936" y="893640"/>
                  <a:pt x="3393253" y="847725"/>
                </a:cubicBezTo>
                <a:cubicBezTo>
                  <a:pt x="3634034" y="842224"/>
                  <a:pt x="3968991" y="650106"/>
                  <a:pt x="4218911" y="600075"/>
                </a:cubicBezTo>
                <a:cubicBezTo>
                  <a:pt x="4496409" y="541471"/>
                  <a:pt x="4808628" y="895189"/>
                  <a:pt x="5004293" y="771525"/>
                </a:cubicBezTo>
                <a:cubicBezTo>
                  <a:pt x="5237848" y="660842"/>
                  <a:pt x="5487985" y="122259"/>
                  <a:pt x="5608434" y="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45560482">
                  <a:custGeom>
                    <a:avLst/>
                    <a:gdLst>
                      <a:gd name="connsiteX0" fmla="*/ 0 w 5305425"/>
                      <a:gd name="connsiteY0" fmla="*/ 1257300 h 1257300"/>
                      <a:gd name="connsiteX1" fmla="*/ 666750 w 5305425"/>
                      <a:gd name="connsiteY1" fmla="*/ 1009650 h 1257300"/>
                      <a:gd name="connsiteX2" fmla="*/ 1609725 w 5305425"/>
                      <a:gd name="connsiteY2" fmla="*/ 1104900 h 1257300"/>
                      <a:gd name="connsiteX3" fmla="*/ 2562225 w 5305425"/>
                      <a:gd name="connsiteY3" fmla="*/ 790575 h 1257300"/>
                      <a:gd name="connsiteX4" fmla="*/ 3209925 w 5305425"/>
                      <a:gd name="connsiteY4" fmla="*/ 847725 h 1257300"/>
                      <a:gd name="connsiteX5" fmla="*/ 3990975 w 5305425"/>
                      <a:gd name="connsiteY5" fmla="*/ 600075 h 1257300"/>
                      <a:gd name="connsiteX6" fmla="*/ 4733925 w 5305425"/>
                      <a:gd name="connsiteY6" fmla="*/ 771525 h 1257300"/>
                      <a:gd name="connsiteX7" fmla="*/ 5305425 w 5305425"/>
                      <a:gd name="connsiteY7" fmla="*/ 0 h 125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05425" h="1257300">
                        <a:moveTo>
                          <a:pt x="0" y="1257300"/>
                        </a:moveTo>
                        <a:cubicBezTo>
                          <a:pt x="199231" y="1146175"/>
                          <a:pt x="398463" y="1035050"/>
                          <a:pt x="666750" y="1009650"/>
                        </a:cubicBezTo>
                        <a:cubicBezTo>
                          <a:pt x="935038" y="984250"/>
                          <a:pt x="1293813" y="1141412"/>
                          <a:pt x="1609725" y="1104900"/>
                        </a:cubicBezTo>
                        <a:cubicBezTo>
                          <a:pt x="1925638" y="1068387"/>
                          <a:pt x="2295525" y="833437"/>
                          <a:pt x="2562225" y="790575"/>
                        </a:cubicBezTo>
                        <a:cubicBezTo>
                          <a:pt x="2828925" y="747713"/>
                          <a:pt x="2971800" y="879475"/>
                          <a:pt x="3209925" y="847725"/>
                        </a:cubicBezTo>
                        <a:cubicBezTo>
                          <a:pt x="3448050" y="815975"/>
                          <a:pt x="3736975" y="612775"/>
                          <a:pt x="3990975" y="600075"/>
                        </a:cubicBezTo>
                        <a:cubicBezTo>
                          <a:pt x="4244975" y="587375"/>
                          <a:pt x="4514850" y="871537"/>
                          <a:pt x="4733925" y="771525"/>
                        </a:cubicBezTo>
                        <a:cubicBezTo>
                          <a:pt x="4953000" y="671513"/>
                          <a:pt x="5189538" y="131762"/>
                          <a:pt x="530542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28D2323-19D9-9030-D126-B91C04D1C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60545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12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24384C-B112-32F6-A58A-10E3CE449D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539974D-6534-CEA6-14A8-179B896C2BC8}"/>
              </a:ext>
            </a:extLst>
          </p:cNvPr>
          <p:cNvSpPr/>
          <p:nvPr userDrawn="1"/>
        </p:nvSpPr>
        <p:spPr>
          <a:xfrm>
            <a:off x="11296650" y="5867400"/>
            <a:ext cx="704850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8EDEA2-331B-C71C-947B-2D389AED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851DB-9434-9A9C-5DAE-B606A385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30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4A3B2EDA-6C11-7E8D-29ED-6C82732B0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6054502"/>
            <a:ext cx="2358398" cy="502717"/>
          </a:xfrm>
          <a:prstGeom prst="rect">
            <a:avLst/>
          </a:prstGeom>
        </p:spPr>
      </p:pic>
      <p:pic>
        <p:nvPicPr>
          <p:cNvPr id="5" name="Grafikk 4" descr="En økologisk hjørne figur">
            <a:extLst>
              <a:ext uri="{FF2B5EF4-FFF2-40B4-BE49-F238E27FC236}">
                <a16:creationId xmlns:a16="http://schemas.microsoft.com/office/drawing/2014/main" id="{7023C88A-178D-5421-9109-F09462FDE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281" r="10344"/>
          <a:stretch/>
        </p:blipFill>
        <p:spPr>
          <a:xfrm flipH="1">
            <a:off x="6432696" y="3514724"/>
            <a:ext cx="5795613" cy="3343277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0AE7A10-9042-DDFC-F701-F3726180A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9" descr="Et bilde som inneholder Fon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6D485D-A1E0-1ACF-2F91-5FCC72305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6" y="6206902"/>
            <a:ext cx="2358398" cy="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114.xml"/><Relationship Id="rId42" Type="http://schemas.openxmlformats.org/officeDocument/2006/relationships/slideLayout" Target="../slideLayouts/slideLayout135.xml"/><Relationship Id="rId63" Type="http://schemas.openxmlformats.org/officeDocument/2006/relationships/slideLayout" Target="../slideLayouts/slideLayout156.xml"/><Relationship Id="rId84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09.xml"/><Relationship Id="rId107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53" Type="http://schemas.openxmlformats.org/officeDocument/2006/relationships/slideLayout" Target="../slideLayouts/slideLayout146.xml"/><Relationship Id="rId58" Type="http://schemas.openxmlformats.org/officeDocument/2006/relationships/slideLayout" Target="../slideLayouts/slideLayout151.xml"/><Relationship Id="rId74" Type="http://schemas.openxmlformats.org/officeDocument/2006/relationships/slideLayout" Target="../slideLayouts/slideLayout167.xml"/><Relationship Id="rId79" Type="http://schemas.openxmlformats.org/officeDocument/2006/relationships/slideLayout" Target="../slideLayouts/slideLayout172.xml"/><Relationship Id="rId102" Type="http://schemas.openxmlformats.org/officeDocument/2006/relationships/slideLayout" Target="../slideLayouts/slideLayout195.xml"/><Relationship Id="rId123" Type="http://schemas.openxmlformats.org/officeDocument/2006/relationships/slideLayout" Target="../slideLayouts/slideLayout216.xml"/><Relationship Id="rId128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98.xml"/><Relationship Id="rId90" Type="http://schemas.openxmlformats.org/officeDocument/2006/relationships/slideLayout" Target="../slideLayouts/slideLayout183.xml"/><Relationship Id="rId95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36.xml"/><Relationship Id="rId48" Type="http://schemas.openxmlformats.org/officeDocument/2006/relationships/slideLayout" Target="../slideLayouts/slideLayout141.xml"/><Relationship Id="rId64" Type="http://schemas.openxmlformats.org/officeDocument/2006/relationships/slideLayout" Target="../slideLayouts/slideLayout157.xml"/><Relationship Id="rId69" Type="http://schemas.openxmlformats.org/officeDocument/2006/relationships/slideLayout" Target="../slideLayouts/slideLayout162.xml"/><Relationship Id="rId113" Type="http://schemas.openxmlformats.org/officeDocument/2006/relationships/slideLayout" Target="../slideLayouts/slideLayout206.xml"/><Relationship Id="rId118" Type="http://schemas.openxmlformats.org/officeDocument/2006/relationships/slideLayout" Target="../slideLayouts/slideLayout211.xml"/><Relationship Id="rId80" Type="http://schemas.openxmlformats.org/officeDocument/2006/relationships/slideLayout" Target="../slideLayouts/slideLayout173.xml"/><Relationship Id="rId85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52.xml"/><Relationship Id="rId103" Type="http://schemas.openxmlformats.org/officeDocument/2006/relationships/slideLayout" Target="../slideLayouts/slideLayout196.xml"/><Relationship Id="rId108" Type="http://schemas.openxmlformats.org/officeDocument/2006/relationships/slideLayout" Target="../slideLayouts/slideLayout201.xml"/><Relationship Id="rId124" Type="http://schemas.openxmlformats.org/officeDocument/2006/relationships/slideLayout" Target="../slideLayouts/slideLayout217.xml"/><Relationship Id="rId129" Type="http://schemas.openxmlformats.org/officeDocument/2006/relationships/slideLayout" Target="../slideLayouts/slideLayout222.xml"/><Relationship Id="rId54" Type="http://schemas.openxmlformats.org/officeDocument/2006/relationships/slideLayout" Target="../slideLayouts/slideLayout147.xml"/><Relationship Id="rId70" Type="http://schemas.openxmlformats.org/officeDocument/2006/relationships/slideLayout" Target="../slideLayouts/slideLayout163.xml"/><Relationship Id="rId75" Type="http://schemas.openxmlformats.org/officeDocument/2006/relationships/slideLayout" Target="../slideLayouts/slideLayout168.xml"/><Relationship Id="rId91" Type="http://schemas.openxmlformats.org/officeDocument/2006/relationships/slideLayout" Target="../slideLayouts/slideLayout184.xml"/><Relationship Id="rId96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42.xml"/><Relationship Id="rId114" Type="http://schemas.openxmlformats.org/officeDocument/2006/relationships/slideLayout" Target="../slideLayouts/slideLayout207.xml"/><Relationship Id="rId119" Type="http://schemas.openxmlformats.org/officeDocument/2006/relationships/slideLayout" Target="../slideLayouts/slideLayout212.xml"/><Relationship Id="rId44" Type="http://schemas.openxmlformats.org/officeDocument/2006/relationships/slideLayout" Target="../slideLayouts/slideLayout137.xml"/><Relationship Id="rId60" Type="http://schemas.openxmlformats.org/officeDocument/2006/relationships/slideLayout" Target="../slideLayouts/slideLayout153.xml"/><Relationship Id="rId65" Type="http://schemas.openxmlformats.org/officeDocument/2006/relationships/slideLayout" Target="../slideLayouts/slideLayout158.xml"/><Relationship Id="rId81" Type="http://schemas.openxmlformats.org/officeDocument/2006/relationships/slideLayout" Target="../slideLayouts/slideLayout174.xml"/><Relationship Id="rId86" Type="http://schemas.openxmlformats.org/officeDocument/2006/relationships/slideLayout" Target="../slideLayouts/slideLayout179.xml"/><Relationship Id="rId130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32.xml"/><Relationship Id="rId109" Type="http://schemas.openxmlformats.org/officeDocument/2006/relationships/slideLayout" Target="../slideLayouts/slideLayout202.xml"/><Relationship Id="rId34" Type="http://schemas.openxmlformats.org/officeDocument/2006/relationships/slideLayout" Target="../slideLayouts/slideLayout127.xml"/><Relationship Id="rId50" Type="http://schemas.openxmlformats.org/officeDocument/2006/relationships/slideLayout" Target="../slideLayouts/slideLayout143.xml"/><Relationship Id="rId55" Type="http://schemas.openxmlformats.org/officeDocument/2006/relationships/slideLayout" Target="../slideLayouts/slideLayout148.xml"/><Relationship Id="rId76" Type="http://schemas.openxmlformats.org/officeDocument/2006/relationships/slideLayout" Target="../slideLayouts/slideLayout169.xml"/><Relationship Id="rId97" Type="http://schemas.openxmlformats.org/officeDocument/2006/relationships/slideLayout" Target="../slideLayouts/slideLayout190.xml"/><Relationship Id="rId104" Type="http://schemas.openxmlformats.org/officeDocument/2006/relationships/slideLayout" Target="../slideLayouts/slideLayout197.xml"/><Relationship Id="rId120" Type="http://schemas.openxmlformats.org/officeDocument/2006/relationships/slideLayout" Target="../slideLayouts/slideLayout213.xml"/><Relationship Id="rId125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00.xml"/><Relationship Id="rId71" Type="http://schemas.openxmlformats.org/officeDocument/2006/relationships/slideLayout" Target="../slideLayouts/slideLayout164.xml"/><Relationship Id="rId9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66" Type="http://schemas.openxmlformats.org/officeDocument/2006/relationships/slideLayout" Target="../slideLayouts/slideLayout159.xml"/><Relationship Id="rId87" Type="http://schemas.openxmlformats.org/officeDocument/2006/relationships/slideLayout" Target="../slideLayouts/slideLayout180.xml"/><Relationship Id="rId110" Type="http://schemas.openxmlformats.org/officeDocument/2006/relationships/slideLayout" Target="../slideLayouts/slideLayout203.xml"/><Relationship Id="rId115" Type="http://schemas.openxmlformats.org/officeDocument/2006/relationships/slideLayout" Target="../slideLayouts/slideLayout208.xml"/><Relationship Id="rId131" Type="http://schemas.openxmlformats.org/officeDocument/2006/relationships/slideLayout" Target="../slideLayouts/slideLayout224.xml"/><Relationship Id="rId61" Type="http://schemas.openxmlformats.org/officeDocument/2006/relationships/slideLayout" Target="../slideLayouts/slideLayout154.xml"/><Relationship Id="rId82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70.xml"/><Relationship Id="rId100" Type="http://schemas.openxmlformats.org/officeDocument/2006/relationships/slideLayout" Target="../slideLayouts/slideLayout193.xml"/><Relationship Id="rId105" Type="http://schemas.openxmlformats.org/officeDocument/2006/relationships/slideLayout" Target="../slideLayouts/slideLayout198.xml"/><Relationship Id="rId126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01.xml"/><Relationship Id="rId51" Type="http://schemas.openxmlformats.org/officeDocument/2006/relationships/slideLayout" Target="../slideLayouts/slideLayout144.xml"/><Relationship Id="rId72" Type="http://schemas.openxmlformats.org/officeDocument/2006/relationships/slideLayout" Target="../slideLayouts/slideLayout165.xml"/><Relationship Id="rId93" Type="http://schemas.openxmlformats.org/officeDocument/2006/relationships/slideLayout" Target="../slideLayouts/slideLayout186.xml"/><Relationship Id="rId98" Type="http://schemas.openxmlformats.org/officeDocument/2006/relationships/slideLayout" Target="../slideLayouts/slideLayout191.xml"/><Relationship Id="rId121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60.xml"/><Relationship Id="rId1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76.xml"/><Relationship Id="rId88" Type="http://schemas.openxmlformats.org/officeDocument/2006/relationships/slideLayout" Target="../slideLayouts/slideLayout181.xml"/><Relationship Id="rId111" Type="http://schemas.openxmlformats.org/officeDocument/2006/relationships/slideLayout" Target="../slideLayouts/slideLayout204.xml"/><Relationship Id="rId132" Type="http://schemas.openxmlformats.org/officeDocument/2006/relationships/theme" Target="../theme/theme2.xml"/><Relationship Id="rId15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50.xml"/><Relationship Id="rId106" Type="http://schemas.openxmlformats.org/officeDocument/2006/relationships/slideLayout" Target="../slideLayouts/slideLayout199.xml"/><Relationship Id="rId127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66.xml"/><Relationship Id="rId78" Type="http://schemas.openxmlformats.org/officeDocument/2006/relationships/slideLayout" Target="../slideLayouts/slideLayout171.xml"/><Relationship Id="rId94" Type="http://schemas.openxmlformats.org/officeDocument/2006/relationships/slideLayout" Target="../slideLayouts/slideLayout187.xml"/><Relationship Id="rId99" Type="http://schemas.openxmlformats.org/officeDocument/2006/relationships/slideLayout" Target="../slideLayouts/slideLayout192.xml"/><Relationship Id="rId101" Type="http://schemas.openxmlformats.org/officeDocument/2006/relationships/slideLayout" Target="../slideLayouts/slideLayout194.xml"/><Relationship Id="rId122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9.xml"/><Relationship Id="rId47" Type="http://schemas.openxmlformats.org/officeDocument/2006/relationships/slideLayout" Target="../slideLayouts/slideLayout140.xml"/><Relationship Id="rId68" Type="http://schemas.openxmlformats.org/officeDocument/2006/relationships/slideLayout" Target="../slideLayouts/slideLayout161.xml"/><Relationship Id="rId89" Type="http://schemas.openxmlformats.org/officeDocument/2006/relationships/slideLayout" Target="../slideLayouts/slideLayout182.xml"/><Relationship Id="rId112" Type="http://schemas.openxmlformats.org/officeDocument/2006/relationships/slideLayout" Target="../slideLayouts/slideLayout205.xml"/><Relationship Id="rId13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73A087C-3D84-9FCC-96B7-E2F1B319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42EA1B-6193-3057-67DA-F03B69782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9E2B05E3-DAE7-9034-7C23-81AB127DE57C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33" r:id="rId3"/>
    <p:sldLayoutId id="2147483734" r:id="rId4"/>
    <p:sldLayoutId id="2147483717" r:id="rId5"/>
    <p:sldLayoutId id="2147483718" r:id="rId6"/>
    <p:sldLayoutId id="2147483776" r:id="rId7"/>
    <p:sldLayoutId id="2147483770" r:id="rId8"/>
    <p:sldLayoutId id="2147483675" r:id="rId9"/>
    <p:sldLayoutId id="2147483775" r:id="rId10"/>
    <p:sldLayoutId id="2147483660" r:id="rId11"/>
    <p:sldLayoutId id="2147483751" r:id="rId12"/>
    <p:sldLayoutId id="2147483752" r:id="rId13"/>
    <p:sldLayoutId id="2147483753" r:id="rId14"/>
    <p:sldLayoutId id="2147483754" r:id="rId15"/>
    <p:sldLayoutId id="2147483735" r:id="rId16"/>
    <p:sldLayoutId id="2147483736" r:id="rId17"/>
    <p:sldLayoutId id="2147483737" r:id="rId18"/>
    <p:sldLayoutId id="2147483738" r:id="rId19"/>
    <p:sldLayoutId id="2147483719" r:id="rId20"/>
    <p:sldLayoutId id="2147483720" r:id="rId21"/>
    <p:sldLayoutId id="2147483721" r:id="rId22"/>
    <p:sldLayoutId id="2147483722" r:id="rId23"/>
    <p:sldLayoutId id="2147483796" r:id="rId24"/>
    <p:sldLayoutId id="2147483797" r:id="rId25"/>
    <p:sldLayoutId id="2147483705" r:id="rId26"/>
    <p:sldLayoutId id="2147483706" r:id="rId27"/>
    <p:sldLayoutId id="2147483678" r:id="rId28"/>
    <p:sldLayoutId id="2147483696" r:id="rId29"/>
    <p:sldLayoutId id="2147483685" r:id="rId30"/>
    <p:sldLayoutId id="2147483680" r:id="rId31"/>
    <p:sldLayoutId id="2147483673" r:id="rId32"/>
    <p:sldLayoutId id="2147483650" r:id="rId33"/>
    <p:sldLayoutId id="2147483755" r:id="rId34"/>
    <p:sldLayoutId id="2147483756" r:id="rId35"/>
    <p:sldLayoutId id="2147483757" r:id="rId36"/>
    <p:sldLayoutId id="2147483739" r:id="rId37"/>
    <p:sldLayoutId id="2147483740" r:id="rId38"/>
    <p:sldLayoutId id="2147483741" r:id="rId39"/>
    <p:sldLayoutId id="2147483723" r:id="rId40"/>
    <p:sldLayoutId id="2147483724" r:id="rId41"/>
    <p:sldLayoutId id="2147483725" r:id="rId42"/>
    <p:sldLayoutId id="2147483707" r:id="rId43"/>
    <p:sldLayoutId id="2147483708" r:id="rId44"/>
    <p:sldLayoutId id="2147483709" r:id="rId45"/>
    <p:sldLayoutId id="2147483662" r:id="rId46"/>
    <p:sldLayoutId id="2147483683" r:id="rId47"/>
    <p:sldLayoutId id="2147483676" r:id="rId48"/>
    <p:sldLayoutId id="2147483669" r:id="rId49"/>
    <p:sldLayoutId id="2147483758" r:id="rId50"/>
    <p:sldLayoutId id="2147483742" r:id="rId51"/>
    <p:sldLayoutId id="2147483726" r:id="rId52"/>
    <p:sldLayoutId id="2147483710" r:id="rId53"/>
    <p:sldLayoutId id="2147483681" r:id="rId54"/>
    <p:sldLayoutId id="2147483699" r:id="rId55"/>
    <p:sldLayoutId id="2147483759" r:id="rId56"/>
    <p:sldLayoutId id="2147483760" r:id="rId57"/>
    <p:sldLayoutId id="2147483743" r:id="rId58"/>
    <p:sldLayoutId id="2147483744" r:id="rId59"/>
    <p:sldLayoutId id="2147483727" r:id="rId60"/>
    <p:sldLayoutId id="2147483728" r:id="rId61"/>
    <p:sldLayoutId id="2147483711" r:id="rId62"/>
    <p:sldLayoutId id="2147483712" r:id="rId63"/>
    <p:sldLayoutId id="2147483682" r:id="rId64"/>
    <p:sldLayoutId id="2147483698" r:id="rId65"/>
    <p:sldLayoutId id="2147483651" r:id="rId66"/>
    <p:sldLayoutId id="2147483761" r:id="rId67"/>
    <p:sldLayoutId id="2147483762" r:id="rId68"/>
    <p:sldLayoutId id="2147483745" r:id="rId69"/>
    <p:sldLayoutId id="2147483746" r:id="rId70"/>
    <p:sldLayoutId id="2147483729" r:id="rId71"/>
    <p:sldLayoutId id="2147483730" r:id="rId72"/>
    <p:sldLayoutId id="2147483713" r:id="rId73"/>
    <p:sldLayoutId id="2147483714" r:id="rId74"/>
    <p:sldLayoutId id="2147483677" r:id="rId75"/>
    <p:sldLayoutId id="2147483694" r:id="rId76"/>
    <p:sldLayoutId id="2147483665" r:id="rId77"/>
    <p:sldLayoutId id="2147483666" r:id="rId78"/>
    <p:sldLayoutId id="2147483763" r:id="rId79"/>
    <p:sldLayoutId id="2147483764" r:id="rId80"/>
    <p:sldLayoutId id="2147483747" r:id="rId81"/>
    <p:sldLayoutId id="2147483748" r:id="rId82"/>
    <p:sldLayoutId id="2147483731" r:id="rId83"/>
    <p:sldLayoutId id="2147483732" r:id="rId84"/>
    <p:sldLayoutId id="2147483715" r:id="rId85"/>
    <p:sldLayoutId id="2147483716" r:id="rId86"/>
    <p:sldLayoutId id="2147483693" r:id="rId87"/>
    <p:sldLayoutId id="2147483695" r:id="rId88"/>
    <p:sldLayoutId id="2147483668" r:id="rId89"/>
    <p:sldLayoutId id="2147483765" r:id="rId90"/>
    <p:sldLayoutId id="2147483766" r:id="rId91"/>
    <p:sldLayoutId id="2147483767" r:id="rId92"/>
    <p:sldLayoutId id="2147483832" r:id="rId9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087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73A087C-3D84-9FCC-96B7-E2F1B319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42EA1B-6193-3057-67DA-F03B69782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Et bilde som inneholder sirkel, skjermbilde&#10;&#10;KI-generert innhold kan være feil.">
            <a:extLst>
              <a:ext uri="{FF2B5EF4-FFF2-40B4-BE49-F238E27FC236}">
                <a16:creationId xmlns:a16="http://schemas.microsoft.com/office/drawing/2014/main" id="{9E2B05E3-DAE7-9034-7C23-81AB127DE57C}"/>
              </a:ext>
            </a:extLst>
          </p:cNvPr>
          <p:cNvPicPr>
            <a:picLocks noChangeAspect="1"/>
          </p:cNvPicPr>
          <p:nvPr userDrawn="1"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58" y="6176963"/>
            <a:ext cx="481485" cy="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67" r:id="rId3"/>
    <p:sldLayoutId id="2147483868" r:id="rId4"/>
    <p:sldLayoutId id="2147483850" r:id="rId5"/>
    <p:sldLayoutId id="2147483851" r:id="rId6"/>
    <p:sldLayoutId id="2147483833" r:id="rId7"/>
    <p:sldLayoutId id="2147483834" r:id="rId8"/>
    <p:sldLayoutId id="2147483815" r:id="rId9"/>
    <p:sldLayoutId id="2147483816" r:id="rId10"/>
    <p:sldLayoutId id="2147483798" r:id="rId11"/>
    <p:sldLayoutId id="2147483799" r:id="rId12"/>
    <p:sldLayoutId id="2147483769" r:id="rId13"/>
    <p:sldLayoutId id="2147483702" r:id="rId14"/>
    <p:sldLayoutId id="2147483771" r:id="rId15"/>
    <p:sldLayoutId id="2147483886" r:id="rId16"/>
    <p:sldLayoutId id="2147483887" r:id="rId17"/>
    <p:sldLayoutId id="2147483888" r:id="rId18"/>
    <p:sldLayoutId id="2147483869" r:id="rId19"/>
    <p:sldLayoutId id="2147483870" r:id="rId20"/>
    <p:sldLayoutId id="2147483871" r:id="rId21"/>
    <p:sldLayoutId id="2147483852" r:id="rId22"/>
    <p:sldLayoutId id="2147483853" r:id="rId23"/>
    <p:sldLayoutId id="2147483854" r:id="rId24"/>
    <p:sldLayoutId id="2147483835" r:id="rId25"/>
    <p:sldLayoutId id="2147483836" r:id="rId26"/>
    <p:sldLayoutId id="2147483837" r:id="rId27"/>
    <p:sldLayoutId id="2147483817" r:id="rId28"/>
    <p:sldLayoutId id="2147483818" r:id="rId29"/>
    <p:sldLayoutId id="2147483819" r:id="rId30"/>
    <p:sldLayoutId id="2147483800" r:id="rId31"/>
    <p:sldLayoutId id="2147483801" r:id="rId32"/>
    <p:sldLayoutId id="2147483802" r:id="rId33"/>
    <p:sldLayoutId id="2147483772" r:id="rId34"/>
    <p:sldLayoutId id="2147483773" r:id="rId35"/>
    <p:sldLayoutId id="2147483774" r:id="rId36"/>
    <p:sldLayoutId id="2147483700" r:id="rId37"/>
    <p:sldLayoutId id="2147483701" r:id="rId38"/>
    <p:sldLayoutId id="2147483889" r:id="rId39"/>
    <p:sldLayoutId id="2147483872" r:id="rId40"/>
    <p:sldLayoutId id="2147483855" r:id="rId41"/>
    <p:sldLayoutId id="2147483838" r:id="rId42"/>
    <p:sldLayoutId id="2147483820" r:id="rId43"/>
    <p:sldLayoutId id="2147483803" r:id="rId44"/>
    <p:sldLayoutId id="2147483777" r:id="rId45"/>
    <p:sldLayoutId id="2147483778" r:id="rId46"/>
    <p:sldLayoutId id="2147483779" r:id="rId47"/>
    <p:sldLayoutId id="2147483890" r:id="rId48"/>
    <p:sldLayoutId id="2147483891" r:id="rId49"/>
    <p:sldLayoutId id="2147483892" r:id="rId50"/>
    <p:sldLayoutId id="2147483873" r:id="rId51"/>
    <p:sldLayoutId id="2147483874" r:id="rId52"/>
    <p:sldLayoutId id="2147483875" r:id="rId53"/>
    <p:sldLayoutId id="2147483856" r:id="rId54"/>
    <p:sldLayoutId id="2147483857" r:id="rId55"/>
    <p:sldLayoutId id="2147483858" r:id="rId56"/>
    <p:sldLayoutId id="2147483839" r:id="rId57"/>
    <p:sldLayoutId id="2147483840" r:id="rId58"/>
    <p:sldLayoutId id="2147483841" r:id="rId59"/>
    <p:sldLayoutId id="2147483821" r:id="rId60"/>
    <p:sldLayoutId id="2147483822" r:id="rId61"/>
    <p:sldLayoutId id="2147483823" r:id="rId62"/>
    <p:sldLayoutId id="2147483804" r:id="rId63"/>
    <p:sldLayoutId id="2147483805" r:id="rId64"/>
    <p:sldLayoutId id="2147483806" r:id="rId65"/>
    <p:sldLayoutId id="2147483780" r:id="rId66"/>
    <p:sldLayoutId id="2147483781" r:id="rId67"/>
    <p:sldLayoutId id="2147483782" r:id="rId68"/>
    <p:sldLayoutId id="2147483783" r:id="rId69"/>
    <p:sldLayoutId id="2147483893" r:id="rId70"/>
    <p:sldLayoutId id="2147483876" r:id="rId71"/>
    <p:sldLayoutId id="2147483859" r:id="rId72"/>
    <p:sldLayoutId id="2147483842" r:id="rId73"/>
    <p:sldLayoutId id="2147483824" r:id="rId74"/>
    <p:sldLayoutId id="2147483807" r:id="rId75"/>
    <p:sldLayoutId id="2147483784" r:id="rId76"/>
    <p:sldLayoutId id="2147483785" r:id="rId77"/>
    <p:sldLayoutId id="2147483894" r:id="rId78"/>
    <p:sldLayoutId id="2147483895" r:id="rId79"/>
    <p:sldLayoutId id="2147483877" r:id="rId80"/>
    <p:sldLayoutId id="2147483878" r:id="rId81"/>
    <p:sldLayoutId id="2147483860" r:id="rId82"/>
    <p:sldLayoutId id="2147483861" r:id="rId83"/>
    <p:sldLayoutId id="2147483843" r:id="rId84"/>
    <p:sldLayoutId id="2147483844" r:id="rId85"/>
    <p:sldLayoutId id="2147483825" r:id="rId86"/>
    <p:sldLayoutId id="2147483826" r:id="rId87"/>
    <p:sldLayoutId id="2147483808" r:id="rId88"/>
    <p:sldLayoutId id="2147483809" r:id="rId89"/>
    <p:sldLayoutId id="2147483786" r:id="rId90"/>
    <p:sldLayoutId id="2147483787" r:id="rId91"/>
    <p:sldLayoutId id="2147483788" r:id="rId92"/>
    <p:sldLayoutId id="2147483896" r:id="rId93"/>
    <p:sldLayoutId id="2147483897" r:id="rId94"/>
    <p:sldLayoutId id="2147483879" r:id="rId95"/>
    <p:sldLayoutId id="2147483880" r:id="rId96"/>
    <p:sldLayoutId id="2147483862" r:id="rId97"/>
    <p:sldLayoutId id="2147483863" r:id="rId98"/>
    <p:sldLayoutId id="2147483845" r:id="rId99"/>
    <p:sldLayoutId id="2147483846" r:id="rId100"/>
    <p:sldLayoutId id="2147483827" r:id="rId101"/>
    <p:sldLayoutId id="2147483828" r:id="rId102"/>
    <p:sldLayoutId id="2147483810" r:id="rId103"/>
    <p:sldLayoutId id="2147483811" r:id="rId104"/>
    <p:sldLayoutId id="2147483789" r:id="rId105"/>
    <p:sldLayoutId id="2147483790" r:id="rId106"/>
    <p:sldLayoutId id="2147483791" r:id="rId107"/>
    <p:sldLayoutId id="2147483792" r:id="rId108"/>
    <p:sldLayoutId id="2147483898" r:id="rId109"/>
    <p:sldLayoutId id="2147483899" r:id="rId110"/>
    <p:sldLayoutId id="2147483881" r:id="rId111"/>
    <p:sldLayoutId id="2147483882" r:id="rId112"/>
    <p:sldLayoutId id="2147483864" r:id="rId113"/>
    <p:sldLayoutId id="2147483865" r:id="rId114"/>
    <p:sldLayoutId id="2147483847" r:id="rId115"/>
    <p:sldLayoutId id="2147483848" r:id="rId116"/>
    <p:sldLayoutId id="2147483829" r:id="rId117"/>
    <p:sldLayoutId id="2147483830" r:id="rId118"/>
    <p:sldLayoutId id="2147483812" r:id="rId119"/>
    <p:sldLayoutId id="2147483813" r:id="rId120"/>
    <p:sldLayoutId id="2147483793" r:id="rId121"/>
    <p:sldLayoutId id="2147483794" r:id="rId122"/>
    <p:sldLayoutId id="2147483795" r:id="rId123"/>
    <p:sldLayoutId id="2147483900" r:id="rId124"/>
    <p:sldLayoutId id="2147483883" r:id="rId125"/>
    <p:sldLayoutId id="2147483866" r:id="rId126"/>
    <p:sldLayoutId id="2147483849" r:id="rId127"/>
    <p:sldLayoutId id="2147483831" r:id="rId128"/>
    <p:sldLayoutId id="2147483814" r:id="rId129"/>
    <p:sldLayoutId id="2147483703" r:id="rId130"/>
    <p:sldLayoutId id="2147483704" r:id="rId1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087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figma.com/proto/Bol1M8Xpd9KBSk9YzXR4F9/Avvik-via-Helsenorge?page-id=330%3A14773&amp;node-id=800-29575&amp;viewport=1433%2C510%2C0.21&amp;t=7fT23k9jycFD0hT1-1&amp;scaling=scale-down&amp;content-scaling=fixed&amp;starting-point-node-id=800%3A29575" TargetMode="Externa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microsoft.com/office/2018/10/relationships/comments" Target="../comments/modernComment_113_7CFB9ECB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A_59F17A6B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kommunikasjon@pasientreiser.no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sientreiser.no/4900f3/siteassets/dokumenter/brukerutvalget/2024/arsrapport-2024-brukerutvalget-ved-pasientreiser-hf-endelig-versjon.pdf" TargetMode="External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394DED40-D15A-8F16-82A4-C84E56BE0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>
                <a:latin typeface="Calibri"/>
                <a:ea typeface="Calibri"/>
                <a:cs typeface="Calibri"/>
              </a:rPr>
              <a:t>Møte i Pasientreiser HFs brukerutvalg</a:t>
            </a:r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98878A4D-3AE3-DB5A-DF0A-0B39E7F38C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latin typeface="Calibri"/>
                <a:ea typeface="Calibri"/>
                <a:cs typeface="Calibri"/>
              </a:rPr>
              <a:t>05.12.2025</a:t>
            </a:r>
          </a:p>
        </p:txBody>
      </p:sp>
    </p:spTree>
    <p:extLst>
      <p:ext uri="{BB962C8B-B14F-4D97-AF65-F5344CB8AC3E}">
        <p14:creationId xmlns:p14="http://schemas.microsoft.com/office/powerpoint/2010/main" val="404992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/>
          <a:lstStyle/>
          <a:p>
            <a:r>
              <a:rPr lang="nb-NO" dirty="0"/>
              <a:t>Driftsbudsjett 2026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D658CBA-667C-98F1-28A3-6F5010EF264D}"/>
              </a:ext>
            </a:extLst>
          </p:cNvPr>
          <p:cNvSpPr>
            <a:spLocks noGrp="1"/>
          </p:cNvSpPr>
          <p:nvPr/>
        </p:nvSpPr>
        <p:spPr>
          <a:xfrm>
            <a:off x="436183" y="1592375"/>
            <a:ext cx="6793629" cy="198515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620" indent="-134620"/>
            <a:endParaRPr lang="nb-NO" sz="1600" b="1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26" name="Picture 2" descr="Et bilde som inneholder tekst, skjermbilde, nummer, Parallell&#10;&#10;KI-generert innhold kan være feil.">
            <a:extLst>
              <a:ext uri="{FF2B5EF4-FFF2-40B4-BE49-F238E27FC236}">
                <a16:creationId xmlns:a16="http://schemas.microsoft.com/office/drawing/2014/main" id="{A38191A5-7A7A-C49E-FB18-50105C59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" y="1368933"/>
            <a:ext cx="7342632" cy="48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B95BD79F-2300-6609-B98C-5B0E5F043D23}"/>
              </a:ext>
            </a:extLst>
          </p:cNvPr>
          <p:cNvSpPr/>
          <p:nvPr/>
        </p:nvSpPr>
        <p:spPr>
          <a:xfrm>
            <a:off x="5851884" y="1673352"/>
            <a:ext cx="978408" cy="4640383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1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/>
          <a:lstStyle/>
          <a:p>
            <a:r>
              <a:rPr lang="nb-NO" dirty="0"/>
              <a:t>Investeringsbudsjett 2026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D658CBA-667C-98F1-28A3-6F5010EF264D}"/>
              </a:ext>
            </a:extLst>
          </p:cNvPr>
          <p:cNvSpPr>
            <a:spLocks noGrp="1"/>
          </p:cNvSpPr>
          <p:nvPr/>
        </p:nvSpPr>
        <p:spPr>
          <a:xfrm>
            <a:off x="436183" y="1592375"/>
            <a:ext cx="6793629" cy="198515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620" indent="-134620"/>
            <a:endParaRPr lang="nb-NO" sz="1600" b="1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61422A-0225-0341-4570-E1EA1D56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0" y="1698048"/>
            <a:ext cx="6136079" cy="222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1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23CF-364D-CEDC-2422-1ACAEC4E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56-2025 </a:t>
            </a:r>
            <a:r>
              <a:rPr lang="en-US" dirty="0" err="1">
                <a:latin typeface="Calibri"/>
                <a:ea typeface="Calibri"/>
                <a:cs typeface="Calibri"/>
              </a:rPr>
              <a:t>Styringsparametere</a:t>
            </a:r>
            <a:r>
              <a:rPr lang="en-US" dirty="0">
                <a:latin typeface="Calibri"/>
                <a:ea typeface="Calibri"/>
                <a:cs typeface="Calibri"/>
              </a:rPr>
              <a:t> 2026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0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4824-014A-8909-41FE-1602D451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34217C-0298-A395-5B9F-54A6205C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/>
          <a:lstStyle/>
          <a:p>
            <a:r>
              <a:rPr lang="nb-NO" dirty="0"/>
              <a:t>Resultatkjede for Pasientreiser HF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3CBC074-29D4-0C23-C3D5-49406E12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1766394"/>
            <a:ext cx="10705933" cy="30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56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45C24-C57D-F3D3-C400-77F7B6D0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711837-B2EF-25AA-9B75-F16759A0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>
            <a:normAutofit fontScale="90000"/>
          </a:bodyPr>
          <a:lstStyle/>
          <a:p>
            <a:r>
              <a:rPr lang="nb-NO" dirty="0"/>
              <a:t>Forslag til styringsparametere for 2026-30</a:t>
            </a:r>
            <a:br>
              <a:rPr lang="nb-NO" dirty="0"/>
            </a:b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1F146A0-6533-B7FB-C474-EEB51B17719A}"/>
              </a:ext>
            </a:extLst>
          </p:cNvPr>
          <p:cNvSpPr>
            <a:spLocks noGrp="1"/>
          </p:cNvSpPr>
          <p:nvPr/>
        </p:nvSpPr>
        <p:spPr>
          <a:xfrm>
            <a:off x="436183" y="1592375"/>
            <a:ext cx="6793629" cy="198515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620" indent="-134620"/>
            <a:endParaRPr lang="nb-NO" sz="1600" b="1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098" name="Picture 2" descr="Et bilde som inneholder tekst, skjermbilde, nummer, Font&#10;&#10;KI-generert innhold kan være feil.">
            <a:extLst>
              <a:ext uri="{FF2B5EF4-FFF2-40B4-BE49-F238E27FC236}">
                <a16:creationId xmlns:a16="http://schemas.microsoft.com/office/drawing/2014/main" id="{B78FA13C-4731-F65F-FF72-203FD59B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1171575"/>
            <a:ext cx="9886535" cy="46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1E5D656A-7810-6CE7-BBDE-4F7DD3A895C9}"/>
              </a:ext>
            </a:extLst>
          </p:cNvPr>
          <p:cNvSpPr/>
          <p:nvPr/>
        </p:nvSpPr>
        <p:spPr>
          <a:xfrm>
            <a:off x="5308596" y="1376472"/>
            <a:ext cx="486562" cy="4640383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1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EA7B3-F825-1A93-A8CA-0ED663A3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60D48A-A3F3-5863-656A-8B796C87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51140"/>
            <a:ext cx="10515600" cy="481788"/>
          </a:xfrm>
        </p:spPr>
        <p:txBody>
          <a:bodyPr>
            <a:normAutofit fontScale="90000"/>
          </a:bodyPr>
          <a:lstStyle/>
          <a:p>
            <a:r>
              <a:rPr lang="nb-NO" dirty="0"/>
              <a:t>Forslag til styringsparametere for 2026-30 hvor Pasientreiser i helseforetakene (PIH) har sørge-for-ansvaret:  </a:t>
            </a:r>
            <a:r>
              <a:rPr lang="nb-NO" b="0" dirty="0"/>
              <a:t> </a:t>
            </a:r>
            <a:br>
              <a:rPr lang="nb-NO" dirty="0"/>
            </a:b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E882A6D-0632-84BC-2910-84B6281E98EF}"/>
              </a:ext>
            </a:extLst>
          </p:cNvPr>
          <p:cNvSpPr>
            <a:spLocks noGrp="1"/>
          </p:cNvSpPr>
          <p:nvPr/>
        </p:nvSpPr>
        <p:spPr>
          <a:xfrm>
            <a:off x="436183" y="1592375"/>
            <a:ext cx="6793629" cy="198515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620" indent="-134620"/>
            <a:endParaRPr lang="nb-NO" sz="1600" b="1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122" name="Picture 2" descr="Et bilde som inneholder tekst, skjermbilde, nummer, Font&#10;&#10;KI-generert innhold kan være feil.">
            <a:extLst>
              <a:ext uri="{FF2B5EF4-FFF2-40B4-BE49-F238E27FC236}">
                <a16:creationId xmlns:a16="http://schemas.microsoft.com/office/drawing/2014/main" id="{773120F4-5067-8B17-F5FC-882AD61D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1437284"/>
            <a:ext cx="10728461" cy="32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33471399-C2C9-2BC3-9611-4F1BD384AF0F}"/>
              </a:ext>
            </a:extLst>
          </p:cNvPr>
          <p:cNvSpPr/>
          <p:nvPr/>
        </p:nvSpPr>
        <p:spPr>
          <a:xfrm>
            <a:off x="5688600" y="1542723"/>
            <a:ext cx="510319" cy="3286128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4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C19E2-BFD9-6F1E-693A-72F70B33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DD353C-616C-D499-6469-0E0FF509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/>
          <a:lstStyle/>
          <a:p>
            <a:r>
              <a:rPr lang="nb-NO" dirty="0"/>
              <a:t>Forslag til styringsparametere som utprøves i 2026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2595F35-BFF7-4DD5-E790-7A1274C4E923}"/>
              </a:ext>
            </a:extLst>
          </p:cNvPr>
          <p:cNvSpPr>
            <a:spLocks noGrp="1"/>
          </p:cNvSpPr>
          <p:nvPr/>
        </p:nvSpPr>
        <p:spPr>
          <a:xfrm>
            <a:off x="436183" y="1592375"/>
            <a:ext cx="6793629" cy="198515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620" indent="-134620"/>
            <a:endParaRPr lang="nb-NO" sz="1600" b="1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515B77-7BD1-B67C-C2F6-7D58984F3E80}"/>
              </a:ext>
            </a:extLst>
          </p:cNvPr>
          <p:cNvSpPr>
            <a:spLocks noGrp="1"/>
          </p:cNvSpPr>
          <p:nvPr/>
        </p:nvSpPr>
        <p:spPr>
          <a:xfrm>
            <a:off x="554933" y="1768114"/>
            <a:ext cx="6793629" cy="2015936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600" b="1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r>
              <a:rPr lang="nb-NO" dirty="0"/>
              <a:t>Vridning fra organiserte reiser til reisestøtte </a:t>
            </a:r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879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8811-38C5-7ADF-36EB-307424BA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57-2025 Status </a:t>
            </a:r>
            <a:r>
              <a:rPr lang="en-US" err="1">
                <a:latin typeface="Calibri"/>
                <a:ea typeface="Calibri"/>
                <a:cs typeface="Calibri"/>
              </a:rPr>
              <a:t>reiseattester</a:t>
            </a:r>
            <a:r>
              <a:rPr lang="en-US" dirty="0">
                <a:latin typeface="Calibri"/>
                <a:ea typeface="Calibri"/>
                <a:cs typeface="Calibri"/>
              </a:rPr>
              <a:t> for </a:t>
            </a:r>
            <a:r>
              <a:rPr lang="en-US" err="1">
                <a:latin typeface="Calibri"/>
                <a:ea typeface="Calibri"/>
                <a:cs typeface="Calibri"/>
              </a:rPr>
              <a:t>pasienter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1754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907E05-7C39-6673-46D7-8008615C02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Nasjonale </a:t>
            </a:r>
            <a:r>
              <a:rPr lang="en-US" err="1"/>
              <a:t>styringsparametere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325E8-6372-4E9F-3E9F-7D68E132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90" y="1025752"/>
            <a:ext cx="8130419" cy="2701925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57186-FAAA-FA51-98DB-9A711331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69" y="3916891"/>
            <a:ext cx="8129664" cy="2701170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34464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D0E95D-E5F8-E3D0-73CE-63AD5C415B3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ea typeface="Calibri"/>
                <a:cs typeface="Calibri"/>
              </a:rPr>
              <a:t>Regionale tall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97AC-EB5E-9844-2225-6554FA96C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62" y="1034898"/>
            <a:ext cx="8281459" cy="2659441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4F53B-BA0C-B80F-0903-78ACC2E29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92" y="3816426"/>
            <a:ext cx="8286599" cy="2817434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334968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97BA4-6007-67CF-923A-34DF8F996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064" y="1533689"/>
            <a:ext cx="10026807" cy="398379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53-2025 </a:t>
            </a:r>
            <a:r>
              <a:rPr lang="en-US" dirty="0" err="1">
                <a:latin typeface="Calibri"/>
                <a:ea typeface="Calibri"/>
                <a:cs typeface="Calibri"/>
              </a:rPr>
              <a:t>Godkjenning</a:t>
            </a:r>
            <a:r>
              <a:rPr lang="en-US" dirty="0">
                <a:latin typeface="Calibri"/>
                <a:ea typeface="Calibri"/>
                <a:cs typeface="Calibri"/>
              </a:rPr>
              <a:t> av </a:t>
            </a:r>
            <a:r>
              <a:rPr lang="en-US" dirty="0" err="1">
                <a:latin typeface="Calibri"/>
                <a:ea typeface="Calibri"/>
                <a:cs typeface="Calibri"/>
              </a:rPr>
              <a:t>protokoll</a:t>
            </a:r>
            <a:r>
              <a:rPr lang="en-US" dirty="0">
                <a:latin typeface="Calibri"/>
                <a:ea typeface="Calibri"/>
                <a:cs typeface="Calibri"/>
              </a:rPr>
              <a:t>  06.11.2025 </a:t>
            </a:r>
            <a:endParaRPr lang="en-US"/>
          </a:p>
          <a:p>
            <a:r>
              <a:rPr lang="en-US" dirty="0">
                <a:latin typeface="Calibri"/>
                <a:ea typeface="Calibri"/>
                <a:cs typeface="Calibri"/>
              </a:rPr>
              <a:t>54-2025 </a:t>
            </a:r>
            <a:r>
              <a:rPr lang="en-US" err="1">
                <a:latin typeface="Calibri"/>
                <a:ea typeface="Calibri"/>
                <a:cs typeface="Calibri"/>
              </a:rPr>
              <a:t>Informasjon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avdeling</a:t>
            </a:r>
            <a:r>
              <a:rPr lang="en-US" dirty="0">
                <a:latin typeface="Calibri"/>
                <a:ea typeface="Calibri"/>
                <a:cs typeface="Calibri"/>
              </a:rPr>
              <a:t> for </a:t>
            </a:r>
            <a:r>
              <a:rPr lang="en-US" err="1">
                <a:latin typeface="Calibri"/>
                <a:ea typeface="Calibri"/>
                <a:cs typeface="Calibri"/>
              </a:rPr>
              <a:t>reisestøtte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55-2025 </a:t>
            </a:r>
            <a:r>
              <a:rPr lang="en-US" dirty="0" err="1">
                <a:latin typeface="Calibri"/>
                <a:ea typeface="Calibri"/>
                <a:cs typeface="Calibri"/>
              </a:rPr>
              <a:t>Årsbudsjett</a:t>
            </a:r>
            <a:r>
              <a:rPr lang="en-US" dirty="0">
                <a:latin typeface="Calibri"/>
                <a:ea typeface="Calibri"/>
                <a:cs typeface="Calibri"/>
              </a:rPr>
              <a:t> 2026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56-2025 </a:t>
            </a:r>
            <a:r>
              <a:rPr lang="en-US" dirty="0" err="1">
                <a:latin typeface="Calibri"/>
                <a:ea typeface="Calibri"/>
                <a:cs typeface="Calibri"/>
              </a:rPr>
              <a:t>Styringsparametere</a:t>
            </a:r>
            <a:r>
              <a:rPr lang="en-US" dirty="0">
                <a:latin typeface="Calibri"/>
                <a:ea typeface="Calibri"/>
                <a:cs typeface="Calibri"/>
              </a:rPr>
              <a:t> 2026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57-2025 Status </a:t>
            </a:r>
            <a:r>
              <a:rPr lang="en-US" dirty="0" err="1">
                <a:latin typeface="Calibri"/>
                <a:ea typeface="Calibri"/>
                <a:cs typeface="Calibri"/>
              </a:rPr>
              <a:t>reiseattester</a:t>
            </a:r>
            <a:r>
              <a:rPr lang="en-US" dirty="0">
                <a:latin typeface="Calibri"/>
                <a:ea typeface="Calibri"/>
                <a:cs typeface="Calibri"/>
              </a:rPr>
              <a:t> for </a:t>
            </a:r>
            <a:r>
              <a:rPr lang="en-US" dirty="0" err="1">
                <a:latin typeface="Calibri"/>
                <a:ea typeface="Calibri"/>
                <a:cs typeface="Calibri"/>
              </a:rPr>
              <a:t>pasienter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r>
              <a:rPr lang="en-US" dirty="0">
                <a:latin typeface="Calibri"/>
                <a:ea typeface="Calibri"/>
                <a:cs typeface="Calibri"/>
              </a:rPr>
              <a:t>58-2025 </a:t>
            </a:r>
            <a:r>
              <a:rPr lang="en-US" dirty="0" err="1">
                <a:latin typeface="Calibri"/>
                <a:ea typeface="Calibri"/>
                <a:cs typeface="Calibri"/>
              </a:rPr>
              <a:t>Orientering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samhandlingsarenaer</a:t>
            </a:r>
            <a:r>
              <a:rPr lang="en-US" dirty="0">
                <a:latin typeface="Calibri"/>
                <a:ea typeface="Calibri"/>
                <a:cs typeface="Calibri"/>
              </a:rPr>
              <a:t> v/</a:t>
            </a:r>
            <a:r>
              <a:rPr lang="en-US" dirty="0" err="1">
                <a:latin typeface="Calibri"/>
                <a:ea typeface="Calibri"/>
                <a:cs typeface="Calibri"/>
              </a:rPr>
              <a:t>representanter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brukerutvalget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endParaRPr lang="en-US"/>
          </a:p>
          <a:p>
            <a:r>
              <a:rPr lang="en-US" dirty="0">
                <a:latin typeface="Calibri"/>
                <a:ea typeface="Calibri"/>
                <a:cs typeface="Calibri"/>
              </a:rPr>
              <a:t>59-2025 Klage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avvik</a:t>
            </a:r>
            <a:endParaRPr lang="en-US" dirty="0">
              <a:solidFill>
                <a:srgbClr val="003087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60-2025 </a:t>
            </a:r>
            <a:r>
              <a:rPr lang="en-US" dirty="0" err="1">
                <a:latin typeface="Calibri"/>
                <a:ea typeface="Calibri"/>
                <a:cs typeface="Calibri"/>
              </a:rPr>
              <a:t>Nasjonale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brukerundersøkelser</a:t>
            </a:r>
            <a:endParaRPr lang="en-US" dirty="0" err="1">
              <a:solidFill>
                <a:srgbClr val="003087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61-2025 Status for </a:t>
            </a:r>
            <a:r>
              <a:rPr lang="en-US" dirty="0" err="1">
                <a:latin typeface="Calibri"/>
                <a:ea typeface="Calibri"/>
                <a:cs typeface="Calibri"/>
              </a:rPr>
              <a:t>Nasjonal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planlegging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optimering</a:t>
            </a:r>
            <a:r>
              <a:rPr lang="en-US" dirty="0">
                <a:latin typeface="Calibri"/>
                <a:ea typeface="Calibri"/>
                <a:cs typeface="Calibri"/>
              </a:rPr>
              <a:t> av </a:t>
            </a:r>
            <a:r>
              <a:rPr lang="en-US" dirty="0" err="1">
                <a:latin typeface="Calibri"/>
                <a:ea typeface="Calibri"/>
                <a:cs typeface="Calibri"/>
              </a:rPr>
              <a:t>organiserte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pasientreiser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endParaRPr lang="en-US">
              <a:solidFill>
                <a:srgbClr val="FF0000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62-2025 </a:t>
            </a:r>
            <a:r>
              <a:rPr lang="en-US" dirty="0" err="1">
                <a:latin typeface="Calibri"/>
                <a:ea typeface="Calibri"/>
                <a:cs typeface="Calibri"/>
              </a:rPr>
              <a:t>Medierapporter</a:t>
            </a:r>
            <a:endParaRPr lang="en-US" err="1">
              <a:solidFill>
                <a:srgbClr val="003087"/>
              </a:solidFill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63-2025 </a:t>
            </a:r>
            <a:r>
              <a:rPr lang="en-US" dirty="0" err="1">
                <a:latin typeface="Calibri"/>
                <a:ea typeface="Calibri"/>
                <a:cs typeface="Calibri"/>
              </a:rPr>
              <a:t>Foretakets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nettsider</a:t>
            </a:r>
            <a:endParaRPr lang="en-US" err="1">
              <a:solidFill>
                <a:srgbClr val="003087"/>
              </a:solidFill>
            </a:endParaRP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Eventuelt</a:t>
            </a:r>
            <a:r>
              <a:rPr lang="en-US" dirty="0">
                <a:latin typeface="Calibri"/>
                <a:ea typeface="Calibri"/>
                <a:cs typeface="Calibri"/>
              </a:rPr>
              <a:t>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Calibri"/>
                <a:ea typeface="Calibri"/>
                <a:cs typeface="Calibri"/>
              </a:rPr>
              <a:t>Seminar </a:t>
            </a:r>
            <a:r>
              <a:rPr lang="en-US" dirty="0" err="1">
                <a:latin typeface="Calibri"/>
                <a:ea typeface="Calibri"/>
                <a:cs typeface="Calibri"/>
              </a:rPr>
              <a:t>Helsereformutvalget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Calibri"/>
                <a:ea typeface="Calibri"/>
                <a:cs typeface="Calibri"/>
              </a:rPr>
              <a:t>SLA (HH)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 err="1">
                <a:latin typeface="Calibri"/>
                <a:ea typeface="Calibri"/>
                <a:cs typeface="Calibri"/>
              </a:rPr>
              <a:t>Framdriftsplan</a:t>
            </a:r>
            <a:r>
              <a:rPr lang="en-US" dirty="0">
                <a:latin typeface="Calibri"/>
                <a:ea typeface="Calibri"/>
                <a:cs typeface="Calibri"/>
              </a:rPr>
              <a:t> for </a:t>
            </a:r>
            <a:r>
              <a:rPr lang="en-US" dirty="0" err="1">
                <a:latin typeface="Calibri"/>
                <a:ea typeface="Calibri"/>
                <a:cs typeface="Calibri"/>
              </a:rPr>
              <a:t>Årlig</a:t>
            </a:r>
            <a:r>
              <a:rPr lang="en-US" dirty="0">
                <a:latin typeface="Calibri"/>
                <a:ea typeface="Calibri"/>
                <a:cs typeface="Calibri"/>
              </a:rPr>
              <a:t> melding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Årsrapport</a:t>
            </a:r>
            <a:r>
              <a:rPr lang="en-US" dirty="0">
                <a:latin typeface="Calibri"/>
                <a:ea typeface="Calibri"/>
                <a:cs typeface="Calibri"/>
              </a:rPr>
              <a:t> 2025 </a:t>
            </a:r>
            <a:endParaRPr lang="en-US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Calibri"/>
                <a:ea typeface="Calibri"/>
                <a:cs typeface="Calibri"/>
              </a:rPr>
              <a:t>Skjema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fullmakt</a:t>
            </a:r>
            <a:endParaRPr lang="en-US" err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7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DA94682E-7350-2888-91A9-9D2175B05C70}"/>
              </a:ext>
            </a:extLst>
          </p:cNvPr>
          <p:cNvSpPr txBox="1"/>
          <p:nvPr/>
        </p:nvSpPr>
        <p:spPr>
          <a:xfrm>
            <a:off x="9196251" y="2194086"/>
            <a:ext cx="2794644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4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Potensiale: </a:t>
            </a:r>
          </a:p>
          <a:p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Totalt </a:t>
            </a:r>
            <a:r>
              <a:rPr lang="nb-NO" sz="14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350 000 </a:t>
            </a: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pasienter med organiserte reiser i 2024 (ikke fly)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Storbrukere (med 12 rekvisisjoner)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Ca. 70 000 pasienter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Ca. 20% av pasientene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Sto for ca. 75 % av alle reisene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Storbrukere (med 24 rekvisisjoner)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Ca. 40 000 pasienter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Ca. 10% av pasientene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Sto for ca. 60 % av alle reisene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E45264-C70D-6BFF-F3F2-7DE9051854B1}"/>
              </a:ext>
            </a:extLst>
          </p:cNvPr>
          <p:cNvSpPr txBox="1"/>
          <p:nvPr/>
        </p:nvSpPr>
        <p:spPr>
          <a:xfrm>
            <a:off x="838200" y="1104900"/>
            <a:ext cx="130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Nasjonalt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343386A-CE94-FF31-D940-18404C91EC9C}"/>
              </a:ext>
            </a:extLst>
          </p:cNvPr>
          <p:cNvSpPr txBox="1"/>
          <p:nvPr/>
        </p:nvSpPr>
        <p:spPr>
          <a:xfrm>
            <a:off x="838200" y="3822700"/>
            <a:ext cx="130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F07219-0544-CC44-CD98-AB68EC5790E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Antall </a:t>
            </a:r>
            <a:r>
              <a:rPr lang="en-US" err="1">
                <a:latin typeface="Calibri"/>
                <a:ea typeface="Calibri"/>
                <a:cs typeface="Calibri"/>
              </a:rPr>
              <a:t>aktive</a:t>
            </a:r>
            <a:r>
              <a:rPr lang="en-US">
                <a:latin typeface="Calibri"/>
                <a:ea typeface="Calibri"/>
                <a:cs typeface="Calibri"/>
              </a:rPr>
              <a:t> attester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3CA7B-61FC-3D91-B448-2A095DD5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2" y="1406222"/>
            <a:ext cx="7184724" cy="2400603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BBA17-782F-A19B-5E9A-558A2B56C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460" y="3974419"/>
            <a:ext cx="7187747" cy="2416780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414577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6D98E-C0D1-F9AB-ADB2-3DCC1C4E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DA74-EF8E-B1A5-E36A-206676F6A09A}"/>
              </a:ext>
            </a:extLst>
          </p:cNvPr>
          <p:cNvSpPr txBox="1">
            <a:spLocks/>
          </p:cNvSpPr>
          <p:nvPr/>
        </p:nvSpPr>
        <p:spPr>
          <a:xfrm>
            <a:off x="1123950" y="381453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2400">
                <a:latin typeface="Calibri"/>
                <a:ea typeface="Calibri"/>
                <a:cs typeface="Calibri"/>
              </a:rPr>
              <a:t>Andel </a:t>
            </a:r>
            <a:r>
              <a:rPr lang="en-US" sz="2400" err="1">
                <a:latin typeface="Calibri"/>
                <a:ea typeface="Calibri"/>
                <a:cs typeface="Calibri"/>
              </a:rPr>
              <a:t>bomturer</a:t>
            </a:r>
            <a:r>
              <a:rPr lang="en-US" sz="240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på</a:t>
            </a:r>
            <a:r>
              <a:rPr lang="en-US" sz="2400">
                <a:latin typeface="Calibri"/>
                <a:ea typeface="Calibri"/>
                <a:cs typeface="Calibri"/>
              </a:rPr>
              <a:t> attest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775D747-4C93-CBC2-F651-D151EB694224}"/>
              </a:ext>
            </a:extLst>
          </p:cNvPr>
          <p:cNvSpPr txBox="1"/>
          <p:nvPr/>
        </p:nvSpPr>
        <p:spPr>
          <a:xfrm>
            <a:off x="838200" y="1104900"/>
            <a:ext cx="130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Nasjonalt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EE57D2E-A0C9-F50D-AB40-E4925A48FDA1}"/>
              </a:ext>
            </a:extLst>
          </p:cNvPr>
          <p:cNvSpPr txBox="1"/>
          <p:nvPr/>
        </p:nvSpPr>
        <p:spPr>
          <a:xfrm>
            <a:off x="838200" y="3822700"/>
            <a:ext cx="130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16AB6-C074-4AC7-72CE-C6DF8D617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12" y="1419224"/>
            <a:ext cx="7210426" cy="2269332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4730C-4AD6-FFBA-D0D4-92E913B03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6" y="3979068"/>
            <a:ext cx="7203282" cy="2412207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2224886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D921E4-53EA-E649-28E8-BAB63BB1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Dette kan Pasientreiser HF bidra med: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D9B508-05E2-356D-8222-7CF19D15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Kontakte og tilby opplæring til de største behandlingsstedene</a:t>
            </a:r>
            <a:endParaRPr lang="nb-NO" sz="2000"/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Kontakte storbrukere av ordningen </a:t>
            </a:r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Samarbeide om saker til lokale medier – finne vinkling og case, kontakte redaksjon</a:t>
            </a:r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Sende ut informasjonspakker til sykehusverter ved sykehusene</a:t>
            </a:r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Sende ut nyhetsbrev til samtlige aktive rekvirenter/helsepersonell</a:t>
            </a:r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Lage tilpasset informasjonsmateriell, innhold til infoskjermer, og presentasjoner til møter med helsepersonell eller pasienter </a:t>
            </a:r>
          </a:p>
          <a:p>
            <a:pPr marL="342900" indent="-342900"/>
            <a:r>
              <a:rPr lang="nb-NO" sz="2000">
                <a:latin typeface="Calibri"/>
                <a:ea typeface="Calibri"/>
                <a:cs typeface="Calibri"/>
              </a:rPr>
              <a:t>Sette opp nytt </a:t>
            </a:r>
            <a:r>
              <a:rPr lang="nb-NO" sz="2000" err="1">
                <a:latin typeface="Calibri"/>
                <a:ea typeface="Calibri"/>
                <a:cs typeface="Calibri"/>
              </a:rPr>
              <a:t>webinar</a:t>
            </a:r>
            <a:r>
              <a:rPr lang="nb-NO" sz="2000">
                <a:latin typeface="Calibri"/>
                <a:ea typeface="Calibri"/>
                <a:cs typeface="Calibri"/>
              </a:rPr>
              <a:t> for helsepersonell</a:t>
            </a:r>
          </a:p>
        </p:txBody>
      </p:sp>
    </p:spTree>
    <p:extLst>
      <p:ext uri="{BB962C8B-B14F-4D97-AF65-F5344CB8AC3E}">
        <p14:creationId xmlns:p14="http://schemas.microsoft.com/office/powerpoint/2010/main" val="1519984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5906-467F-2776-55E4-028591EF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Fornøyde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pasienter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på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Helsenorge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6D3D2-3E5B-1B3A-278C-1CC3518A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0"/>
            <a:ext cx="4724400" cy="32736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nb-NO" sz="2000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96 prosent vil også neste gang bruke </a:t>
            </a:r>
            <a:r>
              <a:rPr lang="nb-NO" sz="2000" err="1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Helsenorge</a:t>
            </a:r>
            <a:r>
              <a:rPr lang="nb-NO" sz="2000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 når de skal bestille reise</a:t>
            </a:r>
            <a:endParaRPr lang="nb-NO" sz="2000"/>
          </a:p>
          <a:p>
            <a:pPr marL="0" indent="0">
              <a:buNone/>
            </a:pPr>
            <a:endParaRPr lang="nb-NO" sz="2000">
              <a:solidFill>
                <a:srgbClr val="212529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b-NO" sz="2000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1 av 3 av de som har svart er over 70 år</a:t>
            </a:r>
            <a:endParaRPr lang="nb-NO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b-NO" sz="2000">
              <a:solidFill>
                <a:srgbClr val="212529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nb-NO" sz="2000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96 prosent er enig i at det er enkelt å bestille reisen selv på </a:t>
            </a:r>
            <a:r>
              <a:rPr lang="nb-NO" sz="2000" err="1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Helsenorge</a:t>
            </a:r>
            <a:endParaRPr lang="nb-NO" sz="2000">
              <a:solidFill>
                <a:srgbClr val="212529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C0A47-E20E-4155-6DB0-A046CA9F3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1" t="8896" r="762" b="-614"/>
          <a:stretch>
            <a:fillRect/>
          </a:stretch>
        </p:blipFill>
        <p:spPr>
          <a:xfrm>
            <a:off x="6239556" y="2617335"/>
            <a:ext cx="4730028" cy="3256078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411864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A7D6-BB18-B13C-5E42-7EBEAA74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Tilbakemeldinger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C735-616F-E8D9-3B61-F3891FF35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latin typeface="Calibri"/>
                <a:ea typeface="Calibri"/>
                <a:cs typeface="Calibri"/>
              </a:rPr>
              <a:t>Et </a:t>
            </a:r>
            <a:r>
              <a:rPr lang="en-US" i="1" dirty="0" err="1">
                <a:latin typeface="Calibri"/>
                <a:ea typeface="Calibri"/>
                <a:cs typeface="Calibri"/>
              </a:rPr>
              <a:t>veldig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godt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verktøy</a:t>
            </a:r>
            <a:r>
              <a:rPr lang="en-US" i="1" dirty="0">
                <a:latin typeface="Calibri"/>
                <a:ea typeface="Calibri"/>
                <a:cs typeface="Calibri"/>
              </a:rPr>
              <a:t> å </a:t>
            </a:r>
            <a:r>
              <a:rPr lang="en-US" i="1" dirty="0" err="1">
                <a:latin typeface="Calibri"/>
                <a:ea typeface="Calibri"/>
                <a:cs typeface="Calibri"/>
              </a:rPr>
              <a:t>kunne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ordne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reisene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selv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uten</a:t>
            </a:r>
            <a:r>
              <a:rPr lang="en-US" i="1" dirty="0">
                <a:latin typeface="Calibri"/>
                <a:ea typeface="Calibri"/>
                <a:cs typeface="Calibri"/>
              </a:rPr>
              <a:t> å </a:t>
            </a:r>
            <a:r>
              <a:rPr lang="en-US" i="1" dirty="0" err="1">
                <a:latin typeface="Calibri"/>
                <a:ea typeface="Calibri"/>
                <a:cs typeface="Calibri"/>
              </a:rPr>
              <a:t>gå</a:t>
            </a:r>
            <a:r>
              <a:rPr lang="en-US" i="1" dirty="0">
                <a:latin typeface="Calibri"/>
                <a:ea typeface="Calibri"/>
                <a:cs typeface="Calibri"/>
              </a:rPr>
              <a:t> via </a:t>
            </a:r>
            <a:r>
              <a:rPr lang="en-US" i="1" dirty="0" err="1">
                <a:latin typeface="Calibri"/>
                <a:ea typeface="Calibri"/>
                <a:cs typeface="Calibri"/>
              </a:rPr>
              <a:t>helsepersonell</a:t>
            </a:r>
            <a:r>
              <a:rPr lang="en-US" i="1" dirty="0">
                <a:latin typeface="Calibri"/>
                <a:ea typeface="Calibri"/>
                <a:cs typeface="Calibri"/>
              </a:rPr>
              <a:t>, - </a:t>
            </a:r>
            <a:r>
              <a:rPr lang="en-US" i="1" dirty="0" err="1">
                <a:latin typeface="Calibri"/>
                <a:ea typeface="Calibri"/>
                <a:cs typeface="Calibri"/>
              </a:rPr>
              <a:t>som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igjen</a:t>
            </a:r>
            <a:r>
              <a:rPr lang="en-US" i="1" dirty="0">
                <a:latin typeface="Calibri"/>
                <a:ea typeface="Calibri"/>
                <a:cs typeface="Calibri"/>
              </a:rPr>
              <a:t> sparer meg for </a:t>
            </a:r>
            <a:r>
              <a:rPr lang="en-US" i="1" dirty="0" err="1">
                <a:latin typeface="Calibri"/>
                <a:ea typeface="Calibri"/>
                <a:cs typeface="Calibri"/>
              </a:rPr>
              <a:t>en</a:t>
            </a:r>
            <a:r>
              <a:rPr lang="en-US" i="1" dirty="0">
                <a:latin typeface="Calibri"/>
                <a:ea typeface="Calibri"/>
                <a:cs typeface="Calibri"/>
              </a:rPr>
              <a:t> god del </a:t>
            </a:r>
            <a:r>
              <a:rPr lang="en-US" i="1" dirty="0" err="1">
                <a:latin typeface="Calibri"/>
                <a:ea typeface="Calibri"/>
                <a:cs typeface="Calibri"/>
              </a:rPr>
              <a:t>tid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og</a:t>
            </a:r>
            <a:r>
              <a:rPr lang="en-US" i="1" dirty="0">
                <a:latin typeface="Calibri"/>
                <a:ea typeface="Calibri"/>
                <a:cs typeface="Calibri"/>
              </a:rPr>
              <a:t> </a:t>
            </a:r>
            <a:r>
              <a:rPr lang="en-US" i="1" dirty="0" err="1">
                <a:latin typeface="Calibri"/>
                <a:ea typeface="Calibri"/>
                <a:cs typeface="Calibri"/>
              </a:rPr>
              <a:t>planlegging</a:t>
            </a:r>
            <a:r>
              <a:rPr lang="en-US" i="1" dirty="0">
                <a:latin typeface="Calibri"/>
                <a:ea typeface="Calibri"/>
                <a:cs typeface="Calibri"/>
              </a:rPr>
              <a:t>. Er </a:t>
            </a:r>
            <a:r>
              <a:rPr lang="en-US" i="1" dirty="0" err="1">
                <a:latin typeface="Calibri"/>
                <a:ea typeface="Calibri"/>
                <a:cs typeface="Calibri"/>
              </a:rPr>
              <a:t>veldig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fornøyd</a:t>
            </a:r>
            <a:r>
              <a:rPr lang="en-US" i="1" dirty="0">
                <a:latin typeface="Calibri"/>
                <a:ea typeface="Calibri"/>
                <a:cs typeface="Calibri"/>
              </a:rPr>
              <a:t> med </a:t>
            </a:r>
            <a:r>
              <a:rPr lang="en-US" i="1" dirty="0" err="1">
                <a:latin typeface="Calibri"/>
                <a:ea typeface="Calibri"/>
                <a:cs typeface="Calibri"/>
              </a:rPr>
              <a:t>tjenesten</a:t>
            </a:r>
            <a:r>
              <a:rPr lang="en-US" i="1" dirty="0">
                <a:latin typeface="Calibri"/>
                <a:ea typeface="Calibri"/>
                <a:cs typeface="Calibri"/>
              </a:rPr>
              <a:t>. Takker </a:t>
            </a:r>
            <a:r>
              <a:rPr lang="en-US" i="1" dirty="0" err="1">
                <a:latin typeface="Calibri"/>
                <a:ea typeface="Calibri"/>
                <a:cs typeface="Calibri"/>
              </a:rPr>
              <a:t>også</a:t>
            </a:r>
            <a:r>
              <a:rPr lang="en-US" i="1" dirty="0">
                <a:latin typeface="Calibri"/>
                <a:ea typeface="Calibri"/>
                <a:cs typeface="Calibri"/>
              </a:rPr>
              <a:t> masse for god </a:t>
            </a:r>
            <a:r>
              <a:rPr lang="en-US" i="1" dirty="0" err="1">
                <a:latin typeface="Calibri"/>
                <a:ea typeface="Calibri"/>
                <a:cs typeface="Calibri"/>
              </a:rPr>
              <a:t>hjelp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fra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pasientreisers</a:t>
            </a:r>
            <a:r>
              <a:rPr lang="en-US" i="1" dirty="0">
                <a:latin typeface="Calibri"/>
                <a:ea typeface="Calibri"/>
                <a:cs typeface="Calibri"/>
              </a:rPr>
              <a:t> side. Dere </a:t>
            </a:r>
            <a:r>
              <a:rPr lang="en-US" i="1" dirty="0" err="1">
                <a:latin typeface="Calibri"/>
                <a:ea typeface="Calibri"/>
                <a:cs typeface="Calibri"/>
              </a:rPr>
              <a:t>har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gjort</a:t>
            </a:r>
            <a:r>
              <a:rPr lang="en-US" i="1" dirty="0">
                <a:latin typeface="Calibri"/>
                <a:ea typeface="Calibri"/>
                <a:cs typeface="Calibri"/>
              </a:rPr>
              <a:t> det </a:t>
            </a:r>
            <a:r>
              <a:rPr lang="en-US" i="1" dirty="0" err="1">
                <a:latin typeface="Calibri"/>
                <a:ea typeface="Calibri"/>
                <a:cs typeface="Calibri"/>
              </a:rPr>
              <a:t>mye</a:t>
            </a:r>
            <a:r>
              <a:rPr lang="en-US" i="1" dirty="0">
                <a:latin typeface="Calibri"/>
                <a:ea typeface="Calibri"/>
                <a:cs typeface="Calibri"/>
              </a:rPr>
              <a:t> </a:t>
            </a:r>
            <a:r>
              <a:rPr lang="en-US" i="1" dirty="0" err="1">
                <a:latin typeface="Calibri"/>
                <a:ea typeface="Calibri"/>
                <a:cs typeface="Calibri"/>
              </a:rPr>
              <a:t>enklere</a:t>
            </a:r>
            <a:r>
              <a:rPr lang="en-US" i="1" dirty="0">
                <a:latin typeface="Calibri"/>
                <a:ea typeface="Calibri"/>
                <a:cs typeface="Calibri"/>
              </a:rPr>
              <a:t> for meg.</a:t>
            </a:r>
          </a:p>
          <a:p>
            <a:r>
              <a:rPr lang="en-US" i="1" dirty="0" err="1">
                <a:latin typeface="Calibri"/>
                <a:ea typeface="Calibri"/>
                <a:cs typeface="Calibri"/>
              </a:rPr>
              <a:t>Enkelt</a:t>
            </a:r>
            <a:r>
              <a:rPr lang="en-US" i="1" dirty="0">
                <a:latin typeface="Calibri"/>
                <a:ea typeface="Calibri"/>
                <a:cs typeface="Calibri"/>
              </a:rPr>
              <a:t> å </a:t>
            </a:r>
            <a:r>
              <a:rPr lang="en-US" i="1" dirty="0" err="1">
                <a:latin typeface="Calibri"/>
                <a:ea typeface="Calibri"/>
                <a:cs typeface="Calibri"/>
              </a:rPr>
              <a:t>forstå</a:t>
            </a:r>
            <a:r>
              <a:rPr lang="en-US" i="1" dirty="0">
                <a:latin typeface="Calibri"/>
                <a:ea typeface="Calibri"/>
                <a:cs typeface="Calibri"/>
              </a:rPr>
              <a:t>. </a:t>
            </a:r>
            <a:r>
              <a:rPr lang="en-US" i="1" dirty="0" err="1">
                <a:latin typeface="Calibri"/>
                <a:ea typeface="Calibri"/>
                <a:cs typeface="Calibri"/>
              </a:rPr>
              <a:t>Deilig</a:t>
            </a:r>
            <a:r>
              <a:rPr lang="en-US" i="1" dirty="0">
                <a:latin typeface="Calibri"/>
                <a:ea typeface="Calibri"/>
                <a:cs typeface="Calibri"/>
              </a:rPr>
              <a:t> å </a:t>
            </a:r>
            <a:r>
              <a:rPr lang="en-US" i="1" dirty="0" err="1">
                <a:latin typeface="Calibri"/>
                <a:ea typeface="Calibri"/>
                <a:cs typeface="Calibri"/>
              </a:rPr>
              <a:t>ikke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måtte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belaste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fysioterapeut</a:t>
            </a:r>
            <a:r>
              <a:rPr lang="en-US" i="1" dirty="0">
                <a:latin typeface="Calibri"/>
                <a:ea typeface="Calibri"/>
                <a:cs typeface="Calibri"/>
              </a:rPr>
              <a:t> med </a:t>
            </a:r>
            <a:r>
              <a:rPr lang="en-US" i="1" dirty="0" err="1">
                <a:latin typeface="Calibri"/>
                <a:ea typeface="Calibri"/>
                <a:cs typeface="Calibri"/>
              </a:rPr>
              <a:t>dette</a:t>
            </a:r>
            <a:r>
              <a:rPr lang="en-US" i="1" dirty="0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i="1" dirty="0">
                <a:latin typeface="Calibri"/>
                <a:ea typeface="Calibri"/>
                <a:cs typeface="Calibri"/>
              </a:rPr>
              <a:t>Jeg </a:t>
            </a:r>
            <a:r>
              <a:rPr lang="en-US" i="1" dirty="0" err="1">
                <a:latin typeface="Calibri"/>
                <a:ea typeface="Calibri"/>
                <a:cs typeface="Calibri"/>
              </a:rPr>
              <a:t>synes</a:t>
            </a:r>
            <a:r>
              <a:rPr lang="en-US" i="1" dirty="0">
                <a:latin typeface="Calibri"/>
                <a:ea typeface="Calibri"/>
                <a:cs typeface="Calibri"/>
              </a:rPr>
              <a:t> </a:t>
            </a:r>
            <a:r>
              <a:rPr lang="en-US" i="1" dirty="0" err="1">
                <a:latin typeface="Calibri"/>
                <a:ea typeface="Calibri"/>
                <a:cs typeface="Calibri"/>
              </a:rPr>
              <a:t>opplegget</a:t>
            </a:r>
            <a:r>
              <a:rPr lang="en-US" i="1" dirty="0">
                <a:latin typeface="Calibri"/>
                <a:ea typeface="Calibri"/>
                <a:cs typeface="Calibri"/>
              </a:rPr>
              <a:t> er </a:t>
            </a:r>
            <a:r>
              <a:rPr lang="en-US" i="1" dirty="0" err="1">
                <a:latin typeface="Calibri"/>
                <a:ea typeface="Calibri"/>
                <a:cs typeface="Calibri"/>
              </a:rPr>
              <a:t>stressende</a:t>
            </a:r>
            <a:r>
              <a:rPr lang="en-US" i="1" dirty="0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i="1" dirty="0" err="1">
                <a:latin typeface="Calibri"/>
                <a:ea typeface="Calibri"/>
                <a:cs typeface="Calibri"/>
              </a:rPr>
              <a:t>Meget</a:t>
            </a:r>
            <a:r>
              <a:rPr lang="en-US" i="1" dirty="0">
                <a:latin typeface="Calibri"/>
                <a:ea typeface="Calibri"/>
                <a:cs typeface="Calibri"/>
              </a:rPr>
              <a:t> bra system </a:t>
            </a:r>
            <a:r>
              <a:rPr lang="en-US" i="1" dirty="0" err="1">
                <a:latin typeface="Calibri"/>
                <a:ea typeface="Calibri"/>
                <a:cs typeface="Calibri"/>
              </a:rPr>
              <a:t>når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jeg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kan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ordne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reiser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selv</a:t>
            </a:r>
            <a:r>
              <a:rPr lang="en-US" i="1" dirty="0">
                <a:latin typeface="Calibri"/>
                <a:ea typeface="Calibri"/>
                <a:cs typeface="Calibri"/>
              </a:rPr>
              <a:t>. Jeg </a:t>
            </a:r>
            <a:r>
              <a:rPr lang="en-US" i="1" dirty="0" err="1">
                <a:latin typeface="Calibri"/>
                <a:ea typeface="Calibri"/>
                <a:cs typeface="Calibri"/>
              </a:rPr>
              <a:t>fikk</a:t>
            </a:r>
            <a:r>
              <a:rPr lang="en-US" i="1" dirty="0">
                <a:latin typeface="Calibri"/>
                <a:ea typeface="Calibri"/>
                <a:cs typeface="Calibri"/>
              </a:rPr>
              <a:t> god </a:t>
            </a:r>
            <a:r>
              <a:rPr lang="en-US" i="1" dirty="0" err="1">
                <a:latin typeface="Calibri"/>
                <a:ea typeface="Calibri"/>
                <a:cs typeface="Calibri"/>
              </a:rPr>
              <a:t>veiledning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fra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ulike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personer</a:t>
            </a:r>
            <a:r>
              <a:rPr lang="en-US" i="1" dirty="0">
                <a:latin typeface="Calibri"/>
                <a:ea typeface="Calibri"/>
                <a:cs typeface="Calibri"/>
              </a:rPr>
              <a:t> hos </a:t>
            </a:r>
            <a:r>
              <a:rPr lang="en-US" i="1" dirty="0" err="1">
                <a:latin typeface="Calibri"/>
                <a:ea typeface="Calibri"/>
                <a:cs typeface="Calibri"/>
              </a:rPr>
              <a:t>dere</a:t>
            </a:r>
            <a:r>
              <a:rPr lang="en-US" i="1" dirty="0">
                <a:latin typeface="Calibri"/>
                <a:ea typeface="Calibri"/>
                <a:cs typeface="Calibri"/>
              </a:rPr>
              <a:t> da </a:t>
            </a:r>
            <a:r>
              <a:rPr lang="en-US" i="1" dirty="0" err="1">
                <a:latin typeface="Calibri"/>
                <a:ea typeface="Calibri"/>
                <a:cs typeface="Calibri"/>
              </a:rPr>
              <a:t>jeg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skulle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begynne</a:t>
            </a:r>
            <a:r>
              <a:rPr lang="en-US" i="1" dirty="0">
                <a:latin typeface="Calibri"/>
                <a:ea typeface="Calibri"/>
                <a:cs typeface="Calibri"/>
              </a:rPr>
              <a:t> å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bestille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selv</a:t>
            </a:r>
            <a:r>
              <a:rPr lang="en-US" i="1" dirty="0">
                <a:latin typeface="Calibri"/>
                <a:ea typeface="Calibri"/>
                <a:cs typeface="Calibri"/>
              </a:rPr>
              <a:t>. </a:t>
            </a:r>
            <a:r>
              <a:rPr lang="en-US" i="1" dirty="0" err="1">
                <a:latin typeface="Calibri"/>
                <a:ea typeface="Calibri"/>
                <a:cs typeface="Calibri"/>
              </a:rPr>
              <a:t>Takk</a:t>
            </a:r>
            <a:r>
              <a:rPr lang="en-US" i="1" dirty="0">
                <a:latin typeface="Calibri"/>
                <a:ea typeface="Calibri"/>
                <a:cs typeface="Calibri"/>
              </a:rPr>
              <a:t> for den </a:t>
            </a:r>
            <a:r>
              <a:rPr lang="en-US" i="1" dirty="0" err="1">
                <a:latin typeface="Calibri"/>
                <a:ea typeface="Calibri"/>
                <a:cs typeface="Calibri"/>
              </a:rPr>
              <a:t>hjelpen</a:t>
            </a:r>
            <a:r>
              <a:rPr lang="en-US" i="1" dirty="0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i="1" dirty="0" err="1">
                <a:latin typeface="Calibri"/>
                <a:ea typeface="Calibri"/>
                <a:cs typeface="Calibri"/>
              </a:rPr>
              <a:t>Veldig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takknemlig</a:t>
            </a:r>
            <a:r>
              <a:rPr lang="en-US" i="1" dirty="0">
                <a:latin typeface="Calibri"/>
                <a:ea typeface="Calibri"/>
                <a:cs typeface="Calibri"/>
              </a:rPr>
              <a:t> for </a:t>
            </a:r>
            <a:r>
              <a:rPr lang="en-US" i="1" dirty="0" err="1">
                <a:latin typeface="Calibri"/>
                <a:ea typeface="Calibri"/>
                <a:cs typeface="Calibri"/>
              </a:rPr>
              <a:t>denne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ordningen</a:t>
            </a:r>
            <a:r>
              <a:rPr lang="en-US" i="1" dirty="0">
                <a:latin typeface="Calibri"/>
                <a:ea typeface="Calibri"/>
                <a:cs typeface="Calibri"/>
              </a:rPr>
              <a:t>. Dette </a:t>
            </a:r>
            <a:r>
              <a:rPr lang="en-US" i="1" dirty="0" err="1">
                <a:latin typeface="Calibri"/>
                <a:ea typeface="Calibri"/>
                <a:cs typeface="Calibri"/>
              </a:rPr>
              <a:t>digitale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systemet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som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gjør</a:t>
            </a:r>
            <a:r>
              <a:rPr lang="en-US" i="1" dirty="0">
                <a:latin typeface="Calibri"/>
                <a:ea typeface="Calibri"/>
                <a:cs typeface="Calibri"/>
              </a:rPr>
              <a:t> at man </a:t>
            </a:r>
            <a:r>
              <a:rPr lang="en-US" i="1" dirty="0" err="1">
                <a:latin typeface="Calibri"/>
                <a:ea typeface="Calibri"/>
                <a:cs typeface="Calibri"/>
              </a:rPr>
              <a:t>enkelt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kan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bestille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reisen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selv</a:t>
            </a:r>
            <a:r>
              <a:rPr lang="en-US" i="1" dirty="0">
                <a:latin typeface="Calibri"/>
                <a:ea typeface="Calibri"/>
                <a:cs typeface="Calibri"/>
              </a:rPr>
              <a:t>, er </a:t>
            </a:r>
            <a:r>
              <a:rPr lang="en-US" i="1" dirty="0" err="1">
                <a:latin typeface="Calibri"/>
                <a:ea typeface="Calibri"/>
                <a:cs typeface="Calibri"/>
              </a:rPr>
              <a:t>veldig</a:t>
            </a:r>
            <a:r>
              <a:rPr lang="en-US" i="1" dirty="0">
                <a:latin typeface="Calibri"/>
                <a:ea typeface="Calibri"/>
                <a:cs typeface="Calibri"/>
              </a:rPr>
              <a:t> bra."</a:t>
            </a:r>
          </a:p>
          <a:p>
            <a:r>
              <a:rPr lang="en-US" i="1" dirty="0">
                <a:latin typeface="Calibri"/>
                <a:ea typeface="Calibri"/>
                <a:cs typeface="Calibri"/>
              </a:rPr>
              <a:t>Da </a:t>
            </a:r>
            <a:r>
              <a:rPr lang="en-US" i="1" dirty="0" err="1">
                <a:latin typeface="Calibri"/>
                <a:ea typeface="Calibri"/>
                <a:cs typeface="Calibri"/>
              </a:rPr>
              <a:t>jeg</a:t>
            </a:r>
            <a:r>
              <a:rPr lang="en-US" i="1" dirty="0">
                <a:latin typeface="Calibri"/>
                <a:ea typeface="Calibri"/>
                <a:cs typeface="Calibri"/>
              </a:rPr>
              <a:t> er </a:t>
            </a:r>
            <a:r>
              <a:rPr lang="en-US" i="1" dirty="0" err="1">
                <a:latin typeface="Calibri"/>
                <a:ea typeface="Calibri"/>
                <a:cs typeface="Calibri"/>
              </a:rPr>
              <a:t>til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fysio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samme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tid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hver</a:t>
            </a:r>
            <a:r>
              <a:rPr lang="en-US" i="1" dirty="0">
                <a:latin typeface="Calibri"/>
                <a:ea typeface="Calibri"/>
                <a:cs typeface="Calibri"/>
              </a:rPr>
              <a:t> uke, </a:t>
            </a:r>
            <a:r>
              <a:rPr lang="en-US" i="1" dirty="0" err="1">
                <a:latin typeface="Calibri"/>
                <a:ea typeface="Calibri"/>
                <a:cs typeface="Calibri"/>
              </a:rPr>
              <a:t>ville</a:t>
            </a:r>
            <a:r>
              <a:rPr lang="en-US" i="1" dirty="0">
                <a:latin typeface="Calibri"/>
                <a:ea typeface="Calibri"/>
                <a:cs typeface="Calibri"/>
              </a:rPr>
              <a:t> det ha </a:t>
            </a:r>
            <a:r>
              <a:rPr lang="en-US" i="1" dirty="0" err="1">
                <a:latin typeface="Calibri"/>
                <a:ea typeface="Calibri"/>
                <a:cs typeface="Calibri"/>
              </a:rPr>
              <a:t>vært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fint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og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kunne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gjenta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samme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tid</a:t>
            </a:r>
            <a:r>
              <a:rPr lang="en-US" i="1" dirty="0">
                <a:latin typeface="Calibri"/>
                <a:ea typeface="Calibri"/>
                <a:cs typeface="Calibri"/>
              </a:rPr>
              <a:t>! Ved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bestilling</a:t>
            </a:r>
            <a:r>
              <a:rPr lang="en-US" i="1" dirty="0">
                <a:latin typeface="Calibri"/>
                <a:ea typeface="Calibri"/>
                <a:cs typeface="Calibri"/>
              </a:rPr>
              <a:t> av </a:t>
            </a:r>
            <a:r>
              <a:rPr lang="en-US" i="1" dirty="0" err="1">
                <a:latin typeface="Calibri"/>
                <a:ea typeface="Calibri"/>
                <a:cs typeface="Calibri"/>
              </a:rPr>
              <a:t>flere</a:t>
            </a:r>
            <a:r>
              <a:rPr lang="en-US" i="1" dirty="0">
                <a:latin typeface="Calibri"/>
                <a:ea typeface="Calibri"/>
                <a:cs typeface="Calibri"/>
              </a:rPr>
              <a:t> like </a:t>
            </a:r>
            <a:r>
              <a:rPr lang="en-US" i="1" dirty="0" err="1">
                <a:latin typeface="Calibri"/>
                <a:ea typeface="Calibri"/>
                <a:cs typeface="Calibri"/>
              </a:rPr>
              <a:t>reiser</a:t>
            </a:r>
            <a:r>
              <a:rPr lang="en-US" i="1" dirty="0">
                <a:latin typeface="Calibri"/>
                <a:ea typeface="Calibri"/>
                <a:cs typeface="Calibri"/>
              </a:rPr>
              <a:t>. Ellers </a:t>
            </a:r>
            <a:r>
              <a:rPr lang="en-US" i="1" dirty="0" err="1">
                <a:latin typeface="Calibri"/>
                <a:ea typeface="Calibri"/>
                <a:cs typeface="Calibri"/>
              </a:rPr>
              <a:t>veldig</a:t>
            </a:r>
            <a:r>
              <a:rPr lang="en-US" i="1" dirty="0">
                <a:latin typeface="Calibri"/>
                <a:ea typeface="Calibri"/>
                <a:cs typeface="Calibri"/>
              </a:rPr>
              <a:t> fin </a:t>
            </a:r>
            <a:r>
              <a:rPr lang="en-US" i="1" dirty="0" err="1">
                <a:latin typeface="Calibri"/>
                <a:ea typeface="Calibri"/>
                <a:cs typeface="Calibri"/>
              </a:rPr>
              <a:t>tjeneste</a:t>
            </a:r>
            <a:r>
              <a:rPr lang="en-US" i="1" dirty="0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i="1" dirty="0">
                <a:latin typeface="Calibri"/>
                <a:ea typeface="Calibri"/>
                <a:cs typeface="Calibri"/>
              </a:rPr>
              <a:t>Alt for </a:t>
            </a:r>
            <a:r>
              <a:rPr lang="en-US" i="1" dirty="0" err="1">
                <a:latin typeface="Calibri"/>
                <a:ea typeface="Calibri"/>
                <a:cs typeface="Calibri"/>
              </a:rPr>
              <a:t>mye</a:t>
            </a:r>
            <a:r>
              <a:rPr lang="en-US" i="1" dirty="0">
                <a:latin typeface="Calibri"/>
                <a:ea typeface="Calibri"/>
                <a:cs typeface="Calibri"/>
              </a:rPr>
              <a:t> </a:t>
            </a:r>
            <a:r>
              <a:rPr lang="en-US" i="1" dirty="0" err="1">
                <a:latin typeface="Calibri"/>
                <a:ea typeface="Calibri"/>
                <a:cs typeface="Calibri"/>
              </a:rPr>
              <a:t>klikk</a:t>
            </a:r>
            <a:r>
              <a:rPr lang="en-US" i="1" dirty="0"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046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A04D-8102-9A06-50E3-2114DB1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309993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58-2025 </a:t>
            </a: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 err="1">
                <a:latin typeface="Calibri"/>
                <a:ea typeface="Calibri"/>
                <a:cs typeface="Calibri"/>
              </a:rPr>
              <a:t>Orientering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fra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samhandlingsarenaer</a:t>
            </a:r>
            <a:r>
              <a:rPr lang="en-US">
                <a:latin typeface="Calibri"/>
                <a:ea typeface="Calibri"/>
                <a:cs typeface="Calibri"/>
              </a:rPr>
              <a:t> v/</a:t>
            </a:r>
            <a:r>
              <a:rPr lang="en-US" err="1">
                <a:latin typeface="Calibri"/>
                <a:ea typeface="Calibri"/>
                <a:cs typeface="Calibri"/>
              </a:rPr>
              <a:t>representanter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fra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br>
              <a:rPr lang="en-US"/>
            </a:br>
            <a:r>
              <a:rPr lang="en-US" err="1">
                <a:latin typeface="Calibri"/>
                <a:ea typeface="Calibri"/>
                <a:cs typeface="Calibri"/>
              </a:rPr>
              <a:t>brukerutvalget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 sz="2800" err="1">
                <a:latin typeface="Calibri"/>
                <a:ea typeface="Calibri"/>
                <a:cs typeface="Calibri"/>
              </a:rPr>
              <a:t>Samarbeidsforum</a:t>
            </a:r>
            <a:br>
              <a:rPr lang="en-US" sz="2800">
                <a:latin typeface="Calibri"/>
                <a:ea typeface="Calibri"/>
                <a:cs typeface="Calibri"/>
              </a:rPr>
            </a:br>
            <a:r>
              <a:rPr lang="en-US" sz="2800" err="1">
                <a:latin typeface="Calibri"/>
                <a:ea typeface="Calibri"/>
                <a:cs typeface="Calibri"/>
              </a:rPr>
              <a:t>Fagforum</a:t>
            </a:r>
            <a:r>
              <a:rPr lang="en-US" sz="2800">
                <a:latin typeface="Calibri"/>
                <a:ea typeface="Calibri"/>
                <a:cs typeface="Calibri"/>
              </a:rPr>
              <a:t> for </a:t>
            </a:r>
            <a:r>
              <a:rPr lang="en-US" sz="2800" err="1">
                <a:latin typeface="Calibri"/>
                <a:ea typeface="Calibri"/>
                <a:cs typeface="Calibri"/>
              </a:rPr>
              <a:t>innbyggertjenester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12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AE43-E1ED-88FD-FB57-4C937191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59-2025 Klage </a:t>
            </a:r>
            <a:r>
              <a:rPr lang="en-US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avvik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 sz="2900" b="0"/>
          </a:p>
        </p:txBody>
      </p:sp>
    </p:spTree>
    <p:extLst>
      <p:ext uri="{BB962C8B-B14F-4D97-AF65-F5344CB8AC3E}">
        <p14:creationId xmlns:p14="http://schemas.microsoft.com/office/powerpoint/2010/main" val="151442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34B22-73A4-8479-B7E8-D245A59F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hlinkClick r:id="rId2"/>
            <a:extLst>
              <a:ext uri="{FF2B5EF4-FFF2-40B4-BE49-F238E27FC236}">
                <a16:creationId xmlns:a16="http://schemas.microsoft.com/office/drawing/2014/main" id="{175F19D7-A9FF-9AA5-647E-04D998945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16" y="1836295"/>
            <a:ext cx="2346840" cy="459901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87204FE2-B231-2876-64E5-C343E6A27BA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Prototype på Helsenorge</a:t>
            </a:r>
          </a:p>
        </p:txBody>
      </p:sp>
    </p:spTree>
    <p:extLst>
      <p:ext uri="{BB962C8B-B14F-4D97-AF65-F5344CB8AC3E}">
        <p14:creationId xmlns:p14="http://schemas.microsoft.com/office/powerpoint/2010/main" val="368648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004FE-9681-FCAF-7CFE-75970ED01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267F219-E4BA-BB9A-BE5A-9032B74C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097" y="2047774"/>
            <a:ext cx="4704739" cy="3978272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207D369A-72E8-0797-4323-DD16CB38CF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Prototype på helseforetakenes «mottakssystem»</a:t>
            </a:r>
          </a:p>
        </p:txBody>
      </p:sp>
    </p:spTree>
    <p:extLst>
      <p:ext uri="{BB962C8B-B14F-4D97-AF65-F5344CB8AC3E}">
        <p14:creationId xmlns:p14="http://schemas.microsoft.com/office/powerpoint/2010/main" val="2847850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47363-D30D-CC12-1818-8517DD92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797397-73FD-151C-ACD0-CD634719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Overordnet tidsplan avvik og klage 2025/2026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C055B8AA-F2DE-04AD-7508-29FC470A0E91}"/>
              </a:ext>
            </a:extLst>
          </p:cNvPr>
          <p:cNvSpPr/>
          <p:nvPr/>
        </p:nvSpPr>
        <p:spPr>
          <a:xfrm>
            <a:off x="360931" y="2297723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Utvikling Helsenorge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C91367BF-40A9-2A78-E9C9-753893FA4EA8}"/>
              </a:ext>
            </a:extLst>
          </p:cNvPr>
          <p:cNvSpPr/>
          <p:nvPr/>
        </p:nvSpPr>
        <p:spPr>
          <a:xfrm>
            <a:off x="360931" y="2842407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Utvikling PHF - mottakssystem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70D1BA22-F085-EC1E-819D-B5311FF8DD2E}"/>
              </a:ext>
            </a:extLst>
          </p:cNvPr>
          <p:cNvSpPr/>
          <p:nvPr/>
        </p:nvSpPr>
        <p:spPr>
          <a:xfrm>
            <a:off x="360931" y="3387091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Test / feilretting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0F479495-59EE-2D7C-AA31-6C3333D95B9E}"/>
              </a:ext>
            </a:extLst>
          </p:cNvPr>
          <p:cNvSpPr/>
          <p:nvPr/>
        </p:nvSpPr>
        <p:spPr>
          <a:xfrm>
            <a:off x="360931" y="3931775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Opplæring og informasjon (pilot)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AB7655EA-4B49-826A-FE98-5C1BC4C6CE44}"/>
              </a:ext>
            </a:extLst>
          </p:cNvPr>
          <p:cNvSpPr/>
          <p:nvPr/>
        </p:nvSpPr>
        <p:spPr>
          <a:xfrm>
            <a:off x="360931" y="4476459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Pilot serviceklager og avvik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398C2D23-14A7-A4A7-B2C0-23887748C5AB}"/>
              </a:ext>
            </a:extLst>
          </p:cNvPr>
          <p:cNvSpPr/>
          <p:nvPr/>
        </p:nvSpPr>
        <p:spPr>
          <a:xfrm>
            <a:off x="360931" y="5021143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Pilot rettighetsklager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D1CC90A2-89D4-7140-653C-EF0B422F5BE4}"/>
              </a:ext>
            </a:extLst>
          </p:cNvPr>
          <p:cNvSpPr/>
          <p:nvPr/>
        </p:nvSpPr>
        <p:spPr>
          <a:xfrm>
            <a:off x="360931" y="5565827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Opplæring (nasjonal utrulling)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0E39D05E-9C6E-AE71-9388-EB403517E7C4}"/>
              </a:ext>
            </a:extLst>
          </p:cNvPr>
          <p:cNvSpPr/>
          <p:nvPr/>
        </p:nvSpPr>
        <p:spPr>
          <a:xfrm>
            <a:off x="360931" y="6110514"/>
            <a:ext cx="11119339" cy="324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>
                <a:solidFill>
                  <a:schemeClr val="tx1"/>
                </a:solidFill>
              </a:rPr>
              <a:t>Nasjonal utrulling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C0C89600-1A55-4DC0-404C-0BB223890A98}"/>
              </a:ext>
            </a:extLst>
          </p:cNvPr>
          <p:cNvGrpSpPr/>
          <p:nvPr/>
        </p:nvGrpSpPr>
        <p:grpSpPr>
          <a:xfrm>
            <a:off x="2596661" y="1787769"/>
            <a:ext cx="750278" cy="4646745"/>
            <a:chOff x="1758461" y="1787769"/>
            <a:chExt cx="750278" cy="4646745"/>
          </a:xfrm>
        </p:grpSpPr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22ECCB5A-54C5-7DF9-753F-16AA90BCD868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ktangel: avrundede hjørner 16">
              <a:extLst>
                <a:ext uri="{FF2B5EF4-FFF2-40B4-BE49-F238E27FC236}">
                  <a16:creationId xmlns:a16="http://schemas.microsoft.com/office/drawing/2014/main" id="{D97DE198-5BFD-A9D0-62E8-A652720E1416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5313DF2D-FAB8-F764-377B-28B95C58F182}"/>
                </a:ext>
              </a:extLst>
            </p:cNvPr>
            <p:cNvSpPr txBox="1"/>
            <p:nvPr/>
          </p:nvSpPr>
          <p:spPr>
            <a:xfrm>
              <a:off x="1882185" y="1803992"/>
              <a:ext cx="502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OKT</a:t>
              </a:r>
            </a:p>
          </p:txBody>
        </p:sp>
      </p:grp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AF8696A0-DA81-5804-3E85-7346E9489D27}"/>
              </a:ext>
            </a:extLst>
          </p:cNvPr>
          <p:cNvGrpSpPr/>
          <p:nvPr/>
        </p:nvGrpSpPr>
        <p:grpSpPr>
          <a:xfrm>
            <a:off x="3446871" y="1787769"/>
            <a:ext cx="750278" cy="4646745"/>
            <a:chOff x="1758461" y="1787769"/>
            <a:chExt cx="750278" cy="4646745"/>
          </a:xfrm>
        </p:grpSpPr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4E60576C-CCCB-B925-22E4-5CAA7B97DEB2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ktangel: avrundede hjørner 21">
              <a:extLst>
                <a:ext uri="{FF2B5EF4-FFF2-40B4-BE49-F238E27FC236}">
                  <a16:creationId xmlns:a16="http://schemas.microsoft.com/office/drawing/2014/main" id="{B3A40368-1FB7-16CC-430D-80EBC19F72D1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6D0AFB6F-98C1-2F6D-9C43-B5A9CD793D9A}"/>
                </a:ext>
              </a:extLst>
            </p:cNvPr>
            <p:cNvSpPr txBox="1"/>
            <p:nvPr/>
          </p:nvSpPr>
          <p:spPr>
            <a:xfrm>
              <a:off x="1882185" y="1803992"/>
              <a:ext cx="546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NOV</a:t>
              </a: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D9373B84-F574-444E-A3D3-43D741473B6D}"/>
              </a:ext>
            </a:extLst>
          </p:cNvPr>
          <p:cNvGrpSpPr/>
          <p:nvPr/>
        </p:nvGrpSpPr>
        <p:grpSpPr>
          <a:xfrm>
            <a:off x="4297081" y="1787769"/>
            <a:ext cx="750278" cy="4646745"/>
            <a:chOff x="1758461" y="1787769"/>
            <a:chExt cx="750278" cy="4646745"/>
          </a:xfrm>
        </p:grpSpPr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DE1DCCE0-F88E-DC7E-42EA-CD72927ACE04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ktangel: avrundede hjørner 25">
              <a:extLst>
                <a:ext uri="{FF2B5EF4-FFF2-40B4-BE49-F238E27FC236}">
                  <a16:creationId xmlns:a16="http://schemas.microsoft.com/office/drawing/2014/main" id="{D0E2C328-B56F-229B-81FD-D60ECBF04994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AB98EFBF-7F19-0B29-D594-3F8E04455B80}"/>
                </a:ext>
              </a:extLst>
            </p:cNvPr>
            <p:cNvSpPr txBox="1"/>
            <p:nvPr/>
          </p:nvSpPr>
          <p:spPr>
            <a:xfrm>
              <a:off x="1882185" y="1803992"/>
              <a:ext cx="508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DES</a:t>
              </a:r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6BF2CCE6-0E93-EF11-5D15-35B01B0E5568}"/>
              </a:ext>
            </a:extLst>
          </p:cNvPr>
          <p:cNvGrpSpPr/>
          <p:nvPr/>
        </p:nvGrpSpPr>
        <p:grpSpPr>
          <a:xfrm>
            <a:off x="5147291" y="1787769"/>
            <a:ext cx="750278" cy="4646745"/>
            <a:chOff x="1758461" y="1787769"/>
            <a:chExt cx="750278" cy="4646745"/>
          </a:xfrm>
        </p:grpSpPr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A301D07-1F53-BADB-828E-55CE2A8B07DD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ktangel: avrundede hjørner 29">
              <a:extLst>
                <a:ext uri="{FF2B5EF4-FFF2-40B4-BE49-F238E27FC236}">
                  <a16:creationId xmlns:a16="http://schemas.microsoft.com/office/drawing/2014/main" id="{54C7D553-4EF7-9E2A-6DF8-FF939AFD2CC5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CF005321-BBE0-69C4-6E9E-2B3B1931EA5F}"/>
                </a:ext>
              </a:extLst>
            </p:cNvPr>
            <p:cNvSpPr txBox="1"/>
            <p:nvPr/>
          </p:nvSpPr>
          <p:spPr>
            <a:xfrm>
              <a:off x="1882185" y="1803992"/>
              <a:ext cx="473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JAN</a:t>
              </a:r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6075417-B558-8C22-89C8-DDD24069D6BB}"/>
              </a:ext>
            </a:extLst>
          </p:cNvPr>
          <p:cNvGrpSpPr/>
          <p:nvPr/>
        </p:nvGrpSpPr>
        <p:grpSpPr>
          <a:xfrm>
            <a:off x="5997501" y="1787769"/>
            <a:ext cx="750278" cy="4646745"/>
            <a:chOff x="1758461" y="1787769"/>
            <a:chExt cx="750278" cy="4646745"/>
          </a:xfrm>
        </p:grpSpPr>
        <p:cxnSp>
          <p:nvCxnSpPr>
            <p:cNvPr id="33" name="Rett linje 32">
              <a:extLst>
                <a:ext uri="{FF2B5EF4-FFF2-40B4-BE49-F238E27FC236}">
                  <a16:creationId xmlns:a16="http://schemas.microsoft.com/office/drawing/2014/main" id="{69B67610-F1C7-8933-9790-F2DC03BEBA6C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ktangel: avrundede hjørner 33">
              <a:extLst>
                <a:ext uri="{FF2B5EF4-FFF2-40B4-BE49-F238E27FC236}">
                  <a16:creationId xmlns:a16="http://schemas.microsoft.com/office/drawing/2014/main" id="{96D4AEEF-8D40-4380-F6D8-9ADD1FEE4D4A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id="{DDE71B9F-E283-6938-8176-0E883F94EEB8}"/>
                </a:ext>
              </a:extLst>
            </p:cNvPr>
            <p:cNvSpPr txBox="1"/>
            <p:nvPr/>
          </p:nvSpPr>
          <p:spPr>
            <a:xfrm>
              <a:off x="1882185" y="1803992"/>
              <a:ext cx="487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FEB</a:t>
              </a:r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EF532997-4BE6-3CE7-C061-9EBDF899B4DB}"/>
              </a:ext>
            </a:extLst>
          </p:cNvPr>
          <p:cNvGrpSpPr/>
          <p:nvPr/>
        </p:nvGrpSpPr>
        <p:grpSpPr>
          <a:xfrm>
            <a:off x="6847711" y="1787769"/>
            <a:ext cx="750278" cy="4646745"/>
            <a:chOff x="1758461" y="1787769"/>
            <a:chExt cx="750278" cy="4646745"/>
          </a:xfrm>
        </p:grpSpPr>
        <p:cxnSp>
          <p:nvCxnSpPr>
            <p:cNvPr id="37" name="Rett linje 36">
              <a:extLst>
                <a:ext uri="{FF2B5EF4-FFF2-40B4-BE49-F238E27FC236}">
                  <a16:creationId xmlns:a16="http://schemas.microsoft.com/office/drawing/2014/main" id="{61D22A14-E6B2-A513-6499-B122D9EBF4D0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ktangel: avrundede hjørner 37">
              <a:extLst>
                <a:ext uri="{FF2B5EF4-FFF2-40B4-BE49-F238E27FC236}">
                  <a16:creationId xmlns:a16="http://schemas.microsoft.com/office/drawing/2014/main" id="{DD14EFDC-B385-BB44-DB09-41230E0218CD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TekstSylinder 38">
              <a:extLst>
                <a:ext uri="{FF2B5EF4-FFF2-40B4-BE49-F238E27FC236}">
                  <a16:creationId xmlns:a16="http://schemas.microsoft.com/office/drawing/2014/main" id="{CB25621B-BBB5-E5E6-1657-21700DB776A3}"/>
                </a:ext>
              </a:extLst>
            </p:cNvPr>
            <p:cNvSpPr txBox="1"/>
            <p:nvPr/>
          </p:nvSpPr>
          <p:spPr>
            <a:xfrm>
              <a:off x="1882185" y="180399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MAR</a:t>
              </a:r>
            </a:p>
          </p:txBody>
        </p:sp>
      </p:grp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57CFFB21-F01E-FCAA-E865-7F90AF650EEE}"/>
              </a:ext>
            </a:extLst>
          </p:cNvPr>
          <p:cNvGrpSpPr/>
          <p:nvPr/>
        </p:nvGrpSpPr>
        <p:grpSpPr>
          <a:xfrm>
            <a:off x="7697921" y="1787769"/>
            <a:ext cx="750278" cy="4646745"/>
            <a:chOff x="1758461" y="1787769"/>
            <a:chExt cx="750278" cy="4646745"/>
          </a:xfrm>
        </p:grpSpPr>
        <p:cxnSp>
          <p:nvCxnSpPr>
            <p:cNvPr id="41" name="Rett linje 40">
              <a:extLst>
                <a:ext uri="{FF2B5EF4-FFF2-40B4-BE49-F238E27FC236}">
                  <a16:creationId xmlns:a16="http://schemas.microsoft.com/office/drawing/2014/main" id="{68508D59-6476-A007-CEFF-9BD6E92290F6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ktangel: avrundede hjørner 41">
              <a:extLst>
                <a:ext uri="{FF2B5EF4-FFF2-40B4-BE49-F238E27FC236}">
                  <a16:creationId xmlns:a16="http://schemas.microsoft.com/office/drawing/2014/main" id="{0C3A9293-FD61-298B-DB30-9406E539A109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TekstSylinder 42">
              <a:extLst>
                <a:ext uri="{FF2B5EF4-FFF2-40B4-BE49-F238E27FC236}">
                  <a16:creationId xmlns:a16="http://schemas.microsoft.com/office/drawing/2014/main" id="{B191101C-5249-F6E5-8A37-AC4E1A331122}"/>
                </a:ext>
              </a:extLst>
            </p:cNvPr>
            <p:cNvSpPr txBox="1"/>
            <p:nvPr/>
          </p:nvSpPr>
          <p:spPr>
            <a:xfrm>
              <a:off x="1882185" y="1803992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APR</a:t>
              </a:r>
            </a:p>
          </p:txBody>
        </p:sp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741DBFE3-4CE8-3075-6CBE-785B6B1B7180}"/>
              </a:ext>
            </a:extLst>
          </p:cNvPr>
          <p:cNvGrpSpPr/>
          <p:nvPr/>
        </p:nvGrpSpPr>
        <p:grpSpPr>
          <a:xfrm>
            <a:off x="8548131" y="1787769"/>
            <a:ext cx="750278" cy="4646745"/>
            <a:chOff x="1758461" y="1787769"/>
            <a:chExt cx="750278" cy="4646745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7BF0AD4A-C891-364F-891C-D04130E2B07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ktangel: avrundede hjørner 45">
              <a:extLst>
                <a:ext uri="{FF2B5EF4-FFF2-40B4-BE49-F238E27FC236}">
                  <a16:creationId xmlns:a16="http://schemas.microsoft.com/office/drawing/2014/main" id="{41473480-E392-626C-940B-A401197D0498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A59829BE-E08A-2AEB-0A40-A5C8C42D9A30}"/>
                </a:ext>
              </a:extLst>
            </p:cNvPr>
            <p:cNvSpPr txBox="1"/>
            <p:nvPr/>
          </p:nvSpPr>
          <p:spPr>
            <a:xfrm>
              <a:off x="1882185" y="1803992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MAI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6CF5C137-A67D-8F15-1327-965DE305FCB7}"/>
              </a:ext>
            </a:extLst>
          </p:cNvPr>
          <p:cNvGrpSpPr/>
          <p:nvPr/>
        </p:nvGrpSpPr>
        <p:grpSpPr>
          <a:xfrm>
            <a:off x="9398342" y="1787769"/>
            <a:ext cx="750278" cy="4646745"/>
            <a:chOff x="1758461" y="1787769"/>
            <a:chExt cx="750278" cy="4646745"/>
          </a:xfrm>
        </p:grpSpPr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F99B07BB-44DE-708C-E436-30245BAD8AD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ktangel: avrundede hjørner 49">
              <a:extLst>
                <a:ext uri="{FF2B5EF4-FFF2-40B4-BE49-F238E27FC236}">
                  <a16:creationId xmlns:a16="http://schemas.microsoft.com/office/drawing/2014/main" id="{A32AC0B6-4D8E-088E-9EFA-AD129C020719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TekstSylinder 50">
              <a:extLst>
                <a:ext uri="{FF2B5EF4-FFF2-40B4-BE49-F238E27FC236}">
                  <a16:creationId xmlns:a16="http://schemas.microsoft.com/office/drawing/2014/main" id="{53D6645E-B4C4-CB96-3B3A-E472E69569DE}"/>
                </a:ext>
              </a:extLst>
            </p:cNvPr>
            <p:cNvSpPr txBox="1"/>
            <p:nvPr/>
          </p:nvSpPr>
          <p:spPr>
            <a:xfrm>
              <a:off x="1882185" y="1803992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JUN</a:t>
              </a:r>
            </a:p>
          </p:txBody>
        </p:sp>
      </p:grpSp>
      <p:sp>
        <p:nvSpPr>
          <p:cNvPr id="53" name="Rektangel: avrundede hjørner 52">
            <a:extLst>
              <a:ext uri="{FF2B5EF4-FFF2-40B4-BE49-F238E27FC236}">
                <a16:creationId xmlns:a16="http://schemas.microsoft.com/office/drawing/2014/main" id="{FD7FCB7A-01EA-E09C-54E3-0E5DE08D6B76}"/>
              </a:ext>
            </a:extLst>
          </p:cNvPr>
          <p:cNvSpPr/>
          <p:nvPr/>
        </p:nvSpPr>
        <p:spPr>
          <a:xfrm>
            <a:off x="2793472" y="2297723"/>
            <a:ext cx="2722583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54" name="Rektangel: avrundede hjørner 53">
            <a:extLst>
              <a:ext uri="{FF2B5EF4-FFF2-40B4-BE49-F238E27FC236}">
                <a16:creationId xmlns:a16="http://schemas.microsoft.com/office/drawing/2014/main" id="{A9ED368D-FE62-A515-6457-4EF2D29F9B0F}"/>
              </a:ext>
            </a:extLst>
          </p:cNvPr>
          <p:cNvSpPr/>
          <p:nvPr/>
        </p:nvSpPr>
        <p:spPr>
          <a:xfrm>
            <a:off x="6372634" y="4476456"/>
            <a:ext cx="1700421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1392B73A-AF19-06AC-0C34-C0ECCACECF22}"/>
              </a:ext>
            </a:extLst>
          </p:cNvPr>
          <p:cNvGrpSpPr/>
          <p:nvPr/>
        </p:nvGrpSpPr>
        <p:grpSpPr>
          <a:xfrm>
            <a:off x="10248550" y="1787769"/>
            <a:ext cx="1231720" cy="4646745"/>
            <a:chOff x="1758461" y="1787769"/>
            <a:chExt cx="1231720" cy="4646745"/>
          </a:xfrm>
        </p:grpSpPr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5FE5459C-80DC-ABB2-AEE0-63FF5E510B24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: avrundede hjørner 56">
              <a:extLst>
                <a:ext uri="{FF2B5EF4-FFF2-40B4-BE49-F238E27FC236}">
                  <a16:creationId xmlns:a16="http://schemas.microsoft.com/office/drawing/2014/main" id="{1D310359-5242-5B1A-818A-B497290AFB74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TekstSylinder 57">
              <a:extLst>
                <a:ext uri="{FF2B5EF4-FFF2-40B4-BE49-F238E27FC236}">
                  <a16:creationId xmlns:a16="http://schemas.microsoft.com/office/drawing/2014/main" id="{14495355-2B56-1307-1B0D-671023DE211E}"/>
                </a:ext>
              </a:extLst>
            </p:cNvPr>
            <p:cNvSpPr txBox="1"/>
            <p:nvPr/>
          </p:nvSpPr>
          <p:spPr>
            <a:xfrm>
              <a:off x="1882185" y="1803992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JUL	</a:t>
              </a:r>
            </a:p>
          </p:txBody>
        </p:sp>
      </p:grp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0F8A4AC8-EEDF-3A84-7C09-1D5C8196DEBF}"/>
              </a:ext>
            </a:extLst>
          </p:cNvPr>
          <p:cNvGrpSpPr/>
          <p:nvPr/>
        </p:nvGrpSpPr>
        <p:grpSpPr>
          <a:xfrm>
            <a:off x="11098757" y="1770399"/>
            <a:ext cx="750278" cy="4646745"/>
            <a:chOff x="1758461" y="1787769"/>
            <a:chExt cx="750278" cy="4646745"/>
          </a:xfrm>
        </p:grpSpPr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5AA2DDE6-C6BC-F8F3-233D-065C79E7B801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116015"/>
              <a:ext cx="0" cy="431849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ktangel: avrundede hjørner 60">
              <a:extLst>
                <a:ext uri="{FF2B5EF4-FFF2-40B4-BE49-F238E27FC236}">
                  <a16:creationId xmlns:a16="http://schemas.microsoft.com/office/drawing/2014/main" id="{730F74A9-5141-7980-F7A6-A74895B3F692}"/>
                </a:ext>
              </a:extLst>
            </p:cNvPr>
            <p:cNvSpPr/>
            <p:nvPr/>
          </p:nvSpPr>
          <p:spPr>
            <a:xfrm>
              <a:off x="1758461" y="1787769"/>
              <a:ext cx="750278" cy="324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6D0A9109-B274-0900-2350-43B8AC709727}"/>
                </a:ext>
              </a:extLst>
            </p:cNvPr>
            <p:cNvSpPr txBox="1"/>
            <p:nvPr/>
          </p:nvSpPr>
          <p:spPr>
            <a:xfrm>
              <a:off x="1882185" y="1803992"/>
              <a:ext cx="536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/>
                <a:t>AUG</a:t>
              </a:r>
            </a:p>
          </p:txBody>
        </p:sp>
      </p:grpSp>
      <p:sp>
        <p:nvSpPr>
          <p:cNvPr id="72" name="Rektangel: avrundede hjørner 71">
            <a:extLst>
              <a:ext uri="{FF2B5EF4-FFF2-40B4-BE49-F238E27FC236}">
                <a16:creationId xmlns:a16="http://schemas.microsoft.com/office/drawing/2014/main" id="{C11655B5-F3D9-06BD-4A31-3F209432352F}"/>
              </a:ext>
            </a:extLst>
          </p:cNvPr>
          <p:cNvSpPr/>
          <p:nvPr/>
        </p:nvSpPr>
        <p:spPr>
          <a:xfrm>
            <a:off x="2793473" y="2842407"/>
            <a:ext cx="2722582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73" name="Rektangel: avrundede hjørner 72">
            <a:extLst>
              <a:ext uri="{FF2B5EF4-FFF2-40B4-BE49-F238E27FC236}">
                <a16:creationId xmlns:a16="http://schemas.microsoft.com/office/drawing/2014/main" id="{8514E33C-4F9D-636D-5D06-114995783FE1}"/>
              </a:ext>
            </a:extLst>
          </p:cNvPr>
          <p:cNvSpPr/>
          <p:nvPr/>
        </p:nvSpPr>
        <p:spPr>
          <a:xfrm>
            <a:off x="9773475" y="6100574"/>
            <a:ext cx="1694047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ektangel: avrundede hjørner 73">
            <a:extLst>
              <a:ext uri="{FF2B5EF4-FFF2-40B4-BE49-F238E27FC236}">
                <a16:creationId xmlns:a16="http://schemas.microsoft.com/office/drawing/2014/main" id="{E32A7C57-46F3-3DFA-D5AA-D708B9237BD0}"/>
              </a:ext>
            </a:extLst>
          </p:cNvPr>
          <p:cNvSpPr/>
          <p:nvPr/>
        </p:nvSpPr>
        <p:spPr>
          <a:xfrm>
            <a:off x="5516055" y="3387091"/>
            <a:ext cx="850212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75" name="Rektangel: avrundede hjørner 74">
            <a:extLst>
              <a:ext uri="{FF2B5EF4-FFF2-40B4-BE49-F238E27FC236}">
                <a16:creationId xmlns:a16="http://schemas.microsoft.com/office/drawing/2014/main" id="{183F6A21-7001-318B-E6A5-0BE1FF9529A3}"/>
              </a:ext>
            </a:extLst>
          </p:cNvPr>
          <p:cNvSpPr/>
          <p:nvPr/>
        </p:nvSpPr>
        <p:spPr>
          <a:xfrm>
            <a:off x="5516053" y="3931775"/>
            <a:ext cx="850213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77" name="Rektangel: avrundede hjørner 76">
            <a:extLst>
              <a:ext uri="{FF2B5EF4-FFF2-40B4-BE49-F238E27FC236}">
                <a16:creationId xmlns:a16="http://schemas.microsoft.com/office/drawing/2014/main" id="{54229B07-D0A0-BFE3-F44E-97FE4A5A80B2}"/>
              </a:ext>
            </a:extLst>
          </p:cNvPr>
          <p:cNvSpPr/>
          <p:nvPr/>
        </p:nvSpPr>
        <p:spPr>
          <a:xfrm>
            <a:off x="8073054" y="5565827"/>
            <a:ext cx="1694051" cy="3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78" name="Rektangel: avrundede hjørner 77">
            <a:extLst>
              <a:ext uri="{FF2B5EF4-FFF2-40B4-BE49-F238E27FC236}">
                <a16:creationId xmlns:a16="http://schemas.microsoft.com/office/drawing/2014/main" id="{E978B520-2DDD-33FA-D21C-F553B6769B20}"/>
              </a:ext>
            </a:extLst>
          </p:cNvPr>
          <p:cNvSpPr/>
          <p:nvPr/>
        </p:nvSpPr>
        <p:spPr>
          <a:xfrm>
            <a:off x="8069870" y="5031083"/>
            <a:ext cx="1697233" cy="3239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6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C2858-FA45-77BF-8B8E-56F12A7D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2298719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53-2025 Godkjenning av protokoll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5271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5FE6-F4E2-B016-B2C1-5D0A50C3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60-2025 </a:t>
            </a:r>
            <a:r>
              <a:rPr lang="en-US" dirty="0" err="1">
                <a:latin typeface="Calibri"/>
                <a:ea typeface="Calibri"/>
                <a:cs typeface="Calibri"/>
              </a:rPr>
              <a:t>Nasjonale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brukerundersøkelser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endParaRPr lang="en-US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265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A8DE9-5083-6418-2AD8-649C49B46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DA61843-9E73-6E89-DDF5-62A1E572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Konklusjon og anbefaling fra «utredning av brukerundersøkelser» (2023)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CFB1252-156C-AD09-4E7C-BB0AA398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Todelt behov:	</a:t>
            </a:r>
          </a:p>
          <a:p>
            <a:pPr lvl="1"/>
            <a:r>
              <a:rPr lang="nb-NO" dirty="0"/>
              <a:t>Hvordan dagens tjenester fungerer</a:t>
            </a:r>
          </a:p>
          <a:p>
            <a:pPr lvl="1"/>
            <a:r>
              <a:rPr lang="nb-NO" dirty="0"/>
              <a:t>Hvordan vi sikrer gode fremtidige tjenester</a:t>
            </a:r>
          </a:p>
          <a:p>
            <a:r>
              <a:rPr lang="nb-NO" dirty="0"/>
              <a:t>Jevnlige målinger i flere kanaler, og treffe de som bruker tjenestene kort etter at de har vært på reise, eller sendt en søknad</a:t>
            </a:r>
          </a:p>
          <a:p>
            <a:r>
              <a:rPr lang="nb-NO" dirty="0"/>
              <a:t>Antall spørsmål bør justeres ned, slik at forvaltningen bare stiller spørsmål om det som ikke kan hentes ut via datagrunnlag</a:t>
            </a:r>
          </a:p>
          <a:p>
            <a:r>
              <a:rPr lang="nb-NO" dirty="0"/>
              <a:t>Felles brukerundersøkelse for begge tjenesteområdene</a:t>
            </a:r>
          </a:p>
          <a:p>
            <a:r>
              <a:rPr lang="nb-NO" dirty="0"/>
              <a:t>Brukertilfredshet måles kontinuerlig gjennom året</a:t>
            </a:r>
          </a:p>
          <a:p>
            <a:r>
              <a:rPr lang="nb-NO" dirty="0"/>
              <a:t>Bruke så få verktøy som mulig</a:t>
            </a:r>
          </a:p>
          <a:p>
            <a:r>
              <a:rPr lang="nb-NO" dirty="0"/>
              <a:t>Fagforum for innbyggertjenester skal sikre at nødvendige innsiktsdata blir bearbeidet og delt mellom aktuelle parter</a:t>
            </a:r>
          </a:p>
        </p:txBody>
      </p:sp>
    </p:spTree>
    <p:extLst>
      <p:ext uri="{BB962C8B-B14F-4D97-AF65-F5344CB8AC3E}">
        <p14:creationId xmlns:p14="http://schemas.microsoft.com/office/powerpoint/2010/main" val="630699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2DBC4F7-B4D6-943F-F6DE-157DA514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DE32150-5D97-84CE-D82F-E78DD67A1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Ny nasjonal brukerundersøkelse 12 spørsmål (gammel 39 spørsmål)</a:t>
            </a:r>
          </a:p>
          <a:p>
            <a:pPr lvl="1"/>
            <a:r>
              <a:rPr lang="nb-NO" dirty="0"/>
              <a:t>Fjernet alle spørsmål hvor vi har datagrunnlag (</a:t>
            </a:r>
            <a:r>
              <a:rPr lang="nb-NO" dirty="0" err="1"/>
              <a:t>f.eks</a:t>
            </a:r>
            <a:r>
              <a:rPr lang="nb-NO" dirty="0"/>
              <a:t> alder, kjønn, helseforetak og hva du søkte som) samt spørsmål som er vurdert til å ikke være relevante lenger, eller som vi får besvart via servicemålene</a:t>
            </a:r>
          </a:p>
          <a:p>
            <a:pPr lvl="1"/>
            <a:r>
              <a:rPr lang="nb-NO" dirty="0" err="1"/>
              <a:t>Èn</a:t>
            </a:r>
            <a:r>
              <a:rPr lang="nb-NO" dirty="0"/>
              <a:t> brukerundersøkelse (ett datagrunnlag) i Questback</a:t>
            </a:r>
          </a:p>
          <a:p>
            <a:pPr lvl="1"/>
            <a:r>
              <a:rPr lang="nb-NO" dirty="0"/>
              <a:t>Firedelt brukerundersøkelse: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nb-NO" dirty="0"/>
              <a:t>«Informasjon» (felles) (4)</a:t>
            </a:r>
          </a:p>
          <a:p>
            <a:pPr marL="1257300" lvl="2" indent="-342900">
              <a:buFont typeface="+mj-lt"/>
              <a:buAutoNum type="arabicPeriod"/>
            </a:pPr>
            <a:r>
              <a:rPr lang="nb-NO" dirty="0"/>
              <a:t>Søknader om reisestøtte (2)</a:t>
            </a:r>
          </a:p>
          <a:p>
            <a:pPr marL="1257300" lvl="2" indent="-342900">
              <a:buFont typeface="+mj-lt"/>
              <a:buAutoNum type="arabicPeriod"/>
            </a:pPr>
            <a:r>
              <a:rPr lang="nb-NO" dirty="0"/>
              <a:t>Reiser som er organisert av Pasientreiser (4)</a:t>
            </a:r>
          </a:p>
          <a:p>
            <a:pPr marL="1257300" lvl="2" indent="-342900">
              <a:buFont typeface="+mj-lt"/>
              <a:buAutoNum type="arabicPeriod"/>
            </a:pPr>
            <a:r>
              <a:rPr lang="nb-NO" dirty="0"/>
              <a:t>Omdømme/tillit (felles) (2)</a:t>
            </a:r>
          </a:p>
          <a:p>
            <a:pPr lvl="1"/>
            <a:r>
              <a:rPr lang="nb-NO" dirty="0"/>
              <a:t>Spørsmål sendes ut på SMS</a:t>
            </a:r>
          </a:p>
          <a:p>
            <a:pPr lvl="2"/>
            <a:r>
              <a:rPr lang="nb-NO" dirty="0"/>
              <a:t>Samme teknisk løsning som ved servicemål</a:t>
            </a:r>
          </a:p>
          <a:p>
            <a:pPr lvl="2"/>
            <a:r>
              <a:rPr lang="nb-NO" dirty="0"/>
              <a:t>API mot reisestøtte ferdigstilt</a:t>
            </a:r>
          </a:p>
        </p:txBody>
      </p:sp>
    </p:spTree>
    <p:extLst>
      <p:ext uri="{BB962C8B-B14F-4D97-AF65-F5344CB8AC3E}">
        <p14:creationId xmlns:p14="http://schemas.microsoft.com/office/powerpoint/2010/main" val="130541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5B8FAE5-BFAE-AE5E-55EA-E0E1A1A2BF7F}"/>
              </a:ext>
            </a:extLst>
          </p:cNvPr>
          <p:cNvSpPr txBox="1"/>
          <p:nvPr/>
        </p:nvSpPr>
        <p:spPr>
          <a:xfrm>
            <a:off x="758951" y="1226122"/>
            <a:ext cx="96530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Innledning</a:t>
            </a:r>
          </a:p>
          <a:p>
            <a:endParaRPr lang="nb-NO" sz="1400" dirty="0"/>
          </a:p>
          <a:p>
            <a:r>
              <a:rPr lang="nb-NO" dirty="0"/>
              <a:t>Hei!</a:t>
            </a:r>
          </a:p>
          <a:p>
            <a:br>
              <a:rPr lang="nb-NO" dirty="0"/>
            </a:br>
            <a:r>
              <a:rPr lang="nb-NO" dirty="0"/>
              <a:t>Du har nylig vært på en pasientreise. </a:t>
            </a:r>
          </a:p>
          <a:p>
            <a:r>
              <a:rPr lang="nb-NO" dirty="0"/>
              <a:t>For at vi i Pasientreiser skal kunne levere gode tjenester for innbyggerne, ønsker vi å vite hva som fungerer bra, og hva som kan bli bedre.</a:t>
            </a:r>
          </a:p>
          <a:p>
            <a:endParaRPr lang="nb-NO" dirty="0"/>
          </a:p>
          <a:p>
            <a:r>
              <a:rPr lang="nb-NO" dirty="0"/>
              <a:t>Vi håper derfor du vil ta deg tid til å svare på denne undersøkelsen. </a:t>
            </a:r>
          </a:p>
          <a:p>
            <a:r>
              <a:rPr lang="nb-NO" dirty="0"/>
              <a:t>Det tar cirka 5 minutter å svare.</a:t>
            </a:r>
          </a:p>
          <a:p>
            <a:endParaRPr lang="nb-NO" dirty="0"/>
          </a:p>
          <a:p>
            <a:r>
              <a:rPr lang="nb-NO" dirty="0"/>
              <a:t>Vennlig hilsen</a:t>
            </a:r>
            <a:br>
              <a:rPr lang="nb-NO" dirty="0"/>
            </a:br>
            <a:r>
              <a:rPr lang="nb-NO" dirty="0"/>
              <a:t>Pasientreiser</a:t>
            </a:r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384497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F30BFD89-F83F-55C8-219B-A3C7932A6ADE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1a. Hvor fikk du informasjon om pasientreiseordningen? (ett valg)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1b. Hvor vil du helst få informasjon om pasientreisen din? (flervalg)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1c. Synes du det er lett å finne informasjon om rettighetene du har til pasientreiser? (ett valg)</a:t>
            </a:r>
          </a:p>
          <a:p>
            <a:endParaRPr lang="nb-NO" dirty="0"/>
          </a:p>
          <a:p>
            <a:endParaRPr lang="nb-NO" dirty="0"/>
          </a:p>
          <a:p>
            <a:pPr lvl="1"/>
            <a:r>
              <a:rPr lang="nb-NO" dirty="0"/>
              <a:t>1d.  Hva kan Pasientreiser gjøre for at det skal bli lettere å finne informasjon om rettighetene dine?</a:t>
            </a:r>
          </a:p>
          <a:p>
            <a:endParaRPr lang="nb-NO" dirty="0"/>
          </a:p>
          <a:p>
            <a:r>
              <a:rPr lang="nb-NO" dirty="0"/>
              <a:t>1e. Hvordan vil du helst kontakte Pasientreiser når du lurer på noe? (flervalg)</a:t>
            </a:r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8145D3F3-45B3-CF75-719C-D6FBCA55FD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Informasjon (felles)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49EB41AA-E563-72D9-DBD2-63F7C9C8C6C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79011"/>
          <a:ext cx="109289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116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321882615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601222990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277819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På pasientreiser.no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I kontakt med Pasientreiser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Fra behandleren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Fra noen jeg kjenner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Fra annonse, brosjyre eller annet skriftlig materiell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Fra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79C5D2A-CC2C-769F-C8A4-1EA17179B281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3328939"/>
          <a:ext cx="936765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601222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Når jeg er logget inn 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På 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Fra behandleren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Varsler på telefon fra Helsenorge-app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I telefonsamtale med Pasientreiser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dirty="0"/>
                        <a:t>Annet (fritekst)</a:t>
                      </a:r>
                    </a:p>
                    <a:p>
                      <a:endParaRPr lang="nb-NO" sz="1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8FC75D10-16C0-4C3E-DF00-4B00B9DF2773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4451157"/>
          <a:ext cx="46838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Nei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E640EB67-9008-B026-4592-9710FDF975F2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6260086"/>
          <a:ext cx="780637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277819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Ringe 05515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Chat 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Kontaktskjema 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E-post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C2A32092-DB6E-0B91-F927-9D7286819F5E}"/>
              </a:ext>
            </a:extLst>
          </p:cNvPr>
          <p:cNvGraphicFramePr>
            <a:graphicFrameLocks noGrp="1"/>
          </p:cNvGraphicFramePr>
          <p:nvPr/>
        </p:nvGraphicFramePr>
        <p:xfrm>
          <a:off x="1412173" y="5457996"/>
          <a:ext cx="15612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558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C4442DB0-780D-440B-797F-915C53444198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206172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2a. Hvordan søkte du sist om reisestøtte? (ett valg)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2b. Synes du det var enkelt å søke om reisestøtte på Helsenorge? (Ved valgt «Digitalt på Helsenorge» i 2a)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2c. Hva var vanskelig når du søkte om reisestøtte på Helsenorge? (flervalg) (Ved valgt «Nei» i 2b)</a:t>
            </a:r>
          </a:p>
          <a:p>
            <a:endParaRPr lang="nb-NO" dirty="0"/>
          </a:p>
          <a:p>
            <a:endParaRPr lang="nb-NO" dirty="0"/>
          </a:p>
          <a:p>
            <a:pPr lvl="3"/>
            <a:r>
              <a:rPr lang="nb-NO" dirty="0"/>
              <a:t>Ved annet(fritekst): Forklar gjerne hva som vil gjøre det enklere å søke på Helsenorge? </a:t>
            </a: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2d. Forklar gjerne hva du synes var vanskelig å forstå (Ved valgt «Annet» i 2c)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382D9B4D-3713-9709-AD27-98FF6048E38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Søknader om reisestøtte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9F501BFB-AB60-A523-6FB3-9F565C46F2A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79011"/>
          <a:ext cx="312255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Digitalt 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Med reiseregningsskjema på papir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7ABE4B5F-31EC-7A04-7B5D-921110CAB051}"/>
              </a:ext>
            </a:extLst>
          </p:cNvPr>
          <p:cNvGraphicFramePr>
            <a:graphicFrameLocks noGrp="1"/>
          </p:cNvGraphicFramePr>
          <p:nvPr/>
        </p:nvGraphicFramePr>
        <p:xfrm>
          <a:off x="779717" y="4102096"/>
          <a:ext cx="10928925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32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2368204559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601222990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971948114"/>
                    </a:ext>
                  </a:extLst>
                </a:gridCol>
                <a:gridCol w="1214325">
                  <a:extLst>
                    <a:ext uri="{9D8B030D-6E8A-4147-A177-3AD203B41FA5}">
                      <a16:colId xmlns:a16="http://schemas.microsoft.com/office/drawing/2014/main" val="277819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Å  finne søknaden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0" dirty="0"/>
                        <a:t>Å logge inn</a:t>
                      </a:r>
                    </a:p>
                    <a:p>
                      <a:endParaRPr lang="nb-NO" sz="11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Å søke om å få dekket parkering, bilferje eller </a:t>
                      </a:r>
                      <a:r>
                        <a:rPr lang="nb-NO" sz="1000" b="0" dirty="0" err="1"/>
                        <a:t>bomutgifter</a:t>
                      </a:r>
                      <a:endParaRPr lang="nb-NO" sz="10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Å laste opp dokumentasjon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Å vite hva jeg skulle dokumentere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>
                          <a:solidFill>
                            <a:schemeClr val="bg1"/>
                          </a:solidFill>
                        </a:rPr>
                        <a:t>At det var lite veiledning underveis i utfyllingen av søknaden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>
                          <a:solidFill>
                            <a:schemeClr val="bg1"/>
                          </a:solidFill>
                        </a:rPr>
                        <a:t>At få opplysninger blir hentet automatisk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>
                          <a:solidFill>
                            <a:schemeClr val="bg1"/>
                          </a:solidFill>
                        </a:rPr>
                        <a:t>Vet ikke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>
                          <a:solidFill>
                            <a:schemeClr val="bg1"/>
                          </a:solidFill>
                        </a:rPr>
                        <a:t>Annet 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589E33A6-51F7-F545-00CB-88877EAD7012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3248359"/>
          <a:ext cx="46838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Ja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Nei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Vet ikke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219B161B-F10B-AA34-D3AB-8A00A3D3A2DD}"/>
              </a:ext>
            </a:extLst>
          </p:cNvPr>
          <p:cNvSpPr txBox="1"/>
          <p:nvPr/>
        </p:nvSpPr>
        <p:spPr>
          <a:xfrm rot="1553713">
            <a:off x="3456681" y="3495903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Servicemål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1B4006D4-8B9A-F06C-04BC-420B636CC341}"/>
              </a:ext>
            </a:extLst>
          </p:cNvPr>
          <p:cNvGraphicFramePr>
            <a:graphicFrameLocks noGrp="1"/>
          </p:cNvGraphicFramePr>
          <p:nvPr/>
        </p:nvGraphicFramePr>
        <p:xfrm>
          <a:off x="779717" y="5438433"/>
          <a:ext cx="15612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105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BA3B2B4B-537E-1F91-9357-F112BED3EC48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206172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2e. Synes du det var enkelt å søke med reiseregningsskjemaet på papir? (Ved valgt «Reiseregningsskjema» i 2a)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  <a:p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2f. </a:t>
            </a:r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Hva var vanskelig når du søkte med 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reiseregningsskjemaet på papir? (flervalg) (Ved valgt «Nei» i 2e)</a:t>
            </a:r>
          </a:p>
          <a:p>
            <a:pPr marL="0" indent="0">
              <a:buNone/>
            </a:pPr>
            <a:endParaRPr lang="nb-NO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2g. Forklar gjerne hva du synes var vanskelig å forstå (Ved valg «Annet» i 2f)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2h. Hva skal til for at du vil bruke den digitale søknaden på Helsenorge? (flervalg) (Ved valgt «Reiseregningsskjema» i 2a)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5D9363DF-7AB5-4679-08D9-B2CAAC76890D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2153742"/>
          <a:ext cx="46838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Ja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Nei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Vet ikke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C1E6889F-F1D9-03AB-A36F-C6A4997168A7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3336092"/>
          <a:ext cx="109289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116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601222990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3474134971"/>
                    </a:ext>
                  </a:extLst>
                </a:gridCol>
                <a:gridCol w="1366116">
                  <a:extLst>
                    <a:ext uri="{9D8B030D-6E8A-4147-A177-3AD203B41FA5}">
                      <a16:colId xmlns:a16="http://schemas.microsoft.com/office/drawing/2014/main" val="277819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Skjemaet var langt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Skjemaet var  for detaljert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At det var for mange fritekstfelt i stedet for avhukingsbokser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Vanskelig språk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At det var mye tekst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Dårlig veiledning til reiseregningsskjemaet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Vet ikke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E7104452-36A2-001E-22BD-67F4F7DF721F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5628151"/>
          <a:ext cx="936765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601222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Det må bli enklere å logge inn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må bli bedre veiledning i søknaden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må bli enklere å laste opp dokumentasjon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Helsenorge-appen må bli bedre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Jeg vil ikke søke digitalt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dirty="0"/>
                        <a:t>Annet (fritekst)</a:t>
                      </a:r>
                    </a:p>
                    <a:p>
                      <a:endParaRPr lang="nb-NO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sp>
        <p:nvSpPr>
          <p:cNvPr id="9" name="Tittel 3">
            <a:extLst>
              <a:ext uri="{FF2B5EF4-FFF2-40B4-BE49-F238E27FC236}">
                <a16:creationId xmlns:a16="http://schemas.microsoft.com/office/drawing/2014/main" id="{82A64356-D72E-A66F-941E-398837EAAD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Søknader om reisestøtte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627B77C-2037-22EE-BAFC-8A1E33C109AD}"/>
              </a:ext>
            </a:extLst>
          </p:cNvPr>
          <p:cNvSpPr txBox="1"/>
          <p:nvPr/>
        </p:nvSpPr>
        <p:spPr>
          <a:xfrm rot="1553713">
            <a:off x="4207579" y="2474853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Servicemål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30564567-AA7E-5B78-4183-5E88BB6FFCB3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4474587"/>
          <a:ext cx="15612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633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23912A67-F7DE-894D-B800-77E2A8CE624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206172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2i. Synes du at det var enkelt å forstå vedtaket om reisestøtte?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2j. Hva var vanskelig å forstå? (Ved valgt «Nei» i 2i)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2k. Forklar gjerne hva du synes var vanskelig å forstå (Ved valgt «Annet» i 2j)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BEB57902-EB35-444A-1D1B-92EE8E5B0085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3284337"/>
          <a:ext cx="927868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83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3291432880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1478678568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40683606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1060960130"/>
                    </a:ext>
                  </a:extLst>
                </a:gridCol>
                <a:gridCol w="1159835">
                  <a:extLst>
                    <a:ext uri="{9D8B030D-6E8A-4147-A177-3AD203B41FA5}">
                      <a16:colId xmlns:a16="http://schemas.microsoft.com/office/drawing/2014/main" val="2287623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Hva jeg ikke fikk støtte til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Hva jeg fikk støtte til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Språket i vedtaksbrevet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Regelverket for </a:t>
                      </a:r>
                      <a:r>
                        <a:rPr lang="nb-NO" sz="1000" b="0" dirty="0" err="1"/>
                        <a:t>pasientreiser</a:t>
                      </a:r>
                      <a:endParaRPr lang="nb-NO" sz="10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Tabellene i vedtaksbrevet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Beregningen av reisestøtten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Vet ikke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4E0E1F29-2EED-367C-29CC-8AF3C9488DF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79011"/>
          <a:ext cx="312255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Ja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Nei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sp>
        <p:nvSpPr>
          <p:cNvPr id="6" name="Tittel 3">
            <a:extLst>
              <a:ext uri="{FF2B5EF4-FFF2-40B4-BE49-F238E27FC236}">
                <a16:creationId xmlns:a16="http://schemas.microsoft.com/office/drawing/2014/main" id="{EA4DFD02-05B4-214E-53B5-202D57BACA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Søknader om reisestøtte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F2B47BAD-608C-616B-5B1E-EBE05A33A70B}"/>
              </a:ext>
            </a:extLst>
          </p:cNvPr>
          <p:cNvGraphicFramePr>
            <a:graphicFrameLocks noGrp="1"/>
          </p:cNvGraphicFramePr>
          <p:nvPr/>
        </p:nvGraphicFramePr>
        <p:xfrm>
          <a:off x="838198" y="4415063"/>
          <a:ext cx="15612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(Fritekst)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F1BE55C5-1B32-0A93-F36F-FF0BACF597B0}"/>
              </a:ext>
            </a:extLst>
          </p:cNvPr>
          <p:cNvSpPr txBox="1"/>
          <p:nvPr/>
        </p:nvSpPr>
        <p:spPr>
          <a:xfrm rot="1553713">
            <a:off x="4207579" y="2474853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Servicemål</a:t>
            </a:r>
          </a:p>
        </p:txBody>
      </p:sp>
    </p:spTree>
    <p:extLst>
      <p:ext uri="{BB962C8B-B14F-4D97-AF65-F5344CB8AC3E}">
        <p14:creationId xmlns:p14="http://schemas.microsoft.com/office/powerpoint/2010/main" val="3445467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9B264-2863-D94B-E222-8B1A55D3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A009C814-831C-7A8C-A14D-01B32CFB4DBB}"/>
              </a:ext>
            </a:extLst>
          </p:cNvPr>
          <p:cNvSpPr txBox="1">
            <a:spLocks/>
          </p:cNvSpPr>
          <p:nvPr/>
        </p:nvSpPr>
        <p:spPr>
          <a:xfrm>
            <a:off x="838200" y="734244"/>
            <a:ext cx="105155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3a. Hvordan ønsker du helst å bestille en organisert reise? (ett valg)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3b. Hvilket transportmiddel reiste du med på din forrige reise som var organisert av Pasientreiser? (flervalg)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3c. Hvordan var den organiserte reisen din? (ett valg)</a:t>
            </a:r>
          </a:p>
          <a:p>
            <a:endParaRPr lang="nb-NO" dirty="0"/>
          </a:p>
          <a:p>
            <a:endParaRPr lang="nb-NO" dirty="0"/>
          </a:p>
          <a:p>
            <a:pPr lvl="1"/>
            <a:r>
              <a:rPr lang="nb-NO" dirty="0"/>
              <a:t>3d. Hvorfor var reisen dårlig? (flervalg) (ved valgt «Dårlig» eller «Veldig dårlig» på spørsmål 3c)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EB2A8BFD-FAA7-8D40-5123-DFCE093BD40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Reiser som er organisert av Pasientreiser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A84F01B8-22D8-C649-2DD6-4F01DD13568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237558"/>
          <a:ext cx="62451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Bestille selv på Helsenorge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Ringe Pasientreiser på 05515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Kontakte behandleren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Vet ikke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42D5F687-91E6-8D53-C690-8C4882C3EED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403186"/>
          <a:ext cx="62451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020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251563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Drosje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Helseekspress/Helsebuss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Båt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9C054EB9-F867-BB48-C440-B3E72C36CB26}"/>
              </a:ext>
            </a:extLst>
          </p:cNvPr>
          <p:cNvGraphicFramePr>
            <a:graphicFrameLocks noGrp="1"/>
          </p:cNvGraphicFramePr>
          <p:nvPr/>
        </p:nvGraphicFramePr>
        <p:xfrm>
          <a:off x="838198" y="4538334"/>
          <a:ext cx="62451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020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249020">
                  <a:extLst>
                    <a:ext uri="{9D8B030D-6E8A-4147-A177-3AD203B41FA5}">
                      <a16:colId xmlns:a16="http://schemas.microsoft.com/office/drawing/2014/main" val="4251563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Veldig 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Verken bra eller dårlig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Dårlig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Veldig dårlig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1DAC0E3E-F677-3A66-59D8-FF1201899135}"/>
              </a:ext>
            </a:extLst>
          </p:cNvPr>
          <p:cNvGraphicFramePr>
            <a:graphicFrameLocks noGrp="1"/>
          </p:cNvGraphicFramePr>
          <p:nvPr/>
        </p:nvGraphicFramePr>
        <p:xfrm>
          <a:off x="1407824" y="5632452"/>
          <a:ext cx="8378153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879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2991532879"/>
                    </a:ext>
                  </a:extLst>
                </a:gridCol>
                <a:gridCol w="1196879">
                  <a:extLst>
                    <a:ext uri="{9D8B030D-6E8A-4147-A177-3AD203B41FA5}">
                      <a16:colId xmlns:a16="http://schemas.microsoft.com/office/drawing/2014/main" val="93873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Jeg kom for sent til timen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Jeg måtte vente lenge på transporten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Transporten var ikke godt nok tilrettelagt for meg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Jeg opplevde dårlig service på reisen</a:t>
                      </a:r>
                      <a:endParaRPr lang="nb-NO" sz="1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Taushetsplikten ble brutt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Jeg ble dårligere av reisen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214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23291-DAC0-7EFF-3043-B2DF6734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C6D2C787-79DE-ADA1-8730-CA4D00DA61BA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4a. Hvor fornøyd er du med dagens pasientreiseordning (ett valg)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4b. Hvorfor er du misfornøyd med dagens pasientreiseordning? (flervalg) (Ved valgt «Misfornøyd» eller «Veldig misfornøyd i 4a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B5752F6C-F09E-CE8F-E051-81C4508D24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Omdømme/tillit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9C7D6A3-4D63-D2D1-E273-34D71CE2B48D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3574574"/>
          <a:ext cx="10236204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564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3840689590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3687360705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3801742333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2430101189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3280536370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1508846159"/>
                    </a:ext>
                  </a:extLst>
                </a:gridCol>
                <a:gridCol w="930564">
                  <a:extLst>
                    <a:ext uri="{9D8B030D-6E8A-4147-A177-3AD203B41FA5}">
                      <a16:colId xmlns:a16="http://schemas.microsoft.com/office/drawing/2014/main" val="1158003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Regelverket gir ikke gode nok rettigheter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Satsene er for lave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er vanskelig å søke om reisestøtte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er vanskelig å bestille organiserte reiser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Reisene er dårlig tilrettelagt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Servicen på telefon 05515 er for dårlig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Jeg må oppgi samme </a:t>
                      </a:r>
                      <a:r>
                        <a:rPr lang="nb-NO" sz="1000" b="0"/>
                        <a:t>informasjon flere </a:t>
                      </a:r>
                      <a:r>
                        <a:rPr lang="nb-NO" sz="1000" b="0" dirty="0"/>
                        <a:t>ganger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er for mange dokument-</a:t>
                      </a:r>
                      <a:r>
                        <a:rPr lang="nb-NO" sz="1000" b="0" dirty="0" err="1"/>
                        <a:t>asjonskrav</a:t>
                      </a:r>
                      <a:endParaRPr lang="nb-NO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Det er vanskelig å klage til Pasientreiser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Informa-</a:t>
                      </a:r>
                      <a:r>
                        <a:rPr lang="nb-NO" sz="1000" b="0" dirty="0" err="1"/>
                        <a:t>sjonen</a:t>
                      </a:r>
                      <a:r>
                        <a:rPr lang="nb-NO" sz="1000" b="0" dirty="0"/>
                        <a:t> om ordningen er for dårlig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Annet (fritekst)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5BA2F2AD-9F3A-DBDD-FE27-D4E8FA4F6CA1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2193791"/>
          <a:ext cx="780637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275">
                  <a:extLst>
                    <a:ext uri="{9D8B030D-6E8A-4147-A177-3AD203B41FA5}">
                      <a16:colId xmlns:a16="http://schemas.microsoft.com/office/drawing/2014/main" val="2766468429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574672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85328868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4006496595"/>
                    </a:ext>
                  </a:extLst>
                </a:gridCol>
                <a:gridCol w="1561275">
                  <a:extLst>
                    <a:ext uri="{9D8B030D-6E8A-4147-A177-3AD203B41FA5}">
                      <a16:colId xmlns:a16="http://schemas.microsoft.com/office/drawing/2014/main" val="3982325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100" b="0" dirty="0"/>
                        <a:t>Veldig fornøyd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Fornøyd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Verken fornøyd eller misfornøyd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Misfornøyd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Veldig misfornøyd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7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83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0B9D3-5DE1-8C91-7DF9-89896BC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512"/>
            <a:ext cx="10515600" cy="17754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54-2025 </a:t>
            </a:r>
            <a:r>
              <a:rPr lang="en-US" dirty="0" err="1">
                <a:latin typeface="Calibri"/>
                <a:ea typeface="Calibri"/>
                <a:cs typeface="Calibri"/>
              </a:rPr>
              <a:t>Informasjon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avdeling</a:t>
            </a:r>
            <a:r>
              <a:rPr lang="en-US" dirty="0">
                <a:latin typeface="Calibri"/>
                <a:ea typeface="Calibri"/>
                <a:cs typeface="Calibri"/>
              </a:rPr>
              <a:t> for </a:t>
            </a:r>
            <a:r>
              <a:rPr lang="en-US" dirty="0" err="1">
                <a:latin typeface="Calibri"/>
                <a:ea typeface="Calibri"/>
                <a:cs typeface="Calibri"/>
              </a:rPr>
              <a:t>reisestøtte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2400" b="0" dirty="0" err="1">
                <a:latin typeface="Calibri"/>
                <a:ea typeface="Calibri"/>
                <a:cs typeface="Calibri"/>
              </a:rPr>
              <a:t>Saksbehandlingstider</a:t>
            </a:r>
            <a:br>
              <a:rPr lang="en-US" sz="2400" b="0" dirty="0">
                <a:latin typeface="Calibri"/>
                <a:ea typeface="Calibri"/>
                <a:cs typeface="Calibri"/>
              </a:rPr>
            </a:br>
            <a:r>
              <a:rPr lang="en-US" sz="2400" b="0" dirty="0" err="1">
                <a:latin typeface="Calibri"/>
                <a:ea typeface="Calibri"/>
                <a:cs typeface="Calibri"/>
              </a:rPr>
              <a:t>Forsøksordning</a:t>
            </a:r>
            <a:r>
              <a:rPr lang="en-US" sz="2400" b="0" dirty="0">
                <a:latin typeface="Calibri"/>
                <a:ea typeface="Calibri"/>
                <a:cs typeface="Calibri"/>
              </a:rPr>
              <a:t> </a:t>
            </a:r>
            <a:r>
              <a:rPr lang="en-US" sz="2400" b="0" dirty="0" err="1">
                <a:latin typeface="Calibri"/>
                <a:ea typeface="Calibri"/>
                <a:cs typeface="Calibri"/>
              </a:rPr>
              <a:t>i</a:t>
            </a:r>
            <a:r>
              <a:rPr lang="en-US" sz="2400" b="0" dirty="0">
                <a:latin typeface="Calibri"/>
                <a:ea typeface="Calibri"/>
                <a:cs typeface="Calibri"/>
              </a:rPr>
              <a:t> Helse Nord </a:t>
            </a:r>
            <a:br>
              <a:rPr lang="en-US" dirty="0"/>
            </a:br>
            <a:r>
              <a:rPr lang="en-US" sz="2400" b="0" dirty="0" err="1">
                <a:latin typeface="Calibri"/>
                <a:ea typeface="Calibri"/>
                <a:cs typeface="Calibri"/>
              </a:rPr>
              <a:t>Informasjonspunkter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006552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383BB41D-0C72-5808-7C69-DA791EBFA649}"/>
              </a:ext>
            </a:extLst>
          </p:cNvPr>
          <p:cNvSpPr txBox="1"/>
          <p:nvPr/>
        </p:nvSpPr>
        <p:spPr>
          <a:xfrm>
            <a:off x="826005" y="2258798"/>
            <a:ext cx="609716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b="1" dirty="0"/>
              <a:t>Avslutning</a:t>
            </a:r>
          </a:p>
          <a:p>
            <a:endParaRPr lang="nb-NO" dirty="0"/>
          </a:p>
          <a:p>
            <a:r>
              <a:rPr lang="nb-NO" dirty="0"/>
              <a:t>Tusen takk for at du tok deg tid til å svare. </a:t>
            </a:r>
          </a:p>
          <a:p>
            <a:endParaRPr lang="nb-NO" dirty="0"/>
          </a:p>
          <a:p>
            <a:r>
              <a:rPr lang="nb-NO" dirty="0"/>
              <a:t>Vennlig hilsen </a:t>
            </a:r>
          </a:p>
          <a:p>
            <a:r>
              <a:rPr lang="nb-NO" dirty="0"/>
              <a:t>Pasientreiser</a:t>
            </a:r>
          </a:p>
        </p:txBody>
      </p:sp>
    </p:spTree>
    <p:extLst>
      <p:ext uri="{BB962C8B-B14F-4D97-AF65-F5344CB8AC3E}">
        <p14:creationId xmlns:p14="http://schemas.microsoft.com/office/powerpoint/2010/main" val="217702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AD69A-84C4-D454-2032-0C5BEC0E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3">
            <a:extLst>
              <a:ext uri="{FF2B5EF4-FFF2-40B4-BE49-F238E27FC236}">
                <a16:creationId xmlns:a16="http://schemas.microsoft.com/office/drawing/2014/main" id="{12C4135E-E940-F9CD-570D-E78C3B9099D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0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nb-NO" b="1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Veien videre</a:t>
            </a:r>
          </a:p>
        </p:txBody>
      </p:sp>
      <p:sp>
        <p:nvSpPr>
          <p:cNvPr id="2" name="Plassholder for innhold 4">
            <a:extLst>
              <a:ext uri="{FF2B5EF4-FFF2-40B4-BE49-F238E27FC236}">
                <a16:creationId xmlns:a16="http://schemas.microsoft.com/office/drawing/2014/main" id="{FDC67AC2-06B2-8CC7-65D5-1D901B1997C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Det gjenstår arbeid på teknisk løsning (RmR-utvikling) men løsning mot servicemål skal gjenbrukes</a:t>
            </a:r>
          </a:p>
          <a:p>
            <a:r>
              <a:rPr lang="nb-NO"/>
              <a:t>Det gjenstår også noen vurderinger på publiseringshyppighet og det må lages rapporter i Radar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76A581F9-4EA9-E088-295C-6AFCE5BE80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557" r="10693" b="1"/>
          <a:stretch>
            <a:fillRect/>
          </a:stretch>
        </p:blipFill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864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ADCC-4829-BBD8-E601-138B0C53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61-2025 Status for </a:t>
            </a:r>
            <a:r>
              <a:rPr lang="en-US" err="1">
                <a:latin typeface="Calibri"/>
                <a:ea typeface="Calibri"/>
                <a:cs typeface="Calibri"/>
              </a:rPr>
              <a:t>Nasjonal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planlegging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optimering</a:t>
            </a:r>
            <a:r>
              <a:rPr lang="en-US" dirty="0">
                <a:latin typeface="Calibri"/>
                <a:ea typeface="Calibri"/>
                <a:cs typeface="Calibri"/>
              </a:rPr>
              <a:t> av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err="1">
                <a:latin typeface="Calibri"/>
                <a:ea typeface="Calibri"/>
                <a:cs typeface="Calibri"/>
              </a:rPr>
              <a:t>organiserte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pasientreiser</a:t>
            </a:r>
            <a:endParaRPr lang="en-US" b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576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wing" descr="Et bilde som inneholder tekst, skjermbilde, Font, nummer&#10;&#10;KI-generert innhold kan være feil.">
            <a:extLst>
              <a:ext uri="{FF2B5EF4-FFF2-40B4-BE49-F238E27FC236}">
                <a16:creationId xmlns:a16="http://schemas.microsoft.com/office/drawing/2014/main" id="{E18FC781-C251-4866-1B08-165B092A3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686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688C68-FFB0-BFFB-9604-9E9788E4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 har gjennomført workshoper i alle regioner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7283AE-2DF4-6918-7004-34D306690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41537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2000">
              <a:latin typeface="Calibri"/>
              <a:ea typeface="Calibri"/>
              <a:cs typeface="Calibri"/>
            </a:endParaRPr>
          </a:p>
          <a:p>
            <a:r>
              <a:rPr lang="nb-NO" sz="2000">
                <a:latin typeface="Calibri"/>
                <a:ea typeface="Calibri"/>
                <a:cs typeface="Calibri"/>
              </a:rPr>
              <a:t>4 byer</a:t>
            </a:r>
          </a:p>
          <a:p>
            <a:r>
              <a:rPr lang="nb-NO" sz="2000">
                <a:latin typeface="Calibri"/>
                <a:ea typeface="Calibri"/>
                <a:cs typeface="Calibri"/>
              </a:rPr>
              <a:t>7 dager</a:t>
            </a:r>
          </a:p>
          <a:p>
            <a:r>
              <a:rPr lang="nb-NO" sz="2000">
                <a:latin typeface="Calibri"/>
                <a:ea typeface="Calibri"/>
                <a:cs typeface="Calibri"/>
              </a:rPr>
              <a:t>32 deltakere fra Pasientreiser i helseforetakene</a:t>
            </a:r>
          </a:p>
          <a:p>
            <a:r>
              <a:rPr lang="nb-NO" sz="2000">
                <a:latin typeface="Calibri"/>
                <a:ea typeface="Calibri"/>
                <a:cs typeface="Calibri"/>
              </a:rPr>
              <a:t>16 av 17 helseforetak har vært representert</a:t>
            </a:r>
          </a:p>
          <a:p>
            <a:r>
              <a:rPr lang="nb-NO" sz="2000">
                <a:latin typeface="Calibri"/>
                <a:ea typeface="Calibri"/>
                <a:cs typeface="Calibri"/>
              </a:rPr>
              <a:t>600 post it-lapper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349B50-0366-28A8-DAD2-120761392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36203" y="5823572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Nord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FCEEFB4-068C-1279-41FC-04AC36217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8"/>
          <a:stretch>
            <a:fillRect/>
          </a:stretch>
        </p:blipFill>
        <p:spPr>
          <a:xfrm>
            <a:off x="6913586" y="2001584"/>
            <a:ext cx="4440213" cy="37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7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1918F6-C290-EBF1-BBBA-E5F00FCD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Slik gjennomførte vi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625439-6468-77D0-71BE-5BF1C263B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0995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b="1">
                <a:latin typeface="Calibri"/>
                <a:ea typeface="Calibri"/>
                <a:cs typeface="Calibri"/>
              </a:rPr>
              <a:t>Del 1 – innsikt</a:t>
            </a:r>
          </a:p>
          <a:p>
            <a:pPr lvl="1"/>
            <a:r>
              <a:rPr lang="nb-NO" sz="1800">
                <a:latin typeface="Calibri"/>
                <a:ea typeface="Calibri"/>
                <a:cs typeface="Calibri"/>
              </a:rPr>
              <a:t>Presentasjoner ved alle </a:t>
            </a:r>
            <a:r>
              <a:rPr lang="nb-NO" sz="1800" err="1">
                <a:latin typeface="Calibri"/>
                <a:ea typeface="Calibri"/>
                <a:cs typeface="Calibri"/>
              </a:rPr>
              <a:t>PiH</a:t>
            </a:r>
            <a:endParaRPr lang="nb-NO" sz="1800">
              <a:latin typeface="Calibri"/>
              <a:ea typeface="Calibri"/>
              <a:cs typeface="Calibri"/>
            </a:endParaRPr>
          </a:p>
          <a:p>
            <a:pPr lvl="1"/>
            <a:r>
              <a:rPr lang="nb-NO" sz="1800">
                <a:latin typeface="Calibri"/>
                <a:ea typeface="Calibri"/>
                <a:cs typeface="Calibri"/>
              </a:rPr>
              <a:t>Identifiserte og valgte sammen tema for dypdykk</a:t>
            </a:r>
          </a:p>
          <a:p>
            <a:pPr lvl="1"/>
            <a:r>
              <a:rPr lang="nb-NO" sz="1800">
                <a:latin typeface="Calibri"/>
                <a:ea typeface="Calibri"/>
                <a:cs typeface="Calibri"/>
              </a:rPr>
              <a:t>Gruppe- og plenumsdiskusjoner</a:t>
            </a:r>
          </a:p>
          <a:p>
            <a:pPr lvl="1"/>
            <a:endParaRPr lang="nb-NO" sz="1800"/>
          </a:p>
          <a:p>
            <a:r>
              <a:rPr lang="nb-NO" b="1">
                <a:latin typeface="Calibri"/>
                <a:ea typeface="Calibri"/>
                <a:cs typeface="Calibri"/>
              </a:rPr>
              <a:t>Del 2 – muligheter i ny løsning</a:t>
            </a:r>
          </a:p>
          <a:p>
            <a:pPr lvl="1"/>
            <a:r>
              <a:rPr lang="nb-NO" sz="1800">
                <a:latin typeface="Calibri"/>
                <a:ea typeface="Calibri"/>
                <a:cs typeface="Calibri"/>
              </a:rPr>
              <a:t>Jobbet individuelt og i grupper</a:t>
            </a:r>
          </a:p>
          <a:p>
            <a:pPr lvl="1"/>
            <a:r>
              <a:rPr lang="nb-NO" sz="1800" err="1">
                <a:latin typeface="Calibri"/>
                <a:ea typeface="Calibri"/>
                <a:cs typeface="Calibri"/>
              </a:rPr>
              <a:t>Skisset</a:t>
            </a:r>
            <a:r>
              <a:rPr lang="nb-NO" sz="1800">
                <a:latin typeface="Calibri"/>
                <a:ea typeface="Calibri"/>
                <a:cs typeface="Calibri"/>
              </a:rPr>
              <a:t> muligheter til løsning på ulike problemstillinger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2B6A58-0C22-6FAA-CDCC-220B224A6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11278" b="27526"/>
          <a:stretch>
            <a:fillRect/>
          </a:stretch>
        </p:blipFill>
        <p:spPr>
          <a:xfrm>
            <a:off x="5982984" y="1910738"/>
            <a:ext cx="5199452" cy="3036523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A0154583-14CA-06D3-8D4A-1BC78FDC34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33442" y="5082198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Nord</a:t>
            </a:r>
          </a:p>
        </p:txBody>
      </p:sp>
    </p:spTree>
    <p:extLst>
      <p:ext uri="{BB962C8B-B14F-4D97-AF65-F5344CB8AC3E}">
        <p14:creationId xmlns:p14="http://schemas.microsoft.com/office/powerpoint/2010/main" val="2276299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A50DABB-ACC9-2B47-A5E2-294A3739CE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573" y="1138402"/>
            <a:ext cx="4034983" cy="49041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0C1EC39-2721-20E4-F6C0-22BE29A3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Temaer for dypdykk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295C2-0690-3994-9035-B6A7CF89B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0648" cy="4351338"/>
          </a:xfrm>
        </p:spPr>
        <p:txBody>
          <a:bodyPr>
            <a:normAutofit/>
          </a:bodyPr>
          <a:lstStyle/>
          <a:p>
            <a:r>
              <a:rPr lang="nb-NO" sz="2000"/>
              <a:t>Midt-Norge</a:t>
            </a:r>
          </a:p>
          <a:p>
            <a:pPr lvl="1"/>
            <a:r>
              <a:rPr lang="nb-NO" sz="1800"/>
              <a:t>Planleggingsstøtte</a:t>
            </a:r>
          </a:p>
          <a:p>
            <a:pPr lvl="1"/>
            <a:r>
              <a:rPr lang="nb-NO" sz="1800"/>
              <a:t>Kommunikasjon med pasient</a:t>
            </a:r>
          </a:p>
          <a:p>
            <a:pPr lvl="1"/>
            <a:r>
              <a:rPr lang="nb-NO" sz="1800"/>
              <a:t>Møteplasser</a:t>
            </a:r>
          </a:p>
          <a:p>
            <a:pPr lvl="1"/>
            <a:endParaRPr lang="nb-NO" sz="1800"/>
          </a:p>
          <a:p>
            <a:r>
              <a:rPr lang="nb-NO" sz="2000"/>
              <a:t>Vest</a:t>
            </a:r>
          </a:p>
          <a:p>
            <a:pPr lvl="1"/>
            <a:r>
              <a:rPr lang="nb-NO" sz="1800"/>
              <a:t>SUTI</a:t>
            </a:r>
          </a:p>
          <a:p>
            <a:pPr lvl="1"/>
            <a:r>
              <a:rPr lang="nb-NO" sz="1800"/>
              <a:t>Spesiell oppfølging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75BD6901-D591-B5CB-DDCD-AF0A22A82A9D}"/>
              </a:ext>
            </a:extLst>
          </p:cNvPr>
          <p:cNvSpPr txBox="1">
            <a:spLocks/>
          </p:cNvSpPr>
          <p:nvPr/>
        </p:nvSpPr>
        <p:spPr>
          <a:xfrm>
            <a:off x="4772308" y="1825625"/>
            <a:ext cx="41826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/>
              <a:t>Nord</a:t>
            </a:r>
          </a:p>
          <a:p>
            <a:pPr lvl="1"/>
            <a:r>
              <a:rPr lang="nb-NO" sz="1800"/>
              <a:t>Samkjøring (i by)</a:t>
            </a:r>
          </a:p>
          <a:p>
            <a:pPr lvl="1"/>
            <a:r>
              <a:rPr lang="nb-NO" sz="1800"/>
              <a:t>Fly</a:t>
            </a:r>
          </a:p>
          <a:p>
            <a:pPr lvl="1"/>
            <a:r>
              <a:rPr lang="nb-NO" sz="1800"/>
              <a:t>Dårlig vær</a:t>
            </a:r>
          </a:p>
          <a:p>
            <a:pPr lvl="1"/>
            <a:endParaRPr lang="nb-NO" sz="1800"/>
          </a:p>
          <a:p>
            <a:r>
              <a:rPr lang="nb-NO" sz="2000"/>
              <a:t>Sør-Øst</a:t>
            </a:r>
          </a:p>
          <a:p>
            <a:pPr lvl="1"/>
            <a:r>
              <a:rPr lang="nb-NO" sz="1800"/>
              <a:t>Overvåkning av pågående transport</a:t>
            </a:r>
          </a:p>
          <a:p>
            <a:pPr lvl="1"/>
            <a:r>
              <a:rPr lang="nb-NO" sz="1800"/>
              <a:t>Kvalitet i rekvisisjoner</a:t>
            </a:r>
          </a:p>
          <a:p>
            <a:pPr lvl="1"/>
            <a:r>
              <a:rPr lang="nb-NO" sz="1800"/>
              <a:t>Pasientsikkerhet</a:t>
            </a:r>
          </a:p>
          <a:p>
            <a:pPr lvl="1"/>
            <a:endParaRPr lang="nb-NO" sz="1800"/>
          </a:p>
          <a:p>
            <a:endParaRPr lang="nb-NO" sz="2000"/>
          </a:p>
          <a:p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2F6784D-63EC-171C-AAC7-AFF5124FC6C6}"/>
              </a:ext>
            </a:extLst>
          </p:cNvPr>
          <p:cNvSpPr txBox="1"/>
          <p:nvPr/>
        </p:nvSpPr>
        <p:spPr>
          <a:xfrm>
            <a:off x="7932573" y="1348033"/>
            <a:ext cx="1597926" cy="1593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642759D-FB3A-F284-FB80-251FB172CC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06033" y="5719598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Kart fra regjeringen.no</a:t>
            </a:r>
          </a:p>
        </p:txBody>
      </p:sp>
    </p:spTree>
    <p:extLst>
      <p:ext uri="{BB962C8B-B14F-4D97-AF65-F5344CB8AC3E}">
        <p14:creationId xmlns:p14="http://schemas.microsoft.com/office/powerpoint/2010/main" val="3530092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DD253B-8822-2F5B-8813-EBF67A2FA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1052422"/>
            <a:ext cx="5264989" cy="1724295"/>
          </a:xfrm>
        </p:spPr>
        <p:txBody>
          <a:bodyPr anchor="b">
            <a:normAutofit/>
          </a:bodyPr>
          <a:lstStyle/>
          <a:p>
            <a:r>
              <a:rPr lang="nb-NO"/>
              <a:t>Hva har vi oppnådd?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C4B09A-2429-6504-03BE-7E41CA208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5264989" cy="16557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900"/>
              <a:t>Vi har knyttet verdifulle bånd med alle </a:t>
            </a:r>
            <a:r>
              <a:rPr lang="nb-NO" sz="1900" err="1"/>
              <a:t>PiHene</a:t>
            </a:r>
            <a:endParaRPr lang="nb-NO" sz="19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900"/>
              <a:t>Vi har formidlet at vi er i gang, at vi lytter og er avhengige av dem i arbeidet videre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900"/>
              <a:t>Vi har samlet mye viktig informasjon og lært om </a:t>
            </a:r>
            <a:r>
              <a:rPr lang="nb-NO" sz="1900" b="1"/>
              <a:t>behovene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BCFB00-92FA-A5B0-AC04-3F9C9E58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13" r="21054" b="1"/>
          <a:stretch>
            <a:fillRect/>
          </a:stretch>
        </p:blipFill>
        <p:spPr>
          <a:xfrm>
            <a:off x="6571422" y="-9938"/>
            <a:ext cx="5650397" cy="6867938"/>
          </a:xfrm>
          <a:custGeom>
            <a:avLst/>
            <a:gdLst>
              <a:gd name="connsiteX0" fmla="*/ 0 w 5612296"/>
              <a:gd name="connsiteY0" fmla="*/ 6858000 h 6858000"/>
              <a:gd name="connsiteX1" fmla="*/ 1403074 w 5612296"/>
              <a:gd name="connsiteY1" fmla="*/ 0 h 6858000"/>
              <a:gd name="connsiteX2" fmla="*/ 5612296 w 5612296"/>
              <a:gd name="connsiteY2" fmla="*/ 0 h 6858000"/>
              <a:gd name="connsiteX3" fmla="*/ 4209222 w 5612296"/>
              <a:gd name="connsiteY3" fmla="*/ 6858000 h 6858000"/>
              <a:gd name="connsiteX4" fmla="*/ 0 w 5612296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4227444 w 5630518"/>
              <a:gd name="connsiteY3" fmla="*/ 685800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07296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222 w 5630518"/>
              <a:gd name="connsiteY4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041953 w 5630518"/>
              <a:gd name="connsiteY4" fmla="*/ 6281530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594692 w 5630518"/>
              <a:gd name="connsiteY4" fmla="*/ 5903843 h 6858000"/>
              <a:gd name="connsiteX5" fmla="*/ 18222 w 5630518"/>
              <a:gd name="connsiteY5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926535 w 5630518"/>
              <a:gd name="connsiteY4" fmla="*/ 5357191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1847022 w 5630518"/>
              <a:gd name="connsiteY4" fmla="*/ 5854148 h 6858000"/>
              <a:gd name="connsiteX5" fmla="*/ 594692 w 5630518"/>
              <a:gd name="connsiteY5" fmla="*/ 5903843 h 6858000"/>
              <a:gd name="connsiteX6" fmla="*/ 18222 w 5630518"/>
              <a:gd name="connsiteY6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572579 w 5630518"/>
              <a:gd name="connsiteY4" fmla="*/ 5476461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2493066 w 5630518"/>
              <a:gd name="connsiteY4" fmla="*/ 5416826 h 6858000"/>
              <a:gd name="connsiteX5" fmla="*/ 1847022 w 5630518"/>
              <a:gd name="connsiteY5" fmla="*/ 5854148 h 6858000"/>
              <a:gd name="connsiteX6" fmla="*/ 594692 w 5630518"/>
              <a:gd name="connsiteY6" fmla="*/ 5903843 h 6858000"/>
              <a:gd name="connsiteX7" fmla="*/ 18222 w 5630518"/>
              <a:gd name="connsiteY7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397527 w 5630518"/>
              <a:gd name="connsiteY4" fmla="*/ 4909930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3586371 w 5630518"/>
              <a:gd name="connsiteY4" fmla="*/ 5575852 h 6858000"/>
              <a:gd name="connsiteX5" fmla="*/ 2493066 w 5630518"/>
              <a:gd name="connsiteY5" fmla="*/ 5416826 h 6858000"/>
              <a:gd name="connsiteX6" fmla="*/ 1847022 w 5630518"/>
              <a:gd name="connsiteY6" fmla="*/ 5854148 h 6858000"/>
              <a:gd name="connsiteX7" fmla="*/ 594692 w 5630518"/>
              <a:gd name="connsiteY7" fmla="*/ 5903843 h 6858000"/>
              <a:gd name="connsiteX8" fmla="*/ 18222 w 5630518"/>
              <a:gd name="connsiteY8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828761 w 5630518"/>
              <a:gd name="connsiteY4" fmla="*/ 4492487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7153297"/>
              <a:gd name="connsiteX1" fmla="*/ 0 w 5630518"/>
              <a:gd name="connsiteY1" fmla="*/ 9940 h 7153297"/>
              <a:gd name="connsiteX2" fmla="*/ 5630518 w 5630518"/>
              <a:gd name="connsiteY2" fmla="*/ 0 h 7153297"/>
              <a:gd name="connsiteX3" fmla="*/ 5618922 w 5630518"/>
              <a:gd name="connsiteY3" fmla="*/ 3776870 h 7153297"/>
              <a:gd name="connsiteX4" fmla="*/ 4520648 w 5630518"/>
              <a:gd name="connsiteY4" fmla="*/ 3945835 h 7153297"/>
              <a:gd name="connsiteX5" fmla="*/ 3586371 w 5630518"/>
              <a:gd name="connsiteY5" fmla="*/ 5575852 h 7153297"/>
              <a:gd name="connsiteX6" fmla="*/ 2493066 w 5630518"/>
              <a:gd name="connsiteY6" fmla="*/ 5416826 h 7153297"/>
              <a:gd name="connsiteX7" fmla="*/ 1847022 w 5630518"/>
              <a:gd name="connsiteY7" fmla="*/ 5854148 h 7153297"/>
              <a:gd name="connsiteX8" fmla="*/ 594692 w 5630518"/>
              <a:gd name="connsiteY8" fmla="*/ 5903843 h 7153297"/>
              <a:gd name="connsiteX9" fmla="*/ 18222 w 5630518"/>
              <a:gd name="connsiteY9" fmla="*/ 6858000 h 7153297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5630518"/>
              <a:gd name="connsiteY0" fmla="*/ 6858000 h 6858000"/>
              <a:gd name="connsiteX1" fmla="*/ 0 w 5630518"/>
              <a:gd name="connsiteY1" fmla="*/ 9940 h 6858000"/>
              <a:gd name="connsiteX2" fmla="*/ 5630518 w 5630518"/>
              <a:gd name="connsiteY2" fmla="*/ 0 h 6858000"/>
              <a:gd name="connsiteX3" fmla="*/ 5618922 w 5630518"/>
              <a:gd name="connsiteY3" fmla="*/ 3776870 h 6858000"/>
              <a:gd name="connsiteX4" fmla="*/ 4520648 w 5630518"/>
              <a:gd name="connsiteY4" fmla="*/ 3945835 h 6858000"/>
              <a:gd name="connsiteX5" fmla="*/ 3586371 w 5630518"/>
              <a:gd name="connsiteY5" fmla="*/ 5575852 h 6858000"/>
              <a:gd name="connsiteX6" fmla="*/ 2493066 w 5630518"/>
              <a:gd name="connsiteY6" fmla="*/ 5416826 h 6858000"/>
              <a:gd name="connsiteX7" fmla="*/ 1847022 w 5630518"/>
              <a:gd name="connsiteY7" fmla="*/ 5854148 h 6858000"/>
              <a:gd name="connsiteX8" fmla="*/ 594692 w 5630518"/>
              <a:gd name="connsiteY8" fmla="*/ 5903843 h 6858000"/>
              <a:gd name="connsiteX9" fmla="*/ 18222 w 5630518"/>
              <a:gd name="connsiteY9" fmla="*/ 6858000 h 6858000"/>
              <a:gd name="connsiteX0" fmla="*/ 18222 w 6136433"/>
              <a:gd name="connsiteY0" fmla="*/ 6858000 h 6858000"/>
              <a:gd name="connsiteX1" fmla="*/ 0 w 6136433"/>
              <a:gd name="connsiteY1" fmla="*/ 9940 h 6858000"/>
              <a:gd name="connsiteX2" fmla="*/ 5630518 w 6136433"/>
              <a:gd name="connsiteY2" fmla="*/ 0 h 6858000"/>
              <a:gd name="connsiteX3" fmla="*/ 5618922 w 6136433"/>
              <a:gd name="connsiteY3" fmla="*/ 3776870 h 6858000"/>
              <a:gd name="connsiteX4" fmla="*/ 4520648 w 6136433"/>
              <a:gd name="connsiteY4" fmla="*/ 3945835 h 6858000"/>
              <a:gd name="connsiteX5" fmla="*/ 3586371 w 6136433"/>
              <a:gd name="connsiteY5" fmla="*/ 5575852 h 6858000"/>
              <a:gd name="connsiteX6" fmla="*/ 2493066 w 6136433"/>
              <a:gd name="connsiteY6" fmla="*/ 5416826 h 6858000"/>
              <a:gd name="connsiteX7" fmla="*/ 1847022 w 6136433"/>
              <a:gd name="connsiteY7" fmla="*/ 5854148 h 6858000"/>
              <a:gd name="connsiteX8" fmla="*/ 594692 w 6136433"/>
              <a:gd name="connsiteY8" fmla="*/ 5903843 h 6858000"/>
              <a:gd name="connsiteX9" fmla="*/ 18222 w 6136433"/>
              <a:gd name="connsiteY9" fmla="*/ 6858000 h 6858000"/>
              <a:gd name="connsiteX0" fmla="*/ 18222 w 6045573"/>
              <a:gd name="connsiteY0" fmla="*/ 6858000 h 6858000"/>
              <a:gd name="connsiteX1" fmla="*/ 0 w 6045573"/>
              <a:gd name="connsiteY1" fmla="*/ 9940 h 6858000"/>
              <a:gd name="connsiteX2" fmla="*/ 5630518 w 6045573"/>
              <a:gd name="connsiteY2" fmla="*/ 0 h 6858000"/>
              <a:gd name="connsiteX3" fmla="*/ 5618922 w 6045573"/>
              <a:gd name="connsiteY3" fmla="*/ 3776870 h 6858000"/>
              <a:gd name="connsiteX4" fmla="*/ 4520648 w 6045573"/>
              <a:gd name="connsiteY4" fmla="*/ 3945835 h 6858000"/>
              <a:gd name="connsiteX5" fmla="*/ 3586371 w 6045573"/>
              <a:gd name="connsiteY5" fmla="*/ 5575852 h 6858000"/>
              <a:gd name="connsiteX6" fmla="*/ 2493066 w 6045573"/>
              <a:gd name="connsiteY6" fmla="*/ 5416826 h 6858000"/>
              <a:gd name="connsiteX7" fmla="*/ 1847022 w 6045573"/>
              <a:gd name="connsiteY7" fmla="*/ 5854148 h 6858000"/>
              <a:gd name="connsiteX8" fmla="*/ 594692 w 6045573"/>
              <a:gd name="connsiteY8" fmla="*/ 5903843 h 6858000"/>
              <a:gd name="connsiteX9" fmla="*/ 18222 w 6045573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639328"/>
              <a:gd name="connsiteY0" fmla="*/ 6858000 h 6858000"/>
              <a:gd name="connsiteX1" fmla="*/ 0 w 5639328"/>
              <a:gd name="connsiteY1" fmla="*/ 9940 h 6858000"/>
              <a:gd name="connsiteX2" fmla="*/ 5630518 w 5639328"/>
              <a:gd name="connsiteY2" fmla="*/ 0 h 6858000"/>
              <a:gd name="connsiteX3" fmla="*/ 5618922 w 5639328"/>
              <a:gd name="connsiteY3" fmla="*/ 3776870 h 6858000"/>
              <a:gd name="connsiteX4" fmla="*/ 4520648 w 5639328"/>
              <a:gd name="connsiteY4" fmla="*/ 3945835 h 6858000"/>
              <a:gd name="connsiteX5" fmla="*/ 3586371 w 5639328"/>
              <a:gd name="connsiteY5" fmla="*/ 5575852 h 6858000"/>
              <a:gd name="connsiteX6" fmla="*/ 2493066 w 5639328"/>
              <a:gd name="connsiteY6" fmla="*/ 5416826 h 6858000"/>
              <a:gd name="connsiteX7" fmla="*/ 1847022 w 5639328"/>
              <a:gd name="connsiteY7" fmla="*/ 5854148 h 6858000"/>
              <a:gd name="connsiteX8" fmla="*/ 594692 w 5639328"/>
              <a:gd name="connsiteY8" fmla="*/ 5903843 h 6858000"/>
              <a:gd name="connsiteX9" fmla="*/ 18222 w 5639328"/>
              <a:gd name="connsiteY9" fmla="*/ 6858000 h 6858000"/>
              <a:gd name="connsiteX0" fmla="*/ 18222 w 5909001"/>
              <a:gd name="connsiteY0" fmla="*/ 6858000 h 6858000"/>
              <a:gd name="connsiteX1" fmla="*/ 0 w 5909001"/>
              <a:gd name="connsiteY1" fmla="*/ 9940 h 6858000"/>
              <a:gd name="connsiteX2" fmla="*/ 5630518 w 5909001"/>
              <a:gd name="connsiteY2" fmla="*/ 0 h 6858000"/>
              <a:gd name="connsiteX3" fmla="*/ 5618922 w 5909001"/>
              <a:gd name="connsiteY3" fmla="*/ 3776870 h 6858000"/>
              <a:gd name="connsiteX4" fmla="*/ 4520648 w 5909001"/>
              <a:gd name="connsiteY4" fmla="*/ 3945835 h 6858000"/>
              <a:gd name="connsiteX5" fmla="*/ 3586371 w 5909001"/>
              <a:gd name="connsiteY5" fmla="*/ 5575852 h 6858000"/>
              <a:gd name="connsiteX6" fmla="*/ 2493066 w 5909001"/>
              <a:gd name="connsiteY6" fmla="*/ 5416826 h 6858000"/>
              <a:gd name="connsiteX7" fmla="*/ 1847022 w 5909001"/>
              <a:gd name="connsiteY7" fmla="*/ 5854148 h 6858000"/>
              <a:gd name="connsiteX8" fmla="*/ 594692 w 5909001"/>
              <a:gd name="connsiteY8" fmla="*/ 5903843 h 6858000"/>
              <a:gd name="connsiteX9" fmla="*/ 18222 w 5909001"/>
              <a:gd name="connsiteY9" fmla="*/ 6858000 h 6858000"/>
              <a:gd name="connsiteX0" fmla="*/ 18222 w 5638901"/>
              <a:gd name="connsiteY0" fmla="*/ 6858000 h 6858000"/>
              <a:gd name="connsiteX1" fmla="*/ 0 w 5638901"/>
              <a:gd name="connsiteY1" fmla="*/ 9940 h 6858000"/>
              <a:gd name="connsiteX2" fmla="*/ 5630518 w 5638901"/>
              <a:gd name="connsiteY2" fmla="*/ 0 h 6858000"/>
              <a:gd name="connsiteX3" fmla="*/ 5618922 w 5638901"/>
              <a:gd name="connsiteY3" fmla="*/ 3776870 h 6858000"/>
              <a:gd name="connsiteX4" fmla="*/ 4520648 w 5638901"/>
              <a:gd name="connsiteY4" fmla="*/ 3945835 h 6858000"/>
              <a:gd name="connsiteX5" fmla="*/ 3586371 w 5638901"/>
              <a:gd name="connsiteY5" fmla="*/ 5575852 h 6858000"/>
              <a:gd name="connsiteX6" fmla="*/ 2493066 w 5638901"/>
              <a:gd name="connsiteY6" fmla="*/ 5416826 h 6858000"/>
              <a:gd name="connsiteX7" fmla="*/ 1847022 w 5638901"/>
              <a:gd name="connsiteY7" fmla="*/ 5854148 h 6858000"/>
              <a:gd name="connsiteX8" fmla="*/ 594692 w 5638901"/>
              <a:gd name="connsiteY8" fmla="*/ 5903843 h 6858000"/>
              <a:gd name="connsiteX9" fmla="*/ 18222 w 5638901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520648 w 5651534"/>
              <a:gd name="connsiteY4" fmla="*/ 3945835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586371 w 5651534"/>
              <a:gd name="connsiteY5" fmla="*/ 5575852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416826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34849 w 5651534"/>
              <a:gd name="connsiteY5" fmla="*/ 5496339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47022 w 5651534"/>
              <a:gd name="connsiteY7" fmla="*/ 5854148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594692 w 5651534"/>
              <a:gd name="connsiteY8" fmla="*/ 5903843 h 6858000"/>
              <a:gd name="connsiteX9" fmla="*/ 18222 w 5651534"/>
              <a:gd name="connsiteY9" fmla="*/ 6858000 h 6858000"/>
              <a:gd name="connsiteX0" fmla="*/ 18222 w 5651534"/>
              <a:gd name="connsiteY0" fmla="*/ 6858000 h 6858000"/>
              <a:gd name="connsiteX1" fmla="*/ 0 w 5651534"/>
              <a:gd name="connsiteY1" fmla="*/ 9940 h 6858000"/>
              <a:gd name="connsiteX2" fmla="*/ 5630518 w 5651534"/>
              <a:gd name="connsiteY2" fmla="*/ 0 h 6858000"/>
              <a:gd name="connsiteX3" fmla="*/ 5648739 w 5651534"/>
              <a:gd name="connsiteY3" fmla="*/ 3766931 h 6858000"/>
              <a:gd name="connsiteX4" fmla="*/ 4480892 w 5651534"/>
              <a:gd name="connsiteY4" fmla="*/ 4075043 h 6858000"/>
              <a:gd name="connsiteX5" fmla="*/ 3814971 w 5651534"/>
              <a:gd name="connsiteY5" fmla="*/ 5536096 h 6858000"/>
              <a:gd name="connsiteX6" fmla="*/ 2493066 w 5651534"/>
              <a:gd name="connsiteY6" fmla="*/ 5575853 h 6858000"/>
              <a:gd name="connsiteX7" fmla="*/ 1866900 w 5651534"/>
              <a:gd name="connsiteY7" fmla="*/ 5903844 h 6858000"/>
              <a:gd name="connsiteX8" fmla="*/ 614571 w 5651534"/>
              <a:gd name="connsiteY8" fmla="*/ 5973417 h 6858000"/>
              <a:gd name="connsiteX9" fmla="*/ 18222 w 5651534"/>
              <a:gd name="connsiteY9" fmla="*/ 6858000 h 6858000"/>
              <a:gd name="connsiteX0" fmla="*/ 18222 w 5668718"/>
              <a:gd name="connsiteY0" fmla="*/ 6858000 h 6858000"/>
              <a:gd name="connsiteX1" fmla="*/ 0 w 5668718"/>
              <a:gd name="connsiteY1" fmla="*/ 9940 h 6858000"/>
              <a:gd name="connsiteX2" fmla="*/ 5660336 w 5668718"/>
              <a:gd name="connsiteY2" fmla="*/ 0 h 6858000"/>
              <a:gd name="connsiteX3" fmla="*/ 5648739 w 5668718"/>
              <a:gd name="connsiteY3" fmla="*/ 3766931 h 6858000"/>
              <a:gd name="connsiteX4" fmla="*/ 4480892 w 5668718"/>
              <a:gd name="connsiteY4" fmla="*/ 4075043 h 6858000"/>
              <a:gd name="connsiteX5" fmla="*/ 3814971 w 5668718"/>
              <a:gd name="connsiteY5" fmla="*/ 5536096 h 6858000"/>
              <a:gd name="connsiteX6" fmla="*/ 2493066 w 5668718"/>
              <a:gd name="connsiteY6" fmla="*/ 5575853 h 6858000"/>
              <a:gd name="connsiteX7" fmla="*/ 1866900 w 5668718"/>
              <a:gd name="connsiteY7" fmla="*/ 5903844 h 6858000"/>
              <a:gd name="connsiteX8" fmla="*/ 614571 w 5668718"/>
              <a:gd name="connsiteY8" fmla="*/ 5973417 h 6858000"/>
              <a:gd name="connsiteX9" fmla="*/ 18222 w 5668718"/>
              <a:gd name="connsiteY9" fmla="*/ 6858000 h 6858000"/>
              <a:gd name="connsiteX0" fmla="*/ 18222 w 5660336"/>
              <a:gd name="connsiteY0" fmla="*/ 6858000 h 6858000"/>
              <a:gd name="connsiteX1" fmla="*/ 0 w 5660336"/>
              <a:gd name="connsiteY1" fmla="*/ 9940 h 6858000"/>
              <a:gd name="connsiteX2" fmla="*/ 5660336 w 5660336"/>
              <a:gd name="connsiteY2" fmla="*/ 0 h 6858000"/>
              <a:gd name="connsiteX3" fmla="*/ 5648739 w 5660336"/>
              <a:gd name="connsiteY3" fmla="*/ 3766931 h 6858000"/>
              <a:gd name="connsiteX4" fmla="*/ 4480892 w 5660336"/>
              <a:gd name="connsiteY4" fmla="*/ 4075043 h 6858000"/>
              <a:gd name="connsiteX5" fmla="*/ 3814971 w 5660336"/>
              <a:gd name="connsiteY5" fmla="*/ 5536096 h 6858000"/>
              <a:gd name="connsiteX6" fmla="*/ 2493066 w 5660336"/>
              <a:gd name="connsiteY6" fmla="*/ 5575853 h 6858000"/>
              <a:gd name="connsiteX7" fmla="*/ 1866900 w 5660336"/>
              <a:gd name="connsiteY7" fmla="*/ 5903844 h 6858000"/>
              <a:gd name="connsiteX8" fmla="*/ 614571 w 5660336"/>
              <a:gd name="connsiteY8" fmla="*/ 5973417 h 6858000"/>
              <a:gd name="connsiteX9" fmla="*/ 18222 w 5660336"/>
              <a:gd name="connsiteY9" fmla="*/ 6858000 h 6858000"/>
              <a:gd name="connsiteX0" fmla="*/ 8283 w 5650397"/>
              <a:gd name="connsiteY0" fmla="*/ 6867938 h 6867938"/>
              <a:gd name="connsiteX1" fmla="*/ 0 w 5650397"/>
              <a:gd name="connsiteY1" fmla="*/ 0 h 6867938"/>
              <a:gd name="connsiteX2" fmla="*/ 5650397 w 5650397"/>
              <a:gd name="connsiteY2" fmla="*/ 9938 h 6867938"/>
              <a:gd name="connsiteX3" fmla="*/ 5638800 w 5650397"/>
              <a:gd name="connsiteY3" fmla="*/ 3776869 h 6867938"/>
              <a:gd name="connsiteX4" fmla="*/ 4470953 w 5650397"/>
              <a:gd name="connsiteY4" fmla="*/ 4084981 h 6867938"/>
              <a:gd name="connsiteX5" fmla="*/ 3805032 w 5650397"/>
              <a:gd name="connsiteY5" fmla="*/ 5546034 h 6867938"/>
              <a:gd name="connsiteX6" fmla="*/ 2483127 w 5650397"/>
              <a:gd name="connsiteY6" fmla="*/ 5585791 h 6867938"/>
              <a:gd name="connsiteX7" fmla="*/ 1856961 w 5650397"/>
              <a:gd name="connsiteY7" fmla="*/ 5913782 h 6867938"/>
              <a:gd name="connsiteX8" fmla="*/ 604632 w 5650397"/>
              <a:gd name="connsiteY8" fmla="*/ 5983355 h 6867938"/>
              <a:gd name="connsiteX9" fmla="*/ 8283 w 5650397"/>
              <a:gd name="connsiteY9" fmla="*/ 6867938 h 686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0397" h="6867938">
                <a:moveTo>
                  <a:pt x="8283" y="6867938"/>
                </a:moveTo>
                <a:lnTo>
                  <a:pt x="0" y="0"/>
                </a:lnTo>
                <a:lnTo>
                  <a:pt x="5650397" y="9938"/>
                </a:lnTo>
                <a:cubicBezTo>
                  <a:pt x="5632728" y="1601856"/>
                  <a:pt x="5644598" y="1888434"/>
                  <a:pt x="5638800" y="3776869"/>
                </a:cubicBezTo>
                <a:cubicBezTo>
                  <a:pt x="5004352" y="3694044"/>
                  <a:pt x="4776581" y="3790120"/>
                  <a:pt x="4470953" y="4084981"/>
                </a:cubicBezTo>
                <a:cubicBezTo>
                  <a:pt x="4165325" y="4379842"/>
                  <a:pt x="4136336" y="5295899"/>
                  <a:pt x="3805032" y="5546034"/>
                </a:cubicBezTo>
                <a:cubicBezTo>
                  <a:pt x="3473728" y="5796169"/>
                  <a:pt x="2807805" y="5524500"/>
                  <a:pt x="2483127" y="5585791"/>
                </a:cubicBezTo>
                <a:cubicBezTo>
                  <a:pt x="2158449" y="5647082"/>
                  <a:pt x="2170044" y="5847521"/>
                  <a:pt x="1856961" y="5913782"/>
                </a:cubicBezTo>
                <a:cubicBezTo>
                  <a:pt x="1543879" y="5980043"/>
                  <a:pt x="912745" y="5824329"/>
                  <a:pt x="604632" y="5983355"/>
                </a:cubicBezTo>
                <a:cubicBezTo>
                  <a:pt x="296519" y="6142381"/>
                  <a:pt x="186911" y="6359386"/>
                  <a:pt x="8283" y="6867938"/>
                </a:cubicBezTo>
                <a:close/>
              </a:path>
            </a:pathLst>
          </a:custGeom>
          <a:noFill/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9AE274F2-0263-8721-7BDD-3DE2D81BCC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0579" y="6558388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Nord</a:t>
            </a:r>
          </a:p>
        </p:txBody>
      </p:sp>
    </p:spTree>
    <p:extLst>
      <p:ext uri="{BB962C8B-B14F-4D97-AF65-F5344CB8AC3E}">
        <p14:creationId xmlns:p14="http://schemas.microsoft.com/office/powerpoint/2010/main" val="1021836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5F68CF-2D08-7074-C51F-CA669EA5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Dårlig kvalitet i rekvisisjoner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3D0E396-7571-11B2-36A1-0D4591A75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9000" cy="3629476"/>
          </a:xfrm>
        </p:spPr>
        <p:txBody>
          <a:bodyPr/>
          <a:lstStyle/>
          <a:p>
            <a:pPr marL="342900" indent="-342900"/>
            <a:endParaRPr lang="nb-NO"/>
          </a:p>
          <a:p>
            <a:pPr marL="342900" indent="-342900"/>
            <a:r>
              <a:rPr lang="nb-NO"/>
              <a:t>Manglende medisinsk vurdering, rekvirerer på feil grunnlag</a:t>
            </a:r>
          </a:p>
          <a:p>
            <a:pPr marL="342900" indent="-342900"/>
            <a:endParaRPr lang="nb-NO"/>
          </a:p>
          <a:p>
            <a:pPr marL="342900" indent="-342900"/>
            <a:r>
              <a:rPr lang="nb-NO"/>
              <a:t>Ingen kontroll av adresser fører til mye feil</a:t>
            </a:r>
          </a:p>
          <a:p>
            <a:pPr marL="342900" indent="-342900"/>
            <a:endParaRPr lang="nb-NO"/>
          </a:p>
          <a:p>
            <a:pPr marL="342900" indent="-342900"/>
            <a:r>
              <a:rPr lang="nb-NO"/>
              <a:t>Feilaktig bruk av spesielle behov</a:t>
            </a:r>
          </a:p>
          <a:p>
            <a:pPr marL="342900" indent="-342900"/>
            <a:endParaRPr lang="nb-NO"/>
          </a:p>
          <a:p>
            <a:pPr marL="342900" indent="-342900"/>
            <a:r>
              <a:rPr lang="nb-NO"/>
              <a:t>Ved bestilling av reiser ved ferie kan man risikere å bestille returreise til hjemstedet</a:t>
            </a:r>
          </a:p>
          <a:p>
            <a:endParaRPr lang="en-US"/>
          </a:p>
        </p:txBody>
      </p:sp>
      <p:pic>
        <p:nvPicPr>
          <p:cNvPr id="4" name="Plassholder for bilde 12" descr="Et bilde som inneholder tekst, datamaskin, innendørs, Landkjøretøy&#10;&#10;KI-generert innhold kan være feil.">
            <a:extLst>
              <a:ext uri="{FF2B5EF4-FFF2-40B4-BE49-F238E27FC236}">
                <a16:creationId xmlns:a16="http://schemas.microsoft.com/office/drawing/2014/main" id="{3D50A093-D53C-2FBD-AE92-F05408D0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35918" b="3562"/>
          <a:stretch>
            <a:fillRect/>
          </a:stretch>
        </p:blipFill>
        <p:spPr>
          <a:xfrm>
            <a:off x="6504394" y="1898602"/>
            <a:ext cx="4608543" cy="3856111"/>
          </a:xfrm>
          <a:custGeom>
            <a:avLst/>
            <a:gdLst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3838575 h 3838575"/>
              <a:gd name="connsiteX3" fmla="*/ 0 w 4594225"/>
              <a:gd name="connsiteY3" fmla="*/ 3838575 h 3838575"/>
              <a:gd name="connsiteX4" fmla="*/ 0 w 4594225"/>
              <a:gd name="connsiteY4" fmla="*/ 0 h 3838575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1446507 w 4594225"/>
              <a:gd name="connsiteY3" fmla="*/ 3838907 h 3838907"/>
              <a:gd name="connsiteX4" fmla="*/ 0 w 4594225"/>
              <a:gd name="connsiteY4" fmla="*/ 3838575 h 3838907"/>
              <a:gd name="connsiteX5" fmla="*/ 0 w 4594225"/>
              <a:gd name="connsiteY5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38385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562386 w 4594225"/>
              <a:gd name="connsiteY3" fmla="*/ 3828274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11241 w 4594225"/>
              <a:gd name="connsiteY3" fmla="*/ 3519930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732506 w 4594225"/>
              <a:gd name="connsiteY3" fmla="*/ 3381707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370999 w 4594225"/>
              <a:gd name="connsiteY3" fmla="*/ 2988303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907"/>
              <a:gd name="connsiteX1" fmla="*/ 4594225 w 4594225"/>
              <a:gd name="connsiteY1" fmla="*/ 0 h 3838907"/>
              <a:gd name="connsiteX2" fmla="*/ 4594225 w 4594225"/>
              <a:gd name="connsiteY2" fmla="*/ 2924175 h 3838907"/>
              <a:gd name="connsiteX3" fmla="*/ 3402897 w 4594225"/>
              <a:gd name="connsiteY3" fmla="*/ 2967038 h 3838907"/>
              <a:gd name="connsiteX4" fmla="*/ 1446507 w 4594225"/>
              <a:gd name="connsiteY4" fmla="*/ 3838907 h 3838907"/>
              <a:gd name="connsiteX5" fmla="*/ 0 w 4594225"/>
              <a:gd name="connsiteY5" fmla="*/ 3838575 h 3838907"/>
              <a:gd name="connsiteX6" fmla="*/ 0 w 4594225"/>
              <a:gd name="connsiteY6" fmla="*/ 0 h 3838907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913800 w 4594225"/>
              <a:gd name="connsiteY4" fmla="*/ 3328544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402897 w 4594225"/>
              <a:gd name="connsiteY3" fmla="*/ 2967038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2894014 w 4594225"/>
              <a:gd name="connsiteY3" fmla="*/ 3197625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259774 w 4594225"/>
              <a:gd name="connsiteY3" fmla="*/ 2895476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11379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594225"/>
              <a:gd name="connsiteY0" fmla="*/ 0 h 3838575"/>
              <a:gd name="connsiteX1" fmla="*/ 4594225 w 4594225"/>
              <a:gd name="connsiteY1" fmla="*/ 0 h 3838575"/>
              <a:gd name="connsiteX2" fmla="*/ 4594225 w 4594225"/>
              <a:gd name="connsiteY2" fmla="*/ 2924175 h 3838575"/>
              <a:gd name="connsiteX3" fmla="*/ 3379043 w 4594225"/>
              <a:gd name="connsiteY3" fmla="*/ 2989757 h 3838575"/>
              <a:gd name="connsiteX4" fmla="*/ 2349258 w 4594225"/>
              <a:gd name="connsiteY4" fmla="*/ 3217226 h 3838575"/>
              <a:gd name="connsiteX5" fmla="*/ 0 w 4594225"/>
              <a:gd name="connsiteY5" fmla="*/ 3838575 h 3838575"/>
              <a:gd name="connsiteX6" fmla="*/ 0 w 4594225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379043 w 4602933"/>
              <a:gd name="connsiteY3" fmla="*/ 2989757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2349258 w 4602933"/>
              <a:gd name="connsiteY4" fmla="*/ 3217226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838575"/>
              <a:gd name="connsiteX1" fmla="*/ 4594225 w 4602933"/>
              <a:gd name="connsiteY1" fmla="*/ 0 h 3838575"/>
              <a:gd name="connsiteX2" fmla="*/ 4602933 w 4602933"/>
              <a:gd name="connsiteY2" fmla="*/ 2837090 h 3838575"/>
              <a:gd name="connsiteX3" fmla="*/ 3831889 w 4602933"/>
              <a:gd name="connsiteY3" fmla="*/ 2763335 h 3838575"/>
              <a:gd name="connsiteX4" fmla="*/ 3167864 w 4602933"/>
              <a:gd name="connsiteY4" fmla="*/ 3182392 h 3838575"/>
              <a:gd name="connsiteX5" fmla="*/ 0 w 4602933"/>
              <a:gd name="connsiteY5" fmla="*/ 3838575 h 3838575"/>
              <a:gd name="connsiteX6" fmla="*/ 0 w 4602933"/>
              <a:gd name="connsiteY6" fmla="*/ 0 h 3838575"/>
              <a:gd name="connsiteX0" fmla="*/ 0 w 4602933"/>
              <a:gd name="connsiteY0" fmla="*/ 0 h 3968584"/>
              <a:gd name="connsiteX1" fmla="*/ 4594225 w 4602933"/>
              <a:gd name="connsiteY1" fmla="*/ 0 h 3968584"/>
              <a:gd name="connsiteX2" fmla="*/ 4602933 w 4602933"/>
              <a:gd name="connsiteY2" fmla="*/ 2837090 h 3968584"/>
              <a:gd name="connsiteX3" fmla="*/ 3831889 w 4602933"/>
              <a:gd name="connsiteY3" fmla="*/ 2763335 h 3968584"/>
              <a:gd name="connsiteX4" fmla="*/ 3167864 w 4602933"/>
              <a:gd name="connsiteY4" fmla="*/ 3182392 h 3968584"/>
              <a:gd name="connsiteX5" fmla="*/ 2346613 w 4602933"/>
              <a:gd name="connsiteY5" fmla="*/ 3078538 h 3968584"/>
              <a:gd name="connsiteX6" fmla="*/ 0 w 4602933"/>
              <a:gd name="connsiteY6" fmla="*/ 3838575 h 3968584"/>
              <a:gd name="connsiteX7" fmla="*/ 0 w 4602933"/>
              <a:gd name="connsiteY7" fmla="*/ 0 h 3968584"/>
              <a:gd name="connsiteX0" fmla="*/ 0 w 4602933"/>
              <a:gd name="connsiteY0" fmla="*/ 0 h 3955913"/>
              <a:gd name="connsiteX1" fmla="*/ 4594225 w 4602933"/>
              <a:gd name="connsiteY1" fmla="*/ 0 h 3955913"/>
              <a:gd name="connsiteX2" fmla="*/ 4602933 w 4602933"/>
              <a:gd name="connsiteY2" fmla="*/ 2837090 h 3955913"/>
              <a:gd name="connsiteX3" fmla="*/ 3831889 w 4602933"/>
              <a:gd name="connsiteY3" fmla="*/ 2763335 h 3955913"/>
              <a:gd name="connsiteX4" fmla="*/ 3167864 w 4602933"/>
              <a:gd name="connsiteY4" fmla="*/ 3182392 h 3955913"/>
              <a:gd name="connsiteX5" fmla="*/ 2372739 w 4602933"/>
              <a:gd name="connsiteY5" fmla="*/ 2913075 h 3955913"/>
              <a:gd name="connsiteX6" fmla="*/ 0 w 4602933"/>
              <a:gd name="connsiteY6" fmla="*/ 3838575 h 3955913"/>
              <a:gd name="connsiteX7" fmla="*/ 0 w 4602933"/>
              <a:gd name="connsiteY7" fmla="*/ 0 h 3955913"/>
              <a:gd name="connsiteX0" fmla="*/ 0 w 4602933"/>
              <a:gd name="connsiteY0" fmla="*/ 0 h 4007787"/>
              <a:gd name="connsiteX1" fmla="*/ 4594225 w 4602933"/>
              <a:gd name="connsiteY1" fmla="*/ 0 h 4007787"/>
              <a:gd name="connsiteX2" fmla="*/ 4602933 w 4602933"/>
              <a:gd name="connsiteY2" fmla="*/ 2837090 h 4007787"/>
              <a:gd name="connsiteX3" fmla="*/ 3831889 w 4602933"/>
              <a:gd name="connsiteY3" fmla="*/ 2763335 h 4007787"/>
              <a:gd name="connsiteX4" fmla="*/ 3167864 w 4602933"/>
              <a:gd name="connsiteY4" fmla="*/ 3182392 h 4007787"/>
              <a:gd name="connsiteX5" fmla="*/ 2372739 w 4602933"/>
              <a:gd name="connsiteY5" fmla="*/ 2913075 h 4007787"/>
              <a:gd name="connsiteX6" fmla="*/ 1615093 w 4602933"/>
              <a:gd name="connsiteY6" fmla="*/ 3287543 h 4007787"/>
              <a:gd name="connsiteX7" fmla="*/ 0 w 4602933"/>
              <a:gd name="connsiteY7" fmla="*/ 3838575 h 4007787"/>
              <a:gd name="connsiteX8" fmla="*/ 0 w 4602933"/>
              <a:gd name="connsiteY8" fmla="*/ 0 h 4007787"/>
              <a:gd name="connsiteX0" fmla="*/ 0 w 4602933"/>
              <a:gd name="connsiteY0" fmla="*/ 0 h 3995662"/>
              <a:gd name="connsiteX1" fmla="*/ 4594225 w 4602933"/>
              <a:gd name="connsiteY1" fmla="*/ 0 h 3995662"/>
              <a:gd name="connsiteX2" fmla="*/ 4602933 w 4602933"/>
              <a:gd name="connsiteY2" fmla="*/ 2837090 h 3995662"/>
              <a:gd name="connsiteX3" fmla="*/ 3831889 w 4602933"/>
              <a:gd name="connsiteY3" fmla="*/ 2763335 h 3995662"/>
              <a:gd name="connsiteX4" fmla="*/ 3167864 w 4602933"/>
              <a:gd name="connsiteY4" fmla="*/ 3182392 h 3995662"/>
              <a:gd name="connsiteX5" fmla="*/ 2372739 w 4602933"/>
              <a:gd name="connsiteY5" fmla="*/ 2913075 h 3995662"/>
              <a:gd name="connsiteX6" fmla="*/ 1963436 w 4602933"/>
              <a:gd name="connsiteY6" fmla="*/ 3183040 h 3995662"/>
              <a:gd name="connsiteX7" fmla="*/ 0 w 4602933"/>
              <a:gd name="connsiteY7" fmla="*/ 3838575 h 3995662"/>
              <a:gd name="connsiteX8" fmla="*/ 0 w 4602933"/>
              <a:gd name="connsiteY8" fmla="*/ 0 h 3995662"/>
              <a:gd name="connsiteX0" fmla="*/ 0 w 4602933"/>
              <a:gd name="connsiteY0" fmla="*/ 0 h 4048625"/>
              <a:gd name="connsiteX1" fmla="*/ 4594225 w 4602933"/>
              <a:gd name="connsiteY1" fmla="*/ 0 h 4048625"/>
              <a:gd name="connsiteX2" fmla="*/ 4602933 w 4602933"/>
              <a:gd name="connsiteY2" fmla="*/ 2837090 h 4048625"/>
              <a:gd name="connsiteX3" fmla="*/ 3831889 w 4602933"/>
              <a:gd name="connsiteY3" fmla="*/ 2763335 h 4048625"/>
              <a:gd name="connsiteX4" fmla="*/ 3167864 w 4602933"/>
              <a:gd name="connsiteY4" fmla="*/ 3182392 h 4048625"/>
              <a:gd name="connsiteX5" fmla="*/ 2372739 w 4602933"/>
              <a:gd name="connsiteY5" fmla="*/ 2913075 h 4048625"/>
              <a:gd name="connsiteX6" fmla="*/ 1963436 w 4602933"/>
              <a:gd name="connsiteY6" fmla="*/ 3183040 h 4048625"/>
              <a:gd name="connsiteX7" fmla="*/ 1345127 w 4602933"/>
              <a:gd name="connsiteY7" fmla="*/ 3505258 h 4048625"/>
              <a:gd name="connsiteX8" fmla="*/ 0 w 4602933"/>
              <a:gd name="connsiteY8" fmla="*/ 3838575 h 4048625"/>
              <a:gd name="connsiteX9" fmla="*/ 0 w 4602933"/>
              <a:gd name="connsiteY9" fmla="*/ 0 h 4048625"/>
              <a:gd name="connsiteX0" fmla="*/ 0 w 4602933"/>
              <a:gd name="connsiteY0" fmla="*/ 0 h 4002507"/>
              <a:gd name="connsiteX1" fmla="*/ 4594225 w 4602933"/>
              <a:gd name="connsiteY1" fmla="*/ 0 h 4002507"/>
              <a:gd name="connsiteX2" fmla="*/ 4602933 w 4602933"/>
              <a:gd name="connsiteY2" fmla="*/ 2837090 h 4002507"/>
              <a:gd name="connsiteX3" fmla="*/ 3831889 w 4602933"/>
              <a:gd name="connsiteY3" fmla="*/ 2763335 h 4002507"/>
              <a:gd name="connsiteX4" fmla="*/ 3167864 w 4602933"/>
              <a:gd name="connsiteY4" fmla="*/ 3182392 h 4002507"/>
              <a:gd name="connsiteX5" fmla="*/ 2372739 w 4602933"/>
              <a:gd name="connsiteY5" fmla="*/ 2913075 h 4002507"/>
              <a:gd name="connsiteX6" fmla="*/ 1963436 w 4602933"/>
              <a:gd name="connsiteY6" fmla="*/ 3183040 h 4002507"/>
              <a:gd name="connsiteX7" fmla="*/ 1144830 w 4602933"/>
              <a:gd name="connsiteY7" fmla="*/ 3156916 h 4002507"/>
              <a:gd name="connsiteX8" fmla="*/ 0 w 4602933"/>
              <a:gd name="connsiteY8" fmla="*/ 3838575 h 4002507"/>
              <a:gd name="connsiteX9" fmla="*/ 0 w 4602933"/>
              <a:gd name="connsiteY9" fmla="*/ 0 h 4002507"/>
              <a:gd name="connsiteX0" fmla="*/ 0 w 4602933"/>
              <a:gd name="connsiteY0" fmla="*/ 0 h 4142562"/>
              <a:gd name="connsiteX1" fmla="*/ 4594225 w 4602933"/>
              <a:gd name="connsiteY1" fmla="*/ 0 h 4142562"/>
              <a:gd name="connsiteX2" fmla="*/ 4602933 w 4602933"/>
              <a:gd name="connsiteY2" fmla="*/ 2837090 h 4142562"/>
              <a:gd name="connsiteX3" fmla="*/ 3831889 w 4602933"/>
              <a:gd name="connsiteY3" fmla="*/ 2763335 h 4142562"/>
              <a:gd name="connsiteX4" fmla="*/ 3167864 w 4602933"/>
              <a:gd name="connsiteY4" fmla="*/ 3182392 h 4142562"/>
              <a:gd name="connsiteX5" fmla="*/ 2372739 w 4602933"/>
              <a:gd name="connsiteY5" fmla="*/ 2913075 h 4142562"/>
              <a:gd name="connsiteX6" fmla="*/ 1963436 w 4602933"/>
              <a:gd name="connsiteY6" fmla="*/ 3183040 h 4142562"/>
              <a:gd name="connsiteX7" fmla="*/ 1144830 w 4602933"/>
              <a:gd name="connsiteY7" fmla="*/ 3156916 h 4142562"/>
              <a:gd name="connsiteX8" fmla="*/ 465562 w 4602933"/>
              <a:gd name="connsiteY8" fmla="*/ 3818766 h 4142562"/>
              <a:gd name="connsiteX9" fmla="*/ 0 w 4602933"/>
              <a:gd name="connsiteY9" fmla="*/ 3838575 h 4142562"/>
              <a:gd name="connsiteX10" fmla="*/ 0 w 4602933"/>
              <a:gd name="connsiteY10" fmla="*/ 0 h 4142562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53018"/>
              <a:gd name="connsiteX1" fmla="*/ 4594225 w 4602933"/>
              <a:gd name="connsiteY1" fmla="*/ 0 h 4153018"/>
              <a:gd name="connsiteX2" fmla="*/ 4602933 w 4602933"/>
              <a:gd name="connsiteY2" fmla="*/ 2837090 h 4153018"/>
              <a:gd name="connsiteX3" fmla="*/ 3831889 w 4602933"/>
              <a:gd name="connsiteY3" fmla="*/ 2763335 h 4153018"/>
              <a:gd name="connsiteX4" fmla="*/ 3167864 w 4602933"/>
              <a:gd name="connsiteY4" fmla="*/ 3182392 h 4153018"/>
              <a:gd name="connsiteX5" fmla="*/ 2372739 w 4602933"/>
              <a:gd name="connsiteY5" fmla="*/ 2913075 h 4153018"/>
              <a:gd name="connsiteX6" fmla="*/ 1963436 w 4602933"/>
              <a:gd name="connsiteY6" fmla="*/ 3183040 h 4153018"/>
              <a:gd name="connsiteX7" fmla="*/ 1144830 w 4602933"/>
              <a:gd name="connsiteY7" fmla="*/ 3156916 h 4153018"/>
              <a:gd name="connsiteX8" fmla="*/ 430728 w 4602933"/>
              <a:gd name="connsiteY8" fmla="*/ 3853601 h 4153018"/>
              <a:gd name="connsiteX9" fmla="*/ 0 w 4602933"/>
              <a:gd name="connsiteY9" fmla="*/ 3838575 h 4153018"/>
              <a:gd name="connsiteX10" fmla="*/ 0 w 4602933"/>
              <a:gd name="connsiteY10" fmla="*/ 0 h 4153018"/>
              <a:gd name="connsiteX0" fmla="*/ 0 w 4602933"/>
              <a:gd name="connsiteY0" fmla="*/ 0 h 4121561"/>
              <a:gd name="connsiteX1" fmla="*/ 4594225 w 4602933"/>
              <a:gd name="connsiteY1" fmla="*/ 0 h 4121561"/>
              <a:gd name="connsiteX2" fmla="*/ 4602933 w 4602933"/>
              <a:gd name="connsiteY2" fmla="*/ 2837090 h 4121561"/>
              <a:gd name="connsiteX3" fmla="*/ 3831889 w 4602933"/>
              <a:gd name="connsiteY3" fmla="*/ 2763335 h 4121561"/>
              <a:gd name="connsiteX4" fmla="*/ 3167864 w 4602933"/>
              <a:gd name="connsiteY4" fmla="*/ 3182392 h 4121561"/>
              <a:gd name="connsiteX5" fmla="*/ 2372739 w 4602933"/>
              <a:gd name="connsiteY5" fmla="*/ 2913075 h 4121561"/>
              <a:gd name="connsiteX6" fmla="*/ 1963436 w 4602933"/>
              <a:gd name="connsiteY6" fmla="*/ 3183040 h 4121561"/>
              <a:gd name="connsiteX7" fmla="*/ 1144830 w 4602933"/>
              <a:gd name="connsiteY7" fmla="*/ 3156916 h 4121561"/>
              <a:gd name="connsiteX8" fmla="*/ 430728 w 4602933"/>
              <a:gd name="connsiteY8" fmla="*/ 3853601 h 4121561"/>
              <a:gd name="connsiteX9" fmla="*/ 0 w 4602933"/>
              <a:gd name="connsiteY9" fmla="*/ 3838575 h 4121561"/>
              <a:gd name="connsiteX10" fmla="*/ 0 w 4602933"/>
              <a:gd name="connsiteY10" fmla="*/ 0 h 412156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44830 w 4602933"/>
              <a:gd name="connsiteY7" fmla="*/ 3156916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63436 w 4602933"/>
              <a:gd name="connsiteY6" fmla="*/ 3183040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372739 w 4602933"/>
              <a:gd name="connsiteY5" fmla="*/ 2913075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167864 w 4602933"/>
              <a:gd name="connsiteY4" fmla="*/ 3182392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763335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53601"/>
              <a:gd name="connsiteX1" fmla="*/ 4594225 w 4602933"/>
              <a:gd name="connsiteY1" fmla="*/ 0 h 3853601"/>
              <a:gd name="connsiteX2" fmla="*/ 4602933 w 4602933"/>
              <a:gd name="connsiteY2" fmla="*/ 2837090 h 3853601"/>
              <a:gd name="connsiteX3" fmla="*/ 3831889 w 4602933"/>
              <a:gd name="connsiteY3" fmla="*/ 2806878 h 3853601"/>
              <a:gd name="connsiteX4" fmla="*/ 3254950 w 4602933"/>
              <a:gd name="connsiteY4" fmla="*/ 3234643 h 3853601"/>
              <a:gd name="connsiteX5" fmla="*/ 2451116 w 4602933"/>
              <a:gd name="connsiteY5" fmla="*/ 2939200 h 3853601"/>
              <a:gd name="connsiteX6" fmla="*/ 1954728 w 4602933"/>
              <a:gd name="connsiteY6" fmla="*/ 3226583 h 3853601"/>
              <a:gd name="connsiteX7" fmla="*/ 1170955 w 4602933"/>
              <a:gd name="connsiteY7" fmla="*/ 3183042 h 3853601"/>
              <a:gd name="connsiteX8" fmla="*/ 430728 w 4602933"/>
              <a:gd name="connsiteY8" fmla="*/ 3853601 h 3853601"/>
              <a:gd name="connsiteX9" fmla="*/ 0 w 4602933"/>
              <a:gd name="connsiteY9" fmla="*/ 3838575 h 3853601"/>
              <a:gd name="connsiteX10" fmla="*/ 0 w 4602933"/>
              <a:gd name="connsiteY10" fmla="*/ 0 h 3853601"/>
              <a:gd name="connsiteX0" fmla="*/ 0 w 4602933"/>
              <a:gd name="connsiteY0" fmla="*/ 0 h 3843664"/>
              <a:gd name="connsiteX1" fmla="*/ 4594225 w 4602933"/>
              <a:gd name="connsiteY1" fmla="*/ 0 h 3843664"/>
              <a:gd name="connsiteX2" fmla="*/ 4602933 w 4602933"/>
              <a:gd name="connsiteY2" fmla="*/ 2837090 h 3843664"/>
              <a:gd name="connsiteX3" fmla="*/ 3831889 w 4602933"/>
              <a:gd name="connsiteY3" fmla="*/ 2806878 h 3843664"/>
              <a:gd name="connsiteX4" fmla="*/ 3254950 w 4602933"/>
              <a:gd name="connsiteY4" fmla="*/ 3234643 h 3843664"/>
              <a:gd name="connsiteX5" fmla="*/ 2451116 w 4602933"/>
              <a:gd name="connsiteY5" fmla="*/ 2939200 h 3843664"/>
              <a:gd name="connsiteX6" fmla="*/ 1954728 w 4602933"/>
              <a:gd name="connsiteY6" fmla="*/ 3226583 h 3843664"/>
              <a:gd name="connsiteX7" fmla="*/ 1170955 w 4602933"/>
              <a:gd name="connsiteY7" fmla="*/ 3183042 h 3843664"/>
              <a:gd name="connsiteX8" fmla="*/ 482979 w 4602933"/>
              <a:gd name="connsiteY8" fmla="*/ 3836184 h 3843664"/>
              <a:gd name="connsiteX9" fmla="*/ 0 w 4602933"/>
              <a:gd name="connsiteY9" fmla="*/ 3838575 h 3843664"/>
              <a:gd name="connsiteX10" fmla="*/ 0 w 4602933"/>
              <a:gd name="connsiteY10" fmla="*/ 0 h 3843664"/>
              <a:gd name="connsiteX0" fmla="*/ 0 w 4602933"/>
              <a:gd name="connsiteY0" fmla="*/ 0 h 3844892"/>
              <a:gd name="connsiteX1" fmla="*/ 4594225 w 4602933"/>
              <a:gd name="connsiteY1" fmla="*/ 0 h 3844892"/>
              <a:gd name="connsiteX2" fmla="*/ 4602933 w 4602933"/>
              <a:gd name="connsiteY2" fmla="*/ 2837090 h 3844892"/>
              <a:gd name="connsiteX3" fmla="*/ 3831889 w 4602933"/>
              <a:gd name="connsiteY3" fmla="*/ 2806878 h 3844892"/>
              <a:gd name="connsiteX4" fmla="*/ 3254950 w 4602933"/>
              <a:gd name="connsiteY4" fmla="*/ 3234643 h 3844892"/>
              <a:gd name="connsiteX5" fmla="*/ 2451116 w 4602933"/>
              <a:gd name="connsiteY5" fmla="*/ 2939200 h 3844892"/>
              <a:gd name="connsiteX6" fmla="*/ 1954728 w 4602933"/>
              <a:gd name="connsiteY6" fmla="*/ 3226583 h 3844892"/>
              <a:gd name="connsiteX7" fmla="*/ 1170955 w 4602933"/>
              <a:gd name="connsiteY7" fmla="*/ 3183042 h 3844892"/>
              <a:gd name="connsiteX8" fmla="*/ 500396 w 4602933"/>
              <a:gd name="connsiteY8" fmla="*/ 3844892 h 3844892"/>
              <a:gd name="connsiteX9" fmla="*/ 0 w 4602933"/>
              <a:gd name="connsiteY9" fmla="*/ 3838575 h 3844892"/>
              <a:gd name="connsiteX10" fmla="*/ 0 w 4602933"/>
              <a:gd name="connsiteY10" fmla="*/ 0 h 3844892"/>
              <a:gd name="connsiteX0" fmla="*/ 0 w 4602933"/>
              <a:gd name="connsiteY0" fmla="*/ 0 h 3856111"/>
              <a:gd name="connsiteX1" fmla="*/ 4594225 w 4602933"/>
              <a:gd name="connsiteY1" fmla="*/ 0 h 3856111"/>
              <a:gd name="connsiteX2" fmla="*/ 4602933 w 4602933"/>
              <a:gd name="connsiteY2" fmla="*/ 2837090 h 3856111"/>
              <a:gd name="connsiteX3" fmla="*/ 3831889 w 4602933"/>
              <a:gd name="connsiteY3" fmla="*/ 2806878 h 3856111"/>
              <a:gd name="connsiteX4" fmla="*/ 3254950 w 4602933"/>
              <a:gd name="connsiteY4" fmla="*/ 3234643 h 3856111"/>
              <a:gd name="connsiteX5" fmla="*/ 2451116 w 4602933"/>
              <a:gd name="connsiteY5" fmla="*/ 2939200 h 3856111"/>
              <a:gd name="connsiteX6" fmla="*/ 1954728 w 4602933"/>
              <a:gd name="connsiteY6" fmla="*/ 3226583 h 3856111"/>
              <a:gd name="connsiteX7" fmla="*/ 1170955 w 4602933"/>
              <a:gd name="connsiteY7" fmla="*/ 3183042 h 3856111"/>
              <a:gd name="connsiteX8" fmla="*/ 483566 w 4602933"/>
              <a:gd name="connsiteY8" fmla="*/ 3856111 h 3856111"/>
              <a:gd name="connsiteX9" fmla="*/ 0 w 4602933"/>
              <a:gd name="connsiteY9" fmla="*/ 3838575 h 3856111"/>
              <a:gd name="connsiteX10" fmla="*/ 0 w 460293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  <a:gd name="connsiteX0" fmla="*/ 5610 w 4608543"/>
              <a:gd name="connsiteY0" fmla="*/ 0 h 3856111"/>
              <a:gd name="connsiteX1" fmla="*/ 4599835 w 4608543"/>
              <a:gd name="connsiteY1" fmla="*/ 0 h 3856111"/>
              <a:gd name="connsiteX2" fmla="*/ 4608543 w 4608543"/>
              <a:gd name="connsiteY2" fmla="*/ 2837090 h 3856111"/>
              <a:gd name="connsiteX3" fmla="*/ 3837499 w 4608543"/>
              <a:gd name="connsiteY3" fmla="*/ 2806878 h 3856111"/>
              <a:gd name="connsiteX4" fmla="*/ 3260560 w 4608543"/>
              <a:gd name="connsiteY4" fmla="*/ 3234643 h 3856111"/>
              <a:gd name="connsiteX5" fmla="*/ 2456726 w 4608543"/>
              <a:gd name="connsiteY5" fmla="*/ 2939200 h 3856111"/>
              <a:gd name="connsiteX6" fmla="*/ 1960338 w 4608543"/>
              <a:gd name="connsiteY6" fmla="*/ 3226583 h 3856111"/>
              <a:gd name="connsiteX7" fmla="*/ 1176565 w 4608543"/>
              <a:gd name="connsiteY7" fmla="*/ 3183042 h 3856111"/>
              <a:gd name="connsiteX8" fmla="*/ 489176 w 4608543"/>
              <a:gd name="connsiteY8" fmla="*/ 3856111 h 3856111"/>
              <a:gd name="connsiteX9" fmla="*/ 0 w 4608543"/>
              <a:gd name="connsiteY9" fmla="*/ 3849795 h 3856111"/>
              <a:gd name="connsiteX10" fmla="*/ 5610 w 4608543"/>
              <a:gd name="connsiteY10" fmla="*/ 0 h 38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8543" h="3856111">
                <a:moveTo>
                  <a:pt x="5610" y="0"/>
                </a:moveTo>
                <a:lnTo>
                  <a:pt x="4599835" y="0"/>
                </a:lnTo>
                <a:cubicBezTo>
                  <a:pt x="4599835" y="974725"/>
                  <a:pt x="4608543" y="1862365"/>
                  <a:pt x="4608543" y="2837090"/>
                </a:cubicBezTo>
                <a:cubicBezTo>
                  <a:pt x="4218399" y="2730705"/>
                  <a:pt x="4062163" y="2740619"/>
                  <a:pt x="3837499" y="2806878"/>
                </a:cubicBezTo>
                <a:cubicBezTo>
                  <a:pt x="3612835" y="2873137"/>
                  <a:pt x="3508106" y="3182109"/>
                  <a:pt x="3260560" y="3234643"/>
                </a:cubicBezTo>
                <a:cubicBezTo>
                  <a:pt x="3013014" y="3287177"/>
                  <a:pt x="2741647" y="2930383"/>
                  <a:pt x="2456726" y="2939200"/>
                </a:cubicBezTo>
                <a:cubicBezTo>
                  <a:pt x="2206640" y="3000268"/>
                  <a:pt x="2131607" y="3127886"/>
                  <a:pt x="1960338" y="3226583"/>
                </a:cubicBezTo>
                <a:cubicBezTo>
                  <a:pt x="1789069" y="3325280"/>
                  <a:pt x="1426211" y="3077088"/>
                  <a:pt x="1176565" y="3183042"/>
                </a:cubicBezTo>
                <a:cubicBezTo>
                  <a:pt x="926919" y="3288996"/>
                  <a:pt x="636438" y="3672833"/>
                  <a:pt x="489176" y="3856111"/>
                </a:cubicBezTo>
                <a:cubicBezTo>
                  <a:pt x="188365" y="3850311"/>
                  <a:pt x="478989" y="3851118"/>
                  <a:pt x="0" y="3849795"/>
                </a:cubicBezTo>
                <a:lnTo>
                  <a:pt x="561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A19446CD-E5DF-9A43-9320-045AB4556C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95341" y="5455101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Nord</a:t>
            </a:r>
          </a:p>
        </p:txBody>
      </p:sp>
    </p:spTree>
    <p:extLst>
      <p:ext uri="{BB962C8B-B14F-4D97-AF65-F5344CB8AC3E}">
        <p14:creationId xmlns:p14="http://schemas.microsoft.com/office/powerpoint/2010/main" val="818832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A6CE7-DCA2-C624-91C8-2DAD664B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Manglende støtte for planlegging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1D173D-C376-C33F-0806-45C74CEC0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0171"/>
            <a:ext cx="5778358" cy="4605682"/>
          </a:xfrm>
        </p:spPr>
        <p:txBody>
          <a:bodyPr>
            <a:normAutofit/>
          </a:bodyPr>
          <a:lstStyle/>
          <a:p>
            <a:r>
              <a:rPr lang="nb-NO"/>
              <a:t>Mye tid går til planlegging av enkle turer</a:t>
            </a:r>
          </a:p>
          <a:p>
            <a:r>
              <a:rPr lang="nb-NO"/>
              <a:t>Krevende å planlegge sammensatte turer (flere ulike etapper/transportmidler)</a:t>
            </a:r>
          </a:p>
          <a:p>
            <a:r>
              <a:rPr lang="nb-NO"/>
              <a:t>Må regne «baklengs» fra turslutt for å planlegge turstart</a:t>
            </a:r>
          </a:p>
          <a:p>
            <a:r>
              <a:rPr lang="nb-NO"/>
              <a:t>Får ingen oversikt over hele turløpet i en sammenhengende reise</a:t>
            </a:r>
          </a:p>
          <a:p>
            <a:r>
              <a:rPr lang="nb-NO"/>
              <a:t>Ingen støtte for å planlegge turer på tvers av regioner</a:t>
            </a:r>
          </a:p>
          <a:p>
            <a:r>
              <a:rPr lang="nb-NO"/>
              <a:t>Vanskelig å få oversikt over ledig kapasitet</a:t>
            </a:r>
          </a:p>
          <a:p>
            <a:r>
              <a:rPr lang="nb-NO"/>
              <a:t>Gjøres stor manuell jobb for å finne gode samkjøringer - lite </a:t>
            </a:r>
            <a:r>
              <a:rPr lang="nb-NO" err="1"/>
              <a:t>systemstøtte</a:t>
            </a:r>
            <a:endParaRPr lang="nb-NO"/>
          </a:p>
          <a:p>
            <a:r>
              <a:rPr lang="nb-NO"/>
              <a:t>Noen helseforetak organiserer timebytter og følger med på behandlingstidspunkt for å lage bedre planer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5" name="Bilde 4" descr="Et bilde som inneholder innendørs, klær, vegg, person&#10;&#10;KI-generert innhold kan være feil.">
            <a:extLst>
              <a:ext uri="{FF2B5EF4-FFF2-40B4-BE49-F238E27FC236}">
                <a16:creationId xmlns:a16="http://schemas.microsoft.com/office/drawing/2014/main" id="{913E2215-F190-5CF6-2AAB-F5B174A7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b="9931"/>
          <a:stretch>
            <a:fillRect/>
          </a:stretch>
        </p:blipFill>
        <p:spPr>
          <a:xfrm>
            <a:off x="6941982" y="1880171"/>
            <a:ext cx="4731964" cy="3950760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BF53109C-D136-F9F6-166B-A98BC97516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80042" y="5830931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Sør-Øst</a:t>
            </a:r>
          </a:p>
        </p:txBody>
      </p:sp>
    </p:spTree>
    <p:extLst>
      <p:ext uri="{BB962C8B-B14F-4D97-AF65-F5344CB8AC3E}">
        <p14:creationId xmlns:p14="http://schemas.microsoft.com/office/powerpoint/2010/main" val="15089977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2DFD-0A73-9BB8-3A38-5E27C10C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03DA-A24E-45D2-5220-83B0B637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1">
                <a:latin typeface="Calibri"/>
                <a:ea typeface="Calibri"/>
                <a:cs typeface="Calibri"/>
              </a:rPr>
              <a:t>Forsøksordning med økt overnattingssats i Helse Nord</a:t>
            </a:r>
            <a:endParaRPr lang="nb-NO" noProof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B039E1-82DA-3571-F216-C0F7CCE9C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98" y="1769177"/>
            <a:ext cx="316317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5B4BF-5844-6D21-64BC-CA3D93D9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66" y="1772994"/>
            <a:ext cx="3172575" cy="4354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96C19-74E7-0E12-CFC7-DDF032486898}"/>
              </a:ext>
            </a:extLst>
          </p:cNvPr>
          <p:cNvSpPr txBox="1"/>
          <p:nvPr/>
        </p:nvSpPr>
        <p:spPr>
          <a:xfrm>
            <a:off x="841744" y="1355651"/>
            <a:ext cx="21796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2024</a:t>
            </a:r>
            <a:r>
              <a:rPr lang="en-US" b="1" baseline="30000" dirty="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6F8E3-9395-6DAA-3B49-FCC7646F8047}"/>
              </a:ext>
            </a:extLst>
          </p:cNvPr>
          <p:cNvSpPr txBox="1"/>
          <p:nvPr/>
        </p:nvSpPr>
        <p:spPr>
          <a:xfrm>
            <a:off x="4385930" y="1355651"/>
            <a:ext cx="21796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2025</a:t>
            </a:r>
            <a:r>
              <a:rPr lang="en-US" b="1" baseline="30000" dirty="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AC4E9-9715-CD82-B324-83D7D0079B6E}"/>
              </a:ext>
            </a:extLst>
          </p:cNvPr>
          <p:cNvSpPr txBox="1"/>
          <p:nvPr/>
        </p:nvSpPr>
        <p:spPr>
          <a:xfrm>
            <a:off x="7682023" y="1710071"/>
            <a:ext cx="414669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Forsøksordningen gjelder for reiser som startet fra og med 15. august 2025</a:t>
            </a:r>
          </a:p>
          <a:p>
            <a:pPr marL="285750" indent="-285750">
              <a:buFont typeface="Arial"/>
              <a:buChar char="•"/>
            </a:pP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Det er en økning i antall innvilgede overnattinger i Helse Nord på 4,1% fra 2024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</a:t>
            </a: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til 2025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</a:t>
            </a: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Utgifter til overnatting øker med 15,2 % i 2025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</a:t>
            </a: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sammenlignet med 2024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 </a:t>
            </a: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 2025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 </a:t>
            </a:r>
            <a:r>
              <a:rPr lang="nb-NO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er det vedtatt reisestøtte til totalt 426 282 reiser i Helse Nord. Dette er 0,4 % færre reiser enn i samme periode i 2024</a:t>
            </a:r>
            <a:r>
              <a:rPr lang="nb-NO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E0EBA-75C4-9875-0747-D63D55C348A7}"/>
              </a:ext>
            </a:extLst>
          </p:cNvPr>
          <p:cNvSpPr txBox="1"/>
          <p:nvPr/>
        </p:nvSpPr>
        <p:spPr>
          <a:xfrm>
            <a:off x="9906000" y="6601046"/>
            <a:ext cx="2365745" cy="2527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05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</a:t>
            </a:r>
            <a:r>
              <a:rPr lang="nb-NO" sz="10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Perioden januar til og med september</a:t>
            </a:r>
          </a:p>
        </p:txBody>
      </p:sp>
    </p:spTree>
    <p:extLst>
      <p:ext uri="{BB962C8B-B14F-4D97-AF65-F5344CB8AC3E}">
        <p14:creationId xmlns:p14="http://schemas.microsoft.com/office/powerpoint/2010/main" val="2583175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4D3D0-9515-3DCE-E01D-9E832846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Manglende støtte for å følge opp pågående transport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F9DB23-4A71-C1E7-7A82-9361E586C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469"/>
            <a:ext cx="6184770" cy="4112493"/>
          </a:xfrm>
        </p:spPr>
        <p:txBody>
          <a:bodyPr>
            <a:normAutofit/>
          </a:bodyPr>
          <a:lstStyle/>
          <a:p>
            <a:r>
              <a:rPr lang="nb-NO"/>
              <a:t>Kan ikke se hvor transporten befinner seg i sanntid</a:t>
            </a:r>
          </a:p>
          <a:p>
            <a:pPr lvl="1"/>
            <a:r>
              <a:rPr lang="nb-NO" sz="1800"/>
              <a:t>Må kontakte transportør via Teams eller telefon</a:t>
            </a:r>
          </a:p>
          <a:p>
            <a:pPr lvl="1"/>
            <a:r>
              <a:rPr lang="nb-NO" sz="1800"/>
              <a:t>Kan ta tid å få svar</a:t>
            </a:r>
          </a:p>
          <a:p>
            <a:pPr lvl="1"/>
            <a:r>
              <a:rPr lang="nb-NO" sz="1800"/>
              <a:t>Krevende arbeidsflyt</a:t>
            </a:r>
          </a:p>
          <a:p>
            <a:pPr lvl="1"/>
            <a:endParaRPr lang="nb-NO" sz="1800"/>
          </a:p>
          <a:p>
            <a:r>
              <a:rPr lang="nb-NO"/>
              <a:t>Det kan føre til at pasient som ikke blir hentet, heller ikke følges opp</a:t>
            </a:r>
          </a:p>
          <a:p>
            <a:pPr lvl="1"/>
            <a:r>
              <a:rPr lang="nb-NO" sz="1800"/>
              <a:t>Informasjon om at pasient venter når ikke frem</a:t>
            </a:r>
          </a:p>
        </p:txBody>
      </p:sp>
      <p:pic>
        <p:nvPicPr>
          <p:cNvPr id="5" name="Bilde 4" descr="Et bilde som inneholder utendørs, tekst, himmel, kjøretøy&#10;&#10;KI-generert innhold kan være feil.">
            <a:extLst>
              <a:ext uri="{FF2B5EF4-FFF2-40B4-BE49-F238E27FC236}">
                <a16:creationId xmlns:a16="http://schemas.microsoft.com/office/drawing/2014/main" id="{D05B9955-F3B4-293D-0CE1-4AF3F06AE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17733"/>
          <a:stretch>
            <a:fillRect/>
          </a:stretch>
        </p:blipFill>
        <p:spPr>
          <a:xfrm rot="5400000">
            <a:off x="7208329" y="2115630"/>
            <a:ext cx="4303712" cy="398722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FD7412A1-98F9-C79A-F1A1-0112B56FD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36204" y="6343069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Besøk Pasientreiser Vestre Viken</a:t>
            </a:r>
          </a:p>
        </p:txBody>
      </p:sp>
    </p:spTree>
    <p:extLst>
      <p:ext uri="{BB962C8B-B14F-4D97-AF65-F5344CB8AC3E}">
        <p14:creationId xmlns:p14="http://schemas.microsoft.com/office/powerpoint/2010/main" val="2516871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633BE-DE2C-4281-1046-B2C84AA0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870CD0-E50A-C970-4734-3F603431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Økende problemer med kapasitet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54A0A-E0C4-2492-D6CD-1F3C9155C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endParaRPr lang="nb-NO"/>
          </a:p>
          <a:p>
            <a:r>
              <a:rPr lang="nb-NO"/>
              <a:t>Enkelte får til å planlegge </a:t>
            </a:r>
            <a:r>
              <a:rPr lang="nb-NO" i="1"/>
              <a:t>alle</a:t>
            </a:r>
            <a:r>
              <a:rPr lang="nb-NO"/>
              <a:t> turer manuelt – det er de avhengige av å klare for å ha kapasitet nok</a:t>
            </a:r>
          </a:p>
          <a:p>
            <a:r>
              <a:rPr lang="nb-NO"/>
              <a:t>Behov for å utnytte ressursene bedre</a:t>
            </a:r>
          </a:p>
          <a:p>
            <a:r>
              <a:rPr lang="nb-NO"/>
              <a:t>Kapasitetsproblemer hos transportørene</a:t>
            </a:r>
          </a:p>
          <a:p>
            <a:pPr lvl="1"/>
            <a:r>
              <a:rPr lang="nb-NO" sz="1800"/>
              <a:t>Både i store byer og mindre steder</a:t>
            </a:r>
          </a:p>
          <a:p>
            <a:pPr lvl="1"/>
            <a:r>
              <a:rPr lang="nb-NO" sz="1800"/>
              <a:t>Konkurrerer med annen type transport</a:t>
            </a:r>
          </a:p>
          <a:p>
            <a:pPr lvl="1"/>
            <a:endParaRPr lang="nb-NO"/>
          </a:p>
          <a:p>
            <a:r>
              <a:rPr lang="nb-NO"/>
              <a:t>Mye (og økende mengde) gruppetrening kan være en årsak til kapasitetsproblemer</a:t>
            </a:r>
          </a:p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50E637E-BDA2-45D8-24D3-86C51353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25" r="3830" b="3"/>
          <a:stretch>
            <a:fillRect/>
          </a:stretch>
        </p:blipFill>
        <p:spPr>
          <a:xfrm>
            <a:off x="6941905" y="1797476"/>
            <a:ext cx="4648200" cy="4079875"/>
          </a:xfrm>
          <a:prstGeom prst="rect">
            <a:avLst/>
          </a:prstGeom>
          <a:noFill/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D2D0F1E4-AA9A-DBE5-5673-52866106BA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02594" y="5877351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Nord</a:t>
            </a:r>
          </a:p>
        </p:txBody>
      </p:sp>
    </p:spTree>
    <p:extLst>
      <p:ext uri="{BB962C8B-B14F-4D97-AF65-F5344CB8AC3E}">
        <p14:creationId xmlns:p14="http://schemas.microsoft.com/office/powerpoint/2010/main" val="4081161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5B02A-A083-F591-55C6-C304C1479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110451-CFE3-8B3F-66CC-990A92CA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Refleksjoner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6F7989-5D19-3EC0-5BC6-6600326A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482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Hovedtrekkene i de ulike arbeidsprosessene er den samme på tvers av helseforetakene</a:t>
            </a:r>
          </a:p>
          <a:p>
            <a:pPr lvl="1"/>
            <a:r>
              <a:rPr lang="nb-NO" sz="1800"/>
              <a:t>Variasjon i volum, organisering, begrepsbruk, transportmidler osv.</a:t>
            </a:r>
          </a:p>
          <a:p>
            <a:pPr lvl="1"/>
            <a:endParaRPr lang="en-US" sz="1800"/>
          </a:p>
          <a:p>
            <a:r>
              <a:rPr lang="nb-NO"/>
              <a:t>Mange frustrasjoner i dagens arbeidshverdag som skyldes manglende verktøystøtte</a:t>
            </a:r>
          </a:p>
          <a:p>
            <a:endParaRPr lang="en-US"/>
          </a:p>
          <a:p>
            <a:r>
              <a:rPr lang="nb-NO"/>
              <a:t>Gir oss godt grunnlag for å utforme første versjon av planleggingsverktøyet</a:t>
            </a:r>
          </a:p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4A888E5-6AF1-44A5-323F-5E0DD42B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31" r="-3" b="11752"/>
          <a:stretch>
            <a:fillRect/>
          </a:stretch>
        </p:blipFill>
        <p:spPr>
          <a:xfrm>
            <a:off x="6096000" y="1690688"/>
            <a:ext cx="5162549" cy="4351338"/>
          </a:xfrm>
          <a:prstGeom prst="rect">
            <a:avLst/>
          </a:prstGeom>
          <a:noFill/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4ACAAF39-ED6E-6276-5922-B190C487D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40953" y="6042848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Workshop, Helse Midt-Norge</a:t>
            </a:r>
          </a:p>
        </p:txBody>
      </p:sp>
    </p:spTree>
    <p:extLst>
      <p:ext uri="{BB962C8B-B14F-4D97-AF65-F5344CB8AC3E}">
        <p14:creationId xmlns:p14="http://schemas.microsoft.com/office/powerpoint/2010/main" val="2038085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y, himmel, klokke, ball&#10;&#10;KI-generert innhold kan være feil.">
            <a:extLst>
              <a:ext uri="{FF2B5EF4-FFF2-40B4-BE49-F238E27FC236}">
                <a16:creationId xmlns:a16="http://schemas.microsoft.com/office/drawing/2014/main" id="{6B032C6C-5E0E-D490-5D11-55ABA80CF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2403680"/>
            <a:ext cx="4961271" cy="269384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9697949-54D4-5691-44B9-822D9DC4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Jobben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2864D7-3114-5072-2203-E6F9F28DF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3636" cy="4351338"/>
          </a:xfrm>
        </p:spPr>
        <p:txBody>
          <a:bodyPr>
            <a:normAutofit/>
          </a:bodyPr>
          <a:lstStyle/>
          <a:p>
            <a:r>
              <a:rPr lang="nb-NO"/>
              <a:t>Sortere og dokumentere alt materialet vi sitter med </a:t>
            </a:r>
            <a:br>
              <a:rPr lang="nb-NO"/>
            </a:br>
            <a:r>
              <a:rPr lang="nb-NO"/>
              <a:t>(600 lapper, mange sider med notater, skisser)</a:t>
            </a:r>
          </a:p>
          <a:p>
            <a:pPr lvl="1"/>
            <a:r>
              <a:rPr lang="nb-NO" sz="1800"/>
              <a:t>Oppgaver som gjøres</a:t>
            </a:r>
          </a:p>
          <a:p>
            <a:pPr lvl="1"/>
            <a:r>
              <a:rPr lang="nb-NO" sz="1800"/>
              <a:t>Behov</a:t>
            </a:r>
          </a:p>
          <a:p>
            <a:pPr lvl="1"/>
            <a:r>
              <a:rPr lang="nb-NO" sz="1800"/>
              <a:t>Bekymringer</a:t>
            </a:r>
          </a:p>
          <a:p>
            <a:pPr lvl="1"/>
            <a:r>
              <a:rPr lang="nb-NO" sz="1800"/>
              <a:t>Ideer</a:t>
            </a:r>
          </a:p>
          <a:p>
            <a:endParaRPr lang="nb-NO"/>
          </a:p>
          <a:p>
            <a:r>
              <a:rPr lang="nb-NO"/>
              <a:t>Grunnlag for det videre arbeidet:</a:t>
            </a:r>
          </a:p>
          <a:p>
            <a:pPr lvl="1"/>
            <a:r>
              <a:rPr lang="nb-NO" sz="1800"/>
              <a:t>Definere hva Atlas må inneholde</a:t>
            </a:r>
          </a:p>
          <a:p>
            <a:pPr lvl="1"/>
            <a:r>
              <a:rPr lang="nb-NO" sz="1800"/>
              <a:t>Prioritering</a:t>
            </a:r>
          </a:p>
          <a:p>
            <a:pPr lvl="1"/>
            <a:r>
              <a:rPr lang="nb-NO" sz="1800"/>
              <a:t>Veikart</a:t>
            </a:r>
          </a:p>
          <a:p>
            <a:pPr lvl="1"/>
            <a:r>
              <a:rPr lang="nb-NO" sz="1800"/>
              <a:t>Første skisser av nytt system osv.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142F52E-B3D2-1ADF-F72C-C1D5583174B5}"/>
              </a:ext>
            </a:extLst>
          </p:cNvPr>
          <p:cNvSpPr txBox="1"/>
          <p:nvPr/>
        </p:nvSpPr>
        <p:spPr>
          <a:xfrm>
            <a:off x="9308816" y="5391776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«Ingen tid å miste!»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3FA40A9-8A57-7F6E-2E42-EF505876DE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58804" y="5094846"/>
            <a:ext cx="2917596" cy="2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nb-NO" sz="1200"/>
              <a:t>©Adobe Stock</a:t>
            </a:r>
          </a:p>
        </p:txBody>
      </p:sp>
    </p:spTree>
    <p:extLst>
      <p:ext uri="{BB962C8B-B14F-4D97-AF65-F5344CB8AC3E}">
        <p14:creationId xmlns:p14="http://schemas.microsoft.com/office/powerpoint/2010/main" val="1418592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02ED2-79F9-1F98-72DA-C7A216A4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Involvering av brukerutvalget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E4B105-B386-488B-0DC2-5739EDDA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dirty="0"/>
              <a:t>Brukerstemmer inn i arbeidet med NAPO </a:t>
            </a:r>
          </a:p>
          <a:p>
            <a:pPr lvl="0"/>
            <a:r>
              <a:rPr lang="nb-NO" sz="1600" dirty="0"/>
              <a:t>Lilli-Ann </a:t>
            </a:r>
            <a:r>
              <a:rPr lang="nb-NO" sz="1600" dirty="0" err="1"/>
              <a:t>Stensdal</a:t>
            </a:r>
            <a:r>
              <a:rPr lang="nb-NO" sz="1600" dirty="0"/>
              <a:t>, Helse Sør-Øst RHF Brukerutvalg </a:t>
            </a:r>
          </a:p>
          <a:p>
            <a:pPr lvl="0"/>
            <a:r>
              <a:rPr lang="nb-NO" sz="1600" dirty="0"/>
              <a:t>Anders Johnsen, Helse Midt-Norge RHF Brukerutvalg </a:t>
            </a:r>
          </a:p>
          <a:p>
            <a:pPr lvl="0"/>
            <a:r>
              <a:rPr lang="nb-NO" sz="1600" dirty="0"/>
              <a:t>Ola Arnfinn Loe, Helse Nord RHF Brukerutvalg </a:t>
            </a:r>
          </a:p>
          <a:p>
            <a:pPr lvl="0"/>
            <a:r>
              <a:rPr lang="nb-NO" sz="1600" dirty="0"/>
              <a:t>Geir Strømsholm, SAFO og LFPS </a:t>
            </a:r>
          </a:p>
          <a:p>
            <a:pPr lvl="0"/>
            <a:r>
              <a:rPr lang="nb-NO" sz="1600" dirty="0"/>
              <a:t>Gunvor </a:t>
            </a:r>
            <a:r>
              <a:rPr lang="nb-NO" sz="1600" dirty="0" err="1"/>
              <a:t>Riim</a:t>
            </a:r>
            <a:r>
              <a:rPr lang="nb-NO" sz="1600" dirty="0"/>
              <a:t> Opedal, </a:t>
            </a:r>
            <a:r>
              <a:rPr lang="nb-NO" sz="1600" dirty="0" err="1"/>
              <a:t>Pensjonistforundet</a:t>
            </a:r>
            <a:endParaRPr lang="nb-NO" sz="1600"/>
          </a:p>
          <a:p>
            <a:pPr marL="0" lvl="0" indent="0">
              <a:buNone/>
            </a:pPr>
            <a:r>
              <a:rPr lang="nb-NO" sz="1600"/>
              <a:t> </a:t>
            </a:r>
          </a:p>
          <a:p>
            <a:pPr marL="0" lvl="0" indent="0">
              <a:buNone/>
            </a:pPr>
            <a:r>
              <a:rPr lang="nb-NO" sz="1600" b="1" dirty="0"/>
              <a:t>I første omgang:</a:t>
            </a:r>
          </a:p>
          <a:p>
            <a:r>
              <a:rPr lang="nb-NO" sz="1600" dirty="0"/>
              <a:t>Samtale/dybdeintervju med hver enkelt på 1-1,5 time på nyåret. </a:t>
            </a:r>
          </a:p>
          <a:p>
            <a:r>
              <a:rPr lang="nb-NO" sz="1600" dirty="0"/>
              <a:t>Hensikten med dette er å få pasientenes stemmer inn til teamet som skal lage den nye planleggingsløsningen, og gi teamet bedre forståelse av hvordan tjenesten vår oppleves fra deres perspektiv. </a:t>
            </a:r>
          </a:p>
          <a:p>
            <a:r>
              <a:rPr lang="nb-NO" sz="1600" dirty="0"/>
              <a:t>Det vi lærer vil vi ta med oss videre i utviklingsarbeidet. </a:t>
            </a:r>
          </a:p>
          <a:p>
            <a:r>
              <a:rPr lang="nb-NO" sz="1600" dirty="0"/>
              <a:t>Det skal ikke være nødvendig med noen forberedelser.</a:t>
            </a:r>
          </a:p>
        </p:txBody>
      </p:sp>
    </p:spTree>
    <p:extLst>
      <p:ext uri="{BB962C8B-B14F-4D97-AF65-F5344CB8AC3E}">
        <p14:creationId xmlns:p14="http://schemas.microsoft.com/office/powerpoint/2010/main" val="3834841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6A0A-D41A-D32A-7BC1-62033BEB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62-2025 </a:t>
            </a:r>
            <a:r>
              <a:rPr lang="en-US" dirty="0" err="1">
                <a:latin typeface="Calibri"/>
                <a:ea typeface="Calibri"/>
                <a:cs typeface="Calibri"/>
              </a:rPr>
              <a:t>Medierapporter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9055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4AAA-46CA-A7FD-06FA-AD2727FE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Månedlige</a:t>
            </a:r>
            <a:r>
              <a:rPr lang="en-US">
                <a:latin typeface="Calibri"/>
                <a:ea typeface="Calibri"/>
                <a:cs typeface="Calibri"/>
              </a:rPr>
              <a:t> medierapporter</a:t>
            </a:r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E5005-151D-943B-984E-9B677FC3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249" y="2842517"/>
            <a:ext cx="5085210" cy="3321979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4E90C-578A-5BD0-8820-C1975194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50" y="2080517"/>
            <a:ext cx="4608366" cy="40839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384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2D4B-CBD0-4CF6-5824-4D263D6E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63-2025 </a:t>
            </a:r>
            <a:r>
              <a:rPr lang="en-US" err="1"/>
              <a:t>Foretakets</a:t>
            </a:r>
            <a:r>
              <a:rPr lang="en-US"/>
              <a:t> </a:t>
            </a:r>
            <a:r>
              <a:rPr lang="en-US" err="1"/>
              <a:t>nettsider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78014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CDC6B-F7FD-7FEC-A44F-9237A0A51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2055"/>
            <a:ext cx="5264989" cy="1724295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Calibri"/>
                <a:ea typeface="Calibri"/>
                <a:cs typeface="Calibri"/>
              </a:rPr>
              <a:t>Intranett/ekstranett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FD5F931-6B81-9A23-2ED4-0E7CB76E4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155192"/>
            <a:ext cx="5775780" cy="39160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Intranett for Pasientreiser HF og ekstranett for Pasientreiser i helseforetakene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Full redaksjonell frihet, men utdatert løsning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Kommunikasjonsavdelingen hovedansvar, men Pasientreiser i helseforetakene har ansvar for at kontaktsider er oppdatert</a:t>
            </a:r>
            <a:endParaRPr lang="nb-NO" sz="1600" dirty="0"/>
          </a:p>
          <a:p>
            <a:endParaRPr lang="nb-NO" sz="1600" dirty="0">
              <a:latin typeface="Calibri"/>
              <a:ea typeface="Calibri"/>
              <a:cs typeface="Calibri"/>
            </a:endParaRP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Status 2025:</a:t>
            </a:r>
          </a:p>
          <a:p>
            <a:pPr marL="285750" indent="-28575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Innhold tilpasset forskriftsendring</a:t>
            </a:r>
          </a:p>
          <a:p>
            <a:pPr marL="285750" indent="-28575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Flyttet veileder for regelverk til pasientreiser.no</a:t>
            </a:r>
            <a:endParaRPr lang="nb-NO" sz="1600" dirty="0"/>
          </a:p>
          <a:p>
            <a:pPr marL="285750" indent="-285750">
              <a:buFont typeface="Arial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Startet arbeidet med å finne ny løsning for intranett</a:t>
            </a:r>
            <a:endParaRPr lang="en-US" sz="1600">
              <a:latin typeface="Calibri"/>
              <a:ea typeface="Calibri"/>
              <a:cs typeface="Calibri"/>
            </a:endParaRPr>
          </a:p>
          <a:p>
            <a:endParaRPr lang="nb-NO" sz="1600" dirty="0">
              <a:latin typeface="Calibri"/>
              <a:ea typeface="Calibri"/>
              <a:cs typeface="Calibri"/>
            </a:endParaRP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Nytt i 2026: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Lande og lansere nytt intranett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0530734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B29B91-4150-9726-B431-2F01B5D69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-1979"/>
            <a:ext cx="5264989" cy="1724295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Calibri"/>
                <a:ea typeface="Calibri"/>
                <a:cs typeface="Calibri"/>
              </a:rPr>
              <a:t>Pasientreiser.no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1585502-B8D9-AFD5-1F3A-F9A8F9775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37" y="1722316"/>
            <a:ext cx="5998657" cy="49693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Informasjonskanal til helsepersonell, transportører, sjåfører og «hjemmesiden» til Pasientreiser HF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Deltar i redaksjonsråd for Helse Sør-Øst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Kvartalsvis forvaltningsforum og årlig samling for nettansvarlige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Kommunikasjonsavdelingen publiserer</a:t>
            </a:r>
          </a:p>
          <a:p>
            <a:endParaRPr lang="nb-NO" sz="1600" dirty="0">
              <a:latin typeface="Calibri"/>
              <a:ea typeface="Calibri"/>
              <a:cs typeface="Calibri"/>
            </a:endParaRP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Status 2025: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Revidert og utviklet innhold for helsepersonell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Nye sider for transportør og helsepersonell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UU og synstolkede videoer </a:t>
            </a:r>
          </a:p>
          <a:p>
            <a:pPr marL="342900" indent="-34290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Innhold om reiseattester</a:t>
            </a: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Nytt i 2026:</a:t>
            </a:r>
            <a:endParaRPr lang="nb-NO" sz="1600" b="1"/>
          </a:p>
          <a:p>
            <a:pPr marL="285750" indent="-28575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Samarbeide om flere avdelingssider</a:t>
            </a:r>
          </a:p>
          <a:p>
            <a:pPr marL="285750" indent="-28575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Lage flere videoer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27596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ADF6E-ABAE-DB10-9655-0F866113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E090DE8-4F24-BF5F-C7B5-8F2A02CB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"/>
                <a:cs typeface="Calibri"/>
              </a:rPr>
              <a:t>Saksbehandlingstider for saker om reisestøtte – </a:t>
            </a:r>
            <a:br>
              <a:rPr lang="nb-NO" dirty="0"/>
            </a:br>
            <a:r>
              <a:rPr lang="nb-NO" dirty="0">
                <a:latin typeface="Calibri"/>
                <a:ea typeface="Calibri"/>
                <a:cs typeface="Calibri"/>
              </a:rPr>
              <a:t>status pr uke 48-2025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FCD3694-F269-634A-860C-BEB90AD1A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045" y="1825625"/>
            <a:ext cx="65596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u="sng" dirty="0"/>
              <a:t>Status:</a:t>
            </a:r>
          </a:p>
          <a:p>
            <a:r>
              <a:rPr lang="nb-NO" dirty="0">
                <a:latin typeface="Calibri"/>
                <a:ea typeface="Calibri"/>
                <a:cs typeface="Calibri"/>
              </a:rPr>
              <a:t>66 % av alle saker behandles helautomatisk og har en saksbehandlingstid på </a:t>
            </a:r>
            <a:r>
              <a:rPr lang="nb-NO" dirty="0" err="1">
                <a:latin typeface="Calibri"/>
                <a:ea typeface="Calibri"/>
                <a:cs typeface="Calibri"/>
              </a:rPr>
              <a:t>ca</a:t>
            </a:r>
            <a:r>
              <a:rPr lang="nb-NO" dirty="0">
                <a:latin typeface="Calibri"/>
                <a:ea typeface="Calibri"/>
                <a:cs typeface="Calibri"/>
              </a:rPr>
              <a:t> 4,5 dager.</a:t>
            </a:r>
          </a:p>
          <a:p>
            <a:r>
              <a:rPr lang="nb-NO" dirty="0">
                <a:latin typeface="Calibri"/>
                <a:ea typeface="Calibri"/>
                <a:cs typeface="Calibri"/>
              </a:rPr>
              <a:t>Inngangen av saker er 6,8 % høyere akkumulert pr november2025 sammenlignet med samme periode i 2024.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u="sng" dirty="0"/>
              <a:t>Forventinger til saksbehandlingstid fra eier:</a:t>
            </a:r>
          </a:p>
          <a:p>
            <a:r>
              <a:rPr lang="nb-NO" dirty="0"/>
              <a:t>Gjennomsnittlig saksbehandlingstid på 11 dager (eller mindre) for alle sakstyper og behandlingsmåter.</a:t>
            </a:r>
          </a:p>
          <a:p>
            <a:r>
              <a:rPr lang="nb-NO" dirty="0"/>
              <a:t>Saker som krever manuell saksbehandling har et mål om en saksbehandlingstid under 25 dager.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BBFF3-D69A-FFB1-E3DC-316CB998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89" y="1791094"/>
            <a:ext cx="3801439" cy="190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C9B7D-0A1A-278D-DF1B-669765C6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89" y="4166442"/>
            <a:ext cx="3801439" cy="191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E41D7-29EA-302C-0A7E-96AE7DF51735}"/>
              </a:ext>
            </a:extLst>
          </p:cNvPr>
          <p:cNvSpPr txBox="1"/>
          <p:nvPr/>
        </p:nvSpPr>
        <p:spPr>
          <a:xfrm>
            <a:off x="898989" y="1519720"/>
            <a:ext cx="6096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200" dirty="0">
                <a:solidFill>
                  <a:srgbClr val="081927"/>
                </a:solidFill>
                <a:latin typeface="Calibri"/>
                <a:ea typeface="Calibri"/>
                <a:cs typeface="Calibri"/>
              </a:rPr>
              <a:t>Gjennomsnittlig saksbehandlingstid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E6711-5495-F421-6933-5C359BC321FE}"/>
              </a:ext>
            </a:extLst>
          </p:cNvPr>
          <p:cNvSpPr txBox="1"/>
          <p:nvPr/>
        </p:nvSpPr>
        <p:spPr>
          <a:xfrm>
            <a:off x="898988" y="3934146"/>
            <a:ext cx="6096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200" dirty="0">
                <a:solidFill>
                  <a:srgbClr val="081927"/>
                </a:solidFill>
                <a:latin typeface="Calibri"/>
                <a:ea typeface="Calibri"/>
                <a:cs typeface="Calibri"/>
              </a:rPr>
              <a:t>Saksbehandlingstid, manuelle vedtak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04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4CA00F-39C4-38FA-D62B-2D9E207C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"/>
                <a:cs typeface="Calibri"/>
              </a:rPr>
              <a:t>Nye avdelingssider for Pasientreiser i helseforetakene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BDA7E8-5C93-4F2F-A342-F5E1F5C7F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8329"/>
            <a:ext cx="4709375" cy="38898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latin typeface="Calibri"/>
                <a:ea typeface="Calibri"/>
                <a:cs typeface="Calibri"/>
              </a:rPr>
              <a:t>Lage maler på pasientreiser.no</a:t>
            </a:r>
            <a:endParaRPr lang="nb-NO"/>
          </a:p>
          <a:p>
            <a:r>
              <a:rPr lang="nb-NO" dirty="0">
                <a:latin typeface="Calibri"/>
                <a:ea typeface="Calibri"/>
                <a:cs typeface="Calibri"/>
              </a:rPr>
              <a:t>Lokalt/regionalt innhold til helsepersonell på pasientreiser.no</a:t>
            </a:r>
          </a:p>
          <a:p>
            <a:r>
              <a:rPr lang="nb-NO" dirty="0">
                <a:latin typeface="Calibri"/>
                <a:ea typeface="Calibri"/>
                <a:cs typeface="Calibri"/>
              </a:rPr>
              <a:t>Lokalt/regionalt innhold til pasient på helsepersonell på helseforetakets nettside</a:t>
            </a:r>
            <a:endParaRPr lang="nb-NO" dirty="0"/>
          </a:p>
          <a:p>
            <a:r>
              <a:rPr lang="nb-NO" dirty="0">
                <a:latin typeface="Calibri"/>
                <a:ea typeface="Calibri"/>
                <a:cs typeface="Calibri"/>
              </a:rPr>
              <a:t>Pasientreiser Stavanger og Pasientreiser Oslo og Akershus </a:t>
            </a:r>
            <a:endParaRPr lang="nb-NO"/>
          </a:p>
        </p:txBody>
      </p:sp>
      <p:pic>
        <p:nvPicPr>
          <p:cNvPr id="4" name="Bilde 3" descr="Et bilde som inneholder tekst, skjermbilde, Font&#10;&#10;KI-generert innhold kan være feil.">
            <a:extLst>
              <a:ext uri="{FF2B5EF4-FFF2-40B4-BE49-F238E27FC236}">
                <a16:creationId xmlns:a16="http://schemas.microsoft.com/office/drawing/2014/main" id="{125A4DE6-E07D-5D4D-7502-5A8B2064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153" y="2157882"/>
            <a:ext cx="5155329" cy="3895860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3290499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022670D-7845-65D9-0793-A756D29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01" y="1071887"/>
            <a:ext cx="4805770" cy="4937702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B20AFCC-D1A6-B4C5-21CE-7FFA804F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53" y="1074569"/>
            <a:ext cx="4377864" cy="4935530"/>
          </a:xfrm>
          <a:prstGeom prst="rect">
            <a:avLst/>
          </a:prstGeom>
          <a:ln>
            <a:solidFill>
              <a:srgbClr val="003087"/>
            </a:solidFill>
          </a:ln>
        </p:spPr>
      </p:pic>
    </p:spTree>
    <p:extLst>
      <p:ext uri="{BB962C8B-B14F-4D97-AF65-F5344CB8AC3E}">
        <p14:creationId xmlns:p14="http://schemas.microsoft.com/office/powerpoint/2010/main" val="3025606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8AB26A-E7A2-23F1-58A5-64F57706E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841" y="-2934"/>
            <a:ext cx="5264989" cy="1724295"/>
          </a:xfrm>
        </p:spPr>
        <p:txBody>
          <a:bodyPr>
            <a:normAutofit/>
          </a:bodyPr>
          <a:lstStyle/>
          <a:p>
            <a:r>
              <a:rPr lang="nb-NO" sz="3200" err="1">
                <a:latin typeface="Calibri"/>
                <a:ea typeface="Calibri"/>
                <a:cs typeface="Calibri"/>
              </a:rPr>
              <a:t>Helsenorge</a:t>
            </a:r>
            <a:endParaRPr lang="nb-NO" sz="3200">
              <a:latin typeface="Calibri"/>
              <a:ea typeface="Calibri"/>
              <a:cs typeface="Calibri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141720C-F128-0FC8-E7CE-A92436C67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1867477"/>
            <a:ext cx="5763539" cy="48330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Viktigste informasjonskanal til innbyggerne/pasienter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Helsenorgeredaksjonen bestemmer, vi er innholdsleverandører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Deltar i nasjonalt redaksjonsråd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Jobber tett med redaksjonen og innsiktsteam</a:t>
            </a:r>
          </a:p>
          <a:p>
            <a:pPr marL="342900" indent="-342900">
              <a:buChar char="•"/>
            </a:pPr>
            <a:endParaRPr lang="nb-NO" sz="1600" dirty="0">
              <a:latin typeface="Calibri"/>
              <a:ea typeface="Calibri"/>
              <a:cs typeface="Calibri"/>
            </a:endParaRP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Status 2025: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Innhold om reiseattester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Begrepsendringer etter forskriftsendring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Synstolket og tegnspråktolket video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Revidert innhold organisert reise (chatbot)</a:t>
            </a:r>
          </a:p>
          <a:p>
            <a:pPr marL="342900" indent="-34290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Søknad for reiseledsager</a:t>
            </a:r>
          </a:p>
          <a:p>
            <a:r>
              <a:rPr lang="nb-NO" sz="1600" b="1" dirty="0">
                <a:latin typeface="Calibri"/>
                <a:ea typeface="Calibri"/>
                <a:cs typeface="Calibri"/>
              </a:rPr>
              <a:t>Nytt i 2026:</a:t>
            </a:r>
            <a:endParaRPr lang="nb-NO" sz="16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Revidere innhold for å optimalisere søk</a:t>
            </a:r>
            <a:endParaRPr lang="nb-NO" sz="1600" dirty="0"/>
          </a:p>
          <a:p>
            <a:pPr marL="342900" indent="-342900">
              <a:buChar char="•"/>
            </a:pPr>
            <a:r>
              <a:rPr lang="nb-NO" sz="1600" dirty="0">
                <a:latin typeface="Calibri"/>
                <a:ea typeface="Calibri"/>
                <a:cs typeface="Calibri"/>
              </a:rPr>
              <a:t>Lage nytt innhold om klage og avvik</a:t>
            </a:r>
          </a:p>
          <a:p>
            <a:endParaRPr lang="nb-NO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4538723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C4CF00-D162-F67C-BE3E-C1D65BB8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lager nettsidene sammen</a:t>
            </a:r>
          </a:p>
        </p:txBody>
      </p:sp>
      <p:pic>
        <p:nvPicPr>
          <p:cNvPr id="21" name="Plassholder for innhold 17" descr="Folk å gjøre teamarbeid-illustrasjon">
            <a:extLst>
              <a:ext uri="{FF2B5EF4-FFF2-40B4-BE49-F238E27FC236}">
                <a16:creationId xmlns:a16="http://schemas.microsoft.com/office/drawing/2014/main" id="{8E0E0BF9-78A6-9EEB-EDCA-082961BAF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190" r="12190"/>
          <a:stretch>
            <a:fillRect/>
          </a:stretch>
        </p:blipFill>
        <p:spPr>
          <a:xfrm>
            <a:off x="6510338" y="1890713"/>
            <a:ext cx="4594225" cy="3838575"/>
          </a:xfrm>
        </p:spPr>
      </p:pic>
      <p:sp>
        <p:nvSpPr>
          <p:cNvPr id="23" name="Plassholder for innhold 22">
            <a:extLst>
              <a:ext uri="{FF2B5EF4-FFF2-40B4-BE49-F238E27FC236}">
                <a16:creationId xmlns:a16="http://schemas.microsoft.com/office/drawing/2014/main" id="{A3B56EC4-F0FB-C4A1-AB2E-84E4CF012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b-NO" dirty="0">
                <a:solidFill>
                  <a:srgbClr val="003087"/>
                </a:solidFill>
              </a:rPr>
              <a:t>Halvårlig gjennomgang av nettsidene</a:t>
            </a:r>
          </a:p>
          <a:p>
            <a:pPr marL="285750" indent="-285750"/>
            <a:r>
              <a:rPr lang="nb-NO" dirty="0">
                <a:solidFill>
                  <a:srgbClr val="003087"/>
                </a:solidFill>
              </a:rPr>
              <a:t>Hva fungerer/fungerer ikke?</a:t>
            </a:r>
          </a:p>
          <a:p>
            <a:pPr marL="285750" indent="-285750"/>
            <a:r>
              <a:rPr lang="nb-NO" dirty="0">
                <a:solidFill>
                  <a:srgbClr val="003087"/>
                </a:solidFill>
              </a:rPr>
              <a:t>Endringsønsker?</a:t>
            </a:r>
          </a:p>
          <a:p>
            <a:pPr marL="285750" indent="-285750"/>
            <a:endParaRPr lang="nb-NO" dirty="0">
              <a:solidFill>
                <a:srgbClr val="003087"/>
              </a:solidFill>
            </a:endParaRPr>
          </a:p>
          <a:p>
            <a:pPr marL="285750" indent="-285750"/>
            <a:endParaRPr lang="nb-NO" dirty="0">
              <a:solidFill>
                <a:srgbClr val="003087"/>
              </a:solidFill>
            </a:endParaRPr>
          </a:p>
          <a:p>
            <a:pPr marL="285750" indent="-285750"/>
            <a:endParaRPr lang="nb-NO" dirty="0">
              <a:solidFill>
                <a:srgbClr val="003087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003087"/>
                </a:solidFill>
              </a:rPr>
              <a:t>Ta gjerne kontakt på </a:t>
            </a:r>
            <a:r>
              <a:rPr lang="nb-NO" dirty="0">
                <a:solidFill>
                  <a:srgbClr val="003087"/>
                </a:solidFill>
                <a:hlinkClick r:id="rId3"/>
              </a:rPr>
              <a:t>kommunikasjon@pasientreiser.no</a:t>
            </a:r>
            <a:endParaRPr lang="nb-NO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76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394DED40-D15A-8F16-82A4-C84E56BE0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>
                <a:latin typeface="Calibri"/>
                <a:ea typeface="Calibri"/>
                <a:cs typeface="Calibri"/>
              </a:rPr>
              <a:t>Eventuelt:</a:t>
            </a:r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98878A4D-3AE3-DB5A-DF0A-0B39E7F38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41" y="2854355"/>
            <a:ext cx="6464061" cy="283089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/>
                <a:ea typeface="Calibri"/>
                <a:cs typeface="Calibri"/>
              </a:rPr>
              <a:t>Helsereformutvalget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/>
                <a:ea typeface="Calibri"/>
                <a:cs typeface="Calibri"/>
              </a:rPr>
              <a:t>SLA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/>
                <a:ea typeface="Calibri"/>
                <a:cs typeface="Calibri"/>
              </a:rPr>
              <a:t>Fremdriftsplan for innspill til Årlig melding og utforming av Årsrapport 2025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/>
                <a:ea typeface="Calibri"/>
                <a:cs typeface="Calibri"/>
              </a:rPr>
              <a:t>Skjema for fullmakt organiserte reiser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5703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31857E-09D0-CF36-DCBF-6DBD60683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6DD5BFF-B53D-AD17-FF39-B60ECD5B90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64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D5D79A-C7E0-E441-04F3-EB829B307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"/>
                <a:cs typeface="Calibri"/>
              </a:rPr>
              <a:t>Helsereformutvalget</a:t>
            </a:r>
            <a:endParaRPr lang="nb-NO" dirty="0"/>
          </a:p>
        </p:txBody>
      </p:sp>
      <p:pic>
        <p:nvPicPr>
          <p:cNvPr id="4" name="Bilde 3" descr="Et bilde som inneholder klær, tekst, mann, vegg&#10;&#10;KI-generert innhold kan være feil.">
            <a:extLst>
              <a:ext uri="{FF2B5EF4-FFF2-40B4-BE49-F238E27FC236}">
                <a16:creationId xmlns:a16="http://schemas.microsoft.com/office/drawing/2014/main" id="{7879C761-0B83-067F-46D6-7CFAE662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72" r="20036"/>
          <a:stretch>
            <a:fillRect/>
          </a:stretch>
        </p:blipFill>
        <p:spPr>
          <a:xfrm rot="5400000">
            <a:off x="1463788" y="1286891"/>
            <a:ext cx="3941448" cy="520700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BB04EDD-81E4-ABE8-868A-FD81517F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3" r="40104" b="556"/>
          <a:stretch>
            <a:fillRect/>
          </a:stretch>
        </p:blipFill>
        <p:spPr>
          <a:xfrm rot="5400000">
            <a:off x="6976663" y="1166413"/>
            <a:ext cx="3918865" cy="54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9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824039" y="314236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nb-NO" altLang="nb-NO" sz="2400">
                <a:solidFill>
                  <a:prstClr val="black"/>
                </a:solidFill>
              </a:rPr>
            </a:br>
            <a:endParaRPr lang="nb-NO" altLang="nb-NO" sz="24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altLang="nb-NO" sz="2400">
              <a:solidFill>
                <a:prstClr val="black"/>
              </a:solidFill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02F58E-5237-0AC6-200C-A265074761DD}"/>
              </a:ext>
            </a:extLst>
          </p:cNvPr>
          <p:cNvSpPr txBox="1">
            <a:spLocks/>
          </p:cNvSpPr>
          <p:nvPr/>
        </p:nvSpPr>
        <p:spPr>
          <a:xfrm>
            <a:off x="555675" y="216635"/>
            <a:ext cx="10942377" cy="10067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933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>
                <a:solidFill>
                  <a:srgbClr val="6CACE4"/>
                </a:solidFill>
              </a:rPr>
              <a:t>Evaluering av SLA-tjenester blant ledere ved PIH</a:t>
            </a:r>
            <a:br>
              <a:rPr lang="nb-NO" sz="1800"/>
            </a:br>
            <a:r>
              <a:rPr lang="nb-NO" sz="2400"/>
              <a:t>Utvikling fra 2023 til 2025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EE78AA5-F65F-6F51-81D9-C84E32B5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80" y="752062"/>
            <a:ext cx="9589839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7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6922-658E-C216-523A-8720DAE9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Plan for </a:t>
            </a:r>
            <a:r>
              <a:rPr lang="en-US" err="1">
                <a:latin typeface="Calibri"/>
                <a:ea typeface="Calibri"/>
                <a:cs typeface="Calibri"/>
              </a:rPr>
              <a:t>Årlig</a:t>
            </a:r>
            <a:r>
              <a:rPr lang="en-US">
                <a:latin typeface="Calibri"/>
                <a:ea typeface="Calibri"/>
                <a:cs typeface="Calibri"/>
              </a:rPr>
              <a:t> melding </a:t>
            </a:r>
            <a:r>
              <a:rPr lang="en-US" err="1">
                <a:latin typeface="Calibri"/>
                <a:ea typeface="Calibri"/>
                <a:cs typeface="Calibri"/>
              </a:rPr>
              <a:t>og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Årsrapport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477F7-9C0E-A96F-D703-D8670C1F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 januar 2026 er det brukerutvalgsmøte 26. januar og styremøte 29. januar. I styremøte skal Årlig melding for foretaket behandles. En 0.9 versjon av Årlig melding sendes til brukerutvalgets leder​ 5. januar. Frist for innspill er allerede 12. januar, og derfor må dette tas lenge før brukerutvalgets møte i 26. januar.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Årsrapport</a:t>
            </a:r>
            <a:r>
              <a:rPr lang="en-US" dirty="0"/>
              <a:t> 2025</a:t>
            </a:r>
            <a:r>
              <a:rPr lang="nb-NO" dirty="0"/>
              <a:t> - frist 21. januar</a:t>
            </a:r>
          </a:p>
          <a:p>
            <a:pPr marL="0" indent="0">
              <a:buNone/>
            </a:pPr>
            <a:r>
              <a:rPr lang="nb-NO" dirty="0"/>
              <a:t>Se Årsrapport for 2024 her: </a:t>
            </a:r>
            <a:r>
              <a:rPr lang="nb-NO" dirty="0">
                <a:hlinkClick r:id="rId2"/>
              </a:rPr>
              <a:t>arsrapport-2024-brukerutvalget-ved-pasientreiser-hf-endelig-versjon.pdf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90446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5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D367-69FB-FBBC-0446-D23BFB10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"/>
                <a:cs typeface="Calibri"/>
              </a:rPr>
              <a:t>Infopunkter, reisestøtte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0EE17-3C1E-122E-75CC-B49497A9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latin typeface="Calibri"/>
                <a:ea typeface="Calibri"/>
                <a:cs typeface="Calibri"/>
              </a:rPr>
              <a:t>Områder uten drosjeavtaler for organiserte reiser – </a:t>
            </a:r>
            <a:r>
              <a:rPr lang="nb-NO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nye avtaler i Finnmark er under etablering.</a:t>
            </a:r>
            <a:r>
              <a:rPr lang="nb-NO" dirty="0">
                <a:latin typeface="Calibri"/>
                <a:ea typeface="Calibri"/>
                <a:cs typeface="Calibri"/>
              </a:rPr>
              <a:t> Saker prioriteres i saksbehandlingen.</a:t>
            </a:r>
          </a:p>
          <a:p>
            <a:r>
              <a:rPr lang="nb-NO" dirty="0">
                <a:latin typeface="Calibri"/>
                <a:ea typeface="Calibri"/>
                <a:cs typeface="Calibri"/>
              </a:rPr>
              <a:t>Ny funksjonalitet på helsenorge.no gjør det nå mulig for reiseledsager å søke om reisestøtte alene. Tidligere var reiseledsager som søkte om reisestøtte alene nødt til å søke pr post.</a:t>
            </a:r>
            <a:endParaRPr lang="nb-NO" dirty="0"/>
          </a:p>
          <a:p>
            <a:r>
              <a:rPr lang="nb-NO" dirty="0">
                <a:latin typeface="Calibri"/>
                <a:ea typeface="Calibri"/>
                <a:cs typeface="Calibri"/>
              </a:rPr>
              <a:t>Jobber med å lage funksjonalitet for å prioritere søkere med høye reiseutgifter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7DD94-48A3-2C30-08A3-45F32849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68" y="3849278"/>
            <a:ext cx="2665732" cy="250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0F69C-66A3-7E95-8986-2A16E3B58DBC}"/>
              </a:ext>
            </a:extLst>
          </p:cNvPr>
          <p:cNvSpPr txBox="1"/>
          <p:nvPr/>
        </p:nvSpPr>
        <p:spPr>
          <a:xfrm>
            <a:off x="2439143" y="6354666"/>
            <a:ext cx="12165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Sagat, 4.desember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01B169-2EE8-96F2-3BD4-DE3CFFC3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00" b="334"/>
          <a:stretch>
            <a:fillRect/>
          </a:stretch>
        </p:blipFill>
        <p:spPr>
          <a:xfrm>
            <a:off x="4178377" y="4883513"/>
            <a:ext cx="1966856" cy="1364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C04A53-A7EC-19E3-DADE-F1EEBEAFF598}"/>
              </a:ext>
            </a:extLst>
          </p:cNvPr>
          <p:cNvSpPr txBox="1"/>
          <p:nvPr/>
        </p:nvSpPr>
        <p:spPr>
          <a:xfrm>
            <a:off x="5119914" y="6354666"/>
            <a:ext cx="12165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www.helsenord.no</a:t>
            </a:r>
          </a:p>
        </p:txBody>
      </p:sp>
    </p:spTree>
    <p:extLst>
      <p:ext uri="{BB962C8B-B14F-4D97-AF65-F5344CB8AC3E}">
        <p14:creationId xmlns:p14="http://schemas.microsoft.com/office/powerpoint/2010/main" val="105396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113-923A-DAA1-A623-C3859332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55-2025 </a:t>
            </a:r>
            <a:r>
              <a:rPr lang="en-US" err="1">
                <a:latin typeface="Calibri"/>
                <a:ea typeface="Calibri"/>
                <a:cs typeface="Calibri"/>
              </a:rPr>
              <a:t>Årsbudsjett</a:t>
            </a:r>
            <a:r>
              <a:rPr lang="en-US">
                <a:latin typeface="Calibri"/>
                <a:ea typeface="Calibri"/>
                <a:cs typeface="Calibri"/>
              </a:rPr>
              <a:t> 2026 </a:t>
            </a:r>
            <a:endParaRPr lang="en-US" b="0"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0000" y="544265"/>
            <a:ext cx="10515600" cy="481788"/>
          </a:xfrm>
        </p:spPr>
        <p:txBody>
          <a:bodyPr/>
          <a:lstStyle/>
          <a:p>
            <a:r>
              <a:rPr lang="nb-NO" dirty="0">
                <a:latin typeface="Calibri"/>
                <a:ea typeface="Calibri"/>
                <a:cs typeface="Calibri"/>
              </a:rPr>
              <a:t>Budsjett 2026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D658CBA-667C-98F1-28A3-6F5010EF264D}"/>
              </a:ext>
            </a:extLst>
          </p:cNvPr>
          <p:cNvSpPr>
            <a:spLocks noGrp="1"/>
          </p:cNvSpPr>
          <p:nvPr/>
        </p:nvSpPr>
        <p:spPr>
          <a:xfrm>
            <a:off x="436183" y="2195625"/>
            <a:ext cx="6793629" cy="3200876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134938" indent="-1349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3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698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59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600" b="1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r>
              <a:rPr lang="nb-NO" sz="1600" dirty="0"/>
              <a:t>Budsjett 2026 </a:t>
            </a:r>
            <a:r>
              <a:rPr lang="nb-NO" sz="1600" dirty="0" err="1"/>
              <a:t>deflatorjustert</a:t>
            </a:r>
            <a:r>
              <a:rPr lang="nb-NO" sz="1600" dirty="0"/>
              <a:t> = </a:t>
            </a:r>
            <a:r>
              <a:rPr lang="nb-NO" sz="1600" b="1" dirty="0"/>
              <a:t>210 MNOK</a:t>
            </a:r>
            <a:endParaRPr lang="nb-NO" sz="1600" b="1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r>
              <a:rPr lang="nb-NO" sz="1600" dirty="0">
                <a:solidFill>
                  <a:srgbClr val="081927"/>
                </a:solidFill>
                <a:latin typeface="Aptos"/>
                <a:ea typeface="Cambria"/>
              </a:rPr>
              <a:t>Budsjettet er innenfor de </a:t>
            </a:r>
            <a:r>
              <a:rPr lang="nb-NO" sz="1600" b="1" dirty="0">
                <a:solidFill>
                  <a:srgbClr val="081927"/>
                </a:solidFill>
                <a:latin typeface="Aptos"/>
                <a:ea typeface="Cambria"/>
              </a:rPr>
              <a:t>godkjente rammene for ØLP 2026. </a:t>
            </a:r>
            <a:r>
              <a:rPr lang="nb-NO" sz="1600" dirty="0">
                <a:solidFill>
                  <a:srgbClr val="081927"/>
                </a:solidFill>
                <a:latin typeface="Aptos"/>
                <a:ea typeface="Cambria"/>
              </a:rPr>
              <a:t> </a:t>
            </a:r>
          </a:p>
          <a:p>
            <a:pPr marL="134620" indent="-134620"/>
            <a:r>
              <a:rPr lang="nb-NO" sz="1600" dirty="0"/>
              <a:t>Budsjett 2026 anses som realistisk med tanke på å levere på de mål, rammer og krav som er gitt av eier</a:t>
            </a:r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sz="1600" dirty="0">
              <a:ea typeface="Calibri" panose="020F0502020204030204"/>
              <a:cs typeface="Calibri" panose="020F0502020204030204"/>
            </a:endParaRPr>
          </a:p>
          <a:p>
            <a:pPr marL="134620" indent="-134620"/>
            <a:endParaRPr lang="nb-NO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Bilde 6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9BD3B3B5-1869-EDD3-0830-AA209750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000">
            <a:off x="8625701" y="1329833"/>
            <a:ext cx="2417129" cy="33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1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Profilfarger 2022">
      <a:dk1>
        <a:srgbClr val="003087"/>
      </a:dk1>
      <a:lt1>
        <a:srgbClr val="FFFFFF"/>
      </a:lt1>
      <a:dk2>
        <a:srgbClr val="001843"/>
      </a:dk2>
      <a:lt2>
        <a:srgbClr val="E1EEF9"/>
      </a:lt2>
      <a:accent1>
        <a:srgbClr val="6CACE4"/>
      </a:accent1>
      <a:accent2>
        <a:srgbClr val="ADDFB3"/>
      </a:accent2>
      <a:accent3>
        <a:srgbClr val="FFC845"/>
      </a:accent3>
      <a:accent4>
        <a:srgbClr val="6FA287"/>
      </a:accent4>
      <a:accent5>
        <a:srgbClr val="00C19F"/>
      </a:accent5>
      <a:accent6>
        <a:srgbClr val="87189D"/>
      </a:accent6>
      <a:hlink>
        <a:srgbClr val="2783D4"/>
      </a:hlink>
      <a:folHlink>
        <a:srgbClr val="430B4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87C2EE85-3F11-4A10-8AB8-380AAF6AB148}" vid="{A705A6D1-0D0E-4B58-95A6-638A7B3236B3}"/>
    </a:ext>
  </a:extLst>
</a:theme>
</file>

<file path=ppt/theme/theme2.xml><?xml version="1.0" encoding="utf-8"?>
<a:theme xmlns:a="http://schemas.openxmlformats.org/drawingml/2006/main" name="Office-tema">
  <a:themeElements>
    <a:clrScheme name="Profilfarger 2022">
      <a:dk1>
        <a:srgbClr val="003087"/>
      </a:dk1>
      <a:lt1>
        <a:srgbClr val="FFFFFF"/>
      </a:lt1>
      <a:dk2>
        <a:srgbClr val="001843"/>
      </a:dk2>
      <a:lt2>
        <a:srgbClr val="E1EEF9"/>
      </a:lt2>
      <a:accent1>
        <a:srgbClr val="6CACE4"/>
      </a:accent1>
      <a:accent2>
        <a:srgbClr val="ADDFB3"/>
      </a:accent2>
      <a:accent3>
        <a:srgbClr val="FFC845"/>
      </a:accent3>
      <a:accent4>
        <a:srgbClr val="6FA287"/>
      </a:accent4>
      <a:accent5>
        <a:srgbClr val="00C19F"/>
      </a:accent5>
      <a:accent6>
        <a:srgbClr val="87189D"/>
      </a:accent6>
      <a:hlink>
        <a:srgbClr val="2783D4"/>
      </a:hlink>
      <a:folHlink>
        <a:srgbClr val="430B4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3" id="{1FDDF0F7-DB4E-40BA-8767-77AC0B9E0D85}" vid="{93A044A3-2013-4D35-9D44-76170BFA700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9b503f-8552-4983-892f-4bec7e324410" xsi:nil="true"/>
    <lcf76f155ced4ddcb4097134ff3c332f xmlns="5795b157-e31d-49ee-8016-ec7df026156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7B286C3D006A48ADB34D5775D0800C" ma:contentTypeVersion="14" ma:contentTypeDescription="Create a new document." ma:contentTypeScope="" ma:versionID="55aae76b15b346c42d6fbfc884de4f17">
  <xsd:schema xmlns:xsd="http://www.w3.org/2001/XMLSchema" xmlns:xs="http://www.w3.org/2001/XMLSchema" xmlns:p="http://schemas.microsoft.com/office/2006/metadata/properties" xmlns:ns2="5795b157-e31d-49ee-8016-ec7df026156f" xmlns:ns3="7e9b503f-8552-4983-892f-4bec7e324410" targetNamespace="http://schemas.microsoft.com/office/2006/metadata/properties" ma:root="true" ma:fieldsID="45d2b42fae5ca2b0284382ed4614f4e2" ns2:_="" ns3:_="">
    <xsd:import namespace="5795b157-e31d-49ee-8016-ec7df026156f"/>
    <xsd:import namespace="7e9b503f-8552-4983-892f-4bec7e324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5b157-e31d-49ee-8016-ec7df02615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be3d436-fbfd-41cc-af34-671200448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b503f-8552-4983-892f-4bec7e32441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c14d3a5-c1d8-4bd9-93ad-a2b28459012a}" ma:internalName="TaxCatchAll" ma:showField="CatchAllData" ma:web="7e9b503f-8552-4983-892f-4bec7e3244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AC3935-06F1-4B1C-A909-C53FD0AE0291}">
  <ds:schemaRefs>
    <ds:schemaRef ds:uri="http://www.w3.org/XML/1998/namespace"/>
    <ds:schemaRef ds:uri="http://purl.org/dc/terms/"/>
    <ds:schemaRef ds:uri="http://schemas.microsoft.com/office/2006/metadata/properties"/>
    <ds:schemaRef ds:uri="7e9b503f-8552-4983-892f-4bec7e324410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795b157-e31d-49ee-8016-ec7df026156f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E33C1C-8EA8-4988-B27D-52E8287D2941}">
  <ds:schemaRefs>
    <ds:schemaRef ds:uri="5795b157-e31d-49ee-8016-ec7df026156f"/>
    <ds:schemaRef ds:uri="7e9b503f-8552-4983-892f-4bec7e3244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8E56FF1-0D8A-4117-A271-C71F5713B4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8d171f9-78d7-4d20-a3eb-1819eab2f86e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Powerpoint-mal 2025</Template>
  <TotalTime>317</TotalTime>
  <Words>3696</Words>
  <Application>Microsoft Office PowerPoint</Application>
  <PresentationFormat>Widescreen</PresentationFormat>
  <Paragraphs>623</Paragraphs>
  <Slides>69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69</vt:i4>
      </vt:variant>
    </vt:vector>
  </HeadingPairs>
  <TitlesOfParts>
    <vt:vector size="76" baseType="lpstr">
      <vt:lpstr>Aptos</vt:lpstr>
      <vt:lpstr>Arial</vt:lpstr>
      <vt:lpstr>Calibri</vt:lpstr>
      <vt:lpstr>Calibri Light</vt:lpstr>
      <vt:lpstr>Courier New</vt:lpstr>
      <vt:lpstr>Office-tema</vt:lpstr>
      <vt:lpstr>Office-tema</vt:lpstr>
      <vt:lpstr>Møte i Pasientreiser HFs brukerutvalg</vt:lpstr>
      <vt:lpstr>PowerPoint-presentasjon</vt:lpstr>
      <vt:lpstr>53-2025 Godkjenning av protokoll  </vt:lpstr>
      <vt:lpstr>54-2025 Informasjon fra avdeling for reisestøtte Saksbehandlingstider Forsøksordning i Helse Nord  Informasjonspunkter</vt:lpstr>
      <vt:lpstr>Forsøksordning med økt overnattingssats i Helse Nord</vt:lpstr>
      <vt:lpstr>Saksbehandlingstider for saker om reisestøtte –  status pr uke 48-2025</vt:lpstr>
      <vt:lpstr>Infopunkter, reisestøtte</vt:lpstr>
      <vt:lpstr>55-2025 Årsbudsjett 2026  </vt:lpstr>
      <vt:lpstr>Budsjett 2026</vt:lpstr>
      <vt:lpstr>Driftsbudsjett 2026</vt:lpstr>
      <vt:lpstr>Investeringsbudsjett 2026</vt:lpstr>
      <vt:lpstr>56-2025 Styringsparametere 2026 </vt:lpstr>
      <vt:lpstr>Resultatkjede for Pasientreiser HF</vt:lpstr>
      <vt:lpstr>Forslag til styringsparametere for 2026-30 </vt:lpstr>
      <vt:lpstr>Forslag til styringsparametere for 2026-30 hvor Pasientreiser i helseforetakene (PIH) har sørge-for-ansvaret:    </vt:lpstr>
      <vt:lpstr>Forslag til styringsparametere som utprøves i 2026</vt:lpstr>
      <vt:lpstr>57-2025 Status reiseattester for pasienter </vt:lpstr>
      <vt:lpstr>PowerPoint-presentasjon</vt:lpstr>
      <vt:lpstr>PowerPoint-presentasjon</vt:lpstr>
      <vt:lpstr>PowerPoint-presentasjon</vt:lpstr>
      <vt:lpstr>PowerPoint-presentasjon</vt:lpstr>
      <vt:lpstr>Dette kan Pasientreiser HF bidra med:</vt:lpstr>
      <vt:lpstr>Fornøyde pasienter på Helsenorge</vt:lpstr>
      <vt:lpstr>Tilbakemeldinger</vt:lpstr>
      <vt:lpstr>58-2025  Orientering fra samhandlingsarenaer v/representanter fra  brukerutvalget   Samarbeidsforum Fagforum for innbyggertjenester</vt:lpstr>
      <vt:lpstr>59-2025 Klage og avvik </vt:lpstr>
      <vt:lpstr>PowerPoint-presentasjon</vt:lpstr>
      <vt:lpstr>PowerPoint-presentasjon</vt:lpstr>
      <vt:lpstr>Overordnet tidsplan avvik og klage 2025/2026</vt:lpstr>
      <vt:lpstr>60-2025 Nasjonale brukerundersøkelser </vt:lpstr>
      <vt:lpstr>Konklusjon og anbefaling fra «utredning av brukerundersøkelser» (2023)</vt:lpstr>
      <vt:lpstr>Status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61-2025 Status for Nasjonal planlegging og optimering av  organiserte pasientreiser</vt:lpstr>
      <vt:lpstr>PowerPoint-presentasjon</vt:lpstr>
      <vt:lpstr>Vi har gjennomført workshoper i alle regioner</vt:lpstr>
      <vt:lpstr>Slik gjennomførte vi</vt:lpstr>
      <vt:lpstr>Temaer for dypdykk</vt:lpstr>
      <vt:lpstr>Hva har vi oppnådd?</vt:lpstr>
      <vt:lpstr>Dårlig kvalitet i rekvisisjoner</vt:lpstr>
      <vt:lpstr>Manglende støtte for planlegging</vt:lpstr>
      <vt:lpstr>Manglende støtte for å følge opp pågående transport</vt:lpstr>
      <vt:lpstr>Økende problemer med kapasitet</vt:lpstr>
      <vt:lpstr>Refleksjoner</vt:lpstr>
      <vt:lpstr>Jobben videre</vt:lpstr>
      <vt:lpstr>Involvering av brukerutvalget</vt:lpstr>
      <vt:lpstr>62-2025 Medierapporter </vt:lpstr>
      <vt:lpstr>Månedlige medierapporter</vt:lpstr>
      <vt:lpstr>63-2025 Foretakets nettsider </vt:lpstr>
      <vt:lpstr>Intranett/ekstranett</vt:lpstr>
      <vt:lpstr>Pasientreiser.no</vt:lpstr>
      <vt:lpstr>Nye avdelingssider for Pasientreiser i helseforetakene</vt:lpstr>
      <vt:lpstr>PowerPoint-presentasjon</vt:lpstr>
      <vt:lpstr>Helsenorge</vt:lpstr>
      <vt:lpstr>Vi lager nettsidene sammen</vt:lpstr>
      <vt:lpstr>Eventuelt:</vt:lpstr>
      <vt:lpstr>PowerPoint-presentasjon</vt:lpstr>
      <vt:lpstr>Helsereformutvalget</vt:lpstr>
      <vt:lpstr>PowerPoint-presentasjon</vt:lpstr>
      <vt:lpstr>Plan for Årlig melding og Årsrapport</vt:lpstr>
      <vt:lpstr>PowerPoint-presentasjon</vt:lpstr>
    </vt:vector>
  </TitlesOfParts>
  <Company>Helse Sor-Ost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Svein Erik Fauskanger</dc:creator>
  <cp:lastModifiedBy>Kjetil Dahl</cp:lastModifiedBy>
  <cp:revision>359</cp:revision>
  <dcterms:created xsi:type="dcterms:W3CDTF">2025-09-10T13:38:19Z</dcterms:created>
  <dcterms:modified xsi:type="dcterms:W3CDTF">2025-12-09T11:49:13Z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0x010100D57B286C3D006A48ADB34D5775D0800C</vt:lpwstr>
  </property>
  <property fmtid="{D5CDD505-2E9C-101B-9397-08002B2CF9AE}" pid="3" name="MediaServiceImageTags">
    <vt:lpwstr/>
  </property>
</Properties>
</file>