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67" r:id="rId5"/>
    <p:sldId id="488" r:id="rId6"/>
    <p:sldId id="489" r:id="rId7"/>
    <p:sldId id="274" r:id="rId8"/>
    <p:sldId id="269" r:id="rId9"/>
    <p:sldId id="499" r:id="rId10"/>
    <p:sldId id="500" r:id="rId11"/>
    <p:sldId id="272" r:id="rId12"/>
    <p:sldId id="275" r:id="rId13"/>
    <p:sldId id="2147199860" r:id="rId14"/>
    <p:sldId id="2147199870" r:id="rId15"/>
    <p:sldId id="2147199876" r:id="rId16"/>
    <p:sldId id="2147199877" r:id="rId17"/>
    <p:sldId id="283" r:id="rId18"/>
    <p:sldId id="2147199878" r:id="rId19"/>
    <p:sldId id="284" r:id="rId20"/>
    <p:sldId id="2147199879" r:id="rId21"/>
    <p:sldId id="2147199948" r:id="rId22"/>
    <p:sldId id="2147199956" r:id="rId23"/>
    <p:sldId id="2147199871" r:id="rId24"/>
    <p:sldId id="271" r:id="rId25"/>
    <p:sldId id="2147199881" r:id="rId26"/>
    <p:sldId id="486" r:id="rId27"/>
    <p:sldId id="487" r:id="rId28"/>
    <p:sldId id="448" r:id="rId29"/>
    <p:sldId id="449" r:id="rId30"/>
    <p:sldId id="492" r:id="rId31"/>
    <p:sldId id="273" r:id="rId32"/>
    <p:sldId id="280" r:id="rId33"/>
    <p:sldId id="281" r:id="rId34"/>
    <p:sldId id="496" r:id="rId35"/>
    <p:sldId id="495" r:id="rId36"/>
    <p:sldId id="490" r:id="rId37"/>
    <p:sldId id="493" r:id="rId38"/>
    <p:sldId id="2147199957" r:id="rId39"/>
    <p:sldId id="497" r:id="rId40"/>
    <p:sldId id="498" r:id="rId41"/>
    <p:sldId id="277" r:id="rId42"/>
    <p:sldId id="278" r:id="rId43"/>
    <p:sldId id="279" r:id="rId44"/>
    <p:sldId id="268" r:id="rId4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1D1AF9-4197-0F22-6C0D-51D6EE37ABB6}" name="Guri Brenden" initials="GB" userId="S::guloen@pasientreiser.no::6b0dc8f1-55db-40c7-9228-b6ccfb976e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1EEF9"/>
    <a:srgbClr val="B4CFFF"/>
    <a:srgbClr val="D3E3FF"/>
    <a:srgbClr val="EBF4FB"/>
    <a:srgbClr val="F8FBFE"/>
    <a:srgbClr val="002466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6B015-0943-474C-9A6E-6876CBF678D0}" v="11" dt="2025-11-11T08:01:30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Eia Bringedal" userId="S::mabrin@pasientreiser.no::61309ff0-48e8-48db-8788-25e628b4fc1d" providerId="AD" clId="Web-{1168F4A1-F8D4-99F7-4FDC-0F7CAAC3818B}"/>
    <pc:docChg chg="addSld delSld modSld sldOrd">
      <pc:chgData name="Mari Eia Bringedal" userId="S::mabrin@pasientreiser.no::61309ff0-48e8-48db-8788-25e628b4fc1d" providerId="AD" clId="Web-{1168F4A1-F8D4-99F7-4FDC-0F7CAAC3818B}" dt="2025-11-04T10:35:11.115" v="425" actId="20577"/>
      <pc:docMkLst>
        <pc:docMk/>
      </pc:docMkLst>
      <pc:sldChg chg="modSp">
        <pc:chgData name="Mari Eia Bringedal" userId="S::mabrin@pasientreiser.no::61309ff0-48e8-48db-8788-25e628b4fc1d" providerId="AD" clId="Web-{1168F4A1-F8D4-99F7-4FDC-0F7CAAC3818B}" dt="2025-11-04T10:31:28.859" v="330" actId="20577"/>
        <pc:sldMkLst>
          <pc:docMk/>
          <pc:sldMk cId="4165893161" sldId="274"/>
        </pc:sldMkLst>
        <pc:spChg chg="mod">
          <ac:chgData name="Mari Eia Bringedal" userId="S::mabrin@pasientreiser.no::61309ff0-48e8-48db-8788-25e628b4fc1d" providerId="AD" clId="Web-{1168F4A1-F8D4-99F7-4FDC-0F7CAAC3818B}" dt="2025-11-04T10:31:28.859" v="330" actId="20577"/>
          <ac:spMkLst>
            <pc:docMk/>
            <pc:sldMk cId="4165893161" sldId="274"/>
            <ac:spMk id="2" creationId="{CE94984B-DEAD-5F57-BC28-F36E6CA3E0A0}"/>
          </ac:spMkLst>
        </pc:spChg>
      </pc:sldChg>
      <pc:sldChg chg="modSp">
        <pc:chgData name="Mari Eia Bringedal" userId="S::mabrin@pasientreiser.no::61309ff0-48e8-48db-8788-25e628b4fc1d" providerId="AD" clId="Web-{1168F4A1-F8D4-99F7-4FDC-0F7CAAC3818B}" dt="2025-11-04T10:27:15.342" v="295" actId="20577"/>
        <pc:sldMkLst>
          <pc:docMk/>
          <pc:sldMk cId="3678425345" sldId="275"/>
        </pc:sldMkLst>
        <pc:spChg chg="mod">
          <ac:chgData name="Mari Eia Bringedal" userId="S::mabrin@pasientreiser.no::61309ff0-48e8-48db-8788-25e628b4fc1d" providerId="AD" clId="Web-{1168F4A1-F8D4-99F7-4FDC-0F7CAAC3818B}" dt="2025-11-04T10:27:15.342" v="295" actId="20577"/>
          <ac:spMkLst>
            <pc:docMk/>
            <pc:sldMk cId="3678425345" sldId="275"/>
            <ac:spMk id="2" creationId="{CCFAC40F-1D4A-96FC-774B-DC6FCABE000B}"/>
          </ac:spMkLst>
        </pc:spChg>
      </pc:sldChg>
      <pc:sldChg chg="modSp add">
        <pc:chgData name="Mari Eia Bringedal" userId="S::mabrin@pasientreiser.no::61309ff0-48e8-48db-8788-25e628b4fc1d" providerId="AD" clId="Web-{1168F4A1-F8D4-99F7-4FDC-0F7CAAC3818B}" dt="2025-11-04T10:12:32.348" v="44" actId="20577"/>
        <pc:sldMkLst>
          <pc:docMk/>
          <pc:sldMk cId="835703888" sldId="277"/>
        </pc:sldMkLst>
        <pc:spChg chg="mod">
          <ac:chgData name="Mari Eia Bringedal" userId="S::mabrin@pasientreiser.no::61309ff0-48e8-48db-8788-25e628b4fc1d" providerId="AD" clId="Web-{1168F4A1-F8D4-99F7-4FDC-0F7CAAC3818B}" dt="2025-11-04T09:30:05.599" v="15" actId="20577"/>
          <ac:spMkLst>
            <pc:docMk/>
            <pc:sldMk cId="835703888" sldId="277"/>
            <ac:spMk id="7" creationId="{394DED40-D15A-8F16-82A4-C84E56BE085B}"/>
          </ac:spMkLst>
        </pc:spChg>
        <pc:spChg chg="mod">
          <ac:chgData name="Mari Eia Bringedal" userId="S::mabrin@pasientreiser.no::61309ff0-48e8-48db-8788-25e628b4fc1d" providerId="AD" clId="Web-{1168F4A1-F8D4-99F7-4FDC-0F7CAAC3818B}" dt="2025-11-04T10:12:32.348" v="44" actId="20577"/>
          <ac:spMkLst>
            <pc:docMk/>
            <pc:sldMk cId="835703888" sldId="277"/>
            <ac:spMk id="8" creationId="{98878A4D-3AE3-DB5A-DF0A-0B39E7F38C38}"/>
          </ac:spMkLst>
        </pc:spChg>
      </pc:sldChg>
      <pc:sldChg chg="add">
        <pc:chgData name="Mari Eia Bringedal" userId="S::mabrin@pasientreiser.no::61309ff0-48e8-48db-8788-25e628b4fc1d" providerId="AD" clId="Web-{1168F4A1-F8D4-99F7-4FDC-0F7CAAC3818B}" dt="2025-11-04T08:41:33.356" v="2"/>
        <pc:sldMkLst>
          <pc:docMk/>
          <pc:sldMk cId="4289521858" sldId="278"/>
        </pc:sldMkLst>
      </pc:sldChg>
      <pc:sldChg chg="add">
        <pc:chgData name="Mari Eia Bringedal" userId="S::mabrin@pasientreiser.no::61309ff0-48e8-48db-8788-25e628b4fc1d" providerId="AD" clId="Web-{1168F4A1-F8D4-99F7-4FDC-0F7CAAC3818B}" dt="2025-11-04T08:41:33.434" v="3"/>
        <pc:sldMkLst>
          <pc:docMk/>
          <pc:sldMk cId="302353001" sldId="279"/>
        </pc:sldMkLst>
      </pc:sldChg>
      <pc:sldChg chg="add">
        <pc:chgData name="Mari Eia Bringedal" userId="S::mabrin@pasientreiser.no::61309ff0-48e8-48db-8788-25e628b4fc1d" providerId="AD" clId="Web-{1168F4A1-F8D4-99F7-4FDC-0F7CAAC3818B}" dt="2025-11-04T09:29:41.990" v="8"/>
        <pc:sldMkLst>
          <pc:docMk/>
          <pc:sldMk cId="340850061" sldId="280"/>
        </pc:sldMkLst>
      </pc:sldChg>
      <pc:sldChg chg="add">
        <pc:chgData name="Mari Eia Bringedal" userId="S::mabrin@pasientreiser.no::61309ff0-48e8-48db-8788-25e628b4fc1d" providerId="AD" clId="Web-{1168F4A1-F8D4-99F7-4FDC-0F7CAAC3818B}" dt="2025-11-04T09:29:42.255" v="9"/>
        <pc:sldMkLst>
          <pc:docMk/>
          <pc:sldMk cId="3029086666" sldId="281"/>
        </pc:sldMkLst>
      </pc:sldChg>
      <pc:sldChg chg="add">
        <pc:chgData name="Mari Eia Bringedal" userId="S::mabrin@pasientreiser.no::61309ff0-48e8-48db-8788-25e628b4fc1d" providerId="AD" clId="Web-{1168F4A1-F8D4-99F7-4FDC-0F7CAAC3818B}" dt="2025-11-04T09:30:54.287" v="18"/>
        <pc:sldMkLst>
          <pc:docMk/>
          <pc:sldMk cId="706302686" sldId="448"/>
        </pc:sldMkLst>
      </pc:sldChg>
      <pc:sldChg chg="add">
        <pc:chgData name="Mari Eia Bringedal" userId="S::mabrin@pasientreiser.no::61309ff0-48e8-48db-8788-25e628b4fc1d" providerId="AD" clId="Web-{1168F4A1-F8D4-99F7-4FDC-0F7CAAC3818B}" dt="2025-11-04T09:30:54.381" v="19"/>
        <pc:sldMkLst>
          <pc:docMk/>
          <pc:sldMk cId="3576908280" sldId="449"/>
        </pc:sldMkLst>
      </pc:sldChg>
      <pc:sldChg chg="add">
        <pc:chgData name="Mari Eia Bringedal" userId="S::mabrin@pasientreiser.no::61309ff0-48e8-48db-8788-25e628b4fc1d" providerId="AD" clId="Web-{1168F4A1-F8D4-99F7-4FDC-0F7CAAC3818B}" dt="2025-11-04T09:30:53.928" v="16"/>
        <pc:sldMkLst>
          <pc:docMk/>
          <pc:sldMk cId="1302256673" sldId="486"/>
        </pc:sldMkLst>
      </pc:sldChg>
      <pc:sldChg chg="add">
        <pc:chgData name="Mari Eia Bringedal" userId="S::mabrin@pasientreiser.no::61309ff0-48e8-48db-8788-25e628b4fc1d" providerId="AD" clId="Web-{1168F4A1-F8D4-99F7-4FDC-0F7CAAC3818B}" dt="2025-11-04T09:30:54.193" v="17"/>
        <pc:sldMkLst>
          <pc:docMk/>
          <pc:sldMk cId="3508523254" sldId="487"/>
        </pc:sldMkLst>
      </pc:sldChg>
      <pc:sldChg chg="addSp delSp modSp new ord">
        <pc:chgData name="Mari Eia Bringedal" userId="S::mabrin@pasientreiser.no::61309ff0-48e8-48db-8788-25e628b4fc1d" providerId="AD" clId="Web-{1168F4A1-F8D4-99F7-4FDC-0F7CAAC3818B}" dt="2025-11-04T10:32:32.421" v="347" actId="20577"/>
        <pc:sldMkLst>
          <pc:docMk/>
          <pc:sldMk cId="514661249" sldId="488"/>
        </pc:sldMkLst>
        <pc:spChg chg="mod">
          <ac:chgData name="Mari Eia Bringedal" userId="S::mabrin@pasientreiser.no::61309ff0-48e8-48db-8788-25e628b4fc1d" providerId="AD" clId="Web-{1168F4A1-F8D4-99F7-4FDC-0F7CAAC3818B}" dt="2025-11-04T10:32:32.421" v="347" actId="20577"/>
          <ac:spMkLst>
            <pc:docMk/>
            <pc:sldMk cId="514661249" sldId="488"/>
            <ac:spMk id="2" creationId="{3EBEF3C9-7219-97E6-4C93-899D8B0E9337}"/>
          </ac:spMkLst>
        </pc:spChg>
      </pc:sldChg>
      <pc:sldChg chg="modSp new ord">
        <pc:chgData name="Mari Eia Bringedal" userId="S::mabrin@pasientreiser.no::61309ff0-48e8-48db-8788-25e628b4fc1d" providerId="AD" clId="Web-{1168F4A1-F8D4-99F7-4FDC-0F7CAAC3818B}" dt="2025-11-04T10:19:22.026" v="127" actId="20577"/>
        <pc:sldMkLst>
          <pc:docMk/>
          <pc:sldMk cId="3252712761" sldId="489"/>
        </pc:sldMkLst>
        <pc:spChg chg="mod">
          <ac:chgData name="Mari Eia Bringedal" userId="S::mabrin@pasientreiser.no::61309ff0-48e8-48db-8788-25e628b4fc1d" providerId="AD" clId="Web-{1168F4A1-F8D4-99F7-4FDC-0F7CAAC3818B}" dt="2025-11-04T10:19:22.026" v="127" actId="20577"/>
          <ac:spMkLst>
            <pc:docMk/>
            <pc:sldMk cId="3252712761" sldId="489"/>
            <ac:spMk id="2" creationId="{42EC2858-FA45-77BF-8B8E-56F12A7DE332}"/>
          </ac:spMkLst>
        </pc:spChg>
      </pc:sldChg>
      <pc:sldChg chg="modSp new ord">
        <pc:chgData name="Mari Eia Bringedal" userId="S::mabrin@pasientreiser.no::61309ff0-48e8-48db-8788-25e628b4fc1d" providerId="AD" clId="Web-{1168F4A1-F8D4-99F7-4FDC-0F7CAAC3818B}" dt="2025-11-04T10:30:00.687" v="318"/>
        <pc:sldMkLst>
          <pc:docMk/>
          <pc:sldMk cId="157455359" sldId="490"/>
        </pc:sldMkLst>
        <pc:spChg chg="mod">
          <ac:chgData name="Mari Eia Bringedal" userId="S::mabrin@pasientreiser.no::61309ff0-48e8-48db-8788-25e628b4fc1d" providerId="AD" clId="Web-{1168F4A1-F8D4-99F7-4FDC-0F7CAAC3818B}" dt="2025-11-04T10:21:36.903" v="188" actId="20577"/>
          <ac:spMkLst>
            <pc:docMk/>
            <pc:sldMk cId="157455359" sldId="490"/>
            <ac:spMk id="2" creationId="{7611517E-74BE-E239-5960-B1FD1472C2E4}"/>
          </ac:spMkLst>
        </pc:spChg>
      </pc:sldChg>
      <pc:sldChg chg="modSp new ord">
        <pc:chgData name="Mari Eia Bringedal" userId="S::mabrin@pasientreiser.no::61309ff0-48e8-48db-8788-25e628b4fc1d" providerId="AD" clId="Web-{1168F4A1-F8D4-99F7-4FDC-0F7CAAC3818B}" dt="2025-11-04T10:35:11.115" v="425" actId="20577"/>
        <pc:sldMkLst>
          <pc:docMk/>
          <pc:sldMk cId="3868371077" sldId="492"/>
        </pc:sldMkLst>
        <pc:spChg chg="mod">
          <ac:chgData name="Mari Eia Bringedal" userId="S::mabrin@pasientreiser.no::61309ff0-48e8-48db-8788-25e628b4fc1d" providerId="AD" clId="Web-{1168F4A1-F8D4-99F7-4FDC-0F7CAAC3818B}" dt="2025-11-04T10:35:11.115" v="425" actId="20577"/>
          <ac:spMkLst>
            <pc:docMk/>
            <pc:sldMk cId="3868371077" sldId="492"/>
            <ac:spMk id="2" creationId="{06FCB5F5-CB37-2808-C5AC-371B8C35EC57}"/>
          </ac:spMkLst>
        </pc:spChg>
      </pc:sldChg>
      <pc:sldChg chg="modSp new ord">
        <pc:chgData name="Mari Eia Bringedal" userId="S::mabrin@pasientreiser.no::61309ff0-48e8-48db-8788-25e628b4fc1d" providerId="AD" clId="Web-{1168F4A1-F8D4-99F7-4FDC-0F7CAAC3818B}" dt="2025-11-04T10:29:49.655" v="317"/>
        <pc:sldMkLst>
          <pc:docMk/>
          <pc:sldMk cId="1672112899" sldId="493"/>
        </pc:sldMkLst>
        <pc:spChg chg="mod">
          <ac:chgData name="Mari Eia Bringedal" userId="S::mabrin@pasientreiser.no::61309ff0-48e8-48db-8788-25e628b4fc1d" providerId="AD" clId="Web-{1168F4A1-F8D4-99F7-4FDC-0F7CAAC3818B}" dt="2025-11-04T10:29:42.030" v="315" actId="20577"/>
          <ac:spMkLst>
            <pc:docMk/>
            <pc:sldMk cId="1672112899" sldId="493"/>
            <ac:spMk id="2" creationId="{479E26E2-DA3B-2816-3414-17056BE31C0F}"/>
          </ac:spMkLst>
        </pc:spChg>
      </pc:sldChg>
      <pc:sldChg chg="new ord">
        <pc:chgData name="Mari Eia Bringedal" userId="S::mabrin@pasientreiser.no::61309ff0-48e8-48db-8788-25e628b4fc1d" providerId="AD" clId="Web-{1168F4A1-F8D4-99F7-4FDC-0F7CAAC3818B}" dt="2025-11-04T10:29:00.077" v="308"/>
        <pc:sldMkLst>
          <pc:docMk/>
          <pc:sldMk cId="814733710" sldId="495"/>
        </pc:sldMkLst>
      </pc:sldChg>
      <pc:sldChg chg="modSp new">
        <pc:chgData name="Mari Eia Bringedal" userId="S::mabrin@pasientreiser.no::61309ff0-48e8-48db-8788-25e628b4fc1d" providerId="AD" clId="Web-{1168F4A1-F8D4-99F7-4FDC-0F7CAAC3818B}" dt="2025-11-04T10:31:58.093" v="333" actId="20577"/>
        <pc:sldMkLst>
          <pc:docMk/>
          <pc:sldMk cId="1080198187" sldId="496"/>
        </pc:sldMkLst>
        <pc:spChg chg="mod">
          <ac:chgData name="Mari Eia Bringedal" userId="S::mabrin@pasientreiser.no::61309ff0-48e8-48db-8788-25e628b4fc1d" providerId="AD" clId="Web-{1168F4A1-F8D4-99F7-4FDC-0F7CAAC3818B}" dt="2025-11-04T10:31:58.093" v="333" actId="20577"/>
          <ac:spMkLst>
            <pc:docMk/>
            <pc:sldMk cId="1080198187" sldId="496"/>
            <ac:spMk id="2" creationId="{4C0418F9-9746-54A8-7C16-D4D714D49A52}"/>
          </ac:spMkLst>
        </pc:spChg>
      </pc:sldChg>
      <pc:sldChg chg="modSp new ord">
        <pc:chgData name="Mari Eia Bringedal" userId="S::mabrin@pasientreiser.no::61309ff0-48e8-48db-8788-25e628b4fc1d" providerId="AD" clId="Web-{1168F4A1-F8D4-99F7-4FDC-0F7CAAC3818B}" dt="2025-11-04T10:33:33.516" v="362"/>
        <pc:sldMkLst>
          <pc:docMk/>
          <pc:sldMk cId="599484400" sldId="497"/>
        </pc:sldMkLst>
        <pc:spChg chg="mod">
          <ac:chgData name="Mari Eia Bringedal" userId="S::mabrin@pasientreiser.no::61309ff0-48e8-48db-8788-25e628b4fc1d" providerId="AD" clId="Web-{1168F4A1-F8D4-99F7-4FDC-0F7CAAC3818B}" dt="2025-11-04T10:32:41.703" v="353" actId="20577"/>
          <ac:spMkLst>
            <pc:docMk/>
            <pc:sldMk cId="599484400" sldId="497"/>
            <ac:spMk id="2" creationId="{07DBFE27-F09F-E432-06CB-0351102FF0B9}"/>
          </ac:spMkLst>
        </pc:spChg>
      </pc:sldChg>
      <pc:sldChg chg="modSp new ord">
        <pc:chgData name="Mari Eia Bringedal" userId="S::mabrin@pasientreiser.no::61309ff0-48e8-48db-8788-25e628b4fc1d" providerId="AD" clId="Web-{1168F4A1-F8D4-99F7-4FDC-0F7CAAC3818B}" dt="2025-11-04T10:33:27.062" v="361"/>
        <pc:sldMkLst>
          <pc:docMk/>
          <pc:sldMk cId="3462625129" sldId="498"/>
        </pc:sldMkLst>
        <pc:spChg chg="mod">
          <ac:chgData name="Mari Eia Bringedal" userId="S::mabrin@pasientreiser.no::61309ff0-48e8-48db-8788-25e628b4fc1d" providerId="AD" clId="Web-{1168F4A1-F8D4-99F7-4FDC-0F7CAAC3818B}" dt="2025-11-04T10:33:10.328" v="359" actId="20577"/>
          <ac:spMkLst>
            <pc:docMk/>
            <pc:sldMk cId="3462625129" sldId="498"/>
            <ac:spMk id="2" creationId="{CED50DEC-CE62-1DC5-97CA-E2F0712DB8A4}"/>
          </ac:spMkLst>
        </pc:spChg>
      </pc:sldChg>
    </pc:docChg>
  </pc:docChgLst>
  <pc:docChgLst>
    <pc:chgData name="Kjetil Dahl" userId="S::kjedah@pasientreiser.no::7e978701-a7f8-4994-9754-5d1389f78e5b" providerId="AD" clId="Web-{9D27EE20-559F-1550-9104-58A2DE58FF00}"/>
    <pc:docChg chg="addSld delSld modSld">
      <pc:chgData name="Kjetil Dahl" userId="S::kjedah@pasientreiser.no::7e978701-a7f8-4994-9754-5d1389f78e5b" providerId="AD" clId="Web-{9D27EE20-559F-1550-9104-58A2DE58FF00}" dt="2025-11-04T11:33:58.834" v="17" actId="20577"/>
      <pc:docMkLst>
        <pc:docMk/>
      </pc:docMkLst>
      <pc:sldChg chg="modSp add">
        <pc:chgData name="Kjetil Dahl" userId="S::kjedah@pasientreiser.no::7e978701-a7f8-4994-9754-5d1389f78e5b" providerId="AD" clId="Web-{9D27EE20-559F-1550-9104-58A2DE58FF00}" dt="2025-11-04T11:33:58.834" v="17" actId="20577"/>
        <pc:sldMkLst>
          <pc:docMk/>
          <pc:sldMk cId="2656804175" sldId="269"/>
        </pc:sldMkLst>
        <pc:spChg chg="mod">
          <ac:chgData name="Kjetil Dahl" userId="S::kjedah@pasientreiser.no::7e978701-a7f8-4994-9754-5d1389f78e5b" providerId="AD" clId="Web-{9D27EE20-559F-1550-9104-58A2DE58FF00}" dt="2025-11-04T11:33:58.834" v="17" actId="20577"/>
          <ac:spMkLst>
            <pc:docMk/>
            <pc:sldMk cId="2656804175" sldId="269"/>
            <ac:spMk id="5" creationId="{2FCD3694-F269-634A-860C-BEB90AD1A9AA}"/>
          </ac:spMkLst>
        </pc:spChg>
      </pc:sldChg>
      <pc:sldChg chg="add">
        <pc:chgData name="Kjetil Dahl" userId="S::kjedah@pasientreiser.no::7e978701-a7f8-4994-9754-5d1389f78e5b" providerId="AD" clId="Web-{9D27EE20-559F-1550-9104-58A2DE58FF00}" dt="2025-11-04T11:30:05.376" v="7"/>
        <pc:sldMkLst>
          <pc:docMk/>
          <pc:sldMk cId="2019289229" sldId="272"/>
        </pc:sldMkLst>
      </pc:sldChg>
      <pc:sldChg chg="addSp delSp modSp">
        <pc:chgData name="Kjetil Dahl" userId="S::kjedah@pasientreiser.no::7e978701-a7f8-4994-9754-5d1389f78e5b" providerId="AD" clId="Web-{9D27EE20-559F-1550-9104-58A2DE58FF00}" dt="2025-11-04T11:30:25.018" v="8" actId="20577"/>
        <pc:sldMkLst>
          <pc:docMk/>
          <pc:sldMk cId="4165893161" sldId="274"/>
        </pc:sldMkLst>
        <pc:spChg chg="mod">
          <ac:chgData name="Kjetil Dahl" userId="S::kjedah@pasientreiser.no::7e978701-a7f8-4994-9754-5d1389f78e5b" providerId="AD" clId="Web-{9D27EE20-559F-1550-9104-58A2DE58FF00}" dt="2025-11-04T11:30:25.018" v="8" actId="20577"/>
          <ac:spMkLst>
            <pc:docMk/>
            <pc:sldMk cId="4165893161" sldId="274"/>
            <ac:spMk id="2" creationId="{CE94984B-DEAD-5F57-BC28-F36E6CA3E0A0}"/>
          </ac:spMkLst>
        </pc:spChg>
      </pc:sldChg>
      <pc:sldChg chg="add">
        <pc:chgData name="Kjetil Dahl" userId="S::kjedah@pasientreiser.no::7e978701-a7f8-4994-9754-5d1389f78e5b" providerId="AD" clId="Web-{9D27EE20-559F-1550-9104-58A2DE58FF00}" dt="2025-11-04T11:30:03.955" v="5"/>
        <pc:sldMkLst>
          <pc:docMk/>
          <pc:sldMk cId="2025102931" sldId="499"/>
        </pc:sldMkLst>
      </pc:sldChg>
      <pc:sldChg chg="add">
        <pc:chgData name="Kjetil Dahl" userId="S::kjedah@pasientreiser.no::7e978701-a7f8-4994-9754-5d1389f78e5b" providerId="AD" clId="Web-{9D27EE20-559F-1550-9104-58A2DE58FF00}" dt="2025-11-04T11:30:04.705" v="6"/>
        <pc:sldMkLst>
          <pc:docMk/>
          <pc:sldMk cId="4038203183" sldId="500"/>
        </pc:sldMkLst>
      </pc:sldChg>
      <pc:sldMasterChg chg="addSldLayout">
        <pc:chgData name="Kjetil Dahl" userId="S::kjedah@pasientreiser.no::7e978701-a7f8-4994-9754-5d1389f78e5b" providerId="AD" clId="Web-{9D27EE20-559F-1550-9104-58A2DE58FF00}" dt="2025-11-04T11:30:05.376" v="7"/>
        <pc:sldMasterMkLst>
          <pc:docMk/>
          <pc:sldMasterMk cId="3278869062" sldId="2147483648"/>
        </pc:sldMasterMkLst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2891171217" sldId="2147483701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2107344807" sldId="2147483702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803607397" sldId="2147483703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3054552945" sldId="2147483704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3799696686" sldId="2147483705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1326010188" sldId="2147483706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3622892367" sldId="2147483707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1348589890" sldId="2147483708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3717379063" sldId="2147483709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1222085491" sldId="2147483710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280604317" sldId="2147483711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2667218315" sldId="2147483712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1101632544" sldId="2147483713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159343062" sldId="2147483714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777296208" sldId="2147483715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267" v="4"/>
          <pc:sldLayoutMkLst>
            <pc:docMk/>
            <pc:sldMasterMk cId="3278869062" sldId="2147483648"/>
            <pc:sldLayoutMk cId="4047363799" sldId="2147483716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2891171217" sldId="2147483717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2107344807" sldId="2147483718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803607397" sldId="2147483719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3054552945" sldId="2147483720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3799696686" sldId="2147483721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1326010188" sldId="2147483722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3622892367" sldId="2147483723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1348589890" sldId="2147483724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3717379063" sldId="2147483725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1222085491" sldId="2147483726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280604317" sldId="2147483727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2667218315" sldId="2147483728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1101632544" sldId="2147483729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159343062" sldId="2147483730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777296208" sldId="2147483731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3.955" v="5"/>
          <pc:sldLayoutMkLst>
            <pc:docMk/>
            <pc:sldMasterMk cId="3278869062" sldId="2147483648"/>
            <pc:sldLayoutMk cId="4047363799" sldId="2147483732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2891171217" sldId="2147483733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2107344807" sldId="2147483734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803607397" sldId="2147483735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3054552945" sldId="2147483736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3799696686" sldId="2147483737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1326010188" sldId="2147483738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3622892367" sldId="2147483739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1348589890" sldId="2147483740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3717379063" sldId="2147483741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1222085491" sldId="2147483742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280604317" sldId="2147483743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2667218315" sldId="2147483744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1101632544" sldId="2147483745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159343062" sldId="2147483746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777296208" sldId="2147483747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4.705" v="6"/>
          <pc:sldLayoutMkLst>
            <pc:docMk/>
            <pc:sldMasterMk cId="3278869062" sldId="2147483648"/>
            <pc:sldLayoutMk cId="4047363799" sldId="2147483748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2891171217" sldId="2147483749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2107344807" sldId="2147483750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803607397" sldId="2147483751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3054552945" sldId="2147483752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3799696686" sldId="2147483753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1326010188" sldId="2147483754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3622892367" sldId="2147483755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1348589890" sldId="2147483756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3717379063" sldId="2147483757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1222085491" sldId="2147483758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280604317" sldId="2147483759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2667218315" sldId="2147483760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1101632544" sldId="2147483761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159343062" sldId="2147483762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777296208" sldId="2147483763"/>
          </pc:sldLayoutMkLst>
        </pc:sldLayoutChg>
        <pc:sldLayoutChg chg="add">
          <pc:chgData name="Kjetil Dahl" userId="S::kjedah@pasientreiser.no::7e978701-a7f8-4994-9754-5d1389f78e5b" providerId="AD" clId="Web-{9D27EE20-559F-1550-9104-58A2DE58FF00}" dt="2025-11-04T11:30:05.376" v="7"/>
          <pc:sldLayoutMkLst>
            <pc:docMk/>
            <pc:sldMasterMk cId="3278869062" sldId="2147483648"/>
            <pc:sldLayoutMk cId="4047363799" sldId="2147483764"/>
          </pc:sldLayoutMkLst>
        </pc:sldLayoutChg>
      </pc:sldMasterChg>
    </pc:docChg>
  </pc:docChgLst>
  <pc:docChgLst>
    <pc:chgData name="Mari Eia Bringedal" userId="S::mabrin@pasientreiser.no::61309ff0-48e8-48db-8788-25e628b4fc1d" providerId="AD" clId="Web-{15F43A89-EEA3-46C6-8536-F2705F774B5D}"/>
    <pc:docChg chg="addSld modSld sldOrd">
      <pc:chgData name="Mari Eia Bringedal" userId="S::mabrin@pasientreiser.no::61309ff0-48e8-48db-8788-25e628b4fc1d" providerId="AD" clId="Web-{15F43A89-EEA3-46C6-8536-F2705F774B5D}" dt="2025-11-03T13:46:48.480" v="86"/>
      <pc:docMkLst>
        <pc:docMk/>
      </pc:docMkLst>
      <pc:sldChg chg="modSp ord">
        <pc:chgData name="Mari Eia Bringedal" userId="S::mabrin@pasientreiser.no::61309ff0-48e8-48db-8788-25e628b4fc1d" providerId="AD" clId="Web-{15F43A89-EEA3-46C6-8536-F2705F774B5D}" dt="2025-11-03T13:46:32.276" v="81" actId="20577"/>
        <pc:sldMkLst>
          <pc:docMk/>
          <pc:sldMk cId="4049920740" sldId="267"/>
        </pc:sldMkLst>
        <pc:spChg chg="mod">
          <ac:chgData name="Mari Eia Bringedal" userId="S::mabrin@pasientreiser.no::61309ff0-48e8-48db-8788-25e628b4fc1d" providerId="AD" clId="Web-{15F43A89-EEA3-46C6-8536-F2705F774B5D}" dt="2025-11-03T13:46:19.229" v="74" actId="20577"/>
          <ac:spMkLst>
            <pc:docMk/>
            <pc:sldMk cId="4049920740" sldId="267"/>
            <ac:spMk id="7" creationId="{394DED40-D15A-8F16-82A4-C84E56BE085B}"/>
          </ac:spMkLst>
        </pc:spChg>
        <pc:spChg chg="mod">
          <ac:chgData name="Mari Eia Bringedal" userId="S::mabrin@pasientreiser.no::61309ff0-48e8-48db-8788-25e628b4fc1d" providerId="AD" clId="Web-{15F43A89-EEA3-46C6-8536-F2705F774B5D}" dt="2025-11-03T13:46:32.276" v="81" actId="20577"/>
          <ac:spMkLst>
            <pc:docMk/>
            <pc:sldMk cId="4049920740" sldId="267"/>
            <ac:spMk id="8" creationId="{98878A4D-3AE3-DB5A-DF0A-0B39E7F38C38}"/>
          </ac:spMkLst>
        </pc:spChg>
      </pc:sldChg>
      <pc:sldChg chg="modSp new">
        <pc:chgData name="Mari Eia Bringedal" userId="S::mabrin@pasientreiser.no::61309ff0-48e8-48db-8788-25e628b4fc1d" providerId="AD" clId="Web-{15F43A89-EEA3-46C6-8536-F2705F774B5D}" dt="2025-11-03T13:46:00.884" v="61" actId="20577"/>
        <pc:sldMkLst>
          <pc:docMk/>
          <pc:sldMk cId="4126453207" sldId="273"/>
        </pc:sldMkLst>
        <pc:spChg chg="mod">
          <ac:chgData name="Mari Eia Bringedal" userId="S::mabrin@pasientreiser.no::61309ff0-48e8-48db-8788-25e628b4fc1d" providerId="AD" clId="Web-{15F43A89-EEA3-46C6-8536-F2705F774B5D}" dt="2025-11-03T13:46:00.884" v="61" actId="20577"/>
          <ac:spMkLst>
            <pc:docMk/>
            <pc:sldMk cId="4126453207" sldId="273"/>
            <ac:spMk id="2" creationId="{D8A369F4-70F0-827F-42B7-55F8D7C9698A}"/>
          </ac:spMkLst>
        </pc:spChg>
      </pc:sldChg>
      <pc:sldChg chg="new ord">
        <pc:chgData name="Mari Eia Bringedal" userId="S::mabrin@pasientreiser.no::61309ff0-48e8-48db-8788-25e628b4fc1d" providerId="AD" clId="Web-{15F43A89-EEA3-46C6-8536-F2705F774B5D}" dt="2025-11-03T13:46:44.168" v="84"/>
        <pc:sldMkLst>
          <pc:docMk/>
          <pc:sldMk cId="4165893161" sldId="274"/>
        </pc:sldMkLst>
      </pc:sldChg>
      <pc:sldChg chg="new">
        <pc:chgData name="Mari Eia Bringedal" userId="S::mabrin@pasientreiser.no::61309ff0-48e8-48db-8788-25e628b4fc1d" providerId="AD" clId="Web-{15F43A89-EEA3-46C6-8536-F2705F774B5D}" dt="2025-11-03T13:46:46.699" v="85"/>
        <pc:sldMkLst>
          <pc:docMk/>
          <pc:sldMk cId="3678425345" sldId="275"/>
        </pc:sldMkLst>
      </pc:sldChg>
    </pc:docChg>
  </pc:docChgLst>
  <pc:docChgLst>
    <pc:chgData name="Mari Eia Bringedal" userId="S::mabrin@pasientreiser.no::61309ff0-48e8-48db-8788-25e628b4fc1d" providerId="AD" clId="Web-{C6E98D69-11AE-36D2-FD55-EA80B3A7A2F7}"/>
    <pc:docChg chg="addSld delSld">
      <pc:chgData name="Mari Eia Bringedal" userId="S::mabrin@pasientreiser.no::61309ff0-48e8-48db-8788-25e628b4fc1d" providerId="AD" clId="Web-{C6E98D69-11AE-36D2-FD55-EA80B3A7A2F7}" dt="2025-11-05T08:10:46.585" v="7"/>
      <pc:docMkLst>
        <pc:docMk/>
      </pc:docMkLst>
      <pc:sldChg chg="del">
        <pc:chgData name="Mari Eia Bringedal" userId="S::mabrin@pasientreiser.no::61309ff0-48e8-48db-8788-25e628b4fc1d" providerId="AD" clId="Web-{C6E98D69-11AE-36D2-FD55-EA80B3A7A2F7}" dt="2025-11-05T08:10:36.038" v="2"/>
        <pc:sldMkLst>
          <pc:docMk/>
          <pc:sldMk cId="905148930" sldId="361"/>
        </pc:sldMkLst>
      </pc:sldChg>
      <pc:sldChg chg="del">
        <pc:chgData name="Mari Eia Bringedal" userId="S::mabrin@pasientreiser.no::61309ff0-48e8-48db-8788-25e628b4fc1d" providerId="AD" clId="Web-{C6E98D69-11AE-36D2-FD55-EA80B3A7A2F7}" dt="2025-11-05T08:10:37.507" v="4"/>
        <pc:sldMkLst>
          <pc:docMk/>
          <pc:sldMk cId="1328923064" sldId="413"/>
        </pc:sldMkLst>
      </pc:sldChg>
      <pc:sldChg chg="del">
        <pc:chgData name="Mari Eia Bringedal" userId="S::mabrin@pasientreiser.no::61309ff0-48e8-48db-8788-25e628b4fc1d" providerId="AD" clId="Web-{C6E98D69-11AE-36D2-FD55-EA80B3A7A2F7}" dt="2025-11-05T08:10:41.929" v="6"/>
        <pc:sldMkLst>
          <pc:docMk/>
          <pc:sldMk cId="3933226624" sldId="4234"/>
        </pc:sldMkLst>
      </pc:sldChg>
      <pc:sldChg chg="del">
        <pc:chgData name="Mari Eia Bringedal" userId="S::mabrin@pasientreiser.no::61309ff0-48e8-48db-8788-25e628b4fc1d" providerId="AD" clId="Web-{C6E98D69-11AE-36D2-FD55-EA80B3A7A2F7}" dt="2025-11-05T08:10:40.288" v="5"/>
        <pc:sldMkLst>
          <pc:docMk/>
          <pc:sldMk cId="2990763400" sldId="4241"/>
        </pc:sldMkLst>
      </pc:sldChg>
      <pc:sldChg chg="del">
        <pc:chgData name="Mari Eia Bringedal" userId="S::mabrin@pasientreiser.no::61309ff0-48e8-48db-8788-25e628b4fc1d" providerId="AD" clId="Web-{C6E98D69-11AE-36D2-FD55-EA80B3A7A2F7}" dt="2025-11-05T08:10:36.897" v="3"/>
        <pc:sldMkLst>
          <pc:docMk/>
          <pc:sldMk cId="3258884155" sldId="4255"/>
        </pc:sldMkLst>
      </pc:sldChg>
      <pc:sldChg chg="del">
        <pc:chgData name="Mari Eia Bringedal" userId="S::mabrin@pasientreiser.no::61309ff0-48e8-48db-8788-25e628b4fc1d" providerId="AD" clId="Web-{C6E98D69-11AE-36D2-FD55-EA80B3A7A2F7}" dt="2025-11-05T08:10:32.116" v="1"/>
        <pc:sldMkLst>
          <pc:docMk/>
          <pc:sldMk cId="864208572" sldId="4256"/>
        </pc:sldMkLst>
      </pc:sldChg>
      <pc:sldChg chg="del">
        <pc:chgData name="Mari Eia Bringedal" userId="S::mabrin@pasientreiser.no::61309ff0-48e8-48db-8788-25e628b4fc1d" providerId="AD" clId="Web-{C6E98D69-11AE-36D2-FD55-EA80B3A7A2F7}" dt="2025-11-05T08:10:46.585" v="7"/>
        <pc:sldMkLst>
          <pc:docMk/>
          <pc:sldMk cId="993319571" sldId="4257"/>
        </pc:sldMkLst>
      </pc:sldChg>
      <pc:sldChg chg="add">
        <pc:chgData name="Mari Eia Bringedal" userId="S::mabrin@pasientreiser.no::61309ff0-48e8-48db-8788-25e628b4fc1d" providerId="AD" clId="Web-{C6E98D69-11AE-36D2-FD55-EA80B3A7A2F7}" dt="2025-11-05T08:10:20.194" v="0"/>
        <pc:sldMkLst>
          <pc:docMk/>
          <pc:sldMk cId="3985914897" sldId="2147199957"/>
        </pc:sldMkLst>
      </pc:sldChg>
    </pc:docChg>
  </pc:docChgLst>
  <pc:docChgLst>
    <pc:chgData name="Mari Eia Bringedal" userId="S::mabrin@pasientreiser.no::61309ff0-48e8-48db-8788-25e628b4fc1d" providerId="AD" clId="Web-{7E5860BD-E722-86A2-E4F3-7AE5AE1056B4}"/>
    <pc:docChg chg="addSld delSld modSld sldOrd">
      <pc:chgData name="Mari Eia Bringedal" userId="S::mabrin@pasientreiser.no::61309ff0-48e8-48db-8788-25e628b4fc1d" providerId="AD" clId="Web-{7E5860BD-E722-86A2-E4F3-7AE5AE1056B4}" dt="2025-11-05T07:06:49.100" v="80" actId="14100"/>
      <pc:docMkLst>
        <pc:docMk/>
      </pc:docMkLst>
      <pc:sldChg chg="add">
        <pc:chgData name="Mari Eia Bringedal" userId="S::mabrin@pasientreiser.no::61309ff0-48e8-48db-8788-25e628b4fc1d" providerId="AD" clId="Web-{7E5860BD-E722-86A2-E4F3-7AE5AE1056B4}" dt="2025-11-05T07:04:31.990" v="55"/>
        <pc:sldMkLst>
          <pc:docMk/>
          <pc:sldMk cId="4023671197" sldId="271"/>
        </pc:sldMkLst>
      </pc:sldChg>
      <pc:sldChg chg="add">
        <pc:chgData name="Mari Eia Bringedal" userId="S::mabrin@pasientreiser.no::61309ff0-48e8-48db-8788-25e628b4fc1d" providerId="AD" clId="Web-{7E5860BD-E722-86A2-E4F3-7AE5AE1056B4}" dt="2025-11-05T07:04:30.990" v="48"/>
        <pc:sldMkLst>
          <pc:docMk/>
          <pc:sldMk cId="3349688093" sldId="283"/>
        </pc:sldMkLst>
      </pc:sldChg>
      <pc:sldChg chg="add">
        <pc:chgData name="Mari Eia Bringedal" userId="S::mabrin@pasientreiser.no::61309ff0-48e8-48db-8788-25e628b4fc1d" providerId="AD" clId="Web-{7E5860BD-E722-86A2-E4F3-7AE5AE1056B4}" dt="2025-11-05T07:04:31.334" v="50"/>
        <pc:sldMkLst>
          <pc:docMk/>
          <pc:sldMk cId="2038403532" sldId="284"/>
        </pc:sldMkLst>
      </pc:sldChg>
      <pc:sldChg chg="add">
        <pc:chgData name="Mari Eia Bringedal" userId="S::mabrin@pasientreiser.no::61309ff0-48e8-48db-8788-25e628b4fc1d" providerId="AD" clId="Web-{7E5860BD-E722-86A2-E4F3-7AE5AE1056B4}" dt="2025-11-05T07:03:10.864" v="36"/>
        <pc:sldMkLst>
          <pc:docMk/>
          <pc:sldMk cId="905148930" sldId="361"/>
        </pc:sldMkLst>
      </pc:sldChg>
      <pc:sldChg chg="add">
        <pc:chgData name="Mari Eia Bringedal" userId="S::mabrin@pasientreiser.no::61309ff0-48e8-48db-8788-25e628b4fc1d" providerId="AD" clId="Web-{7E5860BD-E722-86A2-E4F3-7AE5AE1056B4}" dt="2025-11-05T07:03:11.146" v="38"/>
        <pc:sldMkLst>
          <pc:docMk/>
          <pc:sldMk cId="1328923064" sldId="413"/>
        </pc:sldMkLst>
      </pc:sldChg>
      <pc:sldChg chg="modSp">
        <pc:chgData name="Mari Eia Bringedal" userId="S::mabrin@pasientreiser.no::61309ff0-48e8-48db-8788-25e628b4fc1d" providerId="AD" clId="Web-{7E5860BD-E722-86A2-E4F3-7AE5AE1056B4}" dt="2025-11-05T07:06:49.100" v="80" actId="14100"/>
        <pc:sldMkLst>
          <pc:docMk/>
          <pc:sldMk cId="3252712761" sldId="489"/>
        </pc:sldMkLst>
        <pc:spChg chg="mod">
          <ac:chgData name="Mari Eia Bringedal" userId="S::mabrin@pasientreiser.no::61309ff0-48e8-48db-8788-25e628b4fc1d" providerId="AD" clId="Web-{7E5860BD-E722-86A2-E4F3-7AE5AE1056B4}" dt="2025-11-05T07:06:49.100" v="80" actId="14100"/>
          <ac:spMkLst>
            <pc:docMk/>
            <pc:sldMk cId="3252712761" sldId="489"/>
            <ac:spMk id="2" creationId="{42EC2858-FA45-77BF-8B8E-56F12A7DE332}"/>
          </ac:spMkLst>
        </pc:spChg>
      </pc:sldChg>
      <pc:sldChg chg="del">
        <pc:chgData name="Mari Eia Bringedal" userId="S::mabrin@pasientreiser.no::61309ff0-48e8-48db-8788-25e628b4fc1d" providerId="AD" clId="Web-{7E5860BD-E722-86A2-E4F3-7AE5AE1056B4}" dt="2025-11-05T07:04:43.193" v="57"/>
        <pc:sldMkLst>
          <pc:docMk/>
          <pc:sldMk cId="1234571898" sldId="491"/>
        </pc:sldMkLst>
      </pc:sldChg>
      <pc:sldChg chg="modSp">
        <pc:chgData name="Mari Eia Bringedal" userId="S::mabrin@pasientreiser.no::61309ff0-48e8-48db-8788-25e628b4fc1d" providerId="AD" clId="Web-{7E5860BD-E722-86A2-E4F3-7AE5AE1056B4}" dt="2025-11-05T06:59:08.941" v="32" actId="20577"/>
        <pc:sldMkLst>
          <pc:docMk/>
          <pc:sldMk cId="814733710" sldId="495"/>
        </pc:sldMkLst>
        <pc:spChg chg="mod">
          <ac:chgData name="Mari Eia Bringedal" userId="S::mabrin@pasientreiser.no::61309ff0-48e8-48db-8788-25e628b4fc1d" providerId="AD" clId="Web-{7E5860BD-E722-86A2-E4F3-7AE5AE1056B4}" dt="2025-11-05T06:57:42.939" v="22" actId="20577"/>
          <ac:spMkLst>
            <pc:docMk/>
            <pc:sldMk cId="814733710" sldId="495"/>
            <ac:spMk id="2" creationId="{07791671-D17B-B5B4-472B-2561DEDEE090}"/>
          </ac:spMkLst>
        </pc:spChg>
        <pc:spChg chg="mod">
          <ac:chgData name="Mari Eia Bringedal" userId="S::mabrin@pasientreiser.no::61309ff0-48e8-48db-8788-25e628b4fc1d" providerId="AD" clId="Web-{7E5860BD-E722-86A2-E4F3-7AE5AE1056B4}" dt="2025-11-05T06:59:08.941" v="32" actId="20577"/>
          <ac:spMkLst>
            <pc:docMk/>
            <pc:sldMk cId="814733710" sldId="495"/>
            <ac:spMk id="3" creationId="{33244AF0-A680-5799-6EAB-CE3384EDB0B9}"/>
          </ac:spMkLst>
        </pc:spChg>
      </pc:sldChg>
      <pc:sldChg chg="new del ord">
        <pc:chgData name="Mari Eia Bringedal" userId="S::mabrin@pasientreiser.no::61309ff0-48e8-48db-8788-25e628b4fc1d" providerId="AD" clId="Web-{7E5860BD-E722-86A2-E4F3-7AE5AE1056B4}" dt="2025-11-05T07:04:17.709" v="43"/>
        <pc:sldMkLst>
          <pc:docMk/>
          <pc:sldMk cId="2818585658" sldId="501"/>
        </pc:sldMkLst>
      </pc:sldChg>
      <pc:sldChg chg="add">
        <pc:chgData name="Mari Eia Bringedal" userId="S::mabrin@pasientreiser.no::61309ff0-48e8-48db-8788-25e628b4fc1d" providerId="AD" clId="Web-{7E5860BD-E722-86A2-E4F3-7AE5AE1056B4}" dt="2025-11-05T07:03:11.568" v="41"/>
        <pc:sldMkLst>
          <pc:docMk/>
          <pc:sldMk cId="3933226624" sldId="4234"/>
        </pc:sldMkLst>
      </pc:sldChg>
      <pc:sldChg chg="add">
        <pc:chgData name="Mari Eia Bringedal" userId="S::mabrin@pasientreiser.no::61309ff0-48e8-48db-8788-25e628b4fc1d" providerId="AD" clId="Web-{7E5860BD-E722-86A2-E4F3-7AE5AE1056B4}" dt="2025-11-05T07:03:11.474" v="40"/>
        <pc:sldMkLst>
          <pc:docMk/>
          <pc:sldMk cId="2990763400" sldId="4241"/>
        </pc:sldMkLst>
      </pc:sldChg>
      <pc:sldChg chg="add">
        <pc:chgData name="Mari Eia Bringedal" userId="S::mabrin@pasientreiser.no::61309ff0-48e8-48db-8788-25e628b4fc1d" providerId="AD" clId="Web-{7E5860BD-E722-86A2-E4F3-7AE5AE1056B4}" dt="2025-11-05T07:03:11.036" v="37"/>
        <pc:sldMkLst>
          <pc:docMk/>
          <pc:sldMk cId="3258884155" sldId="4255"/>
        </pc:sldMkLst>
      </pc:sldChg>
      <pc:sldChg chg="add">
        <pc:chgData name="Mari Eia Bringedal" userId="S::mabrin@pasientreiser.no::61309ff0-48e8-48db-8788-25e628b4fc1d" providerId="AD" clId="Web-{7E5860BD-E722-86A2-E4F3-7AE5AE1056B4}" dt="2025-11-05T07:03:11.224" v="39"/>
        <pc:sldMkLst>
          <pc:docMk/>
          <pc:sldMk cId="864208572" sldId="4256"/>
        </pc:sldMkLst>
      </pc:sldChg>
      <pc:sldChg chg="add">
        <pc:chgData name="Mari Eia Bringedal" userId="S::mabrin@pasientreiser.no::61309ff0-48e8-48db-8788-25e628b4fc1d" providerId="AD" clId="Web-{7E5860BD-E722-86A2-E4F3-7AE5AE1056B4}" dt="2025-11-05T07:03:11.755" v="42"/>
        <pc:sldMkLst>
          <pc:docMk/>
          <pc:sldMk cId="993319571" sldId="4257"/>
        </pc:sldMkLst>
      </pc:sldChg>
      <pc:sldChg chg="add">
        <pc:chgData name="Mari Eia Bringedal" userId="S::mabrin@pasientreiser.no::61309ff0-48e8-48db-8788-25e628b4fc1d" providerId="AD" clId="Web-{7E5860BD-E722-86A2-E4F3-7AE5AE1056B4}" dt="2025-11-05T07:04:30.396" v="44"/>
        <pc:sldMkLst>
          <pc:docMk/>
          <pc:sldMk cId="2636630096" sldId="2147199860"/>
        </pc:sldMkLst>
      </pc:sldChg>
      <pc:sldChg chg="add">
        <pc:chgData name="Mari Eia Bringedal" userId="S::mabrin@pasientreiser.no::61309ff0-48e8-48db-8788-25e628b4fc1d" providerId="AD" clId="Web-{7E5860BD-E722-86A2-E4F3-7AE5AE1056B4}" dt="2025-11-05T07:04:30.490" v="45"/>
        <pc:sldMkLst>
          <pc:docMk/>
          <pc:sldMk cId="1168422102" sldId="2147199870"/>
        </pc:sldMkLst>
      </pc:sldChg>
      <pc:sldChg chg="add">
        <pc:chgData name="Mari Eia Bringedal" userId="S::mabrin@pasientreiser.no::61309ff0-48e8-48db-8788-25e628b4fc1d" providerId="AD" clId="Web-{7E5860BD-E722-86A2-E4F3-7AE5AE1056B4}" dt="2025-11-05T07:04:31.865" v="54"/>
        <pc:sldMkLst>
          <pc:docMk/>
          <pc:sldMk cId="631846123" sldId="2147199871"/>
        </pc:sldMkLst>
      </pc:sldChg>
      <pc:sldChg chg="add">
        <pc:chgData name="Mari Eia Bringedal" userId="S::mabrin@pasientreiser.no::61309ff0-48e8-48db-8788-25e628b4fc1d" providerId="AD" clId="Web-{7E5860BD-E722-86A2-E4F3-7AE5AE1056B4}" dt="2025-11-05T07:04:30.646" v="46"/>
        <pc:sldMkLst>
          <pc:docMk/>
          <pc:sldMk cId="1317916255" sldId="2147199876"/>
        </pc:sldMkLst>
      </pc:sldChg>
      <pc:sldChg chg="add">
        <pc:chgData name="Mari Eia Bringedal" userId="S::mabrin@pasientreiser.no::61309ff0-48e8-48db-8788-25e628b4fc1d" providerId="AD" clId="Web-{7E5860BD-E722-86A2-E4F3-7AE5AE1056B4}" dt="2025-11-05T07:04:30.802" v="47"/>
        <pc:sldMkLst>
          <pc:docMk/>
          <pc:sldMk cId="344643542" sldId="2147199877"/>
        </pc:sldMkLst>
      </pc:sldChg>
      <pc:sldChg chg="add">
        <pc:chgData name="Mari Eia Bringedal" userId="S::mabrin@pasientreiser.no::61309ff0-48e8-48db-8788-25e628b4fc1d" providerId="AD" clId="Web-{7E5860BD-E722-86A2-E4F3-7AE5AE1056B4}" dt="2025-11-05T07:04:31.177" v="49"/>
        <pc:sldMkLst>
          <pc:docMk/>
          <pc:sldMk cId="3121110249" sldId="2147199878"/>
        </pc:sldMkLst>
      </pc:sldChg>
      <pc:sldChg chg="add">
        <pc:chgData name="Mari Eia Bringedal" userId="S::mabrin@pasientreiser.no::61309ff0-48e8-48db-8788-25e628b4fc1d" providerId="AD" clId="Web-{7E5860BD-E722-86A2-E4F3-7AE5AE1056B4}" dt="2025-11-05T07:04:31.505" v="51"/>
        <pc:sldMkLst>
          <pc:docMk/>
          <pc:sldMk cId="2782998340" sldId="2147199879"/>
        </pc:sldMkLst>
      </pc:sldChg>
      <pc:sldChg chg="add">
        <pc:chgData name="Mari Eia Bringedal" userId="S::mabrin@pasientreiser.no::61309ff0-48e8-48db-8788-25e628b4fc1d" providerId="AD" clId="Web-{7E5860BD-E722-86A2-E4F3-7AE5AE1056B4}" dt="2025-11-05T07:04:32.068" v="56"/>
        <pc:sldMkLst>
          <pc:docMk/>
          <pc:sldMk cId="1519984919" sldId="2147199881"/>
        </pc:sldMkLst>
      </pc:sldChg>
      <pc:sldChg chg="add">
        <pc:chgData name="Mari Eia Bringedal" userId="S::mabrin@pasientreiser.no::61309ff0-48e8-48db-8788-25e628b4fc1d" providerId="AD" clId="Web-{7E5860BD-E722-86A2-E4F3-7AE5AE1056B4}" dt="2025-11-05T07:04:31.662" v="52"/>
        <pc:sldMkLst>
          <pc:docMk/>
          <pc:sldMk cId="4145779979" sldId="2147199948"/>
        </pc:sldMkLst>
      </pc:sldChg>
      <pc:sldChg chg="add">
        <pc:chgData name="Mari Eia Bringedal" userId="S::mabrin@pasientreiser.no::61309ff0-48e8-48db-8788-25e628b4fc1d" providerId="AD" clId="Web-{7E5860BD-E722-86A2-E4F3-7AE5AE1056B4}" dt="2025-11-05T07:04:31.802" v="53"/>
        <pc:sldMkLst>
          <pc:docMk/>
          <pc:sldMk cId="2224886167" sldId="2147199956"/>
        </pc:sldMkLst>
      </pc:sldChg>
      <pc:sldMasterChg chg="addSldLayout">
        <pc:chgData name="Mari Eia Bringedal" userId="S::mabrin@pasientreiser.no::61309ff0-48e8-48db-8788-25e628b4fc1d" providerId="AD" clId="Web-{7E5860BD-E722-86A2-E4F3-7AE5AE1056B4}" dt="2025-11-05T07:03:11.474" v="40"/>
        <pc:sldMasterMkLst>
          <pc:docMk/>
          <pc:sldMasterMk cId="3278869062" sldId="2147483648"/>
        </pc:sldMasterMkLst>
        <pc:sldLayoutChg chg="add">
          <pc:chgData name="Mari Eia Bringedal" userId="S::mabrin@pasientreiser.no::61309ff0-48e8-48db-8788-25e628b4fc1d" providerId="AD" clId="Web-{7E5860BD-E722-86A2-E4F3-7AE5AE1056B4}" dt="2025-11-05T07:03:10.864" v="36"/>
          <pc:sldLayoutMkLst>
            <pc:docMk/>
            <pc:sldMasterMk cId="3278869062" sldId="2147483648"/>
            <pc:sldLayoutMk cId="1926755183" sldId="2147483765"/>
          </pc:sldLayoutMkLst>
        </pc:sldLayoutChg>
        <pc:sldLayoutChg chg="add">
          <pc:chgData name="Mari Eia Bringedal" userId="S::mabrin@pasientreiser.no::61309ff0-48e8-48db-8788-25e628b4fc1d" providerId="AD" clId="Web-{7E5860BD-E722-86A2-E4F3-7AE5AE1056B4}" dt="2025-11-05T07:03:11.474" v="40"/>
          <pc:sldLayoutMkLst>
            <pc:docMk/>
            <pc:sldMasterMk cId="3278869062" sldId="2147483648"/>
            <pc:sldLayoutMk cId="1939660836" sldId="2147483766"/>
          </pc:sldLayoutMkLst>
        </pc:sldLayoutChg>
      </pc:sldMasterChg>
    </pc:docChg>
  </pc:docChgLst>
  <pc:docChgLst>
    <pc:chgData name="Kjetil Dahl" userId="7e978701-a7f8-4994-9754-5d1389f78e5b" providerId="ADAL" clId="{F550F877-A8FA-41E1-ABCF-E96350E80461}"/>
    <pc:docChg chg="custSel modSld">
      <pc:chgData name="Kjetil Dahl" userId="7e978701-a7f8-4994-9754-5d1389f78e5b" providerId="ADAL" clId="{F550F877-A8FA-41E1-ABCF-E96350E80461}" dt="2025-11-11T08:06:39.026" v="289" actId="20577"/>
      <pc:docMkLst>
        <pc:docMk/>
      </pc:docMkLst>
      <pc:sldChg chg="addSp delSp modSp mod">
        <pc:chgData name="Kjetil Dahl" userId="7e978701-a7f8-4994-9754-5d1389f78e5b" providerId="ADAL" clId="{F550F877-A8FA-41E1-ABCF-E96350E80461}" dt="2025-11-11T08:06:39.026" v="289" actId="20577"/>
        <pc:sldMkLst>
          <pc:docMk/>
          <pc:sldMk cId="2656804175" sldId="269"/>
        </pc:sldMkLst>
        <pc:spChg chg="mod">
          <ac:chgData name="Kjetil Dahl" userId="7e978701-a7f8-4994-9754-5d1389f78e5b" providerId="ADAL" clId="{F550F877-A8FA-41E1-ABCF-E96350E80461}" dt="2025-11-11T08:06:39.026" v="289" actId="20577"/>
          <ac:spMkLst>
            <pc:docMk/>
            <pc:sldMk cId="2656804175" sldId="269"/>
            <ac:spMk id="5" creationId="{2FCD3694-F269-634A-860C-BEB90AD1A9AA}"/>
          </ac:spMkLst>
        </pc:spChg>
        <pc:graphicFrameChg chg="add mod">
          <ac:chgData name="Kjetil Dahl" userId="7e978701-a7f8-4994-9754-5d1389f78e5b" providerId="ADAL" clId="{F550F877-A8FA-41E1-ABCF-E96350E80461}" dt="2025-11-11T08:00:50.878" v="6"/>
          <ac:graphicFrameMkLst>
            <pc:docMk/>
            <pc:sldMk cId="2656804175" sldId="269"/>
            <ac:graphicFrameMk id="2" creationId="{F2FA42CB-289C-A20C-B7C1-868356B02FF6}"/>
          </ac:graphicFrameMkLst>
        </pc:graphicFrameChg>
        <pc:graphicFrameChg chg="add mod">
          <ac:chgData name="Kjetil Dahl" userId="7e978701-a7f8-4994-9754-5d1389f78e5b" providerId="ADAL" clId="{F550F877-A8FA-41E1-ABCF-E96350E80461}" dt="2025-11-11T08:01:12.134" v="11"/>
          <ac:graphicFrameMkLst>
            <pc:docMk/>
            <pc:sldMk cId="2656804175" sldId="269"/>
            <ac:graphicFrameMk id="7" creationId="{2B494277-A6DD-4FCF-924B-7BEF2C12D815}"/>
          </ac:graphicFrameMkLst>
        </pc:graphicFrameChg>
        <pc:graphicFrameChg chg="add mod">
          <ac:chgData name="Kjetil Dahl" userId="7e978701-a7f8-4994-9754-5d1389f78e5b" providerId="ADAL" clId="{F550F877-A8FA-41E1-ABCF-E96350E80461}" dt="2025-11-11T08:01:30.288" v="18"/>
          <ac:graphicFrameMkLst>
            <pc:docMk/>
            <pc:sldMk cId="2656804175" sldId="269"/>
            <ac:graphicFrameMk id="10" creationId="{2B494277-A6DD-4FCF-924B-7BEF2C12D815}"/>
          </ac:graphicFrameMkLst>
        </pc:graphicFrameChg>
        <pc:picChg chg="add mod">
          <ac:chgData name="Kjetil Dahl" userId="7e978701-a7f8-4994-9754-5d1389f78e5b" providerId="ADAL" clId="{F550F877-A8FA-41E1-ABCF-E96350E80461}" dt="2025-11-11T08:02:12.812" v="44" actId="1076"/>
          <ac:picMkLst>
            <pc:docMk/>
            <pc:sldMk cId="2656804175" sldId="269"/>
            <ac:picMk id="3" creationId="{1E3CCD7C-2C91-5A30-5E33-80BB44911CD1}"/>
          </ac:picMkLst>
        </pc:picChg>
        <pc:picChg chg="del">
          <ac:chgData name="Kjetil Dahl" userId="7e978701-a7f8-4994-9754-5d1389f78e5b" providerId="ADAL" clId="{F550F877-A8FA-41E1-ABCF-E96350E80461}" dt="2025-11-11T08:00:35.169" v="0" actId="478"/>
          <ac:picMkLst>
            <pc:docMk/>
            <pc:sldMk cId="2656804175" sldId="269"/>
            <ac:picMk id="6" creationId="{C6C3F967-D6B5-966F-7164-3EABAA944C52}"/>
          </ac:picMkLst>
        </pc:picChg>
        <pc:picChg chg="add del mod">
          <ac:chgData name="Kjetil Dahl" userId="7e978701-a7f8-4994-9754-5d1389f78e5b" providerId="ADAL" clId="{F550F877-A8FA-41E1-ABCF-E96350E80461}" dt="2025-11-11T08:01:25.383" v="15" actId="478"/>
          <ac:picMkLst>
            <pc:docMk/>
            <pc:sldMk cId="2656804175" sldId="269"/>
            <ac:picMk id="8" creationId="{D3F23CEA-8160-7258-9A81-B2404BA6C9A2}"/>
          </ac:picMkLst>
        </pc:picChg>
        <pc:picChg chg="del">
          <ac:chgData name="Kjetil Dahl" userId="7e978701-a7f8-4994-9754-5d1389f78e5b" providerId="ADAL" clId="{F550F877-A8FA-41E1-ABCF-E96350E80461}" dt="2025-11-11T08:00:37.135" v="1" actId="478"/>
          <ac:picMkLst>
            <pc:docMk/>
            <pc:sldMk cId="2656804175" sldId="269"/>
            <ac:picMk id="9" creationId="{93DACC75-2F7E-35E7-DB83-96062E463AAE}"/>
          </ac:picMkLst>
        </pc:picChg>
        <pc:picChg chg="add mod">
          <ac:chgData name="Kjetil Dahl" userId="7e978701-a7f8-4994-9754-5d1389f78e5b" providerId="ADAL" clId="{F550F877-A8FA-41E1-ABCF-E96350E80461}" dt="2025-11-11T08:02:16.265" v="45" actId="1076"/>
          <ac:picMkLst>
            <pc:docMk/>
            <pc:sldMk cId="2656804175" sldId="269"/>
            <ac:picMk id="11" creationId="{C4A33C1D-CFCB-3FE1-04DC-16543135ABDB}"/>
          </ac:picMkLst>
        </pc:picChg>
      </pc:sldChg>
    </pc:docChg>
  </pc:docChgLst>
  <pc:docChgLst>
    <pc:chgData name="Mari Eia Bringedal" userId="S::mabrin@pasientreiser.no::61309ff0-48e8-48db-8788-25e628b4fc1d" providerId="AD" clId="Web-{2B647B23-C1FE-C1C0-016E-E42D5D6482D1}"/>
    <pc:docChg chg="addSld delSld sldOrd">
      <pc:chgData name="Mari Eia Bringedal" userId="S::mabrin@pasientreiser.no::61309ff0-48e8-48db-8788-25e628b4fc1d" providerId="AD" clId="Web-{2B647B23-C1FE-C1C0-016E-E42D5D6482D1}" dt="2025-11-06T13:26:33.982" v="4"/>
      <pc:docMkLst>
        <pc:docMk/>
      </pc:docMkLst>
      <pc:sldChg chg="new del">
        <pc:chgData name="Mari Eia Bringedal" userId="S::mabrin@pasientreiser.no::61309ff0-48e8-48db-8788-25e628b4fc1d" providerId="AD" clId="Web-{2B647B23-C1FE-C1C0-016E-E42D5D6482D1}" dt="2025-11-06T13:07:12.770" v="3"/>
        <pc:sldMkLst>
          <pc:docMk/>
          <pc:sldMk cId="3719384634" sldId="2147199958"/>
        </pc:sldMkLst>
      </pc:sldChg>
      <pc:sldChg chg="new del ord">
        <pc:chgData name="Mari Eia Bringedal" userId="S::mabrin@pasientreiser.no::61309ff0-48e8-48db-8788-25e628b4fc1d" providerId="AD" clId="Web-{2B647B23-C1FE-C1C0-016E-E42D5D6482D1}" dt="2025-11-06T13:26:33.982" v="4"/>
        <pc:sldMkLst>
          <pc:docMk/>
          <pc:sldMk cId="1338789214" sldId="21471999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073F7-AADB-43F1-8F25-7BAA5C8C1E0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3A6CC02-ED5F-4382-B8BA-8C624547DC55}">
      <dgm:prSet phldrT="[Tekst]"/>
      <dgm:spPr/>
      <dgm:t>
        <a:bodyPr/>
        <a:lstStyle/>
        <a:p>
          <a:r>
            <a:rPr lang="nb-NO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Bestilling og planlegging 2025</a:t>
          </a:r>
        </a:p>
      </dgm:t>
    </dgm:pt>
    <dgm:pt modelId="{3723E0D0-0418-45C7-B6C9-E757BE00B860}" type="parTrans" cxnId="{D75337C5-2C06-45CE-8A5A-50A9BC08D6C1}">
      <dgm:prSet/>
      <dgm:spPr/>
      <dgm:t>
        <a:bodyPr/>
        <a:lstStyle/>
        <a:p>
          <a:endParaRPr lang="nb-NO"/>
        </a:p>
      </dgm:t>
    </dgm:pt>
    <dgm:pt modelId="{9F103638-88F8-4110-A19B-80AAF90002E5}" type="sibTrans" cxnId="{D75337C5-2C06-45CE-8A5A-50A9BC08D6C1}">
      <dgm:prSet/>
      <dgm:spPr/>
      <dgm:t>
        <a:bodyPr/>
        <a:lstStyle/>
        <a:p>
          <a:endParaRPr lang="nb-NO"/>
        </a:p>
      </dgm:t>
    </dgm:pt>
    <dgm:pt modelId="{F70A3E1C-8840-48B5-B010-340DC86B5510}">
      <dgm:prSet phldrT="[Tekst]" custT="1"/>
      <dgm:spPr/>
      <dgm:t>
        <a:bodyPr/>
        <a:lstStyle/>
        <a:p>
          <a:r>
            <a:rPr lang="nb-NO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Pasientreiser utfører alle oppgaver manuelt</a:t>
          </a:r>
        </a:p>
        <a:p>
          <a:r>
            <a:rPr lang="nb-NO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Arbeidsprosessene kartlegges</a:t>
          </a:r>
        </a:p>
        <a:p>
          <a:r>
            <a:rPr lang="nb-NO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Vurdere hvilke oppgaver som kan standardiseres på tvers av helseforetakene.</a:t>
          </a:r>
        </a:p>
        <a:p>
          <a:r>
            <a:rPr lang="nb-NO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Pasientreiser HF legger en plan for utviklingen av nytt system som leveres gjennom produktutvikling.</a:t>
          </a:r>
        </a:p>
        <a:p>
          <a:endParaRPr lang="nb-NO" sz="14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endParaRPr lang="nb-NO" sz="18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4963A8E-3CFB-49B0-834E-3DF96453E98B}" type="parTrans" cxnId="{2481CB51-0583-450A-9ACD-BC56EC06662A}">
      <dgm:prSet/>
      <dgm:spPr/>
      <dgm:t>
        <a:bodyPr/>
        <a:lstStyle/>
        <a:p>
          <a:endParaRPr lang="nb-NO"/>
        </a:p>
      </dgm:t>
    </dgm:pt>
    <dgm:pt modelId="{0375CC5D-6D89-4019-AAB3-7A7D9CBAF9CC}" type="sibTrans" cxnId="{2481CB51-0583-450A-9ACD-BC56EC06662A}">
      <dgm:prSet/>
      <dgm:spPr/>
      <dgm:t>
        <a:bodyPr/>
        <a:lstStyle/>
        <a:p>
          <a:endParaRPr lang="nb-NO"/>
        </a:p>
      </dgm:t>
    </dgm:pt>
    <dgm:pt modelId="{3BF62DE8-31AF-4CD6-A6D4-136AF5D3C12F}">
      <dgm:prSet phldrT="[Tekst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Bestilling og planlegging 2026 - 2029</a:t>
          </a:r>
        </a:p>
      </dgm:t>
    </dgm:pt>
    <dgm:pt modelId="{ABB97261-F6F7-4613-9157-1D602D6C8F78}" type="parTrans" cxnId="{53192301-5890-49E2-AE3D-CA51F53A49E5}">
      <dgm:prSet/>
      <dgm:spPr/>
      <dgm:t>
        <a:bodyPr/>
        <a:lstStyle/>
        <a:p>
          <a:endParaRPr lang="nb-NO"/>
        </a:p>
      </dgm:t>
    </dgm:pt>
    <dgm:pt modelId="{B8DF68A7-7362-474F-B871-7A9D8548F2A9}" type="sibTrans" cxnId="{53192301-5890-49E2-AE3D-CA51F53A49E5}">
      <dgm:prSet/>
      <dgm:spPr/>
      <dgm:t>
        <a:bodyPr/>
        <a:lstStyle/>
        <a:p>
          <a:endParaRPr lang="nb-NO"/>
        </a:p>
      </dgm:t>
    </dgm:pt>
    <dgm:pt modelId="{BE4A497C-E060-487E-9A77-EE78238ECDE9}">
      <dgm:prSet phldrT="[Tekst]" custT="1"/>
      <dgm:spPr/>
      <dgm:t>
        <a:bodyPr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rgbClr val="003087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Gradvis automatisere arbeidsoppgaver ved hjelp av algoritmer.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rgbClr val="003087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Både Pasientreiser og systemet kan foreslå løsninger og evaluere planlagte reiser.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rgbClr val="003087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På sikt kan systemet foreslå reiseplan og ansatte ved Pasientreiser evaluere forslag og løsninger.</a:t>
          </a:r>
        </a:p>
      </dgm:t>
    </dgm:pt>
    <dgm:pt modelId="{48F87E45-DA8D-4D9D-8B02-97385FEEB38F}" type="parTrans" cxnId="{D3366A8E-5430-4338-A73C-EFF47927C4C1}">
      <dgm:prSet/>
      <dgm:spPr/>
      <dgm:t>
        <a:bodyPr/>
        <a:lstStyle/>
        <a:p>
          <a:endParaRPr lang="nb-NO"/>
        </a:p>
      </dgm:t>
    </dgm:pt>
    <dgm:pt modelId="{699B60FB-54DF-4601-9FCC-3A2F491A47B0}" type="sibTrans" cxnId="{D3366A8E-5430-4338-A73C-EFF47927C4C1}">
      <dgm:prSet/>
      <dgm:spPr/>
      <dgm:t>
        <a:bodyPr/>
        <a:lstStyle/>
        <a:p>
          <a:endParaRPr lang="nb-NO"/>
        </a:p>
      </dgm:t>
    </dgm:pt>
    <dgm:pt modelId="{72C27D90-3287-47F9-97CD-779FF91B0B8E}">
      <dgm:prSet phldrT="[Tekst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Optimering 2029 -</a:t>
          </a:r>
        </a:p>
      </dgm:t>
    </dgm:pt>
    <dgm:pt modelId="{529A1B38-0167-4F30-9495-8B887935E003}" type="parTrans" cxnId="{D082797E-C0CD-469A-AE32-194A41FDAFA5}">
      <dgm:prSet/>
      <dgm:spPr/>
      <dgm:t>
        <a:bodyPr/>
        <a:lstStyle/>
        <a:p>
          <a:endParaRPr lang="nb-NO"/>
        </a:p>
      </dgm:t>
    </dgm:pt>
    <dgm:pt modelId="{C7D884D3-75E2-4873-8013-65D535ACBB94}" type="sibTrans" cxnId="{D082797E-C0CD-469A-AE32-194A41FDAFA5}">
      <dgm:prSet/>
      <dgm:spPr/>
      <dgm:t>
        <a:bodyPr/>
        <a:lstStyle/>
        <a:p>
          <a:endParaRPr lang="nb-NO"/>
        </a:p>
      </dgm:t>
    </dgm:pt>
    <dgm:pt modelId="{82BB6257-9EC0-4AEF-93BD-CF05C3DFAD59}">
      <dgm:prSet phldrT="[Tekst]" custT="1"/>
      <dgm:spPr/>
      <dgm:t>
        <a:bodyPr/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1400" kern="1200" dirty="0">
              <a:solidFill>
                <a:srgbClr val="003087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Reiseplanene som foreslås kan effektiviseres av systemet, slik spares tid og penger både hos pasient, behandler, transportør og Pasientreiser.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nb-NO" sz="1400" kern="1200" dirty="0">
            <a:solidFill>
              <a:srgbClr val="003087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E7D3574-EF99-4996-A5DF-2CCD2F7D3CA9}" type="parTrans" cxnId="{EF710068-9B45-492A-9E36-538540B653A2}">
      <dgm:prSet/>
      <dgm:spPr/>
      <dgm:t>
        <a:bodyPr/>
        <a:lstStyle/>
        <a:p>
          <a:endParaRPr lang="nb-NO"/>
        </a:p>
      </dgm:t>
    </dgm:pt>
    <dgm:pt modelId="{1703C00C-4E09-4383-B195-5452FC139DEB}" type="sibTrans" cxnId="{EF710068-9B45-492A-9E36-538540B653A2}">
      <dgm:prSet/>
      <dgm:spPr/>
      <dgm:t>
        <a:bodyPr/>
        <a:lstStyle/>
        <a:p>
          <a:endParaRPr lang="nb-NO"/>
        </a:p>
      </dgm:t>
    </dgm:pt>
    <dgm:pt modelId="{1A0AE660-53C1-4E7E-8521-98E28F418B11}">
      <dgm:prSet phldrT="[Tekst]"/>
      <dgm:spPr/>
      <dgm:t>
        <a:bodyPr/>
        <a:lstStyle/>
        <a:p>
          <a:endParaRPr lang="nb-NO" sz="1800"/>
        </a:p>
      </dgm:t>
    </dgm:pt>
    <dgm:pt modelId="{BF7A8303-963B-4D2A-ABCB-990C144C1E3F}" type="parTrans" cxnId="{5710A3D4-48DB-40D4-97BA-9AAC5330A71F}">
      <dgm:prSet/>
      <dgm:spPr/>
      <dgm:t>
        <a:bodyPr/>
        <a:lstStyle/>
        <a:p>
          <a:endParaRPr lang="nb-NO"/>
        </a:p>
      </dgm:t>
    </dgm:pt>
    <dgm:pt modelId="{900E8EF1-C393-4745-9C92-0E2C93845076}" type="sibTrans" cxnId="{5710A3D4-48DB-40D4-97BA-9AAC5330A71F}">
      <dgm:prSet/>
      <dgm:spPr/>
      <dgm:t>
        <a:bodyPr/>
        <a:lstStyle/>
        <a:p>
          <a:endParaRPr lang="nb-NO"/>
        </a:p>
      </dgm:t>
    </dgm:pt>
    <dgm:pt modelId="{258776D1-FE09-4642-9D5A-F91CFC724A07}" type="pres">
      <dgm:prSet presAssocID="{F3C073F7-AADB-43F1-8F25-7BAA5C8C1E05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DA766DC-FDD2-4BDF-8320-0AB73652B507}" type="pres">
      <dgm:prSet presAssocID="{A3A6CC02-ED5F-4382-B8BA-8C624547DC55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DAF6AC26-B21A-44C7-B940-7509E3ADADE4}" type="pres">
      <dgm:prSet presAssocID="{A3A6CC02-ED5F-4382-B8BA-8C624547DC5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853192B6-3759-49EB-A395-49AA8580F269}" type="pres">
      <dgm:prSet presAssocID="{3BF62DE8-31AF-4CD6-A6D4-136AF5D3C12F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0009FDAD-8980-4D41-906A-E8E72C3925A7}" type="pres">
      <dgm:prSet presAssocID="{3BF62DE8-31AF-4CD6-A6D4-136AF5D3C12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FF178DCD-A3A8-4226-81E0-307161E45CD0}" type="pres">
      <dgm:prSet presAssocID="{72C27D90-3287-47F9-97CD-779FF91B0B8E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8F4453FB-CD97-48D5-BC6A-59F708D81E33}" type="pres">
      <dgm:prSet presAssocID="{72C27D90-3287-47F9-97CD-779FF91B0B8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B942001-EB0B-44C5-83A5-FEBB7C6DB38E}" type="presOf" srcId="{A3A6CC02-ED5F-4382-B8BA-8C624547DC55}" destId="{1DA766DC-FDD2-4BDF-8320-0AB73652B507}" srcOrd="0" destOrd="0" presId="urn:microsoft.com/office/officeart/2009/3/layout/IncreasingArrowsProcess"/>
    <dgm:cxn modelId="{53192301-5890-49E2-AE3D-CA51F53A49E5}" srcId="{F3C073F7-AADB-43F1-8F25-7BAA5C8C1E05}" destId="{3BF62DE8-31AF-4CD6-A6D4-136AF5D3C12F}" srcOrd="1" destOrd="0" parTransId="{ABB97261-F6F7-4613-9157-1D602D6C8F78}" sibTransId="{B8DF68A7-7362-474F-B871-7A9D8548F2A9}"/>
    <dgm:cxn modelId="{0A782264-900A-4634-885A-B5CEBE222E9E}" type="presOf" srcId="{BE4A497C-E060-487E-9A77-EE78238ECDE9}" destId="{0009FDAD-8980-4D41-906A-E8E72C3925A7}" srcOrd="0" destOrd="0" presId="urn:microsoft.com/office/officeart/2009/3/layout/IncreasingArrowsProcess"/>
    <dgm:cxn modelId="{EF710068-9B45-492A-9E36-538540B653A2}" srcId="{72C27D90-3287-47F9-97CD-779FF91B0B8E}" destId="{82BB6257-9EC0-4AEF-93BD-CF05C3DFAD59}" srcOrd="0" destOrd="0" parTransId="{FE7D3574-EF99-4996-A5DF-2CCD2F7D3CA9}" sibTransId="{1703C00C-4E09-4383-B195-5452FC139DEB}"/>
    <dgm:cxn modelId="{2481CB51-0583-450A-9ACD-BC56EC06662A}" srcId="{A3A6CC02-ED5F-4382-B8BA-8C624547DC55}" destId="{F70A3E1C-8840-48B5-B010-340DC86B5510}" srcOrd="0" destOrd="0" parTransId="{54963A8E-3CFB-49B0-834E-3DF96453E98B}" sibTransId="{0375CC5D-6D89-4019-AAB3-7A7D9CBAF9CC}"/>
    <dgm:cxn modelId="{AD1AE479-FE4B-459F-A15A-0E5500C36611}" type="presOf" srcId="{82BB6257-9EC0-4AEF-93BD-CF05C3DFAD59}" destId="{8F4453FB-CD97-48D5-BC6A-59F708D81E33}" srcOrd="0" destOrd="0" presId="urn:microsoft.com/office/officeart/2009/3/layout/IncreasingArrowsProcess"/>
    <dgm:cxn modelId="{D082797E-C0CD-469A-AE32-194A41FDAFA5}" srcId="{F3C073F7-AADB-43F1-8F25-7BAA5C8C1E05}" destId="{72C27D90-3287-47F9-97CD-779FF91B0B8E}" srcOrd="2" destOrd="0" parTransId="{529A1B38-0167-4F30-9495-8B887935E003}" sibTransId="{C7D884D3-75E2-4873-8013-65D535ACBB94}"/>
    <dgm:cxn modelId="{7C542085-C8AF-4CFE-8DBF-6B2E599623B9}" type="presOf" srcId="{1A0AE660-53C1-4E7E-8521-98E28F418B11}" destId="{DAF6AC26-B21A-44C7-B940-7509E3ADADE4}" srcOrd="0" destOrd="1" presId="urn:microsoft.com/office/officeart/2009/3/layout/IncreasingArrowsProcess"/>
    <dgm:cxn modelId="{4D77C885-8ED1-43D4-B388-BDB76BD9C609}" type="presOf" srcId="{3BF62DE8-31AF-4CD6-A6D4-136AF5D3C12F}" destId="{853192B6-3759-49EB-A395-49AA8580F269}" srcOrd="0" destOrd="0" presId="urn:microsoft.com/office/officeart/2009/3/layout/IncreasingArrowsProcess"/>
    <dgm:cxn modelId="{D3366A8E-5430-4338-A73C-EFF47927C4C1}" srcId="{3BF62DE8-31AF-4CD6-A6D4-136AF5D3C12F}" destId="{BE4A497C-E060-487E-9A77-EE78238ECDE9}" srcOrd="0" destOrd="0" parTransId="{48F87E45-DA8D-4D9D-8B02-97385FEEB38F}" sibTransId="{699B60FB-54DF-4601-9FCC-3A2F491A47B0}"/>
    <dgm:cxn modelId="{28EE79A1-A804-4682-BB10-B16E4BC2D915}" type="presOf" srcId="{72C27D90-3287-47F9-97CD-779FF91B0B8E}" destId="{FF178DCD-A3A8-4226-81E0-307161E45CD0}" srcOrd="0" destOrd="0" presId="urn:microsoft.com/office/officeart/2009/3/layout/IncreasingArrowsProcess"/>
    <dgm:cxn modelId="{C99F2BC4-C304-4E49-8532-6A28806FB28C}" type="presOf" srcId="{F70A3E1C-8840-48B5-B010-340DC86B5510}" destId="{DAF6AC26-B21A-44C7-B940-7509E3ADADE4}" srcOrd="0" destOrd="0" presId="urn:microsoft.com/office/officeart/2009/3/layout/IncreasingArrowsProcess"/>
    <dgm:cxn modelId="{D75337C5-2C06-45CE-8A5A-50A9BC08D6C1}" srcId="{F3C073F7-AADB-43F1-8F25-7BAA5C8C1E05}" destId="{A3A6CC02-ED5F-4382-B8BA-8C624547DC55}" srcOrd="0" destOrd="0" parTransId="{3723E0D0-0418-45C7-B6C9-E757BE00B860}" sibTransId="{9F103638-88F8-4110-A19B-80AAF90002E5}"/>
    <dgm:cxn modelId="{5710A3D4-48DB-40D4-97BA-9AAC5330A71F}" srcId="{A3A6CC02-ED5F-4382-B8BA-8C624547DC55}" destId="{1A0AE660-53C1-4E7E-8521-98E28F418B11}" srcOrd="1" destOrd="0" parTransId="{BF7A8303-963B-4D2A-ABCB-990C144C1E3F}" sibTransId="{900E8EF1-C393-4745-9C92-0E2C93845076}"/>
    <dgm:cxn modelId="{14E8A4EE-00BC-4D3D-97F2-80141919122A}" type="presOf" srcId="{F3C073F7-AADB-43F1-8F25-7BAA5C8C1E05}" destId="{258776D1-FE09-4642-9D5A-F91CFC724A07}" srcOrd="0" destOrd="0" presId="urn:microsoft.com/office/officeart/2009/3/layout/IncreasingArrowsProcess"/>
    <dgm:cxn modelId="{A893500A-1CF2-4B43-AAF3-CE1D02CF3DA7}" type="presParOf" srcId="{258776D1-FE09-4642-9D5A-F91CFC724A07}" destId="{1DA766DC-FDD2-4BDF-8320-0AB73652B507}" srcOrd="0" destOrd="0" presId="urn:microsoft.com/office/officeart/2009/3/layout/IncreasingArrowsProcess"/>
    <dgm:cxn modelId="{AAB8DF9A-0C09-415E-B224-8F513AD7375D}" type="presParOf" srcId="{258776D1-FE09-4642-9D5A-F91CFC724A07}" destId="{DAF6AC26-B21A-44C7-B940-7509E3ADADE4}" srcOrd="1" destOrd="0" presId="urn:microsoft.com/office/officeart/2009/3/layout/IncreasingArrowsProcess"/>
    <dgm:cxn modelId="{6C59B778-ADD7-460E-A4D3-DDBB18F345E8}" type="presParOf" srcId="{258776D1-FE09-4642-9D5A-F91CFC724A07}" destId="{853192B6-3759-49EB-A395-49AA8580F269}" srcOrd="2" destOrd="0" presId="urn:microsoft.com/office/officeart/2009/3/layout/IncreasingArrowsProcess"/>
    <dgm:cxn modelId="{9C6621F6-063E-4433-96DC-822FA1F473EB}" type="presParOf" srcId="{258776D1-FE09-4642-9D5A-F91CFC724A07}" destId="{0009FDAD-8980-4D41-906A-E8E72C3925A7}" srcOrd="3" destOrd="0" presId="urn:microsoft.com/office/officeart/2009/3/layout/IncreasingArrowsProcess"/>
    <dgm:cxn modelId="{AEAC74B2-9A70-4120-BE05-C2445952B281}" type="presParOf" srcId="{258776D1-FE09-4642-9D5A-F91CFC724A07}" destId="{FF178DCD-A3A8-4226-81E0-307161E45CD0}" srcOrd="4" destOrd="0" presId="urn:microsoft.com/office/officeart/2009/3/layout/IncreasingArrowsProcess"/>
    <dgm:cxn modelId="{35EC8C74-EE5A-4E02-8C0C-06329D35C33D}" type="presParOf" srcId="{258776D1-FE09-4642-9D5A-F91CFC724A07}" destId="{8F4453FB-CD97-48D5-BC6A-59F708D81E3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766DC-FDD2-4BDF-8320-0AB73652B507}">
      <dsp:nvSpPr>
        <dsp:cNvPr id="0" name=""/>
        <dsp:cNvSpPr/>
      </dsp:nvSpPr>
      <dsp:spPr>
        <a:xfrm>
          <a:off x="27648" y="393307"/>
          <a:ext cx="9533975" cy="13885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20426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Bestilling og planlegging 2025</a:t>
          </a:r>
        </a:p>
      </dsp:txBody>
      <dsp:txXfrm>
        <a:off x="27648" y="740435"/>
        <a:ext cx="9186848" cy="694255"/>
      </dsp:txXfrm>
    </dsp:sp>
    <dsp:sp modelId="{DAF6AC26-B21A-44C7-B940-7509E3ADADE4}">
      <dsp:nvSpPr>
        <dsp:cNvPr id="0" name=""/>
        <dsp:cNvSpPr/>
      </dsp:nvSpPr>
      <dsp:spPr>
        <a:xfrm>
          <a:off x="27648" y="1464049"/>
          <a:ext cx="2936464" cy="26747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Pasientreiser utfører alle oppgaver manuelt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Arbeidsprosessene kartlegges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Vurdere hvilke oppgaver som kan standardiseres på tvers av helseforetakene.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Pasientreiser HF legger en plan for utviklingen av nytt system som leveres gjennom produktutvikling.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4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/>
        </a:p>
      </dsp:txBody>
      <dsp:txXfrm>
        <a:off x="27648" y="1464049"/>
        <a:ext cx="2936464" cy="2674781"/>
      </dsp:txXfrm>
    </dsp:sp>
    <dsp:sp modelId="{853192B6-3759-49EB-A395-49AA8580F269}">
      <dsp:nvSpPr>
        <dsp:cNvPr id="0" name=""/>
        <dsp:cNvSpPr/>
      </dsp:nvSpPr>
      <dsp:spPr>
        <a:xfrm>
          <a:off x="2964113" y="856144"/>
          <a:ext cx="6597511" cy="13885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204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Bestilling og planlegging 2026 - 2029</a:t>
          </a:r>
        </a:p>
      </dsp:txBody>
      <dsp:txXfrm>
        <a:off x="2964113" y="1203272"/>
        <a:ext cx="6250384" cy="694255"/>
      </dsp:txXfrm>
    </dsp:sp>
    <dsp:sp modelId="{0009FDAD-8980-4D41-906A-E8E72C3925A7}">
      <dsp:nvSpPr>
        <dsp:cNvPr id="0" name=""/>
        <dsp:cNvSpPr/>
      </dsp:nvSpPr>
      <dsp:spPr>
        <a:xfrm>
          <a:off x="2964113" y="1926886"/>
          <a:ext cx="2936464" cy="26747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rgbClr val="003087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Gradvis automatisere arbeidsoppgaver ved hjelp av algoritmer.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rgbClr val="003087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Både Pasientreiser og systemet kan foreslå løsninger og evaluere planlagte reiser.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rgbClr val="003087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På sikt kan systemet foreslå reiseplan og ansatte ved Pasientreiser evaluere forslag og løsninger.</a:t>
          </a:r>
        </a:p>
      </dsp:txBody>
      <dsp:txXfrm>
        <a:off x="2964113" y="1926886"/>
        <a:ext cx="2936464" cy="2674781"/>
      </dsp:txXfrm>
    </dsp:sp>
    <dsp:sp modelId="{FF178DCD-A3A8-4226-81E0-307161E45CD0}">
      <dsp:nvSpPr>
        <dsp:cNvPr id="0" name=""/>
        <dsp:cNvSpPr/>
      </dsp:nvSpPr>
      <dsp:spPr>
        <a:xfrm>
          <a:off x="5900577" y="1318981"/>
          <a:ext cx="3661046" cy="138851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2042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Optimering 2029 -</a:t>
          </a:r>
        </a:p>
      </dsp:txBody>
      <dsp:txXfrm>
        <a:off x="5900577" y="1666109"/>
        <a:ext cx="3313919" cy="694255"/>
      </dsp:txXfrm>
    </dsp:sp>
    <dsp:sp modelId="{8F4453FB-CD97-48D5-BC6A-59F708D81E33}">
      <dsp:nvSpPr>
        <dsp:cNvPr id="0" name=""/>
        <dsp:cNvSpPr/>
      </dsp:nvSpPr>
      <dsp:spPr>
        <a:xfrm>
          <a:off x="5900577" y="2389722"/>
          <a:ext cx="2936464" cy="26356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1400" kern="1200" dirty="0">
              <a:solidFill>
                <a:srgbClr val="003087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Reiseplanene som foreslås kan effektiviseres av systemet, slik spares tid og penger både hos pasient, behandler, transportør og Pasientreiser.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nb-NO" sz="1400" kern="1200" dirty="0">
            <a:solidFill>
              <a:srgbClr val="003087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900577" y="2389722"/>
        <a:ext cx="2936464" cy="2635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C43E2-3B46-473D-8F71-1618FE8FE855}" type="datetimeFigureOut">
              <a:rPr lang="nb-NO" smtClean="0"/>
              <a:t>06.11.2025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379B-40ED-4913-BFFD-5ABC60D6561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746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748DD-FFF9-A329-3B1B-C396F87E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A8FEA6-E1AE-E3A3-25FD-F894BA77C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7DE22-DAD3-8C9C-C83D-59D2F769E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Utgangen</a:t>
            </a:r>
            <a:r>
              <a:rPr lang="en-US" dirty="0">
                <a:latin typeface="Calibri"/>
                <a:ea typeface="Calibri"/>
                <a:cs typeface="Calibri"/>
              </a:rPr>
              <a:t> av 2028: 60 </a:t>
            </a:r>
            <a:r>
              <a:rPr lang="en-US" dirty="0" err="1">
                <a:latin typeface="Calibri"/>
                <a:ea typeface="Calibri"/>
                <a:cs typeface="Calibri"/>
              </a:rPr>
              <a:t>prosent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endParaRPr lang="en-US" dirty="0"/>
          </a:p>
          <a:p>
            <a:r>
              <a:rPr lang="en-US" dirty="0">
                <a:latin typeface="Calibri"/>
                <a:ea typeface="Calibri"/>
                <a:cs typeface="Calibri"/>
              </a:rPr>
              <a:t>70 </a:t>
            </a:r>
            <a:r>
              <a:rPr lang="en-US" dirty="0" err="1">
                <a:latin typeface="Calibri"/>
                <a:ea typeface="Calibri"/>
                <a:cs typeface="Calibri"/>
              </a:rPr>
              <a:t>prosent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AB7E9-8CD1-5F17-35DD-A75359021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379B-40ED-4913-BFFD-5ABC60D6561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899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Invitere til regionale informasjonsmøter om kommunikasjons- og opplæringsaktiviteter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379B-40ED-4913-BFFD-5ABC60D6561B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00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379B-40ED-4913-BFFD-5ABC60D6561B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37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Eies og driftes av Norsk Helsenett – som er et statsforetak underlagt HOD</a:t>
            </a:r>
          </a:p>
          <a:p>
            <a:r>
              <a:rPr lang="nb-NO" dirty="0"/>
              <a:t>Norsk Helsenett av redaktøransvar </a:t>
            </a:r>
          </a:p>
          <a:p>
            <a:r>
              <a:rPr lang="nb-NO" dirty="0"/>
              <a:t>Helsedirektoratet har overordnet fagansvar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Informasjonsprinsippet </a:t>
            </a:r>
          </a:p>
          <a:p>
            <a:pPr marL="0" indent="0">
              <a:buNone/>
            </a:pPr>
            <a:r>
              <a:rPr lang="nb-NO" sz="1200" i="1" dirty="0"/>
              <a:t>Innbygger bør enkelt finne kvalitetssikret, enhetlig og oppdatert informasjon om helse, livsstil, sykdom, behandling og rettigheter.</a:t>
            </a:r>
          </a:p>
          <a:p>
            <a:pPr marL="0" indent="0">
              <a:buNone/>
            </a:pPr>
            <a:r>
              <a:rPr lang="nb-NO" dirty="0"/>
              <a:t>2. Prinsipp for personverninnstillinger </a:t>
            </a:r>
          </a:p>
          <a:p>
            <a:pPr marL="0" indent="0">
              <a:buNone/>
            </a:pPr>
            <a:r>
              <a:rPr lang="nb-NO" sz="1200" i="1" dirty="0"/>
              <a:t>Innbygger bør enkelt finne og kunne registrere pårørendeinformasjon, fullmakter og personverninnstillinger ett sted.</a:t>
            </a:r>
          </a:p>
          <a:p>
            <a:pPr marL="0" indent="0">
              <a:buNone/>
            </a:pPr>
            <a:r>
              <a:rPr lang="nb-NO" dirty="0"/>
              <a:t>3. Oversiktsprinsippet </a:t>
            </a:r>
          </a:p>
          <a:p>
            <a:pPr marL="0" indent="0">
              <a:buNone/>
            </a:pPr>
            <a:r>
              <a:rPr lang="nb-NO" sz="1200" i="1" dirty="0"/>
              <a:t>Innbygger bør ha enkel tilgang til tjenester fra den offentlige helsetjenesten, herunder tjenester for dialog, innsyn og administrasjon.</a:t>
            </a:r>
          </a:p>
          <a:p>
            <a:pPr marL="0" indent="0">
              <a:buNone/>
            </a:pPr>
            <a:r>
              <a:rPr lang="nb-NO" dirty="0"/>
              <a:t>4. Verktøyprinsippet </a:t>
            </a:r>
          </a:p>
          <a:p>
            <a:pPr marL="0" indent="0">
              <a:buNone/>
            </a:pPr>
            <a:r>
              <a:rPr lang="nb-NO" sz="1200" i="1" dirty="0"/>
              <a:t>Innbygger bør enkelt finne og kunne benytte kvalitetssikrede digitale verktøy og applikasjoner som del av det offentlige helsetilbudet.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379B-40ED-4913-BFFD-5ABC60D6561B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894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Til § 8 NB! 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Departementets adgang til å gi forskrift omhandler ikke plikt til å gjøre helsenorge.no tilgjengelig i virksomheten, men å gjøre nærmere bestemte tjenester tilgjengelig på helsenorge.no. Plikten er altså knyttet til å gjøre tjenester tilgjengelig via løsningen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379B-40ED-4913-BFFD-5ABC60D6561B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969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RHFene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har</a:t>
            </a:r>
            <a:r>
              <a:rPr lang="en-US">
                <a:latin typeface="Calibri"/>
                <a:ea typeface="Calibri"/>
                <a:cs typeface="Calibri"/>
              </a:rPr>
              <a:t> sorge for </a:t>
            </a:r>
            <a:r>
              <a:rPr lang="en-US" err="1">
                <a:latin typeface="Calibri"/>
                <a:ea typeface="Calibri"/>
                <a:cs typeface="Calibri"/>
              </a:rPr>
              <a:t>ansvaret</a:t>
            </a:r>
            <a:r>
              <a:rPr lang="en-US">
                <a:latin typeface="Calibri"/>
                <a:ea typeface="Calibri"/>
                <a:cs typeface="Calibri"/>
              </a:rPr>
              <a:t> – </a:t>
            </a:r>
            <a:r>
              <a:rPr lang="en-US" err="1">
                <a:latin typeface="Calibri"/>
                <a:ea typeface="Calibri"/>
                <a:cs typeface="Calibri"/>
              </a:rPr>
              <a:t>Hefene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står</a:t>
            </a:r>
            <a:r>
              <a:rPr lang="en-US">
                <a:latin typeface="Calibri"/>
                <a:ea typeface="Calibri"/>
                <a:cs typeface="Calibri"/>
              </a:rPr>
              <a:t> for </a:t>
            </a:r>
            <a:r>
              <a:rPr lang="en-US" err="1">
                <a:latin typeface="Calibri"/>
                <a:ea typeface="Calibri"/>
                <a:cs typeface="Calibri"/>
              </a:rPr>
              <a:t>utøvelsen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ørge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før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379B-40ED-4913-BFFD-5ABC60D6561B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8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E379B-40ED-4913-BFFD-5ABC60D6561B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427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98714-1261-8200-8F4E-96618711C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58D337C-0598-4234-E3DC-0C417BB64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86FAF02-6E79-564E-3D7B-0333715C3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Bestillingen var optimering – for å få til det må først en ny løsning for planlegging på plass. </a:t>
            </a:r>
          </a:p>
        </p:txBody>
      </p:sp>
    </p:spTree>
    <p:extLst>
      <p:ext uri="{BB962C8B-B14F-4D97-AF65-F5344CB8AC3E}">
        <p14:creationId xmlns:p14="http://schemas.microsoft.com/office/powerpoint/2010/main" val="207750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AD19FAA-92B9-A2D7-7A50-DA20654364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8EDEA2-331B-C71C-947B-2D389AED2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41" y="1052422"/>
            <a:ext cx="6464061" cy="172429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D851DB-9434-9A9C-5DAE-B606A3859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41" y="2854355"/>
            <a:ext cx="646406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C061C276-24C3-8895-621A-995C6AB78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6432697" y="1098697"/>
            <a:ext cx="5759302" cy="5759302"/>
          </a:xfrm>
          <a:prstGeom prst="rect">
            <a:avLst/>
          </a:prstGeom>
        </p:spPr>
      </p:pic>
      <p:pic>
        <p:nvPicPr>
          <p:cNvPr id="9" name="Grafikk 8" descr="En økologisk hjørne figur">
            <a:extLst>
              <a:ext uri="{FF2B5EF4-FFF2-40B4-BE49-F238E27FC236}">
                <a16:creationId xmlns:a16="http://schemas.microsoft.com/office/drawing/2014/main" id="{7F66280A-C9D2-AFD8-CC55-61B435486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281" r="10344"/>
          <a:stretch/>
        </p:blipFill>
        <p:spPr>
          <a:xfrm flipH="1">
            <a:off x="6432696" y="3514724"/>
            <a:ext cx="5795613" cy="3343277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EBA100F6-5FAF-7F74-74AC-3C1BECB162AB}"/>
              </a:ext>
            </a:extLst>
          </p:cNvPr>
          <p:cNvSpPr/>
          <p:nvPr userDrawn="1"/>
        </p:nvSpPr>
        <p:spPr>
          <a:xfrm>
            <a:off x="6619876" y="5340773"/>
            <a:ext cx="5608434" cy="1257300"/>
          </a:xfrm>
          <a:custGeom>
            <a:avLst/>
            <a:gdLst>
              <a:gd name="connsiteX0" fmla="*/ 0 w 5608434"/>
              <a:gd name="connsiteY0" fmla="*/ 1257300 h 1257300"/>
              <a:gd name="connsiteX1" fmla="*/ 704830 w 5608434"/>
              <a:gd name="connsiteY1" fmla="*/ 1009650 h 1257300"/>
              <a:gd name="connsiteX2" fmla="*/ 1701661 w 5608434"/>
              <a:gd name="connsiteY2" fmla="*/ 1104900 h 1257300"/>
              <a:gd name="connsiteX3" fmla="*/ 2708561 w 5608434"/>
              <a:gd name="connsiteY3" fmla="*/ 790575 h 1257300"/>
              <a:gd name="connsiteX4" fmla="*/ 3393253 w 5608434"/>
              <a:gd name="connsiteY4" fmla="*/ 847725 h 1257300"/>
              <a:gd name="connsiteX5" fmla="*/ 4218911 w 5608434"/>
              <a:gd name="connsiteY5" fmla="*/ 600075 h 1257300"/>
              <a:gd name="connsiteX6" fmla="*/ 5004293 w 5608434"/>
              <a:gd name="connsiteY6" fmla="*/ 771525 h 1257300"/>
              <a:gd name="connsiteX7" fmla="*/ 5608434 w 5608434"/>
              <a:gd name="connsiteY7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8434" h="1257300" extrusionOk="0">
                <a:moveTo>
                  <a:pt x="0" y="1257300"/>
                </a:moveTo>
                <a:cubicBezTo>
                  <a:pt x="195504" y="1133519"/>
                  <a:pt x="451694" y="1021550"/>
                  <a:pt x="704830" y="1009650"/>
                </a:cubicBezTo>
                <a:cubicBezTo>
                  <a:pt x="975408" y="990997"/>
                  <a:pt x="1378839" y="1140470"/>
                  <a:pt x="1701661" y="1104900"/>
                </a:cubicBezTo>
                <a:cubicBezTo>
                  <a:pt x="2066740" y="1043598"/>
                  <a:pt x="2456289" y="831161"/>
                  <a:pt x="2708561" y="790575"/>
                </a:cubicBezTo>
                <a:cubicBezTo>
                  <a:pt x="2987688" y="740819"/>
                  <a:pt x="3155936" y="893640"/>
                  <a:pt x="3393253" y="847725"/>
                </a:cubicBezTo>
                <a:cubicBezTo>
                  <a:pt x="3634034" y="842224"/>
                  <a:pt x="3968991" y="650106"/>
                  <a:pt x="4218911" y="600075"/>
                </a:cubicBezTo>
                <a:cubicBezTo>
                  <a:pt x="4496409" y="541471"/>
                  <a:pt x="4808628" y="895189"/>
                  <a:pt x="5004293" y="771525"/>
                </a:cubicBezTo>
                <a:cubicBezTo>
                  <a:pt x="5237848" y="660842"/>
                  <a:pt x="5487985" y="122259"/>
                  <a:pt x="5608434" y="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57300">
                        <a:moveTo>
                          <a:pt x="0" y="1257300"/>
                        </a:moveTo>
                        <a:cubicBezTo>
                          <a:pt x="199231" y="1146175"/>
                          <a:pt x="398463" y="1035050"/>
                          <a:pt x="666750" y="1009650"/>
                        </a:cubicBezTo>
                        <a:cubicBezTo>
                          <a:pt x="935038" y="984250"/>
                          <a:pt x="1293813" y="1141412"/>
                          <a:pt x="1609725" y="1104900"/>
                        </a:cubicBezTo>
                        <a:cubicBezTo>
                          <a:pt x="1925638" y="1068387"/>
                          <a:pt x="2295525" y="833437"/>
                          <a:pt x="2562225" y="790575"/>
                        </a:cubicBezTo>
                        <a:cubicBezTo>
                          <a:pt x="2828925" y="747713"/>
                          <a:pt x="2971800" y="879475"/>
                          <a:pt x="3209925" y="847725"/>
                        </a:cubicBezTo>
                        <a:cubicBezTo>
                          <a:pt x="3448050" y="815975"/>
                          <a:pt x="3736975" y="612775"/>
                          <a:pt x="3990975" y="600075"/>
                        </a:cubicBezTo>
                        <a:cubicBezTo>
                          <a:pt x="4244975" y="587375"/>
                          <a:pt x="4514850" y="871537"/>
                          <a:pt x="4733925" y="771525"/>
                        </a:cubicBezTo>
                        <a:cubicBezTo>
                          <a:pt x="4953000" y="671513"/>
                          <a:pt x="5189538" y="131762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A28D2323-19D9-9030-D126-B91C04D1CD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1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7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124384C-B112-32F6-A58A-10E3CE449D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539974D-6534-CEA6-14A8-179B896C2BC8}"/>
              </a:ext>
            </a:extLst>
          </p:cNvPr>
          <p:cNvSpPr/>
          <p:nvPr userDrawn="1"/>
        </p:nvSpPr>
        <p:spPr>
          <a:xfrm>
            <a:off x="11296650" y="5867400"/>
            <a:ext cx="704850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8EDEA2-331B-C71C-947B-2D389AED2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41" y="1052422"/>
            <a:ext cx="5264989" cy="172429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D851DB-9434-9A9C-5DAE-B606A3859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41" y="2854355"/>
            <a:ext cx="52649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4A3B2EDA-6C11-7E8D-29ED-6C82732B0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  <p:pic>
        <p:nvPicPr>
          <p:cNvPr id="5" name="Grafikk 4" descr="En økologisk hjørne figur">
            <a:extLst>
              <a:ext uri="{FF2B5EF4-FFF2-40B4-BE49-F238E27FC236}">
                <a16:creationId xmlns:a16="http://schemas.microsoft.com/office/drawing/2014/main" id="{7023C88A-178D-5421-9109-F09462FDE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8281" r="10344"/>
          <a:stretch/>
        </p:blipFill>
        <p:spPr>
          <a:xfrm flipH="1">
            <a:off x="6432696" y="3514724"/>
            <a:ext cx="5795613" cy="3343277"/>
          </a:xfrm>
          <a:prstGeom prst="rect">
            <a:avLst/>
          </a:prstGeom>
        </p:spPr>
      </p:pic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30AE7A10-9042-DDFC-F701-F3726180AF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1422" y="-9938"/>
            <a:ext cx="5650397" cy="6867938"/>
          </a:xfrm>
          <a:custGeom>
            <a:avLst/>
            <a:gdLst>
              <a:gd name="connsiteX0" fmla="*/ 0 w 5612296"/>
              <a:gd name="connsiteY0" fmla="*/ 6858000 h 6858000"/>
              <a:gd name="connsiteX1" fmla="*/ 1403074 w 5612296"/>
              <a:gd name="connsiteY1" fmla="*/ 0 h 6858000"/>
              <a:gd name="connsiteX2" fmla="*/ 5612296 w 5612296"/>
              <a:gd name="connsiteY2" fmla="*/ 0 h 6858000"/>
              <a:gd name="connsiteX3" fmla="*/ 4209222 w 5612296"/>
              <a:gd name="connsiteY3" fmla="*/ 6858000 h 6858000"/>
              <a:gd name="connsiteX4" fmla="*/ 0 w 5612296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4227444 w 5630518"/>
              <a:gd name="connsiteY3" fmla="*/ 6858000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07296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041953 w 5630518"/>
              <a:gd name="connsiteY4" fmla="*/ 6281530 h 6858000"/>
              <a:gd name="connsiteX5" fmla="*/ 18222 w 5630518"/>
              <a:gd name="connsiteY5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594692 w 5630518"/>
              <a:gd name="connsiteY4" fmla="*/ 5903843 h 6858000"/>
              <a:gd name="connsiteX5" fmla="*/ 18222 w 5630518"/>
              <a:gd name="connsiteY5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926535 w 5630518"/>
              <a:gd name="connsiteY4" fmla="*/ 5357191 h 6858000"/>
              <a:gd name="connsiteX5" fmla="*/ 594692 w 5630518"/>
              <a:gd name="connsiteY5" fmla="*/ 5903843 h 6858000"/>
              <a:gd name="connsiteX6" fmla="*/ 18222 w 5630518"/>
              <a:gd name="connsiteY6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847022 w 5630518"/>
              <a:gd name="connsiteY4" fmla="*/ 5854148 h 6858000"/>
              <a:gd name="connsiteX5" fmla="*/ 594692 w 5630518"/>
              <a:gd name="connsiteY5" fmla="*/ 5903843 h 6858000"/>
              <a:gd name="connsiteX6" fmla="*/ 18222 w 5630518"/>
              <a:gd name="connsiteY6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2572579 w 5630518"/>
              <a:gd name="connsiteY4" fmla="*/ 5476461 h 6858000"/>
              <a:gd name="connsiteX5" fmla="*/ 1847022 w 5630518"/>
              <a:gd name="connsiteY5" fmla="*/ 5854148 h 6858000"/>
              <a:gd name="connsiteX6" fmla="*/ 594692 w 5630518"/>
              <a:gd name="connsiteY6" fmla="*/ 5903843 h 6858000"/>
              <a:gd name="connsiteX7" fmla="*/ 18222 w 5630518"/>
              <a:gd name="connsiteY7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2493066 w 5630518"/>
              <a:gd name="connsiteY4" fmla="*/ 5416826 h 6858000"/>
              <a:gd name="connsiteX5" fmla="*/ 1847022 w 5630518"/>
              <a:gd name="connsiteY5" fmla="*/ 5854148 h 6858000"/>
              <a:gd name="connsiteX6" fmla="*/ 594692 w 5630518"/>
              <a:gd name="connsiteY6" fmla="*/ 5903843 h 6858000"/>
              <a:gd name="connsiteX7" fmla="*/ 18222 w 5630518"/>
              <a:gd name="connsiteY7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3397527 w 5630518"/>
              <a:gd name="connsiteY4" fmla="*/ 4909930 h 6858000"/>
              <a:gd name="connsiteX5" fmla="*/ 2493066 w 5630518"/>
              <a:gd name="connsiteY5" fmla="*/ 5416826 h 6858000"/>
              <a:gd name="connsiteX6" fmla="*/ 1847022 w 5630518"/>
              <a:gd name="connsiteY6" fmla="*/ 5854148 h 6858000"/>
              <a:gd name="connsiteX7" fmla="*/ 594692 w 5630518"/>
              <a:gd name="connsiteY7" fmla="*/ 5903843 h 6858000"/>
              <a:gd name="connsiteX8" fmla="*/ 18222 w 5630518"/>
              <a:gd name="connsiteY8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3586371 w 5630518"/>
              <a:gd name="connsiteY4" fmla="*/ 5575852 h 6858000"/>
              <a:gd name="connsiteX5" fmla="*/ 2493066 w 5630518"/>
              <a:gd name="connsiteY5" fmla="*/ 5416826 h 6858000"/>
              <a:gd name="connsiteX6" fmla="*/ 1847022 w 5630518"/>
              <a:gd name="connsiteY6" fmla="*/ 5854148 h 6858000"/>
              <a:gd name="connsiteX7" fmla="*/ 594692 w 5630518"/>
              <a:gd name="connsiteY7" fmla="*/ 5903843 h 6858000"/>
              <a:gd name="connsiteX8" fmla="*/ 18222 w 5630518"/>
              <a:gd name="connsiteY8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828761 w 5630518"/>
              <a:gd name="connsiteY4" fmla="*/ 4492487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7153297"/>
              <a:gd name="connsiteX1" fmla="*/ 0 w 5630518"/>
              <a:gd name="connsiteY1" fmla="*/ 9940 h 7153297"/>
              <a:gd name="connsiteX2" fmla="*/ 5630518 w 5630518"/>
              <a:gd name="connsiteY2" fmla="*/ 0 h 7153297"/>
              <a:gd name="connsiteX3" fmla="*/ 5618922 w 5630518"/>
              <a:gd name="connsiteY3" fmla="*/ 3776870 h 7153297"/>
              <a:gd name="connsiteX4" fmla="*/ 4520648 w 5630518"/>
              <a:gd name="connsiteY4" fmla="*/ 3945835 h 7153297"/>
              <a:gd name="connsiteX5" fmla="*/ 3586371 w 5630518"/>
              <a:gd name="connsiteY5" fmla="*/ 5575852 h 7153297"/>
              <a:gd name="connsiteX6" fmla="*/ 2493066 w 5630518"/>
              <a:gd name="connsiteY6" fmla="*/ 5416826 h 7153297"/>
              <a:gd name="connsiteX7" fmla="*/ 1847022 w 5630518"/>
              <a:gd name="connsiteY7" fmla="*/ 5854148 h 7153297"/>
              <a:gd name="connsiteX8" fmla="*/ 594692 w 5630518"/>
              <a:gd name="connsiteY8" fmla="*/ 5903843 h 7153297"/>
              <a:gd name="connsiteX9" fmla="*/ 18222 w 5630518"/>
              <a:gd name="connsiteY9" fmla="*/ 6858000 h 7153297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6136433"/>
              <a:gd name="connsiteY0" fmla="*/ 6858000 h 6858000"/>
              <a:gd name="connsiteX1" fmla="*/ 0 w 6136433"/>
              <a:gd name="connsiteY1" fmla="*/ 9940 h 6858000"/>
              <a:gd name="connsiteX2" fmla="*/ 5630518 w 6136433"/>
              <a:gd name="connsiteY2" fmla="*/ 0 h 6858000"/>
              <a:gd name="connsiteX3" fmla="*/ 5618922 w 6136433"/>
              <a:gd name="connsiteY3" fmla="*/ 3776870 h 6858000"/>
              <a:gd name="connsiteX4" fmla="*/ 4520648 w 6136433"/>
              <a:gd name="connsiteY4" fmla="*/ 3945835 h 6858000"/>
              <a:gd name="connsiteX5" fmla="*/ 3586371 w 6136433"/>
              <a:gd name="connsiteY5" fmla="*/ 5575852 h 6858000"/>
              <a:gd name="connsiteX6" fmla="*/ 2493066 w 6136433"/>
              <a:gd name="connsiteY6" fmla="*/ 5416826 h 6858000"/>
              <a:gd name="connsiteX7" fmla="*/ 1847022 w 6136433"/>
              <a:gd name="connsiteY7" fmla="*/ 5854148 h 6858000"/>
              <a:gd name="connsiteX8" fmla="*/ 594692 w 6136433"/>
              <a:gd name="connsiteY8" fmla="*/ 5903843 h 6858000"/>
              <a:gd name="connsiteX9" fmla="*/ 18222 w 6136433"/>
              <a:gd name="connsiteY9" fmla="*/ 6858000 h 6858000"/>
              <a:gd name="connsiteX0" fmla="*/ 18222 w 6045573"/>
              <a:gd name="connsiteY0" fmla="*/ 6858000 h 6858000"/>
              <a:gd name="connsiteX1" fmla="*/ 0 w 6045573"/>
              <a:gd name="connsiteY1" fmla="*/ 9940 h 6858000"/>
              <a:gd name="connsiteX2" fmla="*/ 5630518 w 6045573"/>
              <a:gd name="connsiteY2" fmla="*/ 0 h 6858000"/>
              <a:gd name="connsiteX3" fmla="*/ 5618922 w 6045573"/>
              <a:gd name="connsiteY3" fmla="*/ 3776870 h 6858000"/>
              <a:gd name="connsiteX4" fmla="*/ 4520648 w 6045573"/>
              <a:gd name="connsiteY4" fmla="*/ 3945835 h 6858000"/>
              <a:gd name="connsiteX5" fmla="*/ 3586371 w 6045573"/>
              <a:gd name="connsiteY5" fmla="*/ 5575852 h 6858000"/>
              <a:gd name="connsiteX6" fmla="*/ 2493066 w 6045573"/>
              <a:gd name="connsiteY6" fmla="*/ 5416826 h 6858000"/>
              <a:gd name="connsiteX7" fmla="*/ 1847022 w 6045573"/>
              <a:gd name="connsiteY7" fmla="*/ 5854148 h 6858000"/>
              <a:gd name="connsiteX8" fmla="*/ 594692 w 6045573"/>
              <a:gd name="connsiteY8" fmla="*/ 5903843 h 6858000"/>
              <a:gd name="connsiteX9" fmla="*/ 18222 w 6045573"/>
              <a:gd name="connsiteY9" fmla="*/ 6858000 h 6858000"/>
              <a:gd name="connsiteX0" fmla="*/ 18222 w 5639328"/>
              <a:gd name="connsiteY0" fmla="*/ 6858000 h 6858000"/>
              <a:gd name="connsiteX1" fmla="*/ 0 w 5639328"/>
              <a:gd name="connsiteY1" fmla="*/ 9940 h 6858000"/>
              <a:gd name="connsiteX2" fmla="*/ 5630518 w 5639328"/>
              <a:gd name="connsiteY2" fmla="*/ 0 h 6858000"/>
              <a:gd name="connsiteX3" fmla="*/ 5618922 w 5639328"/>
              <a:gd name="connsiteY3" fmla="*/ 3776870 h 6858000"/>
              <a:gd name="connsiteX4" fmla="*/ 4520648 w 5639328"/>
              <a:gd name="connsiteY4" fmla="*/ 3945835 h 6858000"/>
              <a:gd name="connsiteX5" fmla="*/ 3586371 w 5639328"/>
              <a:gd name="connsiteY5" fmla="*/ 5575852 h 6858000"/>
              <a:gd name="connsiteX6" fmla="*/ 2493066 w 5639328"/>
              <a:gd name="connsiteY6" fmla="*/ 5416826 h 6858000"/>
              <a:gd name="connsiteX7" fmla="*/ 1847022 w 5639328"/>
              <a:gd name="connsiteY7" fmla="*/ 5854148 h 6858000"/>
              <a:gd name="connsiteX8" fmla="*/ 594692 w 5639328"/>
              <a:gd name="connsiteY8" fmla="*/ 5903843 h 6858000"/>
              <a:gd name="connsiteX9" fmla="*/ 18222 w 5639328"/>
              <a:gd name="connsiteY9" fmla="*/ 6858000 h 6858000"/>
              <a:gd name="connsiteX0" fmla="*/ 18222 w 5639328"/>
              <a:gd name="connsiteY0" fmla="*/ 6858000 h 6858000"/>
              <a:gd name="connsiteX1" fmla="*/ 0 w 5639328"/>
              <a:gd name="connsiteY1" fmla="*/ 9940 h 6858000"/>
              <a:gd name="connsiteX2" fmla="*/ 5630518 w 5639328"/>
              <a:gd name="connsiteY2" fmla="*/ 0 h 6858000"/>
              <a:gd name="connsiteX3" fmla="*/ 5618922 w 5639328"/>
              <a:gd name="connsiteY3" fmla="*/ 3776870 h 6858000"/>
              <a:gd name="connsiteX4" fmla="*/ 4520648 w 5639328"/>
              <a:gd name="connsiteY4" fmla="*/ 3945835 h 6858000"/>
              <a:gd name="connsiteX5" fmla="*/ 3586371 w 5639328"/>
              <a:gd name="connsiteY5" fmla="*/ 5575852 h 6858000"/>
              <a:gd name="connsiteX6" fmla="*/ 2493066 w 5639328"/>
              <a:gd name="connsiteY6" fmla="*/ 5416826 h 6858000"/>
              <a:gd name="connsiteX7" fmla="*/ 1847022 w 5639328"/>
              <a:gd name="connsiteY7" fmla="*/ 5854148 h 6858000"/>
              <a:gd name="connsiteX8" fmla="*/ 594692 w 5639328"/>
              <a:gd name="connsiteY8" fmla="*/ 5903843 h 6858000"/>
              <a:gd name="connsiteX9" fmla="*/ 18222 w 5639328"/>
              <a:gd name="connsiteY9" fmla="*/ 6858000 h 6858000"/>
              <a:gd name="connsiteX0" fmla="*/ 18222 w 5909001"/>
              <a:gd name="connsiteY0" fmla="*/ 6858000 h 6858000"/>
              <a:gd name="connsiteX1" fmla="*/ 0 w 5909001"/>
              <a:gd name="connsiteY1" fmla="*/ 9940 h 6858000"/>
              <a:gd name="connsiteX2" fmla="*/ 5630518 w 5909001"/>
              <a:gd name="connsiteY2" fmla="*/ 0 h 6858000"/>
              <a:gd name="connsiteX3" fmla="*/ 5618922 w 5909001"/>
              <a:gd name="connsiteY3" fmla="*/ 3776870 h 6858000"/>
              <a:gd name="connsiteX4" fmla="*/ 4520648 w 5909001"/>
              <a:gd name="connsiteY4" fmla="*/ 3945835 h 6858000"/>
              <a:gd name="connsiteX5" fmla="*/ 3586371 w 5909001"/>
              <a:gd name="connsiteY5" fmla="*/ 5575852 h 6858000"/>
              <a:gd name="connsiteX6" fmla="*/ 2493066 w 5909001"/>
              <a:gd name="connsiteY6" fmla="*/ 5416826 h 6858000"/>
              <a:gd name="connsiteX7" fmla="*/ 1847022 w 5909001"/>
              <a:gd name="connsiteY7" fmla="*/ 5854148 h 6858000"/>
              <a:gd name="connsiteX8" fmla="*/ 594692 w 5909001"/>
              <a:gd name="connsiteY8" fmla="*/ 5903843 h 6858000"/>
              <a:gd name="connsiteX9" fmla="*/ 18222 w 5909001"/>
              <a:gd name="connsiteY9" fmla="*/ 6858000 h 6858000"/>
              <a:gd name="connsiteX0" fmla="*/ 18222 w 5638901"/>
              <a:gd name="connsiteY0" fmla="*/ 6858000 h 6858000"/>
              <a:gd name="connsiteX1" fmla="*/ 0 w 5638901"/>
              <a:gd name="connsiteY1" fmla="*/ 9940 h 6858000"/>
              <a:gd name="connsiteX2" fmla="*/ 5630518 w 5638901"/>
              <a:gd name="connsiteY2" fmla="*/ 0 h 6858000"/>
              <a:gd name="connsiteX3" fmla="*/ 5618922 w 5638901"/>
              <a:gd name="connsiteY3" fmla="*/ 3776870 h 6858000"/>
              <a:gd name="connsiteX4" fmla="*/ 4520648 w 5638901"/>
              <a:gd name="connsiteY4" fmla="*/ 3945835 h 6858000"/>
              <a:gd name="connsiteX5" fmla="*/ 3586371 w 5638901"/>
              <a:gd name="connsiteY5" fmla="*/ 5575852 h 6858000"/>
              <a:gd name="connsiteX6" fmla="*/ 2493066 w 5638901"/>
              <a:gd name="connsiteY6" fmla="*/ 5416826 h 6858000"/>
              <a:gd name="connsiteX7" fmla="*/ 1847022 w 5638901"/>
              <a:gd name="connsiteY7" fmla="*/ 5854148 h 6858000"/>
              <a:gd name="connsiteX8" fmla="*/ 594692 w 5638901"/>
              <a:gd name="connsiteY8" fmla="*/ 5903843 h 6858000"/>
              <a:gd name="connsiteX9" fmla="*/ 18222 w 5638901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520648 w 5651534"/>
              <a:gd name="connsiteY4" fmla="*/ 3945835 h 6858000"/>
              <a:gd name="connsiteX5" fmla="*/ 3586371 w 5651534"/>
              <a:gd name="connsiteY5" fmla="*/ 5575852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586371 w 5651534"/>
              <a:gd name="connsiteY5" fmla="*/ 5575852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575853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66900 w 5651534"/>
              <a:gd name="connsiteY7" fmla="*/ 5903844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66900 w 5651534"/>
              <a:gd name="connsiteY7" fmla="*/ 5903844 h 6858000"/>
              <a:gd name="connsiteX8" fmla="*/ 614571 w 5651534"/>
              <a:gd name="connsiteY8" fmla="*/ 5973417 h 6858000"/>
              <a:gd name="connsiteX9" fmla="*/ 18222 w 5651534"/>
              <a:gd name="connsiteY9" fmla="*/ 6858000 h 6858000"/>
              <a:gd name="connsiteX0" fmla="*/ 18222 w 5668718"/>
              <a:gd name="connsiteY0" fmla="*/ 6858000 h 6858000"/>
              <a:gd name="connsiteX1" fmla="*/ 0 w 5668718"/>
              <a:gd name="connsiteY1" fmla="*/ 9940 h 6858000"/>
              <a:gd name="connsiteX2" fmla="*/ 5660336 w 5668718"/>
              <a:gd name="connsiteY2" fmla="*/ 0 h 6858000"/>
              <a:gd name="connsiteX3" fmla="*/ 5648739 w 5668718"/>
              <a:gd name="connsiteY3" fmla="*/ 3766931 h 6858000"/>
              <a:gd name="connsiteX4" fmla="*/ 4480892 w 5668718"/>
              <a:gd name="connsiteY4" fmla="*/ 4075043 h 6858000"/>
              <a:gd name="connsiteX5" fmla="*/ 3814971 w 5668718"/>
              <a:gd name="connsiteY5" fmla="*/ 5536096 h 6858000"/>
              <a:gd name="connsiteX6" fmla="*/ 2493066 w 5668718"/>
              <a:gd name="connsiteY6" fmla="*/ 5575853 h 6858000"/>
              <a:gd name="connsiteX7" fmla="*/ 1866900 w 5668718"/>
              <a:gd name="connsiteY7" fmla="*/ 5903844 h 6858000"/>
              <a:gd name="connsiteX8" fmla="*/ 614571 w 5668718"/>
              <a:gd name="connsiteY8" fmla="*/ 5973417 h 6858000"/>
              <a:gd name="connsiteX9" fmla="*/ 18222 w 5668718"/>
              <a:gd name="connsiteY9" fmla="*/ 6858000 h 6858000"/>
              <a:gd name="connsiteX0" fmla="*/ 18222 w 5660336"/>
              <a:gd name="connsiteY0" fmla="*/ 6858000 h 6858000"/>
              <a:gd name="connsiteX1" fmla="*/ 0 w 5660336"/>
              <a:gd name="connsiteY1" fmla="*/ 9940 h 6858000"/>
              <a:gd name="connsiteX2" fmla="*/ 5660336 w 5660336"/>
              <a:gd name="connsiteY2" fmla="*/ 0 h 6858000"/>
              <a:gd name="connsiteX3" fmla="*/ 5648739 w 5660336"/>
              <a:gd name="connsiteY3" fmla="*/ 3766931 h 6858000"/>
              <a:gd name="connsiteX4" fmla="*/ 4480892 w 5660336"/>
              <a:gd name="connsiteY4" fmla="*/ 4075043 h 6858000"/>
              <a:gd name="connsiteX5" fmla="*/ 3814971 w 5660336"/>
              <a:gd name="connsiteY5" fmla="*/ 5536096 h 6858000"/>
              <a:gd name="connsiteX6" fmla="*/ 2493066 w 5660336"/>
              <a:gd name="connsiteY6" fmla="*/ 5575853 h 6858000"/>
              <a:gd name="connsiteX7" fmla="*/ 1866900 w 5660336"/>
              <a:gd name="connsiteY7" fmla="*/ 5903844 h 6858000"/>
              <a:gd name="connsiteX8" fmla="*/ 614571 w 5660336"/>
              <a:gd name="connsiteY8" fmla="*/ 5973417 h 6858000"/>
              <a:gd name="connsiteX9" fmla="*/ 18222 w 5660336"/>
              <a:gd name="connsiteY9" fmla="*/ 6858000 h 6858000"/>
              <a:gd name="connsiteX0" fmla="*/ 8283 w 5650397"/>
              <a:gd name="connsiteY0" fmla="*/ 6867938 h 6867938"/>
              <a:gd name="connsiteX1" fmla="*/ 0 w 5650397"/>
              <a:gd name="connsiteY1" fmla="*/ 0 h 6867938"/>
              <a:gd name="connsiteX2" fmla="*/ 5650397 w 5650397"/>
              <a:gd name="connsiteY2" fmla="*/ 9938 h 6867938"/>
              <a:gd name="connsiteX3" fmla="*/ 5638800 w 5650397"/>
              <a:gd name="connsiteY3" fmla="*/ 3776869 h 6867938"/>
              <a:gd name="connsiteX4" fmla="*/ 4470953 w 5650397"/>
              <a:gd name="connsiteY4" fmla="*/ 4084981 h 6867938"/>
              <a:gd name="connsiteX5" fmla="*/ 3805032 w 5650397"/>
              <a:gd name="connsiteY5" fmla="*/ 5546034 h 6867938"/>
              <a:gd name="connsiteX6" fmla="*/ 2483127 w 5650397"/>
              <a:gd name="connsiteY6" fmla="*/ 5585791 h 6867938"/>
              <a:gd name="connsiteX7" fmla="*/ 1856961 w 5650397"/>
              <a:gd name="connsiteY7" fmla="*/ 5913782 h 6867938"/>
              <a:gd name="connsiteX8" fmla="*/ 604632 w 5650397"/>
              <a:gd name="connsiteY8" fmla="*/ 5983355 h 6867938"/>
              <a:gd name="connsiteX9" fmla="*/ 8283 w 5650397"/>
              <a:gd name="connsiteY9" fmla="*/ 6867938 h 686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0397" h="6867938">
                <a:moveTo>
                  <a:pt x="8283" y="6867938"/>
                </a:moveTo>
                <a:lnTo>
                  <a:pt x="0" y="0"/>
                </a:lnTo>
                <a:lnTo>
                  <a:pt x="5650397" y="9938"/>
                </a:lnTo>
                <a:cubicBezTo>
                  <a:pt x="5632728" y="1601856"/>
                  <a:pt x="5644598" y="1888434"/>
                  <a:pt x="5638800" y="3776869"/>
                </a:cubicBezTo>
                <a:cubicBezTo>
                  <a:pt x="5004352" y="3694044"/>
                  <a:pt x="4776581" y="3790120"/>
                  <a:pt x="4470953" y="4084981"/>
                </a:cubicBezTo>
                <a:cubicBezTo>
                  <a:pt x="4165325" y="4379842"/>
                  <a:pt x="4136336" y="5295899"/>
                  <a:pt x="3805032" y="5546034"/>
                </a:cubicBezTo>
                <a:cubicBezTo>
                  <a:pt x="3473728" y="5796169"/>
                  <a:pt x="2807805" y="5524500"/>
                  <a:pt x="2483127" y="5585791"/>
                </a:cubicBezTo>
                <a:cubicBezTo>
                  <a:pt x="2158449" y="5647082"/>
                  <a:pt x="2170044" y="5847521"/>
                  <a:pt x="1856961" y="5913782"/>
                </a:cubicBezTo>
                <a:cubicBezTo>
                  <a:pt x="1543879" y="5980043"/>
                  <a:pt x="912745" y="5824329"/>
                  <a:pt x="604632" y="5983355"/>
                </a:cubicBezTo>
                <a:cubicBezTo>
                  <a:pt x="296519" y="6142381"/>
                  <a:pt x="186911" y="6359386"/>
                  <a:pt x="8283" y="6867938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0" name="Bilde 9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536D485D-A1E0-1ACF-2F91-5FCC72305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16" y="62069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4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9DEA352B-1AC5-909E-6B7B-FC87383136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539974D-6534-CEA6-14A8-179B896C2BC8}"/>
              </a:ext>
            </a:extLst>
          </p:cNvPr>
          <p:cNvSpPr/>
          <p:nvPr userDrawn="1"/>
        </p:nvSpPr>
        <p:spPr>
          <a:xfrm>
            <a:off x="11296650" y="5867400"/>
            <a:ext cx="704850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8EDEA2-331B-C71C-947B-2D389AED2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41" y="1052422"/>
            <a:ext cx="6464061" cy="172429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D851DB-9434-9A9C-5DAE-B606A3859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41" y="2854355"/>
            <a:ext cx="52649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4A3B2EDA-6C11-7E8D-29ED-6C82732B0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7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k 4" descr="En økologisk hjørne figur">
            <a:extLst>
              <a:ext uri="{FF2B5EF4-FFF2-40B4-BE49-F238E27FC236}">
                <a16:creationId xmlns:a16="http://schemas.microsoft.com/office/drawing/2014/main" id="{C452E9C0-98DF-0E1D-6C39-BA7DB123B462}"/>
              </a:ext>
            </a:extLst>
          </p:cNvPr>
          <p:cNvSpPr/>
          <p:nvPr userDrawn="1"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10" name="Grafikk 9" descr="En økologisk hjørne figur">
            <a:extLst>
              <a:ext uri="{FF2B5EF4-FFF2-40B4-BE49-F238E27FC236}">
                <a16:creationId xmlns:a16="http://schemas.microsoft.com/office/drawing/2014/main" id="{05B78A61-9CA7-5EEC-3353-8ED9C9B82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 t="52439"/>
          <a:stretch/>
        </p:blipFill>
        <p:spPr>
          <a:xfrm flipH="1">
            <a:off x="6448425" y="3514786"/>
            <a:ext cx="5743574" cy="3341109"/>
          </a:xfrm>
          <a:prstGeom prst="rect">
            <a:avLst/>
          </a:prstGeom>
          <a:effectLst/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B35C4E0-64A0-C1CD-59A9-B3DB1784D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600" y="1684427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Frihåndsform: figur 5">
            <a:extLst>
              <a:ext uri="{FF2B5EF4-FFF2-40B4-BE49-F238E27FC236}">
                <a16:creationId xmlns:a16="http://schemas.microsoft.com/office/drawing/2014/main" id="{099B8D86-2C88-5BF6-C316-29457FD73C3A}"/>
              </a:ext>
            </a:extLst>
          </p:cNvPr>
          <p:cNvSpPr/>
          <p:nvPr userDrawn="1"/>
        </p:nvSpPr>
        <p:spPr>
          <a:xfrm>
            <a:off x="0" y="0"/>
            <a:ext cx="12201525" cy="1144413"/>
          </a:xfrm>
          <a:custGeom>
            <a:avLst/>
            <a:gdLst>
              <a:gd name="connsiteX0" fmla="*/ 0 w 12201525"/>
              <a:gd name="connsiteY0" fmla="*/ 904177 h 1144413"/>
              <a:gd name="connsiteX1" fmla="*/ 3190875 w 12201525"/>
              <a:gd name="connsiteY1" fmla="*/ 502320 h 1144413"/>
              <a:gd name="connsiteX2" fmla="*/ 6353175 w 12201525"/>
              <a:gd name="connsiteY2" fmla="*/ 1143745 h 1144413"/>
              <a:gd name="connsiteX3" fmla="*/ 8829675 w 12201525"/>
              <a:gd name="connsiteY3" fmla="*/ 625968 h 1144413"/>
              <a:gd name="connsiteX4" fmla="*/ 10953750 w 12201525"/>
              <a:gd name="connsiteY4" fmla="*/ 687792 h 1144413"/>
              <a:gd name="connsiteX5" fmla="*/ 12201525 w 12201525"/>
              <a:gd name="connsiteY5" fmla="*/ 0 h 114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144413" extrusionOk="0">
                <a:moveTo>
                  <a:pt x="0" y="904177"/>
                </a:moveTo>
                <a:cubicBezTo>
                  <a:pt x="1107896" y="814760"/>
                  <a:pt x="1931945" y="476512"/>
                  <a:pt x="3190875" y="502320"/>
                </a:cubicBezTo>
                <a:cubicBezTo>
                  <a:pt x="4255723" y="448465"/>
                  <a:pt x="5445312" y="1064511"/>
                  <a:pt x="6353175" y="1143745"/>
                </a:cubicBezTo>
                <a:cubicBezTo>
                  <a:pt x="7399853" y="1089111"/>
                  <a:pt x="8000577" y="808769"/>
                  <a:pt x="8829675" y="625968"/>
                </a:cubicBezTo>
                <a:cubicBezTo>
                  <a:pt x="9576935" y="466535"/>
                  <a:pt x="10382820" y="840794"/>
                  <a:pt x="10953750" y="687792"/>
                </a:cubicBezTo>
                <a:cubicBezTo>
                  <a:pt x="11458932" y="619550"/>
                  <a:pt x="11912319" y="104655"/>
                  <a:pt x="12201525" y="0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707600" y="870081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pic>
        <p:nvPicPr>
          <p:cNvPr id="13" name="Bilde 12" descr="Et bilde som inneholder Font, Grafikk, grafisk design, hvit&#10;&#10;KI-generert innhold kan være feil.">
            <a:extLst>
              <a:ext uri="{FF2B5EF4-FFF2-40B4-BE49-F238E27FC236}">
                <a16:creationId xmlns:a16="http://schemas.microsoft.com/office/drawing/2014/main" id="{4066F424-3E06-2928-6CB9-9FF89C7CF9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09" y="6093257"/>
            <a:ext cx="2301624" cy="4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0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/>
          <a:stretch/>
        </p:blipFill>
        <p:spPr>
          <a:xfrm>
            <a:off x="-9525" y="-275190"/>
            <a:ext cx="5170235" cy="70371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-96371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572A5FC-7663-2769-DCA3-5C41A64BD516}"/>
              </a:ext>
            </a:extLst>
          </p:cNvPr>
          <p:cNvSpPr/>
          <p:nvPr userDrawn="1"/>
        </p:nvSpPr>
        <p:spPr>
          <a:xfrm>
            <a:off x="-9525" y="-25756"/>
            <a:ext cx="12220575" cy="688480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3B62C11-89EF-C8CA-0921-C971FCA3D0AA}"/>
              </a:ext>
            </a:extLst>
          </p:cNvPr>
          <p:cNvSpPr txBox="1"/>
          <p:nvPr userDrawn="1"/>
        </p:nvSpPr>
        <p:spPr>
          <a:xfrm>
            <a:off x="702449" y="873875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F8B28CA4-40AA-1CBE-6C5F-C6D1507082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449" y="1688221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1CE904AF-B945-EB29-91B5-30BF48BF6BBB}"/>
              </a:ext>
            </a:extLst>
          </p:cNvPr>
          <p:cNvSpPr/>
          <p:nvPr userDrawn="1"/>
        </p:nvSpPr>
        <p:spPr>
          <a:xfrm>
            <a:off x="6886575" y="5410200"/>
            <a:ext cx="5305425" cy="1264159"/>
          </a:xfrm>
          <a:custGeom>
            <a:avLst/>
            <a:gdLst>
              <a:gd name="connsiteX0" fmla="*/ 0 w 5305425"/>
              <a:gd name="connsiteY0" fmla="*/ 1257300 h 1264159"/>
              <a:gd name="connsiteX1" fmla="*/ 666750 w 5305425"/>
              <a:gd name="connsiteY1" fmla="*/ 1009650 h 1264159"/>
              <a:gd name="connsiteX2" fmla="*/ 1609725 w 5305425"/>
              <a:gd name="connsiteY2" fmla="*/ 1104900 h 1264159"/>
              <a:gd name="connsiteX3" fmla="*/ 2562225 w 5305425"/>
              <a:gd name="connsiteY3" fmla="*/ 790575 h 1264159"/>
              <a:gd name="connsiteX4" fmla="*/ 3209925 w 5305425"/>
              <a:gd name="connsiteY4" fmla="*/ 847725 h 1264159"/>
              <a:gd name="connsiteX5" fmla="*/ 3990975 w 5305425"/>
              <a:gd name="connsiteY5" fmla="*/ 600075 h 1264159"/>
              <a:gd name="connsiteX6" fmla="*/ 4733925 w 5305425"/>
              <a:gd name="connsiteY6" fmla="*/ 771525 h 1264159"/>
              <a:gd name="connsiteX7" fmla="*/ 5305425 w 5305425"/>
              <a:gd name="connsiteY7" fmla="*/ 0 h 126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425" h="1264159" extrusionOk="0">
                <a:moveTo>
                  <a:pt x="0" y="1257300"/>
                </a:moveTo>
                <a:cubicBezTo>
                  <a:pt x="248546" y="1278480"/>
                  <a:pt x="432940" y="1019777"/>
                  <a:pt x="666750" y="1009650"/>
                </a:cubicBezTo>
                <a:cubicBezTo>
                  <a:pt x="835022" y="1036030"/>
                  <a:pt x="1402793" y="1132193"/>
                  <a:pt x="1609725" y="1104900"/>
                </a:cubicBezTo>
                <a:cubicBezTo>
                  <a:pt x="1973423" y="1030327"/>
                  <a:pt x="2353372" y="828998"/>
                  <a:pt x="2562225" y="790575"/>
                </a:cubicBezTo>
                <a:cubicBezTo>
                  <a:pt x="2803591" y="685455"/>
                  <a:pt x="3005474" y="912580"/>
                  <a:pt x="3209925" y="847725"/>
                </a:cubicBezTo>
                <a:cubicBezTo>
                  <a:pt x="3419213" y="885143"/>
                  <a:pt x="3749052" y="637032"/>
                  <a:pt x="3990975" y="600075"/>
                </a:cubicBezTo>
                <a:cubicBezTo>
                  <a:pt x="4254467" y="538912"/>
                  <a:pt x="4578087" y="913173"/>
                  <a:pt x="4733925" y="771525"/>
                </a:cubicBezTo>
                <a:cubicBezTo>
                  <a:pt x="4957775" y="645616"/>
                  <a:pt x="5197729" y="93913"/>
                  <a:pt x="53054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  <a:gd name="connsiteX0" fmla="*/ 0 w 5305425"/>
                      <a:gd name="connsiteY0" fmla="*/ 1257300 h 1264159"/>
                      <a:gd name="connsiteX1" fmla="*/ 666750 w 5305425"/>
                      <a:gd name="connsiteY1" fmla="*/ 1009650 h 1264159"/>
                      <a:gd name="connsiteX2" fmla="*/ 1609725 w 5305425"/>
                      <a:gd name="connsiteY2" fmla="*/ 1104900 h 1264159"/>
                      <a:gd name="connsiteX3" fmla="*/ 2562225 w 5305425"/>
                      <a:gd name="connsiteY3" fmla="*/ 790575 h 1264159"/>
                      <a:gd name="connsiteX4" fmla="*/ 3209925 w 5305425"/>
                      <a:gd name="connsiteY4" fmla="*/ 847725 h 1264159"/>
                      <a:gd name="connsiteX5" fmla="*/ 3990975 w 5305425"/>
                      <a:gd name="connsiteY5" fmla="*/ 600075 h 1264159"/>
                      <a:gd name="connsiteX6" fmla="*/ 4733925 w 5305425"/>
                      <a:gd name="connsiteY6" fmla="*/ 771525 h 1264159"/>
                      <a:gd name="connsiteX7" fmla="*/ 5305425 w 5305425"/>
                      <a:gd name="connsiteY7" fmla="*/ 0 h 126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64159" extrusionOk="0">
                        <a:moveTo>
                          <a:pt x="0" y="1257300"/>
                        </a:moveTo>
                        <a:cubicBezTo>
                          <a:pt x="287335" y="1310981"/>
                          <a:pt x="403845" y="1032666"/>
                          <a:pt x="666750" y="1009650"/>
                        </a:cubicBezTo>
                        <a:cubicBezTo>
                          <a:pt x="878608" y="1013465"/>
                          <a:pt x="1356856" y="1136079"/>
                          <a:pt x="1609725" y="1104900"/>
                        </a:cubicBezTo>
                        <a:cubicBezTo>
                          <a:pt x="1941125" y="1056052"/>
                          <a:pt x="2338340" y="830152"/>
                          <a:pt x="2562225" y="790575"/>
                        </a:cubicBezTo>
                        <a:cubicBezTo>
                          <a:pt x="2817664" y="720040"/>
                          <a:pt x="2988620" y="896011"/>
                          <a:pt x="3209925" y="847725"/>
                        </a:cubicBezTo>
                        <a:cubicBezTo>
                          <a:pt x="3434589" y="848263"/>
                          <a:pt x="3746992" y="632895"/>
                          <a:pt x="3990975" y="600075"/>
                        </a:cubicBezTo>
                        <a:cubicBezTo>
                          <a:pt x="4251413" y="554505"/>
                          <a:pt x="4546135" y="892135"/>
                          <a:pt x="4733925" y="771525"/>
                        </a:cubicBezTo>
                        <a:cubicBezTo>
                          <a:pt x="4954612" y="662769"/>
                          <a:pt x="5191645" y="122026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552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FCADCFA-0057-2EF0-745A-61F9E320EF93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699580" y="799770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B35C4E0-64A0-C1CD-59A9-B3DB1784D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580" y="1658673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E0C07769-A653-364E-4EA7-F7483CE8A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997" y="6130097"/>
            <a:ext cx="2301629" cy="490616"/>
          </a:xfrm>
          <a:prstGeom prst="rect">
            <a:avLst/>
          </a:prstGeom>
        </p:spPr>
      </p:pic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264083DB-3404-0ACA-5F31-FEFEA6D58D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240"/>
          <a:stretch/>
        </p:blipFill>
        <p:spPr>
          <a:xfrm flipH="1">
            <a:off x="6905614" y="400303"/>
            <a:ext cx="5285207" cy="6464302"/>
          </a:xfrm>
          <a:prstGeom prst="rect">
            <a:avLst/>
          </a:prstGeom>
          <a:effectLst/>
        </p:spPr>
      </p:pic>
      <p:pic>
        <p:nvPicPr>
          <p:cNvPr id="7" name="Grafikk 63" descr="En økologisk hjørne figur">
            <a:extLst>
              <a:ext uri="{FF2B5EF4-FFF2-40B4-BE49-F238E27FC236}">
                <a16:creationId xmlns:a16="http://schemas.microsoft.com/office/drawing/2014/main" id="{C6067F69-F50D-8E08-8EFD-E4B5286048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17"/>
          <a:stretch/>
        </p:blipFill>
        <p:spPr>
          <a:xfrm flipH="1">
            <a:off x="7858807" y="4032399"/>
            <a:ext cx="4326271" cy="2825601"/>
          </a:xfrm>
          <a:prstGeom prst="rect">
            <a:avLst/>
          </a:prstGeom>
          <a:effectLst/>
        </p:spPr>
      </p:pic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D302B6ED-50F2-B10B-2B5E-9EF163EC6886}"/>
              </a:ext>
            </a:extLst>
          </p:cNvPr>
          <p:cNvSpPr/>
          <p:nvPr userDrawn="1"/>
        </p:nvSpPr>
        <p:spPr>
          <a:xfrm>
            <a:off x="7753966" y="5562600"/>
            <a:ext cx="4426113" cy="1104900"/>
          </a:xfrm>
          <a:custGeom>
            <a:avLst/>
            <a:gdLst>
              <a:gd name="connsiteX0" fmla="*/ 0 w 4426113"/>
              <a:gd name="connsiteY0" fmla="*/ 1104900 h 1104900"/>
              <a:gd name="connsiteX1" fmla="*/ 677301 w 4426113"/>
              <a:gd name="connsiteY1" fmla="*/ 838200 h 1104900"/>
              <a:gd name="connsiteX2" fmla="*/ 1393981 w 4426113"/>
              <a:gd name="connsiteY2" fmla="*/ 923925 h 1104900"/>
              <a:gd name="connsiteX3" fmla="*/ 2016154 w 4426113"/>
              <a:gd name="connsiteY3" fmla="*/ 685800 h 1104900"/>
              <a:gd name="connsiteX4" fmla="*/ 3236872 w 4426113"/>
              <a:gd name="connsiteY4" fmla="*/ 857250 h 1104900"/>
              <a:gd name="connsiteX5" fmla="*/ 3733035 w 4426113"/>
              <a:gd name="connsiteY5" fmla="*/ 228600 h 1104900"/>
              <a:gd name="connsiteX6" fmla="*/ 4418213 w 4426113"/>
              <a:gd name="connsiteY6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6113" h="1104900" extrusionOk="0">
                <a:moveTo>
                  <a:pt x="0" y="1104900"/>
                </a:moveTo>
                <a:cubicBezTo>
                  <a:pt x="221289" y="1023773"/>
                  <a:pt x="429640" y="897988"/>
                  <a:pt x="677301" y="838200"/>
                </a:cubicBezTo>
                <a:cubicBezTo>
                  <a:pt x="881665" y="856878"/>
                  <a:pt x="1139208" y="927531"/>
                  <a:pt x="1393981" y="923925"/>
                </a:cubicBezTo>
                <a:cubicBezTo>
                  <a:pt x="1570135" y="941264"/>
                  <a:pt x="1704773" y="685678"/>
                  <a:pt x="2016154" y="685800"/>
                </a:cubicBezTo>
                <a:cubicBezTo>
                  <a:pt x="2294563" y="682152"/>
                  <a:pt x="2968558" y="896433"/>
                  <a:pt x="3236872" y="857250"/>
                </a:cubicBezTo>
                <a:cubicBezTo>
                  <a:pt x="3574955" y="757202"/>
                  <a:pt x="3523540" y="390048"/>
                  <a:pt x="3733035" y="228600"/>
                </a:cubicBezTo>
                <a:cubicBezTo>
                  <a:pt x="3899498" y="102877"/>
                  <a:pt x="4513549" y="404337"/>
                  <a:pt x="4418213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2187303">
                  <a:custGeom>
                    <a:avLst/>
                    <a:gdLst>
                      <a:gd name="connsiteX0" fmla="*/ 0 w 5353079"/>
                      <a:gd name="connsiteY0" fmla="*/ 1104900 h 1104900"/>
                      <a:gd name="connsiteX1" fmla="*/ 819150 w 5353079"/>
                      <a:gd name="connsiteY1" fmla="*/ 838200 h 1104900"/>
                      <a:gd name="connsiteX2" fmla="*/ 1685925 w 5353079"/>
                      <a:gd name="connsiteY2" fmla="*/ 923925 h 1104900"/>
                      <a:gd name="connsiteX3" fmla="*/ 2438400 w 5353079"/>
                      <a:gd name="connsiteY3" fmla="*/ 685800 h 1104900"/>
                      <a:gd name="connsiteX4" fmla="*/ 3914775 w 5353079"/>
                      <a:gd name="connsiteY4" fmla="*/ 857250 h 1104900"/>
                      <a:gd name="connsiteX5" fmla="*/ 4514850 w 5353079"/>
                      <a:gd name="connsiteY5" fmla="*/ 228600 h 1104900"/>
                      <a:gd name="connsiteX6" fmla="*/ 5343525 w 5353079"/>
                      <a:gd name="connsiteY6" fmla="*/ 0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53079" h="1104900">
                        <a:moveTo>
                          <a:pt x="0" y="1104900"/>
                        </a:moveTo>
                        <a:cubicBezTo>
                          <a:pt x="269081" y="986631"/>
                          <a:pt x="538163" y="868362"/>
                          <a:pt x="819150" y="838200"/>
                        </a:cubicBezTo>
                        <a:cubicBezTo>
                          <a:pt x="1100137" y="808038"/>
                          <a:pt x="1416050" y="949325"/>
                          <a:pt x="1685925" y="923925"/>
                        </a:cubicBezTo>
                        <a:cubicBezTo>
                          <a:pt x="1955800" y="898525"/>
                          <a:pt x="2066925" y="696912"/>
                          <a:pt x="2438400" y="685800"/>
                        </a:cubicBezTo>
                        <a:cubicBezTo>
                          <a:pt x="2809875" y="674688"/>
                          <a:pt x="3568700" y="933450"/>
                          <a:pt x="3914775" y="857250"/>
                        </a:cubicBezTo>
                        <a:cubicBezTo>
                          <a:pt x="4260850" y="781050"/>
                          <a:pt x="4276725" y="371475"/>
                          <a:pt x="4514850" y="228600"/>
                        </a:cubicBezTo>
                        <a:cubicBezTo>
                          <a:pt x="4752975" y="85725"/>
                          <a:pt x="5441950" y="319087"/>
                          <a:pt x="5343525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3C5E5235-1DEE-0362-F2B1-C2DD1330EF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0" y="6078982"/>
            <a:ext cx="531459" cy="5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9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,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FCADCFA-0057-2EF0-745A-61F9E320EF93}"/>
              </a:ext>
            </a:extLst>
          </p:cNvPr>
          <p:cNvSpPr/>
          <p:nvPr userDrawn="1"/>
        </p:nvSpPr>
        <p:spPr>
          <a:xfrm>
            <a:off x="9321241" y="0"/>
            <a:ext cx="2905055" cy="6858000"/>
          </a:xfrm>
          <a:prstGeom prst="rect">
            <a:avLst/>
          </a:prstGeom>
          <a:solidFill>
            <a:srgbClr val="E1EEF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5813F097-CFEC-9325-68D3-5034D2DD7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696"/>
          <a:stretch/>
        </p:blipFill>
        <p:spPr>
          <a:xfrm flipH="1" flipV="1">
            <a:off x="-34300" y="2"/>
            <a:ext cx="9355542" cy="6857998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D3315B27-C124-0BE9-E3E2-32393D8A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CBF2A7ED-B43B-3A87-3388-179322AB3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Et bilde som inneholder sirkel, skjermbilde&#10;&#10;KI-generert innhold kan være feil.">
            <a:extLst>
              <a:ext uri="{FF2B5EF4-FFF2-40B4-BE49-F238E27FC236}">
                <a16:creationId xmlns:a16="http://schemas.microsoft.com/office/drawing/2014/main" id="{E5BF2FBD-04CE-7C58-9985-5E69AAB182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858" y="6176963"/>
            <a:ext cx="481485" cy="48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1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k 4" descr="En økologisk hjørne figur">
            <a:extLst>
              <a:ext uri="{FF2B5EF4-FFF2-40B4-BE49-F238E27FC236}">
                <a16:creationId xmlns:a16="http://schemas.microsoft.com/office/drawing/2014/main" id="{C452E9C0-98DF-0E1D-6C39-BA7DB123B462}"/>
              </a:ext>
            </a:extLst>
          </p:cNvPr>
          <p:cNvSpPr/>
          <p:nvPr userDrawn="1"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10" name="Grafikk 9" descr="En økologisk hjørne figur">
            <a:extLst>
              <a:ext uri="{FF2B5EF4-FFF2-40B4-BE49-F238E27FC236}">
                <a16:creationId xmlns:a16="http://schemas.microsoft.com/office/drawing/2014/main" id="{05B78A61-9CA7-5EEC-3353-8ED9C9B82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 t="52439"/>
          <a:stretch/>
        </p:blipFill>
        <p:spPr>
          <a:xfrm flipH="1">
            <a:off x="6448425" y="3514786"/>
            <a:ext cx="5743574" cy="3341109"/>
          </a:xfrm>
          <a:prstGeom prst="rect">
            <a:avLst/>
          </a:prstGeom>
          <a:effectLst/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B35C4E0-64A0-C1CD-59A9-B3DB1784D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600" y="1684427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Frihåndsform: figur 5">
            <a:extLst>
              <a:ext uri="{FF2B5EF4-FFF2-40B4-BE49-F238E27FC236}">
                <a16:creationId xmlns:a16="http://schemas.microsoft.com/office/drawing/2014/main" id="{099B8D86-2C88-5BF6-C316-29457FD73C3A}"/>
              </a:ext>
            </a:extLst>
          </p:cNvPr>
          <p:cNvSpPr/>
          <p:nvPr userDrawn="1"/>
        </p:nvSpPr>
        <p:spPr>
          <a:xfrm>
            <a:off x="0" y="0"/>
            <a:ext cx="12201525" cy="1144413"/>
          </a:xfrm>
          <a:custGeom>
            <a:avLst/>
            <a:gdLst>
              <a:gd name="connsiteX0" fmla="*/ 0 w 12201525"/>
              <a:gd name="connsiteY0" fmla="*/ 904177 h 1144413"/>
              <a:gd name="connsiteX1" fmla="*/ 3190875 w 12201525"/>
              <a:gd name="connsiteY1" fmla="*/ 502320 h 1144413"/>
              <a:gd name="connsiteX2" fmla="*/ 6353175 w 12201525"/>
              <a:gd name="connsiteY2" fmla="*/ 1143745 h 1144413"/>
              <a:gd name="connsiteX3" fmla="*/ 8829675 w 12201525"/>
              <a:gd name="connsiteY3" fmla="*/ 625968 h 1144413"/>
              <a:gd name="connsiteX4" fmla="*/ 10953750 w 12201525"/>
              <a:gd name="connsiteY4" fmla="*/ 687792 h 1144413"/>
              <a:gd name="connsiteX5" fmla="*/ 12201525 w 12201525"/>
              <a:gd name="connsiteY5" fmla="*/ 0 h 114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144413" extrusionOk="0">
                <a:moveTo>
                  <a:pt x="0" y="904177"/>
                </a:moveTo>
                <a:cubicBezTo>
                  <a:pt x="1107896" y="814760"/>
                  <a:pt x="1931945" y="476512"/>
                  <a:pt x="3190875" y="502320"/>
                </a:cubicBezTo>
                <a:cubicBezTo>
                  <a:pt x="4255723" y="448465"/>
                  <a:pt x="5445312" y="1064511"/>
                  <a:pt x="6353175" y="1143745"/>
                </a:cubicBezTo>
                <a:cubicBezTo>
                  <a:pt x="7399853" y="1089111"/>
                  <a:pt x="8000577" y="808769"/>
                  <a:pt x="8829675" y="625968"/>
                </a:cubicBezTo>
                <a:cubicBezTo>
                  <a:pt x="9576935" y="466535"/>
                  <a:pt x="10382820" y="840794"/>
                  <a:pt x="10953750" y="687792"/>
                </a:cubicBezTo>
                <a:cubicBezTo>
                  <a:pt x="11458932" y="619550"/>
                  <a:pt x="11912319" y="104655"/>
                  <a:pt x="12201525" y="0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707600" y="870081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pic>
        <p:nvPicPr>
          <p:cNvPr id="13" name="Bilde 12" descr="Et bilde som inneholder Font, Grafikk, grafisk design, hvit&#10;&#10;KI-generert innhold kan være feil.">
            <a:extLst>
              <a:ext uri="{FF2B5EF4-FFF2-40B4-BE49-F238E27FC236}">
                <a16:creationId xmlns:a16="http://schemas.microsoft.com/office/drawing/2014/main" id="{4066F424-3E06-2928-6CB9-9FF89C7CF9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09" y="6093257"/>
            <a:ext cx="2301624" cy="4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07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/>
          <a:stretch/>
        </p:blipFill>
        <p:spPr>
          <a:xfrm>
            <a:off x="-9525" y="-275190"/>
            <a:ext cx="5170235" cy="70371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-96371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572A5FC-7663-2769-DCA3-5C41A64BD516}"/>
              </a:ext>
            </a:extLst>
          </p:cNvPr>
          <p:cNvSpPr/>
          <p:nvPr userDrawn="1"/>
        </p:nvSpPr>
        <p:spPr>
          <a:xfrm>
            <a:off x="-9525" y="-25756"/>
            <a:ext cx="12220575" cy="688480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3B62C11-89EF-C8CA-0921-C971FCA3D0AA}"/>
              </a:ext>
            </a:extLst>
          </p:cNvPr>
          <p:cNvSpPr txBox="1"/>
          <p:nvPr userDrawn="1"/>
        </p:nvSpPr>
        <p:spPr>
          <a:xfrm>
            <a:off x="702449" y="873875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F8B28CA4-40AA-1CBE-6C5F-C6D1507082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449" y="1688221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1CE904AF-B945-EB29-91B5-30BF48BF6BBB}"/>
              </a:ext>
            </a:extLst>
          </p:cNvPr>
          <p:cNvSpPr/>
          <p:nvPr userDrawn="1"/>
        </p:nvSpPr>
        <p:spPr>
          <a:xfrm>
            <a:off x="6886575" y="5410200"/>
            <a:ext cx="5305425" cy="1264159"/>
          </a:xfrm>
          <a:custGeom>
            <a:avLst/>
            <a:gdLst>
              <a:gd name="connsiteX0" fmla="*/ 0 w 5305425"/>
              <a:gd name="connsiteY0" fmla="*/ 1257300 h 1264159"/>
              <a:gd name="connsiteX1" fmla="*/ 666750 w 5305425"/>
              <a:gd name="connsiteY1" fmla="*/ 1009650 h 1264159"/>
              <a:gd name="connsiteX2" fmla="*/ 1609725 w 5305425"/>
              <a:gd name="connsiteY2" fmla="*/ 1104900 h 1264159"/>
              <a:gd name="connsiteX3" fmla="*/ 2562225 w 5305425"/>
              <a:gd name="connsiteY3" fmla="*/ 790575 h 1264159"/>
              <a:gd name="connsiteX4" fmla="*/ 3209925 w 5305425"/>
              <a:gd name="connsiteY4" fmla="*/ 847725 h 1264159"/>
              <a:gd name="connsiteX5" fmla="*/ 3990975 w 5305425"/>
              <a:gd name="connsiteY5" fmla="*/ 600075 h 1264159"/>
              <a:gd name="connsiteX6" fmla="*/ 4733925 w 5305425"/>
              <a:gd name="connsiteY6" fmla="*/ 771525 h 1264159"/>
              <a:gd name="connsiteX7" fmla="*/ 5305425 w 5305425"/>
              <a:gd name="connsiteY7" fmla="*/ 0 h 126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425" h="1264159" extrusionOk="0">
                <a:moveTo>
                  <a:pt x="0" y="1257300"/>
                </a:moveTo>
                <a:cubicBezTo>
                  <a:pt x="248546" y="1278480"/>
                  <a:pt x="432940" y="1019777"/>
                  <a:pt x="666750" y="1009650"/>
                </a:cubicBezTo>
                <a:cubicBezTo>
                  <a:pt x="835022" y="1036030"/>
                  <a:pt x="1402793" y="1132193"/>
                  <a:pt x="1609725" y="1104900"/>
                </a:cubicBezTo>
                <a:cubicBezTo>
                  <a:pt x="1973423" y="1030327"/>
                  <a:pt x="2353372" y="828998"/>
                  <a:pt x="2562225" y="790575"/>
                </a:cubicBezTo>
                <a:cubicBezTo>
                  <a:pt x="2803591" y="685455"/>
                  <a:pt x="3005474" y="912580"/>
                  <a:pt x="3209925" y="847725"/>
                </a:cubicBezTo>
                <a:cubicBezTo>
                  <a:pt x="3419213" y="885143"/>
                  <a:pt x="3749052" y="637032"/>
                  <a:pt x="3990975" y="600075"/>
                </a:cubicBezTo>
                <a:cubicBezTo>
                  <a:pt x="4254467" y="538912"/>
                  <a:pt x="4578087" y="913173"/>
                  <a:pt x="4733925" y="771525"/>
                </a:cubicBezTo>
                <a:cubicBezTo>
                  <a:pt x="4957775" y="645616"/>
                  <a:pt x="5197729" y="93913"/>
                  <a:pt x="53054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  <a:gd name="connsiteX0" fmla="*/ 0 w 5305425"/>
                      <a:gd name="connsiteY0" fmla="*/ 1257300 h 1264159"/>
                      <a:gd name="connsiteX1" fmla="*/ 666750 w 5305425"/>
                      <a:gd name="connsiteY1" fmla="*/ 1009650 h 1264159"/>
                      <a:gd name="connsiteX2" fmla="*/ 1609725 w 5305425"/>
                      <a:gd name="connsiteY2" fmla="*/ 1104900 h 1264159"/>
                      <a:gd name="connsiteX3" fmla="*/ 2562225 w 5305425"/>
                      <a:gd name="connsiteY3" fmla="*/ 790575 h 1264159"/>
                      <a:gd name="connsiteX4" fmla="*/ 3209925 w 5305425"/>
                      <a:gd name="connsiteY4" fmla="*/ 847725 h 1264159"/>
                      <a:gd name="connsiteX5" fmla="*/ 3990975 w 5305425"/>
                      <a:gd name="connsiteY5" fmla="*/ 600075 h 1264159"/>
                      <a:gd name="connsiteX6" fmla="*/ 4733925 w 5305425"/>
                      <a:gd name="connsiteY6" fmla="*/ 771525 h 1264159"/>
                      <a:gd name="connsiteX7" fmla="*/ 5305425 w 5305425"/>
                      <a:gd name="connsiteY7" fmla="*/ 0 h 126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64159" extrusionOk="0">
                        <a:moveTo>
                          <a:pt x="0" y="1257300"/>
                        </a:moveTo>
                        <a:cubicBezTo>
                          <a:pt x="287335" y="1310981"/>
                          <a:pt x="403845" y="1032666"/>
                          <a:pt x="666750" y="1009650"/>
                        </a:cubicBezTo>
                        <a:cubicBezTo>
                          <a:pt x="878608" y="1013465"/>
                          <a:pt x="1356856" y="1136079"/>
                          <a:pt x="1609725" y="1104900"/>
                        </a:cubicBezTo>
                        <a:cubicBezTo>
                          <a:pt x="1941125" y="1056052"/>
                          <a:pt x="2338340" y="830152"/>
                          <a:pt x="2562225" y="790575"/>
                        </a:cubicBezTo>
                        <a:cubicBezTo>
                          <a:pt x="2817664" y="720040"/>
                          <a:pt x="2988620" y="896011"/>
                          <a:pt x="3209925" y="847725"/>
                        </a:cubicBezTo>
                        <a:cubicBezTo>
                          <a:pt x="3434589" y="848263"/>
                          <a:pt x="3746992" y="632895"/>
                          <a:pt x="3990975" y="600075"/>
                        </a:cubicBezTo>
                        <a:cubicBezTo>
                          <a:pt x="4251413" y="554505"/>
                          <a:pt x="4546135" y="892135"/>
                          <a:pt x="4733925" y="771525"/>
                        </a:cubicBezTo>
                        <a:cubicBezTo>
                          <a:pt x="4954612" y="662769"/>
                          <a:pt x="5191645" y="122026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552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FCADCFA-0057-2EF0-745A-61F9E320EF93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699580" y="799770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B35C4E0-64A0-C1CD-59A9-B3DB1784D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580" y="1658673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E0C07769-A653-364E-4EA7-F7483CE8A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997" y="6130097"/>
            <a:ext cx="2301629" cy="490616"/>
          </a:xfrm>
          <a:prstGeom prst="rect">
            <a:avLst/>
          </a:prstGeom>
        </p:spPr>
      </p:pic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264083DB-3404-0ACA-5F31-FEFEA6D58D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240"/>
          <a:stretch/>
        </p:blipFill>
        <p:spPr>
          <a:xfrm flipH="1">
            <a:off x="6905614" y="400303"/>
            <a:ext cx="5285207" cy="6464302"/>
          </a:xfrm>
          <a:prstGeom prst="rect">
            <a:avLst/>
          </a:prstGeom>
          <a:effectLst/>
        </p:spPr>
      </p:pic>
      <p:pic>
        <p:nvPicPr>
          <p:cNvPr id="7" name="Grafikk 63" descr="En økologisk hjørne figur">
            <a:extLst>
              <a:ext uri="{FF2B5EF4-FFF2-40B4-BE49-F238E27FC236}">
                <a16:creationId xmlns:a16="http://schemas.microsoft.com/office/drawing/2014/main" id="{C6067F69-F50D-8E08-8EFD-E4B5286048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17"/>
          <a:stretch/>
        </p:blipFill>
        <p:spPr>
          <a:xfrm flipH="1">
            <a:off x="7858807" y="4032399"/>
            <a:ext cx="4326271" cy="2825601"/>
          </a:xfrm>
          <a:prstGeom prst="rect">
            <a:avLst/>
          </a:prstGeom>
          <a:effectLst/>
        </p:spPr>
      </p:pic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D302B6ED-50F2-B10B-2B5E-9EF163EC6886}"/>
              </a:ext>
            </a:extLst>
          </p:cNvPr>
          <p:cNvSpPr/>
          <p:nvPr userDrawn="1"/>
        </p:nvSpPr>
        <p:spPr>
          <a:xfrm>
            <a:off x="7753966" y="5562600"/>
            <a:ext cx="4426113" cy="1104900"/>
          </a:xfrm>
          <a:custGeom>
            <a:avLst/>
            <a:gdLst>
              <a:gd name="connsiteX0" fmla="*/ 0 w 4426113"/>
              <a:gd name="connsiteY0" fmla="*/ 1104900 h 1104900"/>
              <a:gd name="connsiteX1" fmla="*/ 677301 w 4426113"/>
              <a:gd name="connsiteY1" fmla="*/ 838200 h 1104900"/>
              <a:gd name="connsiteX2" fmla="*/ 1393981 w 4426113"/>
              <a:gd name="connsiteY2" fmla="*/ 923925 h 1104900"/>
              <a:gd name="connsiteX3" fmla="*/ 2016154 w 4426113"/>
              <a:gd name="connsiteY3" fmla="*/ 685800 h 1104900"/>
              <a:gd name="connsiteX4" fmla="*/ 3236872 w 4426113"/>
              <a:gd name="connsiteY4" fmla="*/ 857250 h 1104900"/>
              <a:gd name="connsiteX5" fmla="*/ 3733035 w 4426113"/>
              <a:gd name="connsiteY5" fmla="*/ 228600 h 1104900"/>
              <a:gd name="connsiteX6" fmla="*/ 4418213 w 4426113"/>
              <a:gd name="connsiteY6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6113" h="1104900" extrusionOk="0">
                <a:moveTo>
                  <a:pt x="0" y="1104900"/>
                </a:moveTo>
                <a:cubicBezTo>
                  <a:pt x="221289" y="1023773"/>
                  <a:pt x="429640" y="897988"/>
                  <a:pt x="677301" y="838200"/>
                </a:cubicBezTo>
                <a:cubicBezTo>
                  <a:pt x="881665" y="856878"/>
                  <a:pt x="1139208" y="927531"/>
                  <a:pt x="1393981" y="923925"/>
                </a:cubicBezTo>
                <a:cubicBezTo>
                  <a:pt x="1570135" y="941264"/>
                  <a:pt x="1704773" y="685678"/>
                  <a:pt x="2016154" y="685800"/>
                </a:cubicBezTo>
                <a:cubicBezTo>
                  <a:pt x="2294563" y="682152"/>
                  <a:pt x="2968558" y="896433"/>
                  <a:pt x="3236872" y="857250"/>
                </a:cubicBezTo>
                <a:cubicBezTo>
                  <a:pt x="3574955" y="757202"/>
                  <a:pt x="3523540" y="390048"/>
                  <a:pt x="3733035" y="228600"/>
                </a:cubicBezTo>
                <a:cubicBezTo>
                  <a:pt x="3899498" y="102877"/>
                  <a:pt x="4513549" y="404337"/>
                  <a:pt x="4418213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2187303">
                  <a:custGeom>
                    <a:avLst/>
                    <a:gdLst>
                      <a:gd name="connsiteX0" fmla="*/ 0 w 5353079"/>
                      <a:gd name="connsiteY0" fmla="*/ 1104900 h 1104900"/>
                      <a:gd name="connsiteX1" fmla="*/ 819150 w 5353079"/>
                      <a:gd name="connsiteY1" fmla="*/ 838200 h 1104900"/>
                      <a:gd name="connsiteX2" fmla="*/ 1685925 w 5353079"/>
                      <a:gd name="connsiteY2" fmla="*/ 923925 h 1104900"/>
                      <a:gd name="connsiteX3" fmla="*/ 2438400 w 5353079"/>
                      <a:gd name="connsiteY3" fmla="*/ 685800 h 1104900"/>
                      <a:gd name="connsiteX4" fmla="*/ 3914775 w 5353079"/>
                      <a:gd name="connsiteY4" fmla="*/ 857250 h 1104900"/>
                      <a:gd name="connsiteX5" fmla="*/ 4514850 w 5353079"/>
                      <a:gd name="connsiteY5" fmla="*/ 228600 h 1104900"/>
                      <a:gd name="connsiteX6" fmla="*/ 5343525 w 5353079"/>
                      <a:gd name="connsiteY6" fmla="*/ 0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53079" h="1104900">
                        <a:moveTo>
                          <a:pt x="0" y="1104900"/>
                        </a:moveTo>
                        <a:cubicBezTo>
                          <a:pt x="269081" y="986631"/>
                          <a:pt x="538163" y="868362"/>
                          <a:pt x="819150" y="838200"/>
                        </a:cubicBezTo>
                        <a:cubicBezTo>
                          <a:pt x="1100137" y="808038"/>
                          <a:pt x="1416050" y="949325"/>
                          <a:pt x="1685925" y="923925"/>
                        </a:cubicBezTo>
                        <a:cubicBezTo>
                          <a:pt x="1955800" y="898525"/>
                          <a:pt x="2066925" y="696912"/>
                          <a:pt x="2438400" y="685800"/>
                        </a:cubicBezTo>
                        <a:cubicBezTo>
                          <a:pt x="2809875" y="674688"/>
                          <a:pt x="3568700" y="933450"/>
                          <a:pt x="3914775" y="857250"/>
                        </a:cubicBezTo>
                        <a:cubicBezTo>
                          <a:pt x="4260850" y="781050"/>
                          <a:pt x="4276725" y="371475"/>
                          <a:pt x="4514850" y="228600"/>
                        </a:cubicBezTo>
                        <a:cubicBezTo>
                          <a:pt x="4752975" y="85725"/>
                          <a:pt x="5441950" y="319087"/>
                          <a:pt x="5343525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3C5E5235-1DEE-0362-F2B1-C2DD1330EF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0" y="6078982"/>
            <a:ext cx="531459" cy="5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96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,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FCADCFA-0057-2EF0-745A-61F9E320EF93}"/>
              </a:ext>
            </a:extLst>
          </p:cNvPr>
          <p:cNvSpPr/>
          <p:nvPr userDrawn="1"/>
        </p:nvSpPr>
        <p:spPr>
          <a:xfrm>
            <a:off x="9321241" y="0"/>
            <a:ext cx="2905055" cy="6858000"/>
          </a:xfrm>
          <a:prstGeom prst="rect">
            <a:avLst/>
          </a:prstGeom>
          <a:solidFill>
            <a:srgbClr val="E1EEF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5813F097-CFEC-9325-68D3-5034D2DD7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696"/>
          <a:stretch/>
        </p:blipFill>
        <p:spPr>
          <a:xfrm flipH="1" flipV="1">
            <a:off x="-34300" y="2"/>
            <a:ext cx="9355542" cy="6857998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D3315B27-C124-0BE9-E3E2-32393D8A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CBF2A7ED-B43B-3A87-3388-179322AB3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Et bilde som inneholder sirkel, skjermbilde&#10;&#10;KI-generert innhold kan være feil.">
            <a:extLst>
              <a:ext uri="{FF2B5EF4-FFF2-40B4-BE49-F238E27FC236}">
                <a16:creationId xmlns:a16="http://schemas.microsoft.com/office/drawing/2014/main" id="{E5BF2FBD-04CE-7C58-9985-5E69AAB182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858" y="6176963"/>
            <a:ext cx="481485" cy="48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1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124384C-B112-32F6-A58A-10E3CE449D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539974D-6534-CEA6-14A8-179B896C2BC8}"/>
              </a:ext>
            </a:extLst>
          </p:cNvPr>
          <p:cNvSpPr/>
          <p:nvPr userDrawn="1"/>
        </p:nvSpPr>
        <p:spPr>
          <a:xfrm>
            <a:off x="11296650" y="5867400"/>
            <a:ext cx="704850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8EDEA2-331B-C71C-947B-2D389AED2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41" y="1052422"/>
            <a:ext cx="5264989" cy="172429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D851DB-9434-9A9C-5DAE-B606A3859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41" y="2854355"/>
            <a:ext cx="52649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4A3B2EDA-6C11-7E8D-29ED-6C82732B0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  <p:pic>
        <p:nvPicPr>
          <p:cNvPr id="5" name="Grafikk 4" descr="En økologisk hjørne figur">
            <a:extLst>
              <a:ext uri="{FF2B5EF4-FFF2-40B4-BE49-F238E27FC236}">
                <a16:creationId xmlns:a16="http://schemas.microsoft.com/office/drawing/2014/main" id="{7023C88A-178D-5421-9109-F09462FDE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8281" r="10344"/>
          <a:stretch/>
        </p:blipFill>
        <p:spPr>
          <a:xfrm flipH="1">
            <a:off x="6432696" y="3514724"/>
            <a:ext cx="5795613" cy="3343277"/>
          </a:xfrm>
          <a:prstGeom prst="rect">
            <a:avLst/>
          </a:prstGeom>
        </p:spPr>
      </p:pic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30AE7A10-9042-DDFC-F701-F3726180AF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1422" y="-9938"/>
            <a:ext cx="5650397" cy="6867938"/>
          </a:xfrm>
          <a:custGeom>
            <a:avLst/>
            <a:gdLst>
              <a:gd name="connsiteX0" fmla="*/ 0 w 5612296"/>
              <a:gd name="connsiteY0" fmla="*/ 6858000 h 6858000"/>
              <a:gd name="connsiteX1" fmla="*/ 1403074 w 5612296"/>
              <a:gd name="connsiteY1" fmla="*/ 0 h 6858000"/>
              <a:gd name="connsiteX2" fmla="*/ 5612296 w 5612296"/>
              <a:gd name="connsiteY2" fmla="*/ 0 h 6858000"/>
              <a:gd name="connsiteX3" fmla="*/ 4209222 w 5612296"/>
              <a:gd name="connsiteY3" fmla="*/ 6858000 h 6858000"/>
              <a:gd name="connsiteX4" fmla="*/ 0 w 5612296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4227444 w 5630518"/>
              <a:gd name="connsiteY3" fmla="*/ 6858000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07296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041953 w 5630518"/>
              <a:gd name="connsiteY4" fmla="*/ 6281530 h 6858000"/>
              <a:gd name="connsiteX5" fmla="*/ 18222 w 5630518"/>
              <a:gd name="connsiteY5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594692 w 5630518"/>
              <a:gd name="connsiteY4" fmla="*/ 5903843 h 6858000"/>
              <a:gd name="connsiteX5" fmla="*/ 18222 w 5630518"/>
              <a:gd name="connsiteY5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926535 w 5630518"/>
              <a:gd name="connsiteY4" fmla="*/ 5357191 h 6858000"/>
              <a:gd name="connsiteX5" fmla="*/ 594692 w 5630518"/>
              <a:gd name="connsiteY5" fmla="*/ 5903843 h 6858000"/>
              <a:gd name="connsiteX6" fmla="*/ 18222 w 5630518"/>
              <a:gd name="connsiteY6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847022 w 5630518"/>
              <a:gd name="connsiteY4" fmla="*/ 5854148 h 6858000"/>
              <a:gd name="connsiteX5" fmla="*/ 594692 w 5630518"/>
              <a:gd name="connsiteY5" fmla="*/ 5903843 h 6858000"/>
              <a:gd name="connsiteX6" fmla="*/ 18222 w 5630518"/>
              <a:gd name="connsiteY6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2572579 w 5630518"/>
              <a:gd name="connsiteY4" fmla="*/ 5476461 h 6858000"/>
              <a:gd name="connsiteX5" fmla="*/ 1847022 w 5630518"/>
              <a:gd name="connsiteY5" fmla="*/ 5854148 h 6858000"/>
              <a:gd name="connsiteX6" fmla="*/ 594692 w 5630518"/>
              <a:gd name="connsiteY6" fmla="*/ 5903843 h 6858000"/>
              <a:gd name="connsiteX7" fmla="*/ 18222 w 5630518"/>
              <a:gd name="connsiteY7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2493066 w 5630518"/>
              <a:gd name="connsiteY4" fmla="*/ 5416826 h 6858000"/>
              <a:gd name="connsiteX5" fmla="*/ 1847022 w 5630518"/>
              <a:gd name="connsiteY5" fmla="*/ 5854148 h 6858000"/>
              <a:gd name="connsiteX6" fmla="*/ 594692 w 5630518"/>
              <a:gd name="connsiteY6" fmla="*/ 5903843 h 6858000"/>
              <a:gd name="connsiteX7" fmla="*/ 18222 w 5630518"/>
              <a:gd name="connsiteY7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3397527 w 5630518"/>
              <a:gd name="connsiteY4" fmla="*/ 4909930 h 6858000"/>
              <a:gd name="connsiteX5" fmla="*/ 2493066 w 5630518"/>
              <a:gd name="connsiteY5" fmla="*/ 5416826 h 6858000"/>
              <a:gd name="connsiteX6" fmla="*/ 1847022 w 5630518"/>
              <a:gd name="connsiteY6" fmla="*/ 5854148 h 6858000"/>
              <a:gd name="connsiteX7" fmla="*/ 594692 w 5630518"/>
              <a:gd name="connsiteY7" fmla="*/ 5903843 h 6858000"/>
              <a:gd name="connsiteX8" fmla="*/ 18222 w 5630518"/>
              <a:gd name="connsiteY8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3586371 w 5630518"/>
              <a:gd name="connsiteY4" fmla="*/ 5575852 h 6858000"/>
              <a:gd name="connsiteX5" fmla="*/ 2493066 w 5630518"/>
              <a:gd name="connsiteY5" fmla="*/ 5416826 h 6858000"/>
              <a:gd name="connsiteX6" fmla="*/ 1847022 w 5630518"/>
              <a:gd name="connsiteY6" fmla="*/ 5854148 h 6858000"/>
              <a:gd name="connsiteX7" fmla="*/ 594692 w 5630518"/>
              <a:gd name="connsiteY7" fmla="*/ 5903843 h 6858000"/>
              <a:gd name="connsiteX8" fmla="*/ 18222 w 5630518"/>
              <a:gd name="connsiteY8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828761 w 5630518"/>
              <a:gd name="connsiteY4" fmla="*/ 4492487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7153297"/>
              <a:gd name="connsiteX1" fmla="*/ 0 w 5630518"/>
              <a:gd name="connsiteY1" fmla="*/ 9940 h 7153297"/>
              <a:gd name="connsiteX2" fmla="*/ 5630518 w 5630518"/>
              <a:gd name="connsiteY2" fmla="*/ 0 h 7153297"/>
              <a:gd name="connsiteX3" fmla="*/ 5618922 w 5630518"/>
              <a:gd name="connsiteY3" fmla="*/ 3776870 h 7153297"/>
              <a:gd name="connsiteX4" fmla="*/ 4520648 w 5630518"/>
              <a:gd name="connsiteY4" fmla="*/ 3945835 h 7153297"/>
              <a:gd name="connsiteX5" fmla="*/ 3586371 w 5630518"/>
              <a:gd name="connsiteY5" fmla="*/ 5575852 h 7153297"/>
              <a:gd name="connsiteX6" fmla="*/ 2493066 w 5630518"/>
              <a:gd name="connsiteY6" fmla="*/ 5416826 h 7153297"/>
              <a:gd name="connsiteX7" fmla="*/ 1847022 w 5630518"/>
              <a:gd name="connsiteY7" fmla="*/ 5854148 h 7153297"/>
              <a:gd name="connsiteX8" fmla="*/ 594692 w 5630518"/>
              <a:gd name="connsiteY8" fmla="*/ 5903843 h 7153297"/>
              <a:gd name="connsiteX9" fmla="*/ 18222 w 5630518"/>
              <a:gd name="connsiteY9" fmla="*/ 6858000 h 7153297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6136433"/>
              <a:gd name="connsiteY0" fmla="*/ 6858000 h 6858000"/>
              <a:gd name="connsiteX1" fmla="*/ 0 w 6136433"/>
              <a:gd name="connsiteY1" fmla="*/ 9940 h 6858000"/>
              <a:gd name="connsiteX2" fmla="*/ 5630518 w 6136433"/>
              <a:gd name="connsiteY2" fmla="*/ 0 h 6858000"/>
              <a:gd name="connsiteX3" fmla="*/ 5618922 w 6136433"/>
              <a:gd name="connsiteY3" fmla="*/ 3776870 h 6858000"/>
              <a:gd name="connsiteX4" fmla="*/ 4520648 w 6136433"/>
              <a:gd name="connsiteY4" fmla="*/ 3945835 h 6858000"/>
              <a:gd name="connsiteX5" fmla="*/ 3586371 w 6136433"/>
              <a:gd name="connsiteY5" fmla="*/ 5575852 h 6858000"/>
              <a:gd name="connsiteX6" fmla="*/ 2493066 w 6136433"/>
              <a:gd name="connsiteY6" fmla="*/ 5416826 h 6858000"/>
              <a:gd name="connsiteX7" fmla="*/ 1847022 w 6136433"/>
              <a:gd name="connsiteY7" fmla="*/ 5854148 h 6858000"/>
              <a:gd name="connsiteX8" fmla="*/ 594692 w 6136433"/>
              <a:gd name="connsiteY8" fmla="*/ 5903843 h 6858000"/>
              <a:gd name="connsiteX9" fmla="*/ 18222 w 6136433"/>
              <a:gd name="connsiteY9" fmla="*/ 6858000 h 6858000"/>
              <a:gd name="connsiteX0" fmla="*/ 18222 w 6045573"/>
              <a:gd name="connsiteY0" fmla="*/ 6858000 h 6858000"/>
              <a:gd name="connsiteX1" fmla="*/ 0 w 6045573"/>
              <a:gd name="connsiteY1" fmla="*/ 9940 h 6858000"/>
              <a:gd name="connsiteX2" fmla="*/ 5630518 w 6045573"/>
              <a:gd name="connsiteY2" fmla="*/ 0 h 6858000"/>
              <a:gd name="connsiteX3" fmla="*/ 5618922 w 6045573"/>
              <a:gd name="connsiteY3" fmla="*/ 3776870 h 6858000"/>
              <a:gd name="connsiteX4" fmla="*/ 4520648 w 6045573"/>
              <a:gd name="connsiteY4" fmla="*/ 3945835 h 6858000"/>
              <a:gd name="connsiteX5" fmla="*/ 3586371 w 6045573"/>
              <a:gd name="connsiteY5" fmla="*/ 5575852 h 6858000"/>
              <a:gd name="connsiteX6" fmla="*/ 2493066 w 6045573"/>
              <a:gd name="connsiteY6" fmla="*/ 5416826 h 6858000"/>
              <a:gd name="connsiteX7" fmla="*/ 1847022 w 6045573"/>
              <a:gd name="connsiteY7" fmla="*/ 5854148 h 6858000"/>
              <a:gd name="connsiteX8" fmla="*/ 594692 w 6045573"/>
              <a:gd name="connsiteY8" fmla="*/ 5903843 h 6858000"/>
              <a:gd name="connsiteX9" fmla="*/ 18222 w 6045573"/>
              <a:gd name="connsiteY9" fmla="*/ 6858000 h 6858000"/>
              <a:gd name="connsiteX0" fmla="*/ 18222 w 5639328"/>
              <a:gd name="connsiteY0" fmla="*/ 6858000 h 6858000"/>
              <a:gd name="connsiteX1" fmla="*/ 0 w 5639328"/>
              <a:gd name="connsiteY1" fmla="*/ 9940 h 6858000"/>
              <a:gd name="connsiteX2" fmla="*/ 5630518 w 5639328"/>
              <a:gd name="connsiteY2" fmla="*/ 0 h 6858000"/>
              <a:gd name="connsiteX3" fmla="*/ 5618922 w 5639328"/>
              <a:gd name="connsiteY3" fmla="*/ 3776870 h 6858000"/>
              <a:gd name="connsiteX4" fmla="*/ 4520648 w 5639328"/>
              <a:gd name="connsiteY4" fmla="*/ 3945835 h 6858000"/>
              <a:gd name="connsiteX5" fmla="*/ 3586371 w 5639328"/>
              <a:gd name="connsiteY5" fmla="*/ 5575852 h 6858000"/>
              <a:gd name="connsiteX6" fmla="*/ 2493066 w 5639328"/>
              <a:gd name="connsiteY6" fmla="*/ 5416826 h 6858000"/>
              <a:gd name="connsiteX7" fmla="*/ 1847022 w 5639328"/>
              <a:gd name="connsiteY7" fmla="*/ 5854148 h 6858000"/>
              <a:gd name="connsiteX8" fmla="*/ 594692 w 5639328"/>
              <a:gd name="connsiteY8" fmla="*/ 5903843 h 6858000"/>
              <a:gd name="connsiteX9" fmla="*/ 18222 w 5639328"/>
              <a:gd name="connsiteY9" fmla="*/ 6858000 h 6858000"/>
              <a:gd name="connsiteX0" fmla="*/ 18222 w 5639328"/>
              <a:gd name="connsiteY0" fmla="*/ 6858000 h 6858000"/>
              <a:gd name="connsiteX1" fmla="*/ 0 w 5639328"/>
              <a:gd name="connsiteY1" fmla="*/ 9940 h 6858000"/>
              <a:gd name="connsiteX2" fmla="*/ 5630518 w 5639328"/>
              <a:gd name="connsiteY2" fmla="*/ 0 h 6858000"/>
              <a:gd name="connsiteX3" fmla="*/ 5618922 w 5639328"/>
              <a:gd name="connsiteY3" fmla="*/ 3776870 h 6858000"/>
              <a:gd name="connsiteX4" fmla="*/ 4520648 w 5639328"/>
              <a:gd name="connsiteY4" fmla="*/ 3945835 h 6858000"/>
              <a:gd name="connsiteX5" fmla="*/ 3586371 w 5639328"/>
              <a:gd name="connsiteY5" fmla="*/ 5575852 h 6858000"/>
              <a:gd name="connsiteX6" fmla="*/ 2493066 w 5639328"/>
              <a:gd name="connsiteY6" fmla="*/ 5416826 h 6858000"/>
              <a:gd name="connsiteX7" fmla="*/ 1847022 w 5639328"/>
              <a:gd name="connsiteY7" fmla="*/ 5854148 h 6858000"/>
              <a:gd name="connsiteX8" fmla="*/ 594692 w 5639328"/>
              <a:gd name="connsiteY8" fmla="*/ 5903843 h 6858000"/>
              <a:gd name="connsiteX9" fmla="*/ 18222 w 5639328"/>
              <a:gd name="connsiteY9" fmla="*/ 6858000 h 6858000"/>
              <a:gd name="connsiteX0" fmla="*/ 18222 w 5909001"/>
              <a:gd name="connsiteY0" fmla="*/ 6858000 h 6858000"/>
              <a:gd name="connsiteX1" fmla="*/ 0 w 5909001"/>
              <a:gd name="connsiteY1" fmla="*/ 9940 h 6858000"/>
              <a:gd name="connsiteX2" fmla="*/ 5630518 w 5909001"/>
              <a:gd name="connsiteY2" fmla="*/ 0 h 6858000"/>
              <a:gd name="connsiteX3" fmla="*/ 5618922 w 5909001"/>
              <a:gd name="connsiteY3" fmla="*/ 3776870 h 6858000"/>
              <a:gd name="connsiteX4" fmla="*/ 4520648 w 5909001"/>
              <a:gd name="connsiteY4" fmla="*/ 3945835 h 6858000"/>
              <a:gd name="connsiteX5" fmla="*/ 3586371 w 5909001"/>
              <a:gd name="connsiteY5" fmla="*/ 5575852 h 6858000"/>
              <a:gd name="connsiteX6" fmla="*/ 2493066 w 5909001"/>
              <a:gd name="connsiteY6" fmla="*/ 5416826 h 6858000"/>
              <a:gd name="connsiteX7" fmla="*/ 1847022 w 5909001"/>
              <a:gd name="connsiteY7" fmla="*/ 5854148 h 6858000"/>
              <a:gd name="connsiteX8" fmla="*/ 594692 w 5909001"/>
              <a:gd name="connsiteY8" fmla="*/ 5903843 h 6858000"/>
              <a:gd name="connsiteX9" fmla="*/ 18222 w 5909001"/>
              <a:gd name="connsiteY9" fmla="*/ 6858000 h 6858000"/>
              <a:gd name="connsiteX0" fmla="*/ 18222 w 5638901"/>
              <a:gd name="connsiteY0" fmla="*/ 6858000 h 6858000"/>
              <a:gd name="connsiteX1" fmla="*/ 0 w 5638901"/>
              <a:gd name="connsiteY1" fmla="*/ 9940 h 6858000"/>
              <a:gd name="connsiteX2" fmla="*/ 5630518 w 5638901"/>
              <a:gd name="connsiteY2" fmla="*/ 0 h 6858000"/>
              <a:gd name="connsiteX3" fmla="*/ 5618922 w 5638901"/>
              <a:gd name="connsiteY3" fmla="*/ 3776870 h 6858000"/>
              <a:gd name="connsiteX4" fmla="*/ 4520648 w 5638901"/>
              <a:gd name="connsiteY4" fmla="*/ 3945835 h 6858000"/>
              <a:gd name="connsiteX5" fmla="*/ 3586371 w 5638901"/>
              <a:gd name="connsiteY5" fmla="*/ 5575852 h 6858000"/>
              <a:gd name="connsiteX6" fmla="*/ 2493066 w 5638901"/>
              <a:gd name="connsiteY6" fmla="*/ 5416826 h 6858000"/>
              <a:gd name="connsiteX7" fmla="*/ 1847022 w 5638901"/>
              <a:gd name="connsiteY7" fmla="*/ 5854148 h 6858000"/>
              <a:gd name="connsiteX8" fmla="*/ 594692 w 5638901"/>
              <a:gd name="connsiteY8" fmla="*/ 5903843 h 6858000"/>
              <a:gd name="connsiteX9" fmla="*/ 18222 w 5638901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520648 w 5651534"/>
              <a:gd name="connsiteY4" fmla="*/ 3945835 h 6858000"/>
              <a:gd name="connsiteX5" fmla="*/ 3586371 w 5651534"/>
              <a:gd name="connsiteY5" fmla="*/ 5575852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586371 w 5651534"/>
              <a:gd name="connsiteY5" fmla="*/ 5575852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575853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66900 w 5651534"/>
              <a:gd name="connsiteY7" fmla="*/ 5903844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66900 w 5651534"/>
              <a:gd name="connsiteY7" fmla="*/ 5903844 h 6858000"/>
              <a:gd name="connsiteX8" fmla="*/ 614571 w 5651534"/>
              <a:gd name="connsiteY8" fmla="*/ 5973417 h 6858000"/>
              <a:gd name="connsiteX9" fmla="*/ 18222 w 5651534"/>
              <a:gd name="connsiteY9" fmla="*/ 6858000 h 6858000"/>
              <a:gd name="connsiteX0" fmla="*/ 18222 w 5668718"/>
              <a:gd name="connsiteY0" fmla="*/ 6858000 h 6858000"/>
              <a:gd name="connsiteX1" fmla="*/ 0 w 5668718"/>
              <a:gd name="connsiteY1" fmla="*/ 9940 h 6858000"/>
              <a:gd name="connsiteX2" fmla="*/ 5660336 w 5668718"/>
              <a:gd name="connsiteY2" fmla="*/ 0 h 6858000"/>
              <a:gd name="connsiteX3" fmla="*/ 5648739 w 5668718"/>
              <a:gd name="connsiteY3" fmla="*/ 3766931 h 6858000"/>
              <a:gd name="connsiteX4" fmla="*/ 4480892 w 5668718"/>
              <a:gd name="connsiteY4" fmla="*/ 4075043 h 6858000"/>
              <a:gd name="connsiteX5" fmla="*/ 3814971 w 5668718"/>
              <a:gd name="connsiteY5" fmla="*/ 5536096 h 6858000"/>
              <a:gd name="connsiteX6" fmla="*/ 2493066 w 5668718"/>
              <a:gd name="connsiteY6" fmla="*/ 5575853 h 6858000"/>
              <a:gd name="connsiteX7" fmla="*/ 1866900 w 5668718"/>
              <a:gd name="connsiteY7" fmla="*/ 5903844 h 6858000"/>
              <a:gd name="connsiteX8" fmla="*/ 614571 w 5668718"/>
              <a:gd name="connsiteY8" fmla="*/ 5973417 h 6858000"/>
              <a:gd name="connsiteX9" fmla="*/ 18222 w 5668718"/>
              <a:gd name="connsiteY9" fmla="*/ 6858000 h 6858000"/>
              <a:gd name="connsiteX0" fmla="*/ 18222 w 5660336"/>
              <a:gd name="connsiteY0" fmla="*/ 6858000 h 6858000"/>
              <a:gd name="connsiteX1" fmla="*/ 0 w 5660336"/>
              <a:gd name="connsiteY1" fmla="*/ 9940 h 6858000"/>
              <a:gd name="connsiteX2" fmla="*/ 5660336 w 5660336"/>
              <a:gd name="connsiteY2" fmla="*/ 0 h 6858000"/>
              <a:gd name="connsiteX3" fmla="*/ 5648739 w 5660336"/>
              <a:gd name="connsiteY3" fmla="*/ 3766931 h 6858000"/>
              <a:gd name="connsiteX4" fmla="*/ 4480892 w 5660336"/>
              <a:gd name="connsiteY4" fmla="*/ 4075043 h 6858000"/>
              <a:gd name="connsiteX5" fmla="*/ 3814971 w 5660336"/>
              <a:gd name="connsiteY5" fmla="*/ 5536096 h 6858000"/>
              <a:gd name="connsiteX6" fmla="*/ 2493066 w 5660336"/>
              <a:gd name="connsiteY6" fmla="*/ 5575853 h 6858000"/>
              <a:gd name="connsiteX7" fmla="*/ 1866900 w 5660336"/>
              <a:gd name="connsiteY7" fmla="*/ 5903844 h 6858000"/>
              <a:gd name="connsiteX8" fmla="*/ 614571 w 5660336"/>
              <a:gd name="connsiteY8" fmla="*/ 5973417 h 6858000"/>
              <a:gd name="connsiteX9" fmla="*/ 18222 w 5660336"/>
              <a:gd name="connsiteY9" fmla="*/ 6858000 h 6858000"/>
              <a:gd name="connsiteX0" fmla="*/ 8283 w 5650397"/>
              <a:gd name="connsiteY0" fmla="*/ 6867938 h 6867938"/>
              <a:gd name="connsiteX1" fmla="*/ 0 w 5650397"/>
              <a:gd name="connsiteY1" fmla="*/ 0 h 6867938"/>
              <a:gd name="connsiteX2" fmla="*/ 5650397 w 5650397"/>
              <a:gd name="connsiteY2" fmla="*/ 9938 h 6867938"/>
              <a:gd name="connsiteX3" fmla="*/ 5638800 w 5650397"/>
              <a:gd name="connsiteY3" fmla="*/ 3776869 h 6867938"/>
              <a:gd name="connsiteX4" fmla="*/ 4470953 w 5650397"/>
              <a:gd name="connsiteY4" fmla="*/ 4084981 h 6867938"/>
              <a:gd name="connsiteX5" fmla="*/ 3805032 w 5650397"/>
              <a:gd name="connsiteY5" fmla="*/ 5546034 h 6867938"/>
              <a:gd name="connsiteX6" fmla="*/ 2483127 w 5650397"/>
              <a:gd name="connsiteY6" fmla="*/ 5585791 h 6867938"/>
              <a:gd name="connsiteX7" fmla="*/ 1856961 w 5650397"/>
              <a:gd name="connsiteY7" fmla="*/ 5913782 h 6867938"/>
              <a:gd name="connsiteX8" fmla="*/ 604632 w 5650397"/>
              <a:gd name="connsiteY8" fmla="*/ 5983355 h 6867938"/>
              <a:gd name="connsiteX9" fmla="*/ 8283 w 5650397"/>
              <a:gd name="connsiteY9" fmla="*/ 6867938 h 686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0397" h="6867938">
                <a:moveTo>
                  <a:pt x="8283" y="6867938"/>
                </a:moveTo>
                <a:lnTo>
                  <a:pt x="0" y="0"/>
                </a:lnTo>
                <a:lnTo>
                  <a:pt x="5650397" y="9938"/>
                </a:lnTo>
                <a:cubicBezTo>
                  <a:pt x="5632728" y="1601856"/>
                  <a:pt x="5644598" y="1888434"/>
                  <a:pt x="5638800" y="3776869"/>
                </a:cubicBezTo>
                <a:cubicBezTo>
                  <a:pt x="5004352" y="3694044"/>
                  <a:pt x="4776581" y="3790120"/>
                  <a:pt x="4470953" y="4084981"/>
                </a:cubicBezTo>
                <a:cubicBezTo>
                  <a:pt x="4165325" y="4379842"/>
                  <a:pt x="4136336" y="5295899"/>
                  <a:pt x="3805032" y="5546034"/>
                </a:cubicBezTo>
                <a:cubicBezTo>
                  <a:pt x="3473728" y="5796169"/>
                  <a:pt x="2807805" y="5524500"/>
                  <a:pt x="2483127" y="5585791"/>
                </a:cubicBezTo>
                <a:cubicBezTo>
                  <a:pt x="2158449" y="5647082"/>
                  <a:pt x="2170044" y="5847521"/>
                  <a:pt x="1856961" y="5913782"/>
                </a:cubicBezTo>
                <a:cubicBezTo>
                  <a:pt x="1543879" y="5980043"/>
                  <a:pt x="912745" y="5824329"/>
                  <a:pt x="604632" y="5983355"/>
                </a:cubicBezTo>
                <a:cubicBezTo>
                  <a:pt x="296519" y="6142381"/>
                  <a:pt x="186911" y="6359386"/>
                  <a:pt x="8283" y="6867938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0" name="Bilde 9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536D485D-A1E0-1ACF-2F91-5FCC72305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16" y="62069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44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k 4" descr="En økologisk hjørne figur">
            <a:extLst>
              <a:ext uri="{FF2B5EF4-FFF2-40B4-BE49-F238E27FC236}">
                <a16:creationId xmlns:a16="http://schemas.microsoft.com/office/drawing/2014/main" id="{C452E9C0-98DF-0E1D-6C39-BA7DB123B462}"/>
              </a:ext>
            </a:extLst>
          </p:cNvPr>
          <p:cNvSpPr/>
          <p:nvPr userDrawn="1"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10" name="Grafikk 9" descr="En økologisk hjørne figur">
            <a:extLst>
              <a:ext uri="{FF2B5EF4-FFF2-40B4-BE49-F238E27FC236}">
                <a16:creationId xmlns:a16="http://schemas.microsoft.com/office/drawing/2014/main" id="{05B78A61-9CA7-5EEC-3353-8ED9C9B82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 t="52439"/>
          <a:stretch/>
        </p:blipFill>
        <p:spPr>
          <a:xfrm flipH="1">
            <a:off x="6448425" y="3514786"/>
            <a:ext cx="5743574" cy="3341109"/>
          </a:xfrm>
          <a:prstGeom prst="rect">
            <a:avLst/>
          </a:prstGeom>
          <a:effectLst/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B35C4E0-64A0-C1CD-59A9-B3DB1784D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600" y="1684427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Frihåndsform: figur 5">
            <a:extLst>
              <a:ext uri="{FF2B5EF4-FFF2-40B4-BE49-F238E27FC236}">
                <a16:creationId xmlns:a16="http://schemas.microsoft.com/office/drawing/2014/main" id="{099B8D86-2C88-5BF6-C316-29457FD73C3A}"/>
              </a:ext>
            </a:extLst>
          </p:cNvPr>
          <p:cNvSpPr/>
          <p:nvPr userDrawn="1"/>
        </p:nvSpPr>
        <p:spPr>
          <a:xfrm>
            <a:off x="0" y="0"/>
            <a:ext cx="12201525" cy="1144413"/>
          </a:xfrm>
          <a:custGeom>
            <a:avLst/>
            <a:gdLst>
              <a:gd name="connsiteX0" fmla="*/ 0 w 12201525"/>
              <a:gd name="connsiteY0" fmla="*/ 904177 h 1144413"/>
              <a:gd name="connsiteX1" fmla="*/ 3190875 w 12201525"/>
              <a:gd name="connsiteY1" fmla="*/ 502320 h 1144413"/>
              <a:gd name="connsiteX2" fmla="*/ 6353175 w 12201525"/>
              <a:gd name="connsiteY2" fmla="*/ 1143745 h 1144413"/>
              <a:gd name="connsiteX3" fmla="*/ 8829675 w 12201525"/>
              <a:gd name="connsiteY3" fmla="*/ 625968 h 1144413"/>
              <a:gd name="connsiteX4" fmla="*/ 10953750 w 12201525"/>
              <a:gd name="connsiteY4" fmla="*/ 687792 h 1144413"/>
              <a:gd name="connsiteX5" fmla="*/ 12201525 w 12201525"/>
              <a:gd name="connsiteY5" fmla="*/ 0 h 114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144413" extrusionOk="0">
                <a:moveTo>
                  <a:pt x="0" y="904177"/>
                </a:moveTo>
                <a:cubicBezTo>
                  <a:pt x="1107896" y="814760"/>
                  <a:pt x="1931945" y="476512"/>
                  <a:pt x="3190875" y="502320"/>
                </a:cubicBezTo>
                <a:cubicBezTo>
                  <a:pt x="4255723" y="448465"/>
                  <a:pt x="5445312" y="1064511"/>
                  <a:pt x="6353175" y="1143745"/>
                </a:cubicBezTo>
                <a:cubicBezTo>
                  <a:pt x="7399853" y="1089111"/>
                  <a:pt x="8000577" y="808769"/>
                  <a:pt x="8829675" y="625968"/>
                </a:cubicBezTo>
                <a:cubicBezTo>
                  <a:pt x="9576935" y="466535"/>
                  <a:pt x="10382820" y="840794"/>
                  <a:pt x="10953750" y="687792"/>
                </a:cubicBezTo>
                <a:cubicBezTo>
                  <a:pt x="11458932" y="619550"/>
                  <a:pt x="11912319" y="104655"/>
                  <a:pt x="12201525" y="0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707600" y="870081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pic>
        <p:nvPicPr>
          <p:cNvPr id="13" name="Bilde 12" descr="Et bilde som inneholder Font, Grafikk, grafisk design, hvit&#10;&#10;KI-generert innhold kan være feil.">
            <a:extLst>
              <a:ext uri="{FF2B5EF4-FFF2-40B4-BE49-F238E27FC236}">
                <a16:creationId xmlns:a16="http://schemas.microsoft.com/office/drawing/2014/main" id="{4066F424-3E06-2928-6CB9-9FF89C7CF9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09" y="6093257"/>
            <a:ext cx="2301624" cy="4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07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/>
          <a:stretch/>
        </p:blipFill>
        <p:spPr>
          <a:xfrm>
            <a:off x="-9525" y="-275190"/>
            <a:ext cx="5170235" cy="70371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-96371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572A5FC-7663-2769-DCA3-5C41A64BD516}"/>
              </a:ext>
            </a:extLst>
          </p:cNvPr>
          <p:cNvSpPr/>
          <p:nvPr userDrawn="1"/>
        </p:nvSpPr>
        <p:spPr>
          <a:xfrm>
            <a:off x="-9525" y="-25756"/>
            <a:ext cx="12220575" cy="688480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3B62C11-89EF-C8CA-0921-C971FCA3D0AA}"/>
              </a:ext>
            </a:extLst>
          </p:cNvPr>
          <p:cNvSpPr txBox="1"/>
          <p:nvPr userDrawn="1"/>
        </p:nvSpPr>
        <p:spPr>
          <a:xfrm>
            <a:off x="702449" y="873875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F8B28CA4-40AA-1CBE-6C5F-C6D1507082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449" y="1688221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1CE904AF-B945-EB29-91B5-30BF48BF6BBB}"/>
              </a:ext>
            </a:extLst>
          </p:cNvPr>
          <p:cNvSpPr/>
          <p:nvPr userDrawn="1"/>
        </p:nvSpPr>
        <p:spPr>
          <a:xfrm>
            <a:off x="6886575" y="5410200"/>
            <a:ext cx="5305425" cy="1264159"/>
          </a:xfrm>
          <a:custGeom>
            <a:avLst/>
            <a:gdLst>
              <a:gd name="connsiteX0" fmla="*/ 0 w 5305425"/>
              <a:gd name="connsiteY0" fmla="*/ 1257300 h 1264159"/>
              <a:gd name="connsiteX1" fmla="*/ 666750 w 5305425"/>
              <a:gd name="connsiteY1" fmla="*/ 1009650 h 1264159"/>
              <a:gd name="connsiteX2" fmla="*/ 1609725 w 5305425"/>
              <a:gd name="connsiteY2" fmla="*/ 1104900 h 1264159"/>
              <a:gd name="connsiteX3" fmla="*/ 2562225 w 5305425"/>
              <a:gd name="connsiteY3" fmla="*/ 790575 h 1264159"/>
              <a:gd name="connsiteX4" fmla="*/ 3209925 w 5305425"/>
              <a:gd name="connsiteY4" fmla="*/ 847725 h 1264159"/>
              <a:gd name="connsiteX5" fmla="*/ 3990975 w 5305425"/>
              <a:gd name="connsiteY5" fmla="*/ 600075 h 1264159"/>
              <a:gd name="connsiteX6" fmla="*/ 4733925 w 5305425"/>
              <a:gd name="connsiteY6" fmla="*/ 771525 h 1264159"/>
              <a:gd name="connsiteX7" fmla="*/ 5305425 w 5305425"/>
              <a:gd name="connsiteY7" fmla="*/ 0 h 126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425" h="1264159" extrusionOk="0">
                <a:moveTo>
                  <a:pt x="0" y="1257300"/>
                </a:moveTo>
                <a:cubicBezTo>
                  <a:pt x="248546" y="1278480"/>
                  <a:pt x="432940" y="1019777"/>
                  <a:pt x="666750" y="1009650"/>
                </a:cubicBezTo>
                <a:cubicBezTo>
                  <a:pt x="835022" y="1036030"/>
                  <a:pt x="1402793" y="1132193"/>
                  <a:pt x="1609725" y="1104900"/>
                </a:cubicBezTo>
                <a:cubicBezTo>
                  <a:pt x="1973423" y="1030327"/>
                  <a:pt x="2353372" y="828998"/>
                  <a:pt x="2562225" y="790575"/>
                </a:cubicBezTo>
                <a:cubicBezTo>
                  <a:pt x="2803591" y="685455"/>
                  <a:pt x="3005474" y="912580"/>
                  <a:pt x="3209925" y="847725"/>
                </a:cubicBezTo>
                <a:cubicBezTo>
                  <a:pt x="3419213" y="885143"/>
                  <a:pt x="3749052" y="637032"/>
                  <a:pt x="3990975" y="600075"/>
                </a:cubicBezTo>
                <a:cubicBezTo>
                  <a:pt x="4254467" y="538912"/>
                  <a:pt x="4578087" y="913173"/>
                  <a:pt x="4733925" y="771525"/>
                </a:cubicBezTo>
                <a:cubicBezTo>
                  <a:pt x="4957775" y="645616"/>
                  <a:pt x="5197729" y="93913"/>
                  <a:pt x="53054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  <a:gd name="connsiteX0" fmla="*/ 0 w 5305425"/>
                      <a:gd name="connsiteY0" fmla="*/ 1257300 h 1264159"/>
                      <a:gd name="connsiteX1" fmla="*/ 666750 w 5305425"/>
                      <a:gd name="connsiteY1" fmla="*/ 1009650 h 1264159"/>
                      <a:gd name="connsiteX2" fmla="*/ 1609725 w 5305425"/>
                      <a:gd name="connsiteY2" fmla="*/ 1104900 h 1264159"/>
                      <a:gd name="connsiteX3" fmla="*/ 2562225 w 5305425"/>
                      <a:gd name="connsiteY3" fmla="*/ 790575 h 1264159"/>
                      <a:gd name="connsiteX4" fmla="*/ 3209925 w 5305425"/>
                      <a:gd name="connsiteY4" fmla="*/ 847725 h 1264159"/>
                      <a:gd name="connsiteX5" fmla="*/ 3990975 w 5305425"/>
                      <a:gd name="connsiteY5" fmla="*/ 600075 h 1264159"/>
                      <a:gd name="connsiteX6" fmla="*/ 4733925 w 5305425"/>
                      <a:gd name="connsiteY6" fmla="*/ 771525 h 1264159"/>
                      <a:gd name="connsiteX7" fmla="*/ 5305425 w 5305425"/>
                      <a:gd name="connsiteY7" fmla="*/ 0 h 126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64159" extrusionOk="0">
                        <a:moveTo>
                          <a:pt x="0" y="1257300"/>
                        </a:moveTo>
                        <a:cubicBezTo>
                          <a:pt x="287335" y="1310981"/>
                          <a:pt x="403845" y="1032666"/>
                          <a:pt x="666750" y="1009650"/>
                        </a:cubicBezTo>
                        <a:cubicBezTo>
                          <a:pt x="878608" y="1013465"/>
                          <a:pt x="1356856" y="1136079"/>
                          <a:pt x="1609725" y="1104900"/>
                        </a:cubicBezTo>
                        <a:cubicBezTo>
                          <a:pt x="1941125" y="1056052"/>
                          <a:pt x="2338340" y="830152"/>
                          <a:pt x="2562225" y="790575"/>
                        </a:cubicBezTo>
                        <a:cubicBezTo>
                          <a:pt x="2817664" y="720040"/>
                          <a:pt x="2988620" y="896011"/>
                          <a:pt x="3209925" y="847725"/>
                        </a:cubicBezTo>
                        <a:cubicBezTo>
                          <a:pt x="3434589" y="848263"/>
                          <a:pt x="3746992" y="632895"/>
                          <a:pt x="3990975" y="600075"/>
                        </a:cubicBezTo>
                        <a:cubicBezTo>
                          <a:pt x="4251413" y="554505"/>
                          <a:pt x="4546135" y="892135"/>
                          <a:pt x="4733925" y="771525"/>
                        </a:cubicBezTo>
                        <a:cubicBezTo>
                          <a:pt x="4954612" y="662769"/>
                          <a:pt x="5191645" y="122026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552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FCADCFA-0057-2EF0-745A-61F9E320EF93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699580" y="799770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B35C4E0-64A0-C1CD-59A9-B3DB1784D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580" y="1658673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E0C07769-A653-364E-4EA7-F7483CE8A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997" y="6130097"/>
            <a:ext cx="2301629" cy="490616"/>
          </a:xfrm>
          <a:prstGeom prst="rect">
            <a:avLst/>
          </a:prstGeom>
        </p:spPr>
      </p:pic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264083DB-3404-0ACA-5F31-FEFEA6D58D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240"/>
          <a:stretch/>
        </p:blipFill>
        <p:spPr>
          <a:xfrm flipH="1">
            <a:off x="6905614" y="400303"/>
            <a:ext cx="5285207" cy="6464302"/>
          </a:xfrm>
          <a:prstGeom prst="rect">
            <a:avLst/>
          </a:prstGeom>
          <a:effectLst/>
        </p:spPr>
      </p:pic>
      <p:pic>
        <p:nvPicPr>
          <p:cNvPr id="7" name="Grafikk 63" descr="En økologisk hjørne figur">
            <a:extLst>
              <a:ext uri="{FF2B5EF4-FFF2-40B4-BE49-F238E27FC236}">
                <a16:creationId xmlns:a16="http://schemas.microsoft.com/office/drawing/2014/main" id="{C6067F69-F50D-8E08-8EFD-E4B5286048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17"/>
          <a:stretch/>
        </p:blipFill>
        <p:spPr>
          <a:xfrm flipH="1">
            <a:off x="7858807" y="4032399"/>
            <a:ext cx="4326271" cy="2825601"/>
          </a:xfrm>
          <a:prstGeom prst="rect">
            <a:avLst/>
          </a:prstGeom>
          <a:effectLst/>
        </p:spPr>
      </p:pic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D302B6ED-50F2-B10B-2B5E-9EF163EC6886}"/>
              </a:ext>
            </a:extLst>
          </p:cNvPr>
          <p:cNvSpPr/>
          <p:nvPr userDrawn="1"/>
        </p:nvSpPr>
        <p:spPr>
          <a:xfrm>
            <a:off x="7753966" y="5562600"/>
            <a:ext cx="4426113" cy="1104900"/>
          </a:xfrm>
          <a:custGeom>
            <a:avLst/>
            <a:gdLst>
              <a:gd name="connsiteX0" fmla="*/ 0 w 4426113"/>
              <a:gd name="connsiteY0" fmla="*/ 1104900 h 1104900"/>
              <a:gd name="connsiteX1" fmla="*/ 677301 w 4426113"/>
              <a:gd name="connsiteY1" fmla="*/ 838200 h 1104900"/>
              <a:gd name="connsiteX2" fmla="*/ 1393981 w 4426113"/>
              <a:gd name="connsiteY2" fmla="*/ 923925 h 1104900"/>
              <a:gd name="connsiteX3" fmla="*/ 2016154 w 4426113"/>
              <a:gd name="connsiteY3" fmla="*/ 685800 h 1104900"/>
              <a:gd name="connsiteX4" fmla="*/ 3236872 w 4426113"/>
              <a:gd name="connsiteY4" fmla="*/ 857250 h 1104900"/>
              <a:gd name="connsiteX5" fmla="*/ 3733035 w 4426113"/>
              <a:gd name="connsiteY5" fmla="*/ 228600 h 1104900"/>
              <a:gd name="connsiteX6" fmla="*/ 4418213 w 4426113"/>
              <a:gd name="connsiteY6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6113" h="1104900" extrusionOk="0">
                <a:moveTo>
                  <a:pt x="0" y="1104900"/>
                </a:moveTo>
                <a:cubicBezTo>
                  <a:pt x="221289" y="1023773"/>
                  <a:pt x="429640" y="897988"/>
                  <a:pt x="677301" y="838200"/>
                </a:cubicBezTo>
                <a:cubicBezTo>
                  <a:pt x="881665" y="856878"/>
                  <a:pt x="1139208" y="927531"/>
                  <a:pt x="1393981" y="923925"/>
                </a:cubicBezTo>
                <a:cubicBezTo>
                  <a:pt x="1570135" y="941264"/>
                  <a:pt x="1704773" y="685678"/>
                  <a:pt x="2016154" y="685800"/>
                </a:cubicBezTo>
                <a:cubicBezTo>
                  <a:pt x="2294563" y="682152"/>
                  <a:pt x="2968558" y="896433"/>
                  <a:pt x="3236872" y="857250"/>
                </a:cubicBezTo>
                <a:cubicBezTo>
                  <a:pt x="3574955" y="757202"/>
                  <a:pt x="3523540" y="390048"/>
                  <a:pt x="3733035" y="228600"/>
                </a:cubicBezTo>
                <a:cubicBezTo>
                  <a:pt x="3899498" y="102877"/>
                  <a:pt x="4513549" y="404337"/>
                  <a:pt x="4418213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2187303">
                  <a:custGeom>
                    <a:avLst/>
                    <a:gdLst>
                      <a:gd name="connsiteX0" fmla="*/ 0 w 5353079"/>
                      <a:gd name="connsiteY0" fmla="*/ 1104900 h 1104900"/>
                      <a:gd name="connsiteX1" fmla="*/ 819150 w 5353079"/>
                      <a:gd name="connsiteY1" fmla="*/ 838200 h 1104900"/>
                      <a:gd name="connsiteX2" fmla="*/ 1685925 w 5353079"/>
                      <a:gd name="connsiteY2" fmla="*/ 923925 h 1104900"/>
                      <a:gd name="connsiteX3" fmla="*/ 2438400 w 5353079"/>
                      <a:gd name="connsiteY3" fmla="*/ 685800 h 1104900"/>
                      <a:gd name="connsiteX4" fmla="*/ 3914775 w 5353079"/>
                      <a:gd name="connsiteY4" fmla="*/ 857250 h 1104900"/>
                      <a:gd name="connsiteX5" fmla="*/ 4514850 w 5353079"/>
                      <a:gd name="connsiteY5" fmla="*/ 228600 h 1104900"/>
                      <a:gd name="connsiteX6" fmla="*/ 5343525 w 5353079"/>
                      <a:gd name="connsiteY6" fmla="*/ 0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53079" h="1104900">
                        <a:moveTo>
                          <a:pt x="0" y="1104900"/>
                        </a:moveTo>
                        <a:cubicBezTo>
                          <a:pt x="269081" y="986631"/>
                          <a:pt x="538163" y="868362"/>
                          <a:pt x="819150" y="838200"/>
                        </a:cubicBezTo>
                        <a:cubicBezTo>
                          <a:pt x="1100137" y="808038"/>
                          <a:pt x="1416050" y="949325"/>
                          <a:pt x="1685925" y="923925"/>
                        </a:cubicBezTo>
                        <a:cubicBezTo>
                          <a:pt x="1955800" y="898525"/>
                          <a:pt x="2066925" y="696912"/>
                          <a:pt x="2438400" y="685800"/>
                        </a:cubicBezTo>
                        <a:cubicBezTo>
                          <a:pt x="2809875" y="674688"/>
                          <a:pt x="3568700" y="933450"/>
                          <a:pt x="3914775" y="857250"/>
                        </a:cubicBezTo>
                        <a:cubicBezTo>
                          <a:pt x="4260850" y="781050"/>
                          <a:pt x="4276725" y="371475"/>
                          <a:pt x="4514850" y="228600"/>
                        </a:cubicBezTo>
                        <a:cubicBezTo>
                          <a:pt x="4752975" y="85725"/>
                          <a:pt x="5441950" y="319087"/>
                          <a:pt x="5343525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3C5E5235-1DEE-0362-F2B1-C2DD1330EF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0" y="6078982"/>
            <a:ext cx="531459" cy="5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96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,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FCADCFA-0057-2EF0-745A-61F9E320EF93}"/>
              </a:ext>
            </a:extLst>
          </p:cNvPr>
          <p:cNvSpPr/>
          <p:nvPr userDrawn="1"/>
        </p:nvSpPr>
        <p:spPr>
          <a:xfrm>
            <a:off x="9321241" y="0"/>
            <a:ext cx="2905055" cy="6858000"/>
          </a:xfrm>
          <a:prstGeom prst="rect">
            <a:avLst/>
          </a:prstGeom>
          <a:solidFill>
            <a:srgbClr val="E1EEF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5813F097-CFEC-9325-68D3-5034D2DD7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696"/>
          <a:stretch/>
        </p:blipFill>
        <p:spPr>
          <a:xfrm flipH="1" flipV="1">
            <a:off x="-34300" y="2"/>
            <a:ext cx="9355542" cy="6857998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D3315B27-C124-0BE9-E3E2-32393D8A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CBF2A7ED-B43B-3A87-3388-179322AB3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Et bilde som inneholder sirkel, skjermbilde&#10;&#10;KI-generert innhold kan være feil.">
            <a:extLst>
              <a:ext uri="{FF2B5EF4-FFF2-40B4-BE49-F238E27FC236}">
                <a16:creationId xmlns:a16="http://schemas.microsoft.com/office/drawing/2014/main" id="{E5BF2FBD-04CE-7C58-9985-5E69AAB182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858" y="6176963"/>
            <a:ext cx="481485" cy="48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10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k 4" descr="En økologisk hjørne figur">
            <a:extLst>
              <a:ext uri="{FF2B5EF4-FFF2-40B4-BE49-F238E27FC236}">
                <a16:creationId xmlns:a16="http://schemas.microsoft.com/office/drawing/2014/main" id="{C452E9C0-98DF-0E1D-6C39-BA7DB123B462}"/>
              </a:ext>
            </a:extLst>
          </p:cNvPr>
          <p:cNvSpPr/>
          <p:nvPr userDrawn="1"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10" name="Grafikk 9" descr="En økologisk hjørne figur">
            <a:extLst>
              <a:ext uri="{FF2B5EF4-FFF2-40B4-BE49-F238E27FC236}">
                <a16:creationId xmlns:a16="http://schemas.microsoft.com/office/drawing/2014/main" id="{05B78A61-9CA7-5EEC-3353-8ED9C9B82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 t="52439"/>
          <a:stretch/>
        </p:blipFill>
        <p:spPr>
          <a:xfrm flipH="1">
            <a:off x="6448425" y="3514786"/>
            <a:ext cx="5743574" cy="3341109"/>
          </a:xfrm>
          <a:prstGeom prst="rect">
            <a:avLst/>
          </a:prstGeom>
          <a:effectLst/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B35C4E0-64A0-C1CD-59A9-B3DB1784D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600" y="1684427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Frihåndsform: figur 5">
            <a:extLst>
              <a:ext uri="{FF2B5EF4-FFF2-40B4-BE49-F238E27FC236}">
                <a16:creationId xmlns:a16="http://schemas.microsoft.com/office/drawing/2014/main" id="{099B8D86-2C88-5BF6-C316-29457FD73C3A}"/>
              </a:ext>
            </a:extLst>
          </p:cNvPr>
          <p:cNvSpPr/>
          <p:nvPr userDrawn="1"/>
        </p:nvSpPr>
        <p:spPr>
          <a:xfrm>
            <a:off x="0" y="0"/>
            <a:ext cx="12201525" cy="1144413"/>
          </a:xfrm>
          <a:custGeom>
            <a:avLst/>
            <a:gdLst>
              <a:gd name="connsiteX0" fmla="*/ 0 w 12201525"/>
              <a:gd name="connsiteY0" fmla="*/ 904177 h 1144413"/>
              <a:gd name="connsiteX1" fmla="*/ 3190875 w 12201525"/>
              <a:gd name="connsiteY1" fmla="*/ 502320 h 1144413"/>
              <a:gd name="connsiteX2" fmla="*/ 6353175 w 12201525"/>
              <a:gd name="connsiteY2" fmla="*/ 1143745 h 1144413"/>
              <a:gd name="connsiteX3" fmla="*/ 8829675 w 12201525"/>
              <a:gd name="connsiteY3" fmla="*/ 625968 h 1144413"/>
              <a:gd name="connsiteX4" fmla="*/ 10953750 w 12201525"/>
              <a:gd name="connsiteY4" fmla="*/ 687792 h 1144413"/>
              <a:gd name="connsiteX5" fmla="*/ 12201525 w 12201525"/>
              <a:gd name="connsiteY5" fmla="*/ 0 h 114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144413" extrusionOk="0">
                <a:moveTo>
                  <a:pt x="0" y="904177"/>
                </a:moveTo>
                <a:cubicBezTo>
                  <a:pt x="1107896" y="814760"/>
                  <a:pt x="1931945" y="476512"/>
                  <a:pt x="3190875" y="502320"/>
                </a:cubicBezTo>
                <a:cubicBezTo>
                  <a:pt x="4255723" y="448465"/>
                  <a:pt x="5445312" y="1064511"/>
                  <a:pt x="6353175" y="1143745"/>
                </a:cubicBezTo>
                <a:cubicBezTo>
                  <a:pt x="7399853" y="1089111"/>
                  <a:pt x="8000577" y="808769"/>
                  <a:pt x="8829675" y="625968"/>
                </a:cubicBezTo>
                <a:cubicBezTo>
                  <a:pt x="9576935" y="466535"/>
                  <a:pt x="10382820" y="840794"/>
                  <a:pt x="10953750" y="687792"/>
                </a:cubicBezTo>
                <a:cubicBezTo>
                  <a:pt x="11458932" y="619550"/>
                  <a:pt x="11912319" y="104655"/>
                  <a:pt x="12201525" y="0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707600" y="870081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pic>
        <p:nvPicPr>
          <p:cNvPr id="13" name="Bilde 12" descr="Et bilde som inneholder Font, Grafikk, grafisk design, hvit&#10;&#10;KI-generert innhold kan være feil.">
            <a:extLst>
              <a:ext uri="{FF2B5EF4-FFF2-40B4-BE49-F238E27FC236}">
                <a16:creationId xmlns:a16="http://schemas.microsoft.com/office/drawing/2014/main" id="{4066F424-3E06-2928-6CB9-9FF89C7CF9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09" y="6093257"/>
            <a:ext cx="2301624" cy="4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07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/>
          <a:stretch/>
        </p:blipFill>
        <p:spPr>
          <a:xfrm>
            <a:off x="-9525" y="-275190"/>
            <a:ext cx="5170235" cy="70371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-96371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572A5FC-7663-2769-DCA3-5C41A64BD516}"/>
              </a:ext>
            </a:extLst>
          </p:cNvPr>
          <p:cNvSpPr/>
          <p:nvPr userDrawn="1"/>
        </p:nvSpPr>
        <p:spPr>
          <a:xfrm>
            <a:off x="-9525" y="-25756"/>
            <a:ext cx="12220575" cy="688480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3B62C11-89EF-C8CA-0921-C971FCA3D0AA}"/>
              </a:ext>
            </a:extLst>
          </p:cNvPr>
          <p:cNvSpPr txBox="1"/>
          <p:nvPr userDrawn="1"/>
        </p:nvSpPr>
        <p:spPr>
          <a:xfrm>
            <a:off x="702449" y="873875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F8B28CA4-40AA-1CBE-6C5F-C6D1507082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449" y="1688221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1CE904AF-B945-EB29-91B5-30BF48BF6BBB}"/>
              </a:ext>
            </a:extLst>
          </p:cNvPr>
          <p:cNvSpPr/>
          <p:nvPr userDrawn="1"/>
        </p:nvSpPr>
        <p:spPr>
          <a:xfrm>
            <a:off x="6886575" y="5410200"/>
            <a:ext cx="5305425" cy="1264159"/>
          </a:xfrm>
          <a:custGeom>
            <a:avLst/>
            <a:gdLst>
              <a:gd name="connsiteX0" fmla="*/ 0 w 5305425"/>
              <a:gd name="connsiteY0" fmla="*/ 1257300 h 1264159"/>
              <a:gd name="connsiteX1" fmla="*/ 666750 w 5305425"/>
              <a:gd name="connsiteY1" fmla="*/ 1009650 h 1264159"/>
              <a:gd name="connsiteX2" fmla="*/ 1609725 w 5305425"/>
              <a:gd name="connsiteY2" fmla="*/ 1104900 h 1264159"/>
              <a:gd name="connsiteX3" fmla="*/ 2562225 w 5305425"/>
              <a:gd name="connsiteY3" fmla="*/ 790575 h 1264159"/>
              <a:gd name="connsiteX4" fmla="*/ 3209925 w 5305425"/>
              <a:gd name="connsiteY4" fmla="*/ 847725 h 1264159"/>
              <a:gd name="connsiteX5" fmla="*/ 3990975 w 5305425"/>
              <a:gd name="connsiteY5" fmla="*/ 600075 h 1264159"/>
              <a:gd name="connsiteX6" fmla="*/ 4733925 w 5305425"/>
              <a:gd name="connsiteY6" fmla="*/ 771525 h 1264159"/>
              <a:gd name="connsiteX7" fmla="*/ 5305425 w 5305425"/>
              <a:gd name="connsiteY7" fmla="*/ 0 h 126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425" h="1264159" extrusionOk="0">
                <a:moveTo>
                  <a:pt x="0" y="1257300"/>
                </a:moveTo>
                <a:cubicBezTo>
                  <a:pt x="248546" y="1278480"/>
                  <a:pt x="432940" y="1019777"/>
                  <a:pt x="666750" y="1009650"/>
                </a:cubicBezTo>
                <a:cubicBezTo>
                  <a:pt x="835022" y="1036030"/>
                  <a:pt x="1402793" y="1132193"/>
                  <a:pt x="1609725" y="1104900"/>
                </a:cubicBezTo>
                <a:cubicBezTo>
                  <a:pt x="1973423" y="1030327"/>
                  <a:pt x="2353372" y="828998"/>
                  <a:pt x="2562225" y="790575"/>
                </a:cubicBezTo>
                <a:cubicBezTo>
                  <a:pt x="2803591" y="685455"/>
                  <a:pt x="3005474" y="912580"/>
                  <a:pt x="3209925" y="847725"/>
                </a:cubicBezTo>
                <a:cubicBezTo>
                  <a:pt x="3419213" y="885143"/>
                  <a:pt x="3749052" y="637032"/>
                  <a:pt x="3990975" y="600075"/>
                </a:cubicBezTo>
                <a:cubicBezTo>
                  <a:pt x="4254467" y="538912"/>
                  <a:pt x="4578087" y="913173"/>
                  <a:pt x="4733925" y="771525"/>
                </a:cubicBezTo>
                <a:cubicBezTo>
                  <a:pt x="4957775" y="645616"/>
                  <a:pt x="5197729" y="93913"/>
                  <a:pt x="53054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  <a:gd name="connsiteX0" fmla="*/ 0 w 5305425"/>
                      <a:gd name="connsiteY0" fmla="*/ 1257300 h 1264159"/>
                      <a:gd name="connsiteX1" fmla="*/ 666750 w 5305425"/>
                      <a:gd name="connsiteY1" fmla="*/ 1009650 h 1264159"/>
                      <a:gd name="connsiteX2" fmla="*/ 1609725 w 5305425"/>
                      <a:gd name="connsiteY2" fmla="*/ 1104900 h 1264159"/>
                      <a:gd name="connsiteX3" fmla="*/ 2562225 w 5305425"/>
                      <a:gd name="connsiteY3" fmla="*/ 790575 h 1264159"/>
                      <a:gd name="connsiteX4" fmla="*/ 3209925 w 5305425"/>
                      <a:gd name="connsiteY4" fmla="*/ 847725 h 1264159"/>
                      <a:gd name="connsiteX5" fmla="*/ 3990975 w 5305425"/>
                      <a:gd name="connsiteY5" fmla="*/ 600075 h 1264159"/>
                      <a:gd name="connsiteX6" fmla="*/ 4733925 w 5305425"/>
                      <a:gd name="connsiteY6" fmla="*/ 771525 h 1264159"/>
                      <a:gd name="connsiteX7" fmla="*/ 5305425 w 5305425"/>
                      <a:gd name="connsiteY7" fmla="*/ 0 h 126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64159" extrusionOk="0">
                        <a:moveTo>
                          <a:pt x="0" y="1257300"/>
                        </a:moveTo>
                        <a:cubicBezTo>
                          <a:pt x="287335" y="1310981"/>
                          <a:pt x="403845" y="1032666"/>
                          <a:pt x="666750" y="1009650"/>
                        </a:cubicBezTo>
                        <a:cubicBezTo>
                          <a:pt x="878608" y="1013465"/>
                          <a:pt x="1356856" y="1136079"/>
                          <a:pt x="1609725" y="1104900"/>
                        </a:cubicBezTo>
                        <a:cubicBezTo>
                          <a:pt x="1941125" y="1056052"/>
                          <a:pt x="2338340" y="830152"/>
                          <a:pt x="2562225" y="790575"/>
                        </a:cubicBezTo>
                        <a:cubicBezTo>
                          <a:pt x="2817664" y="720040"/>
                          <a:pt x="2988620" y="896011"/>
                          <a:pt x="3209925" y="847725"/>
                        </a:cubicBezTo>
                        <a:cubicBezTo>
                          <a:pt x="3434589" y="848263"/>
                          <a:pt x="3746992" y="632895"/>
                          <a:pt x="3990975" y="600075"/>
                        </a:cubicBezTo>
                        <a:cubicBezTo>
                          <a:pt x="4251413" y="554505"/>
                          <a:pt x="4546135" y="892135"/>
                          <a:pt x="4733925" y="771525"/>
                        </a:cubicBezTo>
                        <a:cubicBezTo>
                          <a:pt x="4954612" y="662769"/>
                          <a:pt x="5191645" y="122026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552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FCADCFA-0057-2EF0-745A-61F9E320EF93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699580" y="799770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B35C4E0-64A0-C1CD-59A9-B3DB1784D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580" y="1658673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E0C07769-A653-364E-4EA7-F7483CE8A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997" y="6130097"/>
            <a:ext cx="2301629" cy="490616"/>
          </a:xfrm>
          <a:prstGeom prst="rect">
            <a:avLst/>
          </a:prstGeom>
        </p:spPr>
      </p:pic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264083DB-3404-0ACA-5F31-FEFEA6D58D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240"/>
          <a:stretch/>
        </p:blipFill>
        <p:spPr>
          <a:xfrm flipH="1">
            <a:off x="6905614" y="400303"/>
            <a:ext cx="5285207" cy="6464302"/>
          </a:xfrm>
          <a:prstGeom prst="rect">
            <a:avLst/>
          </a:prstGeom>
          <a:effectLst/>
        </p:spPr>
      </p:pic>
      <p:pic>
        <p:nvPicPr>
          <p:cNvPr id="7" name="Grafikk 63" descr="En økologisk hjørne figur">
            <a:extLst>
              <a:ext uri="{FF2B5EF4-FFF2-40B4-BE49-F238E27FC236}">
                <a16:creationId xmlns:a16="http://schemas.microsoft.com/office/drawing/2014/main" id="{C6067F69-F50D-8E08-8EFD-E4B5286048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17"/>
          <a:stretch/>
        </p:blipFill>
        <p:spPr>
          <a:xfrm flipH="1">
            <a:off x="7858807" y="4032399"/>
            <a:ext cx="4326271" cy="2825601"/>
          </a:xfrm>
          <a:prstGeom prst="rect">
            <a:avLst/>
          </a:prstGeom>
          <a:effectLst/>
        </p:spPr>
      </p:pic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D302B6ED-50F2-B10B-2B5E-9EF163EC6886}"/>
              </a:ext>
            </a:extLst>
          </p:cNvPr>
          <p:cNvSpPr/>
          <p:nvPr userDrawn="1"/>
        </p:nvSpPr>
        <p:spPr>
          <a:xfrm>
            <a:off x="7753966" y="5562600"/>
            <a:ext cx="4426113" cy="1104900"/>
          </a:xfrm>
          <a:custGeom>
            <a:avLst/>
            <a:gdLst>
              <a:gd name="connsiteX0" fmla="*/ 0 w 4426113"/>
              <a:gd name="connsiteY0" fmla="*/ 1104900 h 1104900"/>
              <a:gd name="connsiteX1" fmla="*/ 677301 w 4426113"/>
              <a:gd name="connsiteY1" fmla="*/ 838200 h 1104900"/>
              <a:gd name="connsiteX2" fmla="*/ 1393981 w 4426113"/>
              <a:gd name="connsiteY2" fmla="*/ 923925 h 1104900"/>
              <a:gd name="connsiteX3" fmla="*/ 2016154 w 4426113"/>
              <a:gd name="connsiteY3" fmla="*/ 685800 h 1104900"/>
              <a:gd name="connsiteX4" fmla="*/ 3236872 w 4426113"/>
              <a:gd name="connsiteY4" fmla="*/ 857250 h 1104900"/>
              <a:gd name="connsiteX5" fmla="*/ 3733035 w 4426113"/>
              <a:gd name="connsiteY5" fmla="*/ 228600 h 1104900"/>
              <a:gd name="connsiteX6" fmla="*/ 4418213 w 4426113"/>
              <a:gd name="connsiteY6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6113" h="1104900" extrusionOk="0">
                <a:moveTo>
                  <a:pt x="0" y="1104900"/>
                </a:moveTo>
                <a:cubicBezTo>
                  <a:pt x="221289" y="1023773"/>
                  <a:pt x="429640" y="897988"/>
                  <a:pt x="677301" y="838200"/>
                </a:cubicBezTo>
                <a:cubicBezTo>
                  <a:pt x="881665" y="856878"/>
                  <a:pt x="1139208" y="927531"/>
                  <a:pt x="1393981" y="923925"/>
                </a:cubicBezTo>
                <a:cubicBezTo>
                  <a:pt x="1570135" y="941264"/>
                  <a:pt x="1704773" y="685678"/>
                  <a:pt x="2016154" y="685800"/>
                </a:cubicBezTo>
                <a:cubicBezTo>
                  <a:pt x="2294563" y="682152"/>
                  <a:pt x="2968558" y="896433"/>
                  <a:pt x="3236872" y="857250"/>
                </a:cubicBezTo>
                <a:cubicBezTo>
                  <a:pt x="3574955" y="757202"/>
                  <a:pt x="3523540" y="390048"/>
                  <a:pt x="3733035" y="228600"/>
                </a:cubicBezTo>
                <a:cubicBezTo>
                  <a:pt x="3899498" y="102877"/>
                  <a:pt x="4513549" y="404337"/>
                  <a:pt x="4418213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2187303">
                  <a:custGeom>
                    <a:avLst/>
                    <a:gdLst>
                      <a:gd name="connsiteX0" fmla="*/ 0 w 5353079"/>
                      <a:gd name="connsiteY0" fmla="*/ 1104900 h 1104900"/>
                      <a:gd name="connsiteX1" fmla="*/ 819150 w 5353079"/>
                      <a:gd name="connsiteY1" fmla="*/ 838200 h 1104900"/>
                      <a:gd name="connsiteX2" fmla="*/ 1685925 w 5353079"/>
                      <a:gd name="connsiteY2" fmla="*/ 923925 h 1104900"/>
                      <a:gd name="connsiteX3" fmla="*/ 2438400 w 5353079"/>
                      <a:gd name="connsiteY3" fmla="*/ 685800 h 1104900"/>
                      <a:gd name="connsiteX4" fmla="*/ 3914775 w 5353079"/>
                      <a:gd name="connsiteY4" fmla="*/ 857250 h 1104900"/>
                      <a:gd name="connsiteX5" fmla="*/ 4514850 w 5353079"/>
                      <a:gd name="connsiteY5" fmla="*/ 228600 h 1104900"/>
                      <a:gd name="connsiteX6" fmla="*/ 5343525 w 5353079"/>
                      <a:gd name="connsiteY6" fmla="*/ 0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53079" h="1104900">
                        <a:moveTo>
                          <a:pt x="0" y="1104900"/>
                        </a:moveTo>
                        <a:cubicBezTo>
                          <a:pt x="269081" y="986631"/>
                          <a:pt x="538163" y="868362"/>
                          <a:pt x="819150" y="838200"/>
                        </a:cubicBezTo>
                        <a:cubicBezTo>
                          <a:pt x="1100137" y="808038"/>
                          <a:pt x="1416050" y="949325"/>
                          <a:pt x="1685925" y="923925"/>
                        </a:cubicBezTo>
                        <a:cubicBezTo>
                          <a:pt x="1955800" y="898525"/>
                          <a:pt x="2066925" y="696912"/>
                          <a:pt x="2438400" y="685800"/>
                        </a:cubicBezTo>
                        <a:cubicBezTo>
                          <a:pt x="2809875" y="674688"/>
                          <a:pt x="3568700" y="933450"/>
                          <a:pt x="3914775" y="857250"/>
                        </a:cubicBezTo>
                        <a:cubicBezTo>
                          <a:pt x="4260850" y="781050"/>
                          <a:pt x="4276725" y="371475"/>
                          <a:pt x="4514850" y="228600"/>
                        </a:cubicBezTo>
                        <a:cubicBezTo>
                          <a:pt x="4752975" y="85725"/>
                          <a:pt x="5441950" y="319087"/>
                          <a:pt x="5343525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3C5E5235-1DEE-0362-F2B1-C2DD1330EF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0" y="6078982"/>
            <a:ext cx="531459" cy="5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96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,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FCADCFA-0057-2EF0-745A-61F9E320EF93}"/>
              </a:ext>
            </a:extLst>
          </p:cNvPr>
          <p:cNvSpPr/>
          <p:nvPr userDrawn="1"/>
        </p:nvSpPr>
        <p:spPr>
          <a:xfrm>
            <a:off x="9321241" y="0"/>
            <a:ext cx="2905055" cy="6858000"/>
          </a:xfrm>
          <a:prstGeom prst="rect">
            <a:avLst/>
          </a:prstGeom>
          <a:solidFill>
            <a:srgbClr val="E1EEF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5813F097-CFEC-9325-68D3-5034D2DD7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696"/>
          <a:stretch/>
        </p:blipFill>
        <p:spPr>
          <a:xfrm flipH="1" flipV="1">
            <a:off x="-34300" y="2"/>
            <a:ext cx="9355542" cy="6857998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D3315B27-C124-0BE9-E3E2-32393D8A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CBF2A7ED-B43B-3A87-3388-179322AB3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Et bilde som inneholder sirkel, skjermbilde&#10;&#10;KI-generert innhold kan være feil.">
            <a:extLst>
              <a:ext uri="{FF2B5EF4-FFF2-40B4-BE49-F238E27FC236}">
                <a16:creationId xmlns:a16="http://schemas.microsoft.com/office/drawing/2014/main" id="{E5BF2FBD-04CE-7C58-9985-5E69AAB182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858" y="6176963"/>
            <a:ext cx="481485" cy="48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10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fikk 4" descr="En økologisk hjørne figur">
            <a:extLst>
              <a:ext uri="{FF2B5EF4-FFF2-40B4-BE49-F238E27FC236}">
                <a16:creationId xmlns:a16="http://schemas.microsoft.com/office/drawing/2014/main" id="{C452E9C0-98DF-0E1D-6C39-BA7DB123B462}"/>
              </a:ext>
            </a:extLst>
          </p:cNvPr>
          <p:cNvSpPr/>
          <p:nvPr userDrawn="1"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nb-NO"/>
          </a:p>
        </p:txBody>
      </p:sp>
      <p:pic>
        <p:nvPicPr>
          <p:cNvPr id="10" name="Grafikk 9" descr="En økologisk hjørne figur">
            <a:extLst>
              <a:ext uri="{FF2B5EF4-FFF2-40B4-BE49-F238E27FC236}">
                <a16:creationId xmlns:a16="http://schemas.microsoft.com/office/drawing/2014/main" id="{05B78A61-9CA7-5EEC-3353-8ED9C9B82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 t="52439"/>
          <a:stretch/>
        </p:blipFill>
        <p:spPr>
          <a:xfrm flipH="1">
            <a:off x="6448425" y="3514786"/>
            <a:ext cx="5743574" cy="3341109"/>
          </a:xfrm>
          <a:prstGeom prst="rect">
            <a:avLst/>
          </a:prstGeom>
          <a:effectLst/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B35C4E0-64A0-C1CD-59A9-B3DB1784D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600" y="1684427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Frihåndsform: figur 5">
            <a:extLst>
              <a:ext uri="{FF2B5EF4-FFF2-40B4-BE49-F238E27FC236}">
                <a16:creationId xmlns:a16="http://schemas.microsoft.com/office/drawing/2014/main" id="{099B8D86-2C88-5BF6-C316-29457FD73C3A}"/>
              </a:ext>
            </a:extLst>
          </p:cNvPr>
          <p:cNvSpPr/>
          <p:nvPr userDrawn="1"/>
        </p:nvSpPr>
        <p:spPr>
          <a:xfrm>
            <a:off x="0" y="0"/>
            <a:ext cx="12201525" cy="1144413"/>
          </a:xfrm>
          <a:custGeom>
            <a:avLst/>
            <a:gdLst>
              <a:gd name="connsiteX0" fmla="*/ 0 w 12201525"/>
              <a:gd name="connsiteY0" fmla="*/ 904177 h 1144413"/>
              <a:gd name="connsiteX1" fmla="*/ 3190875 w 12201525"/>
              <a:gd name="connsiteY1" fmla="*/ 502320 h 1144413"/>
              <a:gd name="connsiteX2" fmla="*/ 6353175 w 12201525"/>
              <a:gd name="connsiteY2" fmla="*/ 1143745 h 1144413"/>
              <a:gd name="connsiteX3" fmla="*/ 8829675 w 12201525"/>
              <a:gd name="connsiteY3" fmla="*/ 625968 h 1144413"/>
              <a:gd name="connsiteX4" fmla="*/ 10953750 w 12201525"/>
              <a:gd name="connsiteY4" fmla="*/ 687792 h 1144413"/>
              <a:gd name="connsiteX5" fmla="*/ 12201525 w 12201525"/>
              <a:gd name="connsiteY5" fmla="*/ 0 h 114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144413" extrusionOk="0">
                <a:moveTo>
                  <a:pt x="0" y="904177"/>
                </a:moveTo>
                <a:cubicBezTo>
                  <a:pt x="1107896" y="814760"/>
                  <a:pt x="1931945" y="476512"/>
                  <a:pt x="3190875" y="502320"/>
                </a:cubicBezTo>
                <a:cubicBezTo>
                  <a:pt x="4255723" y="448465"/>
                  <a:pt x="5445312" y="1064511"/>
                  <a:pt x="6353175" y="1143745"/>
                </a:cubicBezTo>
                <a:cubicBezTo>
                  <a:pt x="7399853" y="1089111"/>
                  <a:pt x="8000577" y="808769"/>
                  <a:pt x="8829675" y="625968"/>
                </a:cubicBezTo>
                <a:cubicBezTo>
                  <a:pt x="9576935" y="466535"/>
                  <a:pt x="10382820" y="840794"/>
                  <a:pt x="10953750" y="687792"/>
                </a:cubicBezTo>
                <a:cubicBezTo>
                  <a:pt x="11458932" y="619550"/>
                  <a:pt x="11912319" y="104655"/>
                  <a:pt x="12201525" y="0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707600" y="870081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pic>
        <p:nvPicPr>
          <p:cNvPr id="13" name="Bilde 12" descr="Et bilde som inneholder Font, Grafikk, grafisk design, hvit&#10;&#10;KI-generert innhold kan være feil.">
            <a:extLst>
              <a:ext uri="{FF2B5EF4-FFF2-40B4-BE49-F238E27FC236}">
                <a16:creationId xmlns:a16="http://schemas.microsoft.com/office/drawing/2014/main" id="{4066F424-3E06-2928-6CB9-9FF89C7CF9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09" y="6093257"/>
            <a:ext cx="2301624" cy="4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07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/>
          <a:stretch/>
        </p:blipFill>
        <p:spPr>
          <a:xfrm>
            <a:off x="-9525" y="-275190"/>
            <a:ext cx="5170235" cy="70371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-96371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572A5FC-7663-2769-DCA3-5C41A64BD516}"/>
              </a:ext>
            </a:extLst>
          </p:cNvPr>
          <p:cNvSpPr/>
          <p:nvPr userDrawn="1"/>
        </p:nvSpPr>
        <p:spPr>
          <a:xfrm>
            <a:off x="-9525" y="-25756"/>
            <a:ext cx="12220575" cy="688480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3B62C11-89EF-C8CA-0921-C971FCA3D0AA}"/>
              </a:ext>
            </a:extLst>
          </p:cNvPr>
          <p:cNvSpPr txBox="1"/>
          <p:nvPr userDrawn="1"/>
        </p:nvSpPr>
        <p:spPr>
          <a:xfrm>
            <a:off x="702449" y="873875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F8B28CA4-40AA-1CBE-6C5F-C6D1507082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2449" y="1688221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1CE904AF-B945-EB29-91B5-30BF48BF6BBB}"/>
              </a:ext>
            </a:extLst>
          </p:cNvPr>
          <p:cNvSpPr/>
          <p:nvPr userDrawn="1"/>
        </p:nvSpPr>
        <p:spPr>
          <a:xfrm>
            <a:off x="6886575" y="5410200"/>
            <a:ext cx="5305425" cy="1264159"/>
          </a:xfrm>
          <a:custGeom>
            <a:avLst/>
            <a:gdLst>
              <a:gd name="connsiteX0" fmla="*/ 0 w 5305425"/>
              <a:gd name="connsiteY0" fmla="*/ 1257300 h 1264159"/>
              <a:gd name="connsiteX1" fmla="*/ 666750 w 5305425"/>
              <a:gd name="connsiteY1" fmla="*/ 1009650 h 1264159"/>
              <a:gd name="connsiteX2" fmla="*/ 1609725 w 5305425"/>
              <a:gd name="connsiteY2" fmla="*/ 1104900 h 1264159"/>
              <a:gd name="connsiteX3" fmla="*/ 2562225 w 5305425"/>
              <a:gd name="connsiteY3" fmla="*/ 790575 h 1264159"/>
              <a:gd name="connsiteX4" fmla="*/ 3209925 w 5305425"/>
              <a:gd name="connsiteY4" fmla="*/ 847725 h 1264159"/>
              <a:gd name="connsiteX5" fmla="*/ 3990975 w 5305425"/>
              <a:gd name="connsiteY5" fmla="*/ 600075 h 1264159"/>
              <a:gd name="connsiteX6" fmla="*/ 4733925 w 5305425"/>
              <a:gd name="connsiteY6" fmla="*/ 771525 h 1264159"/>
              <a:gd name="connsiteX7" fmla="*/ 5305425 w 5305425"/>
              <a:gd name="connsiteY7" fmla="*/ 0 h 126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425" h="1264159" extrusionOk="0">
                <a:moveTo>
                  <a:pt x="0" y="1257300"/>
                </a:moveTo>
                <a:cubicBezTo>
                  <a:pt x="248546" y="1278480"/>
                  <a:pt x="432940" y="1019777"/>
                  <a:pt x="666750" y="1009650"/>
                </a:cubicBezTo>
                <a:cubicBezTo>
                  <a:pt x="835022" y="1036030"/>
                  <a:pt x="1402793" y="1132193"/>
                  <a:pt x="1609725" y="1104900"/>
                </a:cubicBezTo>
                <a:cubicBezTo>
                  <a:pt x="1973423" y="1030327"/>
                  <a:pt x="2353372" y="828998"/>
                  <a:pt x="2562225" y="790575"/>
                </a:cubicBezTo>
                <a:cubicBezTo>
                  <a:pt x="2803591" y="685455"/>
                  <a:pt x="3005474" y="912580"/>
                  <a:pt x="3209925" y="847725"/>
                </a:cubicBezTo>
                <a:cubicBezTo>
                  <a:pt x="3419213" y="885143"/>
                  <a:pt x="3749052" y="637032"/>
                  <a:pt x="3990975" y="600075"/>
                </a:cubicBezTo>
                <a:cubicBezTo>
                  <a:pt x="4254467" y="538912"/>
                  <a:pt x="4578087" y="913173"/>
                  <a:pt x="4733925" y="771525"/>
                </a:cubicBezTo>
                <a:cubicBezTo>
                  <a:pt x="4957775" y="645616"/>
                  <a:pt x="5197729" y="93913"/>
                  <a:pt x="53054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  <a:gd name="connsiteX0" fmla="*/ 0 w 5305425"/>
                      <a:gd name="connsiteY0" fmla="*/ 1257300 h 1264159"/>
                      <a:gd name="connsiteX1" fmla="*/ 666750 w 5305425"/>
                      <a:gd name="connsiteY1" fmla="*/ 1009650 h 1264159"/>
                      <a:gd name="connsiteX2" fmla="*/ 1609725 w 5305425"/>
                      <a:gd name="connsiteY2" fmla="*/ 1104900 h 1264159"/>
                      <a:gd name="connsiteX3" fmla="*/ 2562225 w 5305425"/>
                      <a:gd name="connsiteY3" fmla="*/ 790575 h 1264159"/>
                      <a:gd name="connsiteX4" fmla="*/ 3209925 w 5305425"/>
                      <a:gd name="connsiteY4" fmla="*/ 847725 h 1264159"/>
                      <a:gd name="connsiteX5" fmla="*/ 3990975 w 5305425"/>
                      <a:gd name="connsiteY5" fmla="*/ 600075 h 1264159"/>
                      <a:gd name="connsiteX6" fmla="*/ 4733925 w 5305425"/>
                      <a:gd name="connsiteY6" fmla="*/ 771525 h 1264159"/>
                      <a:gd name="connsiteX7" fmla="*/ 5305425 w 5305425"/>
                      <a:gd name="connsiteY7" fmla="*/ 0 h 126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64159" extrusionOk="0">
                        <a:moveTo>
                          <a:pt x="0" y="1257300"/>
                        </a:moveTo>
                        <a:cubicBezTo>
                          <a:pt x="287335" y="1310981"/>
                          <a:pt x="403845" y="1032666"/>
                          <a:pt x="666750" y="1009650"/>
                        </a:cubicBezTo>
                        <a:cubicBezTo>
                          <a:pt x="878608" y="1013465"/>
                          <a:pt x="1356856" y="1136079"/>
                          <a:pt x="1609725" y="1104900"/>
                        </a:cubicBezTo>
                        <a:cubicBezTo>
                          <a:pt x="1941125" y="1056052"/>
                          <a:pt x="2338340" y="830152"/>
                          <a:pt x="2562225" y="790575"/>
                        </a:cubicBezTo>
                        <a:cubicBezTo>
                          <a:pt x="2817664" y="720040"/>
                          <a:pt x="2988620" y="896011"/>
                          <a:pt x="3209925" y="847725"/>
                        </a:cubicBezTo>
                        <a:cubicBezTo>
                          <a:pt x="3434589" y="848263"/>
                          <a:pt x="3746992" y="632895"/>
                          <a:pt x="3990975" y="600075"/>
                        </a:cubicBezTo>
                        <a:cubicBezTo>
                          <a:pt x="4251413" y="554505"/>
                          <a:pt x="4546135" y="892135"/>
                          <a:pt x="4733925" y="771525"/>
                        </a:cubicBezTo>
                        <a:cubicBezTo>
                          <a:pt x="4954612" y="662769"/>
                          <a:pt x="5191645" y="122026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55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AD19FAA-92B9-A2D7-7A50-DA20654364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8EDEA2-331B-C71C-947B-2D389AED2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41" y="1052422"/>
            <a:ext cx="6464061" cy="172429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D851DB-9434-9A9C-5DAE-B606A3859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41" y="2854355"/>
            <a:ext cx="646406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C061C276-24C3-8895-621A-995C6AB78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6432697" y="1098697"/>
            <a:ext cx="5759302" cy="5759302"/>
          </a:xfrm>
          <a:prstGeom prst="rect">
            <a:avLst/>
          </a:prstGeom>
        </p:spPr>
      </p:pic>
      <p:pic>
        <p:nvPicPr>
          <p:cNvPr id="9" name="Grafikk 8" descr="En økologisk hjørne figur">
            <a:extLst>
              <a:ext uri="{FF2B5EF4-FFF2-40B4-BE49-F238E27FC236}">
                <a16:creationId xmlns:a16="http://schemas.microsoft.com/office/drawing/2014/main" id="{7F66280A-C9D2-AFD8-CC55-61B435486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281" r="10344"/>
          <a:stretch/>
        </p:blipFill>
        <p:spPr>
          <a:xfrm flipH="1">
            <a:off x="6432696" y="3514724"/>
            <a:ext cx="5795613" cy="3343277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EBA100F6-5FAF-7F74-74AC-3C1BECB162AB}"/>
              </a:ext>
            </a:extLst>
          </p:cNvPr>
          <p:cNvSpPr/>
          <p:nvPr userDrawn="1"/>
        </p:nvSpPr>
        <p:spPr>
          <a:xfrm>
            <a:off x="6619876" y="5340773"/>
            <a:ext cx="5608434" cy="1257300"/>
          </a:xfrm>
          <a:custGeom>
            <a:avLst/>
            <a:gdLst>
              <a:gd name="connsiteX0" fmla="*/ 0 w 5608434"/>
              <a:gd name="connsiteY0" fmla="*/ 1257300 h 1257300"/>
              <a:gd name="connsiteX1" fmla="*/ 704830 w 5608434"/>
              <a:gd name="connsiteY1" fmla="*/ 1009650 h 1257300"/>
              <a:gd name="connsiteX2" fmla="*/ 1701661 w 5608434"/>
              <a:gd name="connsiteY2" fmla="*/ 1104900 h 1257300"/>
              <a:gd name="connsiteX3" fmla="*/ 2708561 w 5608434"/>
              <a:gd name="connsiteY3" fmla="*/ 790575 h 1257300"/>
              <a:gd name="connsiteX4" fmla="*/ 3393253 w 5608434"/>
              <a:gd name="connsiteY4" fmla="*/ 847725 h 1257300"/>
              <a:gd name="connsiteX5" fmla="*/ 4218911 w 5608434"/>
              <a:gd name="connsiteY5" fmla="*/ 600075 h 1257300"/>
              <a:gd name="connsiteX6" fmla="*/ 5004293 w 5608434"/>
              <a:gd name="connsiteY6" fmla="*/ 771525 h 1257300"/>
              <a:gd name="connsiteX7" fmla="*/ 5608434 w 5608434"/>
              <a:gd name="connsiteY7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8434" h="1257300" extrusionOk="0">
                <a:moveTo>
                  <a:pt x="0" y="1257300"/>
                </a:moveTo>
                <a:cubicBezTo>
                  <a:pt x="195504" y="1133519"/>
                  <a:pt x="451694" y="1021550"/>
                  <a:pt x="704830" y="1009650"/>
                </a:cubicBezTo>
                <a:cubicBezTo>
                  <a:pt x="975408" y="990997"/>
                  <a:pt x="1378839" y="1140470"/>
                  <a:pt x="1701661" y="1104900"/>
                </a:cubicBezTo>
                <a:cubicBezTo>
                  <a:pt x="2066740" y="1043598"/>
                  <a:pt x="2456289" y="831161"/>
                  <a:pt x="2708561" y="790575"/>
                </a:cubicBezTo>
                <a:cubicBezTo>
                  <a:pt x="2987688" y="740819"/>
                  <a:pt x="3155936" y="893640"/>
                  <a:pt x="3393253" y="847725"/>
                </a:cubicBezTo>
                <a:cubicBezTo>
                  <a:pt x="3634034" y="842224"/>
                  <a:pt x="3968991" y="650106"/>
                  <a:pt x="4218911" y="600075"/>
                </a:cubicBezTo>
                <a:cubicBezTo>
                  <a:pt x="4496409" y="541471"/>
                  <a:pt x="4808628" y="895189"/>
                  <a:pt x="5004293" y="771525"/>
                </a:cubicBezTo>
                <a:cubicBezTo>
                  <a:pt x="5237848" y="660842"/>
                  <a:pt x="5487985" y="122259"/>
                  <a:pt x="5608434" y="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57300">
                        <a:moveTo>
                          <a:pt x="0" y="1257300"/>
                        </a:moveTo>
                        <a:cubicBezTo>
                          <a:pt x="199231" y="1146175"/>
                          <a:pt x="398463" y="1035050"/>
                          <a:pt x="666750" y="1009650"/>
                        </a:cubicBezTo>
                        <a:cubicBezTo>
                          <a:pt x="935038" y="984250"/>
                          <a:pt x="1293813" y="1141412"/>
                          <a:pt x="1609725" y="1104900"/>
                        </a:cubicBezTo>
                        <a:cubicBezTo>
                          <a:pt x="1925638" y="1068387"/>
                          <a:pt x="2295525" y="833437"/>
                          <a:pt x="2562225" y="790575"/>
                        </a:cubicBezTo>
                        <a:cubicBezTo>
                          <a:pt x="2828925" y="747713"/>
                          <a:pt x="2971800" y="879475"/>
                          <a:pt x="3209925" y="847725"/>
                        </a:cubicBezTo>
                        <a:cubicBezTo>
                          <a:pt x="3448050" y="815975"/>
                          <a:pt x="3736975" y="612775"/>
                          <a:pt x="3990975" y="600075"/>
                        </a:cubicBezTo>
                        <a:cubicBezTo>
                          <a:pt x="4244975" y="587375"/>
                          <a:pt x="4514850" y="871537"/>
                          <a:pt x="4733925" y="771525"/>
                        </a:cubicBezTo>
                        <a:cubicBezTo>
                          <a:pt x="4953000" y="671513"/>
                          <a:pt x="5189538" y="131762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A28D2323-19D9-9030-D126-B91C04D1CD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1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71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FCADCFA-0057-2EF0-745A-61F9E320EF93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699580" y="799770"/>
            <a:ext cx="317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B35C4E0-64A0-C1CD-59A9-B3DB1784D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580" y="1658673"/>
            <a:ext cx="4771976" cy="329259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E0C07769-A653-364E-4EA7-F7483CE8A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997" y="6130097"/>
            <a:ext cx="2301629" cy="490616"/>
          </a:xfrm>
          <a:prstGeom prst="rect">
            <a:avLst/>
          </a:prstGeom>
        </p:spPr>
      </p:pic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264083DB-3404-0ACA-5F31-FEFEA6D58D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8240"/>
          <a:stretch/>
        </p:blipFill>
        <p:spPr>
          <a:xfrm flipH="1">
            <a:off x="6905614" y="400303"/>
            <a:ext cx="5285207" cy="6464302"/>
          </a:xfrm>
          <a:prstGeom prst="rect">
            <a:avLst/>
          </a:prstGeom>
          <a:effectLst/>
        </p:spPr>
      </p:pic>
      <p:pic>
        <p:nvPicPr>
          <p:cNvPr id="7" name="Grafikk 63" descr="En økologisk hjørne figur">
            <a:extLst>
              <a:ext uri="{FF2B5EF4-FFF2-40B4-BE49-F238E27FC236}">
                <a16:creationId xmlns:a16="http://schemas.microsoft.com/office/drawing/2014/main" id="{C6067F69-F50D-8E08-8EFD-E4B5286048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417"/>
          <a:stretch/>
        </p:blipFill>
        <p:spPr>
          <a:xfrm flipH="1">
            <a:off x="7858807" y="4032399"/>
            <a:ext cx="4326271" cy="2825601"/>
          </a:xfrm>
          <a:prstGeom prst="rect">
            <a:avLst/>
          </a:prstGeom>
          <a:effectLst/>
        </p:spPr>
      </p:pic>
      <p:sp>
        <p:nvSpPr>
          <p:cNvPr id="8" name="Frihåndsform: figur 7">
            <a:extLst>
              <a:ext uri="{FF2B5EF4-FFF2-40B4-BE49-F238E27FC236}">
                <a16:creationId xmlns:a16="http://schemas.microsoft.com/office/drawing/2014/main" id="{D302B6ED-50F2-B10B-2B5E-9EF163EC6886}"/>
              </a:ext>
            </a:extLst>
          </p:cNvPr>
          <p:cNvSpPr/>
          <p:nvPr userDrawn="1"/>
        </p:nvSpPr>
        <p:spPr>
          <a:xfrm>
            <a:off x="7753966" y="5562600"/>
            <a:ext cx="4426113" cy="1104900"/>
          </a:xfrm>
          <a:custGeom>
            <a:avLst/>
            <a:gdLst>
              <a:gd name="connsiteX0" fmla="*/ 0 w 4426113"/>
              <a:gd name="connsiteY0" fmla="*/ 1104900 h 1104900"/>
              <a:gd name="connsiteX1" fmla="*/ 677301 w 4426113"/>
              <a:gd name="connsiteY1" fmla="*/ 838200 h 1104900"/>
              <a:gd name="connsiteX2" fmla="*/ 1393981 w 4426113"/>
              <a:gd name="connsiteY2" fmla="*/ 923925 h 1104900"/>
              <a:gd name="connsiteX3" fmla="*/ 2016154 w 4426113"/>
              <a:gd name="connsiteY3" fmla="*/ 685800 h 1104900"/>
              <a:gd name="connsiteX4" fmla="*/ 3236872 w 4426113"/>
              <a:gd name="connsiteY4" fmla="*/ 857250 h 1104900"/>
              <a:gd name="connsiteX5" fmla="*/ 3733035 w 4426113"/>
              <a:gd name="connsiteY5" fmla="*/ 228600 h 1104900"/>
              <a:gd name="connsiteX6" fmla="*/ 4418213 w 4426113"/>
              <a:gd name="connsiteY6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6113" h="1104900" extrusionOk="0">
                <a:moveTo>
                  <a:pt x="0" y="1104900"/>
                </a:moveTo>
                <a:cubicBezTo>
                  <a:pt x="221289" y="1023773"/>
                  <a:pt x="429640" y="897988"/>
                  <a:pt x="677301" y="838200"/>
                </a:cubicBezTo>
                <a:cubicBezTo>
                  <a:pt x="881665" y="856878"/>
                  <a:pt x="1139208" y="927531"/>
                  <a:pt x="1393981" y="923925"/>
                </a:cubicBezTo>
                <a:cubicBezTo>
                  <a:pt x="1570135" y="941264"/>
                  <a:pt x="1704773" y="685678"/>
                  <a:pt x="2016154" y="685800"/>
                </a:cubicBezTo>
                <a:cubicBezTo>
                  <a:pt x="2294563" y="682152"/>
                  <a:pt x="2968558" y="896433"/>
                  <a:pt x="3236872" y="857250"/>
                </a:cubicBezTo>
                <a:cubicBezTo>
                  <a:pt x="3574955" y="757202"/>
                  <a:pt x="3523540" y="390048"/>
                  <a:pt x="3733035" y="228600"/>
                </a:cubicBezTo>
                <a:cubicBezTo>
                  <a:pt x="3899498" y="102877"/>
                  <a:pt x="4513549" y="404337"/>
                  <a:pt x="4418213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2187303">
                  <a:custGeom>
                    <a:avLst/>
                    <a:gdLst>
                      <a:gd name="connsiteX0" fmla="*/ 0 w 5353079"/>
                      <a:gd name="connsiteY0" fmla="*/ 1104900 h 1104900"/>
                      <a:gd name="connsiteX1" fmla="*/ 819150 w 5353079"/>
                      <a:gd name="connsiteY1" fmla="*/ 838200 h 1104900"/>
                      <a:gd name="connsiteX2" fmla="*/ 1685925 w 5353079"/>
                      <a:gd name="connsiteY2" fmla="*/ 923925 h 1104900"/>
                      <a:gd name="connsiteX3" fmla="*/ 2438400 w 5353079"/>
                      <a:gd name="connsiteY3" fmla="*/ 685800 h 1104900"/>
                      <a:gd name="connsiteX4" fmla="*/ 3914775 w 5353079"/>
                      <a:gd name="connsiteY4" fmla="*/ 857250 h 1104900"/>
                      <a:gd name="connsiteX5" fmla="*/ 4514850 w 5353079"/>
                      <a:gd name="connsiteY5" fmla="*/ 228600 h 1104900"/>
                      <a:gd name="connsiteX6" fmla="*/ 5343525 w 5353079"/>
                      <a:gd name="connsiteY6" fmla="*/ 0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53079" h="1104900">
                        <a:moveTo>
                          <a:pt x="0" y="1104900"/>
                        </a:moveTo>
                        <a:cubicBezTo>
                          <a:pt x="269081" y="986631"/>
                          <a:pt x="538163" y="868362"/>
                          <a:pt x="819150" y="838200"/>
                        </a:cubicBezTo>
                        <a:cubicBezTo>
                          <a:pt x="1100137" y="808038"/>
                          <a:pt x="1416050" y="949325"/>
                          <a:pt x="1685925" y="923925"/>
                        </a:cubicBezTo>
                        <a:cubicBezTo>
                          <a:pt x="1955800" y="898525"/>
                          <a:pt x="2066925" y="696912"/>
                          <a:pt x="2438400" y="685800"/>
                        </a:cubicBezTo>
                        <a:cubicBezTo>
                          <a:pt x="2809875" y="674688"/>
                          <a:pt x="3568700" y="933450"/>
                          <a:pt x="3914775" y="857250"/>
                        </a:cubicBezTo>
                        <a:cubicBezTo>
                          <a:pt x="4260850" y="781050"/>
                          <a:pt x="4276725" y="371475"/>
                          <a:pt x="4514850" y="228600"/>
                        </a:cubicBezTo>
                        <a:cubicBezTo>
                          <a:pt x="4752975" y="85725"/>
                          <a:pt x="5441950" y="319087"/>
                          <a:pt x="5343525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3C5E5235-1DEE-0362-F2B1-C2DD1330EF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0" y="6078982"/>
            <a:ext cx="531459" cy="5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96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,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FCADCFA-0057-2EF0-745A-61F9E320EF93}"/>
              </a:ext>
            </a:extLst>
          </p:cNvPr>
          <p:cNvSpPr/>
          <p:nvPr userDrawn="1"/>
        </p:nvSpPr>
        <p:spPr>
          <a:xfrm>
            <a:off x="9321241" y="0"/>
            <a:ext cx="2905055" cy="6858000"/>
          </a:xfrm>
          <a:prstGeom prst="rect">
            <a:avLst/>
          </a:prstGeom>
          <a:solidFill>
            <a:srgbClr val="E1EEF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5813F097-CFEC-9325-68D3-5034D2DD7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696"/>
          <a:stretch/>
        </p:blipFill>
        <p:spPr>
          <a:xfrm flipH="1" flipV="1">
            <a:off x="-34300" y="2"/>
            <a:ext cx="9355542" cy="6857998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D3315B27-C124-0BE9-E3E2-32393D8A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CBF2A7ED-B43B-3A87-3388-179322AB3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Et bilde som inneholder sirkel, skjermbilde&#10;&#10;KI-generert innhold kan være feil.">
            <a:extLst>
              <a:ext uri="{FF2B5EF4-FFF2-40B4-BE49-F238E27FC236}">
                <a16:creationId xmlns:a16="http://schemas.microsoft.com/office/drawing/2014/main" id="{E5BF2FBD-04CE-7C58-9985-5E69AAB182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858" y="6176963"/>
            <a:ext cx="481485" cy="48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10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4EBF85-5F97-C268-2A82-144BB483F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942D3A-4654-5D29-EAB3-A3AF80F80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26373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5D5D65-FE40-99C9-E30A-B80FA23E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E3D01-023B-DC0B-7331-E4F241A58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84B39BB-8DEE-B0B6-BE47-B7EAFB0E0B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5600" y="1960562"/>
            <a:ext cx="4648200" cy="4079875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7369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 descr="En økologisk hjørne figur">
            <a:extLst>
              <a:ext uri="{FF2B5EF4-FFF2-40B4-BE49-F238E27FC236}">
                <a16:creationId xmlns:a16="http://schemas.microsoft.com/office/drawing/2014/main" id="{E845F7C1-4A86-61CA-3BB6-7C2961D97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5846429" y="2070758"/>
            <a:ext cx="5257800" cy="366642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55D5D65-FE40-99C9-E30A-B80FA23E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E3D01-023B-DC0B-7331-E4F241A58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0F18193B-D05F-2F35-ECC4-D8B35A370A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0004" y="1890651"/>
            <a:ext cx="4594225" cy="3838575"/>
          </a:xfrm>
          <a:custGeom>
            <a:avLst/>
            <a:gdLst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3838575 h 3838575"/>
              <a:gd name="connsiteX3" fmla="*/ 0 w 4594225"/>
              <a:gd name="connsiteY3" fmla="*/ 3838575 h 3838575"/>
              <a:gd name="connsiteX4" fmla="*/ 0 w 4594225"/>
              <a:gd name="connsiteY4" fmla="*/ 0 h 3838575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1446507 w 4594225"/>
              <a:gd name="connsiteY3" fmla="*/ 3838907 h 3838907"/>
              <a:gd name="connsiteX4" fmla="*/ 0 w 4594225"/>
              <a:gd name="connsiteY4" fmla="*/ 3838575 h 3838907"/>
              <a:gd name="connsiteX5" fmla="*/ 0 w 4594225"/>
              <a:gd name="connsiteY5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11241 w 4594225"/>
              <a:gd name="connsiteY3" fmla="*/ 3519930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32506 w 4594225"/>
              <a:gd name="connsiteY3" fmla="*/ 3381707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2894014 w 4594225"/>
              <a:gd name="connsiteY3" fmla="*/ 3197625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11379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89757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4225" h="3838575">
                <a:moveTo>
                  <a:pt x="0" y="0"/>
                </a:moveTo>
                <a:lnTo>
                  <a:pt x="4594225" y="0"/>
                </a:lnTo>
                <a:lnTo>
                  <a:pt x="4594225" y="2924175"/>
                </a:lnTo>
                <a:cubicBezTo>
                  <a:pt x="4395670" y="3418681"/>
                  <a:pt x="3753204" y="2940915"/>
                  <a:pt x="3379043" y="2989757"/>
                </a:cubicBezTo>
                <a:cubicBezTo>
                  <a:pt x="3004882" y="3038599"/>
                  <a:pt x="3119640" y="3430956"/>
                  <a:pt x="2349258" y="3217226"/>
                </a:cubicBezTo>
                <a:cubicBezTo>
                  <a:pt x="745492" y="2823526"/>
                  <a:pt x="271552" y="3676516"/>
                  <a:pt x="0" y="3838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28923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E1CA16B-8CEA-D4F4-C76E-98BE2EF63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364420" y="3408170"/>
            <a:ext cx="4761074" cy="23558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55D5D65-FE40-99C9-E30A-B80FA23E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E3D01-023B-DC0B-7331-E4F241A58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D721E1AC-9D84-0A77-2232-94C3891E79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4394" y="1898602"/>
            <a:ext cx="4608543" cy="3856111"/>
          </a:xfrm>
          <a:custGeom>
            <a:avLst/>
            <a:gdLst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3838575 h 3838575"/>
              <a:gd name="connsiteX3" fmla="*/ 0 w 4594225"/>
              <a:gd name="connsiteY3" fmla="*/ 3838575 h 3838575"/>
              <a:gd name="connsiteX4" fmla="*/ 0 w 4594225"/>
              <a:gd name="connsiteY4" fmla="*/ 0 h 3838575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1446507 w 4594225"/>
              <a:gd name="connsiteY3" fmla="*/ 3838907 h 3838907"/>
              <a:gd name="connsiteX4" fmla="*/ 0 w 4594225"/>
              <a:gd name="connsiteY4" fmla="*/ 3838575 h 3838907"/>
              <a:gd name="connsiteX5" fmla="*/ 0 w 4594225"/>
              <a:gd name="connsiteY5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11241 w 4594225"/>
              <a:gd name="connsiteY3" fmla="*/ 3519930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32506 w 4594225"/>
              <a:gd name="connsiteY3" fmla="*/ 3381707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2894014 w 4594225"/>
              <a:gd name="connsiteY3" fmla="*/ 3197625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11379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89757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379043 w 4602933"/>
              <a:gd name="connsiteY3" fmla="*/ 2989757 h 3838575"/>
              <a:gd name="connsiteX4" fmla="*/ 2349258 w 4602933"/>
              <a:gd name="connsiteY4" fmla="*/ 3217226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831889 w 4602933"/>
              <a:gd name="connsiteY3" fmla="*/ 2763335 h 3838575"/>
              <a:gd name="connsiteX4" fmla="*/ 2349258 w 4602933"/>
              <a:gd name="connsiteY4" fmla="*/ 3217226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831889 w 4602933"/>
              <a:gd name="connsiteY3" fmla="*/ 2763335 h 3838575"/>
              <a:gd name="connsiteX4" fmla="*/ 3167864 w 4602933"/>
              <a:gd name="connsiteY4" fmla="*/ 3182392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968584"/>
              <a:gd name="connsiteX1" fmla="*/ 4594225 w 4602933"/>
              <a:gd name="connsiteY1" fmla="*/ 0 h 3968584"/>
              <a:gd name="connsiteX2" fmla="*/ 4602933 w 4602933"/>
              <a:gd name="connsiteY2" fmla="*/ 2837090 h 3968584"/>
              <a:gd name="connsiteX3" fmla="*/ 3831889 w 4602933"/>
              <a:gd name="connsiteY3" fmla="*/ 2763335 h 3968584"/>
              <a:gd name="connsiteX4" fmla="*/ 3167864 w 4602933"/>
              <a:gd name="connsiteY4" fmla="*/ 3182392 h 3968584"/>
              <a:gd name="connsiteX5" fmla="*/ 2346613 w 4602933"/>
              <a:gd name="connsiteY5" fmla="*/ 3078538 h 3968584"/>
              <a:gd name="connsiteX6" fmla="*/ 0 w 4602933"/>
              <a:gd name="connsiteY6" fmla="*/ 3838575 h 3968584"/>
              <a:gd name="connsiteX7" fmla="*/ 0 w 4602933"/>
              <a:gd name="connsiteY7" fmla="*/ 0 h 3968584"/>
              <a:gd name="connsiteX0" fmla="*/ 0 w 4602933"/>
              <a:gd name="connsiteY0" fmla="*/ 0 h 3955913"/>
              <a:gd name="connsiteX1" fmla="*/ 4594225 w 4602933"/>
              <a:gd name="connsiteY1" fmla="*/ 0 h 3955913"/>
              <a:gd name="connsiteX2" fmla="*/ 4602933 w 4602933"/>
              <a:gd name="connsiteY2" fmla="*/ 2837090 h 3955913"/>
              <a:gd name="connsiteX3" fmla="*/ 3831889 w 4602933"/>
              <a:gd name="connsiteY3" fmla="*/ 2763335 h 3955913"/>
              <a:gd name="connsiteX4" fmla="*/ 3167864 w 4602933"/>
              <a:gd name="connsiteY4" fmla="*/ 3182392 h 3955913"/>
              <a:gd name="connsiteX5" fmla="*/ 2372739 w 4602933"/>
              <a:gd name="connsiteY5" fmla="*/ 2913075 h 3955913"/>
              <a:gd name="connsiteX6" fmla="*/ 0 w 4602933"/>
              <a:gd name="connsiteY6" fmla="*/ 3838575 h 3955913"/>
              <a:gd name="connsiteX7" fmla="*/ 0 w 4602933"/>
              <a:gd name="connsiteY7" fmla="*/ 0 h 3955913"/>
              <a:gd name="connsiteX0" fmla="*/ 0 w 4602933"/>
              <a:gd name="connsiteY0" fmla="*/ 0 h 4007787"/>
              <a:gd name="connsiteX1" fmla="*/ 4594225 w 4602933"/>
              <a:gd name="connsiteY1" fmla="*/ 0 h 4007787"/>
              <a:gd name="connsiteX2" fmla="*/ 4602933 w 4602933"/>
              <a:gd name="connsiteY2" fmla="*/ 2837090 h 4007787"/>
              <a:gd name="connsiteX3" fmla="*/ 3831889 w 4602933"/>
              <a:gd name="connsiteY3" fmla="*/ 2763335 h 4007787"/>
              <a:gd name="connsiteX4" fmla="*/ 3167864 w 4602933"/>
              <a:gd name="connsiteY4" fmla="*/ 3182392 h 4007787"/>
              <a:gd name="connsiteX5" fmla="*/ 2372739 w 4602933"/>
              <a:gd name="connsiteY5" fmla="*/ 2913075 h 4007787"/>
              <a:gd name="connsiteX6" fmla="*/ 1615093 w 4602933"/>
              <a:gd name="connsiteY6" fmla="*/ 3287543 h 4007787"/>
              <a:gd name="connsiteX7" fmla="*/ 0 w 4602933"/>
              <a:gd name="connsiteY7" fmla="*/ 3838575 h 4007787"/>
              <a:gd name="connsiteX8" fmla="*/ 0 w 4602933"/>
              <a:gd name="connsiteY8" fmla="*/ 0 h 4007787"/>
              <a:gd name="connsiteX0" fmla="*/ 0 w 4602933"/>
              <a:gd name="connsiteY0" fmla="*/ 0 h 3995662"/>
              <a:gd name="connsiteX1" fmla="*/ 4594225 w 4602933"/>
              <a:gd name="connsiteY1" fmla="*/ 0 h 3995662"/>
              <a:gd name="connsiteX2" fmla="*/ 4602933 w 4602933"/>
              <a:gd name="connsiteY2" fmla="*/ 2837090 h 3995662"/>
              <a:gd name="connsiteX3" fmla="*/ 3831889 w 4602933"/>
              <a:gd name="connsiteY3" fmla="*/ 2763335 h 3995662"/>
              <a:gd name="connsiteX4" fmla="*/ 3167864 w 4602933"/>
              <a:gd name="connsiteY4" fmla="*/ 3182392 h 3995662"/>
              <a:gd name="connsiteX5" fmla="*/ 2372739 w 4602933"/>
              <a:gd name="connsiteY5" fmla="*/ 2913075 h 3995662"/>
              <a:gd name="connsiteX6" fmla="*/ 1963436 w 4602933"/>
              <a:gd name="connsiteY6" fmla="*/ 3183040 h 3995662"/>
              <a:gd name="connsiteX7" fmla="*/ 0 w 4602933"/>
              <a:gd name="connsiteY7" fmla="*/ 3838575 h 3995662"/>
              <a:gd name="connsiteX8" fmla="*/ 0 w 4602933"/>
              <a:gd name="connsiteY8" fmla="*/ 0 h 3995662"/>
              <a:gd name="connsiteX0" fmla="*/ 0 w 4602933"/>
              <a:gd name="connsiteY0" fmla="*/ 0 h 4048625"/>
              <a:gd name="connsiteX1" fmla="*/ 4594225 w 4602933"/>
              <a:gd name="connsiteY1" fmla="*/ 0 h 4048625"/>
              <a:gd name="connsiteX2" fmla="*/ 4602933 w 4602933"/>
              <a:gd name="connsiteY2" fmla="*/ 2837090 h 4048625"/>
              <a:gd name="connsiteX3" fmla="*/ 3831889 w 4602933"/>
              <a:gd name="connsiteY3" fmla="*/ 2763335 h 4048625"/>
              <a:gd name="connsiteX4" fmla="*/ 3167864 w 4602933"/>
              <a:gd name="connsiteY4" fmla="*/ 3182392 h 4048625"/>
              <a:gd name="connsiteX5" fmla="*/ 2372739 w 4602933"/>
              <a:gd name="connsiteY5" fmla="*/ 2913075 h 4048625"/>
              <a:gd name="connsiteX6" fmla="*/ 1963436 w 4602933"/>
              <a:gd name="connsiteY6" fmla="*/ 3183040 h 4048625"/>
              <a:gd name="connsiteX7" fmla="*/ 1345127 w 4602933"/>
              <a:gd name="connsiteY7" fmla="*/ 3505258 h 4048625"/>
              <a:gd name="connsiteX8" fmla="*/ 0 w 4602933"/>
              <a:gd name="connsiteY8" fmla="*/ 3838575 h 4048625"/>
              <a:gd name="connsiteX9" fmla="*/ 0 w 4602933"/>
              <a:gd name="connsiteY9" fmla="*/ 0 h 4048625"/>
              <a:gd name="connsiteX0" fmla="*/ 0 w 4602933"/>
              <a:gd name="connsiteY0" fmla="*/ 0 h 4002507"/>
              <a:gd name="connsiteX1" fmla="*/ 4594225 w 4602933"/>
              <a:gd name="connsiteY1" fmla="*/ 0 h 4002507"/>
              <a:gd name="connsiteX2" fmla="*/ 4602933 w 4602933"/>
              <a:gd name="connsiteY2" fmla="*/ 2837090 h 4002507"/>
              <a:gd name="connsiteX3" fmla="*/ 3831889 w 4602933"/>
              <a:gd name="connsiteY3" fmla="*/ 2763335 h 4002507"/>
              <a:gd name="connsiteX4" fmla="*/ 3167864 w 4602933"/>
              <a:gd name="connsiteY4" fmla="*/ 3182392 h 4002507"/>
              <a:gd name="connsiteX5" fmla="*/ 2372739 w 4602933"/>
              <a:gd name="connsiteY5" fmla="*/ 2913075 h 4002507"/>
              <a:gd name="connsiteX6" fmla="*/ 1963436 w 4602933"/>
              <a:gd name="connsiteY6" fmla="*/ 3183040 h 4002507"/>
              <a:gd name="connsiteX7" fmla="*/ 1144830 w 4602933"/>
              <a:gd name="connsiteY7" fmla="*/ 3156916 h 4002507"/>
              <a:gd name="connsiteX8" fmla="*/ 0 w 4602933"/>
              <a:gd name="connsiteY8" fmla="*/ 3838575 h 4002507"/>
              <a:gd name="connsiteX9" fmla="*/ 0 w 4602933"/>
              <a:gd name="connsiteY9" fmla="*/ 0 h 4002507"/>
              <a:gd name="connsiteX0" fmla="*/ 0 w 4602933"/>
              <a:gd name="connsiteY0" fmla="*/ 0 h 4142562"/>
              <a:gd name="connsiteX1" fmla="*/ 4594225 w 4602933"/>
              <a:gd name="connsiteY1" fmla="*/ 0 h 4142562"/>
              <a:gd name="connsiteX2" fmla="*/ 4602933 w 4602933"/>
              <a:gd name="connsiteY2" fmla="*/ 2837090 h 4142562"/>
              <a:gd name="connsiteX3" fmla="*/ 3831889 w 4602933"/>
              <a:gd name="connsiteY3" fmla="*/ 2763335 h 4142562"/>
              <a:gd name="connsiteX4" fmla="*/ 3167864 w 4602933"/>
              <a:gd name="connsiteY4" fmla="*/ 3182392 h 4142562"/>
              <a:gd name="connsiteX5" fmla="*/ 2372739 w 4602933"/>
              <a:gd name="connsiteY5" fmla="*/ 2913075 h 4142562"/>
              <a:gd name="connsiteX6" fmla="*/ 1963436 w 4602933"/>
              <a:gd name="connsiteY6" fmla="*/ 3183040 h 4142562"/>
              <a:gd name="connsiteX7" fmla="*/ 1144830 w 4602933"/>
              <a:gd name="connsiteY7" fmla="*/ 3156916 h 4142562"/>
              <a:gd name="connsiteX8" fmla="*/ 465562 w 4602933"/>
              <a:gd name="connsiteY8" fmla="*/ 3818766 h 4142562"/>
              <a:gd name="connsiteX9" fmla="*/ 0 w 4602933"/>
              <a:gd name="connsiteY9" fmla="*/ 3838575 h 4142562"/>
              <a:gd name="connsiteX10" fmla="*/ 0 w 4602933"/>
              <a:gd name="connsiteY10" fmla="*/ 0 h 4142562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21561"/>
              <a:gd name="connsiteX1" fmla="*/ 4594225 w 4602933"/>
              <a:gd name="connsiteY1" fmla="*/ 0 h 4121561"/>
              <a:gd name="connsiteX2" fmla="*/ 4602933 w 4602933"/>
              <a:gd name="connsiteY2" fmla="*/ 2837090 h 4121561"/>
              <a:gd name="connsiteX3" fmla="*/ 3831889 w 4602933"/>
              <a:gd name="connsiteY3" fmla="*/ 2763335 h 4121561"/>
              <a:gd name="connsiteX4" fmla="*/ 3167864 w 4602933"/>
              <a:gd name="connsiteY4" fmla="*/ 3182392 h 4121561"/>
              <a:gd name="connsiteX5" fmla="*/ 2372739 w 4602933"/>
              <a:gd name="connsiteY5" fmla="*/ 2913075 h 4121561"/>
              <a:gd name="connsiteX6" fmla="*/ 1963436 w 4602933"/>
              <a:gd name="connsiteY6" fmla="*/ 3183040 h 4121561"/>
              <a:gd name="connsiteX7" fmla="*/ 1144830 w 4602933"/>
              <a:gd name="connsiteY7" fmla="*/ 3156916 h 4121561"/>
              <a:gd name="connsiteX8" fmla="*/ 430728 w 4602933"/>
              <a:gd name="connsiteY8" fmla="*/ 3853601 h 4121561"/>
              <a:gd name="connsiteX9" fmla="*/ 0 w 4602933"/>
              <a:gd name="connsiteY9" fmla="*/ 3838575 h 4121561"/>
              <a:gd name="connsiteX10" fmla="*/ 0 w 4602933"/>
              <a:gd name="connsiteY10" fmla="*/ 0 h 412156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44830 w 4602933"/>
              <a:gd name="connsiteY7" fmla="*/ 3156916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44830 w 4602933"/>
              <a:gd name="connsiteY7" fmla="*/ 3156916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806878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43664"/>
              <a:gd name="connsiteX1" fmla="*/ 4594225 w 4602933"/>
              <a:gd name="connsiteY1" fmla="*/ 0 h 3843664"/>
              <a:gd name="connsiteX2" fmla="*/ 4602933 w 4602933"/>
              <a:gd name="connsiteY2" fmla="*/ 2837090 h 3843664"/>
              <a:gd name="connsiteX3" fmla="*/ 3831889 w 4602933"/>
              <a:gd name="connsiteY3" fmla="*/ 2806878 h 3843664"/>
              <a:gd name="connsiteX4" fmla="*/ 3254950 w 4602933"/>
              <a:gd name="connsiteY4" fmla="*/ 3234643 h 3843664"/>
              <a:gd name="connsiteX5" fmla="*/ 2451116 w 4602933"/>
              <a:gd name="connsiteY5" fmla="*/ 2939200 h 3843664"/>
              <a:gd name="connsiteX6" fmla="*/ 1954728 w 4602933"/>
              <a:gd name="connsiteY6" fmla="*/ 3226583 h 3843664"/>
              <a:gd name="connsiteX7" fmla="*/ 1170955 w 4602933"/>
              <a:gd name="connsiteY7" fmla="*/ 3183042 h 3843664"/>
              <a:gd name="connsiteX8" fmla="*/ 482979 w 4602933"/>
              <a:gd name="connsiteY8" fmla="*/ 3836184 h 3843664"/>
              <a:gd name="connsiteX9" fmla="*/ 0 w 4602933"/>
              <a:gd name="connsiteY9" fmla="*/ 3838575 h 3843664"/>
              <a:gd name="connsiteX10" fmla="*/ 0 w 4602933"/>
              <a:gd name="connsiteY10" fmla="*/ 0 h 3843664"/>
              <a:gd name="connsiteX0" fmla="*/ 0 w 4602933"/>
              <a:gd name="connsiteY0" fmla="*/ 0 h 3844892"/>
              <a:gd name="connsiteX1" fmla="*/ 4594225 w 4602933"/>
              <a:gd name="connsiteY1" fmla="*/ 0 h 3844892"/>
              <a:gd name="connsiteX2" fmla="*/ 4602933 w 4602933"/>
              <a:gd name="connsiteY2" fmla="*/ 2837090 h 3844892"/>
              <a:gd name="connsiteX3" fmla="*/ 3831889 w 4602933"/>
              <a:gd name="connsiteY3" fmla="*/ 2806878 h 3844892"/>
              <a:gd name="connsiteX4" fmla="*/ 3254950 w 4602933"/>
              <a:gd name="connsiteY4" fmla="*/ 3234643 h 3844892"/>
              <a:gd name="connsiteX5" fmla="*/ 2451116 w 4602933"/>
              <a:gd name="connsiteY5" fmla="*/ 2939200 h 3844892"/>
              <a:gd name="connsiteX6" fmla="*/ 1954728 w 4602933"/>
              <a:gd name="connsiteY6" fmla="*/ 3226583 h 3844892"/>
              <a:gd name="connsiteX7" fmla="*/ 1170955 w 4602933"/>
              <a:gd name="connsiteY7" fmla="*/ 3183042 h 3844892"/>
              <a:gd name="connsiteX8" fmla="*/ 500396 w 4602933"/>
              <a:gd name="connsiteY8" fmla="*/ 3844892 h 3844892"/>
              <a:gd name="connsiteX9" fmla="*/ 0 w 4602933"/>
              <a:gd name="connsiteY9" fmla="*/ 3838575 h 3844892"/>
              <a:gd name="connsiteX10" fmla="*/ 0 w 4602933"/>
              <a:gd name="connsiteY10" fmla="*/ 0 h 3844892"/>
              <a:gd name="connsiteX0" fmla="*/ 0 w 4602933"/>
              <a:gd name="connsiteY0" fmla="*/ 0 h 3856111"/>
              <a:gd name="connsiteX1" fmla="*/ 4594225 w 4602933"/>
              <a:gd name="connsiteY1" fmla="*/ 0 h 3856111"/>
              <a:gd name="connsiteX2" fmla="*/ 4602933 w 4602933"/>
              <a:gd name="connsiteY2" fmla="*/ 2837090 h 3856111"/>
              <a:gd name="connsiteX3" fmla="*/ 3831889 w 4602933"/>
              <a:gd name="connsiteY3" fmla="*/ 2806878 h 3856111"/>
              <a:gd name="connsiteX4" fmla="*/ 3254950 w 4602933"/>
              <a:gd name="connsiteY4" fmla="*/ 3234643 h 3856111"/>
              <a:gd name="connsiteX5" fmla="*/ 2451116 w 4602933"/>
              <a:gd name="connsiteY5" fmla="*/ 2939200 h 3856111"/>
              <a:gd name="connsiteX6" fmla="*/ 1954728 w 4602933"/>
              <a:gd name="connsiteY6" fmla="*/ 3226583 h 3856111"/>
              <a:gd name="connsiteX7" fmla="*/ 1170955 w 4602933"/>
              <a:gd name="connsiteY7" fmla="*/ 3183042 h 3856111"/>
              <a:gd name="connsiteX8" fmla="*/ 483566 w 4602933"/>
              <a:gd name="connsiteY8" fmla="*/ 3856111 h 3856111"/>
              <a:gd name="connsiteX9" fmla="*/ 0 w 4602933"/>
              <a:gd name="connsiteY9" fmla="*/ 3838575 h 3856111"/>
              <a:gd name="connsiteX10" fmla="*/ 0 w 460293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543" h="3856111">
                <a:moveTo>
                  <a:pt x="5610" y="0"/>
                </a:moveTo>
                <a:lnTo>
                  <a:pt x="4599835" y="0"/>
                </a:lnTo>
                <a:cubicBezTo>
                  <a:pt x="4599835" y="974725"/>
                  <a:pt x="4608543" y="1862365"/>
                  <a:pt x="4608543" y="2837090"/>
                </a:cubicBezTo>
                <a:cubicBezTo>
                  <a:pt x="4218399" y="2730705"/>
                  <a:pt x="4062163" y="2740619"/>
                  <a:pt x="3837499" y="2806878"/>
                </a:cubicBezTo>
                <a:cubicBezTo>
                  <a:pt x="3612835" y="2873137"/>
                  <a:pt x="3508106" y="3182109"/>
                  <a:pt x="3260560" y="3234643"/>
                </a:cubicBezTo>
                <a:cubicBezTo>
                  <a:pt x="3013014" y="3287177"/>
                  <a:pt x="2741647" y="2930383"/>
                  <a:pt x="2456726" y="2939200"/>
                </a:cubicBezTo>
                <a:cubicBezTo>
                  <a:pt x="2206640" y="3000268"/>
                  <a:pt x="2131607" y="3127886"/>
                  <a:pt x="1960338" y="3226583"/>
                </a:cubicBezTo>
                <a:cubicBezTo>
                  <a:pt x="1789069" y="3325280"/>
                  <a:pt x="1426211" y="3077088"/>
                  <a:pt x="1176565" y="3183042"/>
                </a:cubicBezTo>
                <a:cubicBezTo>
                  <a:pt x="926919" y="3288996"/>
                  <a:pt x="636438" y="3672833"/>
                  <a:pt x="489176" y="3856111"/>
                </a:cubicBezTo>
                <a:cubicBezTo>
                  <a:pt x="188365" y="3850311"/>
                  <a:pt x="478989" y="3851118"/>
                  <a:pt x="0" y="3849795"/>
                </a:cubicBezTo>
                <a:lnTo>
                  <a:pt x="561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8589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8EC628-E691-5397-2B00-F763D15B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512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91BCD087-9B98-7BEA-9AAE-4A8E9DAE1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472"/>
          <a:stretch/>
        </p:blipFill>
        <p:spPr>
          <a:xfrm>
            <a:off x="0" y="3276600"/>
            <a:ext cx="5170235" cy="3485388"/>
          </a:xfrm>
          <a:prstGeom prst="rect">
            <a:avLst/>
          </a:prstGeom>
          <a:effectLst/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239C30C6-BCED-F386-D4ED-7BA8C878C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37442"/>
            <a:ext cx="6405273" cy="2320558"/>
          </a:xfrm>
          <a:prstGeom prst="rect">
            <a:avLst/>
          </a:prstGeom>
          <a:effectLst/>
        </p:spPr>
      </p:pic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A62B3B30-2D79-2AB3-A4CE-5D4D7C0F636A}"/>
              </a:ext>
            </a:extLst>
          </p:cNvPr>
          <p:cNvSpPr/>
          <p:nvPr userDrawn="1"/>
        </p:nvSpPr>
        <p:spPr>
          <a:xfrm>
            <a:off x="125730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379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 descr="En økologisk hjørne figur">
            <a:extLst>
              <a:ext uri="{FF2B5EF4-FFF2-40B4-BE49-F238E27FC236}">
                <a16:creationId xmlns:a16="http://schemas.microsoft.com/office/drawing/2014/main" id="{E845F7C1-4A86-61CA-3BB6-7C2961D97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5846429" y="2070758"/>
            <a:ext cx="5257800" cy="366642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55D5D65-FE40-99C9-E30A-B80FA23E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E3D01-023B-DC0B-7331-E4F241A58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0F18193B-D05F-2F35-ECC4-D8B35A370A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0004" y="1890651"/>
            <a:ext cx="4594225" cy="3838575"/>
          </a:xfrm>
          <a:custGeom>
            <a:avLst/>
            <a:gdLst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3838575 h 3838575"/>
              <a:gd name="connsiteX3" fmla="*/ 0 w 4594225"/>
              <a:gd name="connsiteY3" fmla="*/ 3838575 h 3838575"/>
              <a:gd name="connsiteX4" fmla="*/ 0 w 4594225"/>
              <a:gd name="connsiteY4" fmla="*/ 0 h 3838575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1446507 w 4594225"/>
              <a:gd name="connsiteY3" fmla="*/ 3838907 h 3838907"/>
              <a:gd name="connsiteX4" fmla="*/ 0 w 4594225"/>
              <a:gd name="connsiteY4" fmla="*/ 3838575 h 3838907"/>
              <a:gd name="connsiteX5" fmla="*/ 0 w 4594225"/>
              <a:gd name="connsiteY5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11241 w 4594225"/>
              <a:gd name="connsiteY3" fmla="*/ 3519930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32506 w 4594225"/>
              <a:gd name="connsiteY3" fmla="*/ 3381707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2894014 w 4594225"/>
              <a:gd name="connsiteY3" fmla="*/ 3197625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11379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89757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4225" h="3838575">
                <a:moveTo>
                  <a:pt x="0" y="0"/>
                </a:moveTo>
                <a:lnTo>
                  <a:pt x="4594225" y="0"/>
                </a:lnTo>
                <a:lnTo>
                  <a:pt x="4594225" y="2924175"/>
                </a:lnTo>
                <a:cubicBezTo>
                  <a:pt x="4395670" y="3418681"/>
                  <a:pt x="3753204" y="2940915"/>
                  <a:pt x="3379043" y="2989757"/>
                </a:cubicBezTo>
                <a:cubicBezTo>
                  <a:pt x="3004882" y="3038599"/>
                  <a:pt x="3119640" y="3430956"/>
                  <a:pt x="2349258" y="3217226"/>
                </a:cubicBezTo>
                <a:cubicBezTo>
                  <a:pt x="745492" y="2823526"/>
                  <a:pt x="271552" y="3676516"/>
                  <a:pt x="0" y="3838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2892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E1CA16B-8CEA-D4F4-C76E-98BE2EF63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364420" y="3408170"/>
            <a:ext cx="4761074" cy="23558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55D5D65-FE40-99C9-E30A-B80FA23E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E3D01-023B-DC0B-7331-E4F241A58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D721E1AC-9D84-0A77-2232-94C3891E79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4394" y="1898602"/>
            <a:ext cx="4608543" cy="3856111"/>
          </a:xfrm>
          <a:custGeom>
            <a:avLst/>
            <a:gdLst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3838575 h 3838575"/>
              <a:gd name="connsiteX3" fmla="*/ 0 w 4594225"/>
              <a:gd name="connsiteY3" fmla="*/ 3838575 h 3838575"/>
              <a:gd name="connsiteX4" fmla="*/ 0 w 4594225"/>
              <a:gd name="connsiteY4" fmla="*/ 0 h 3838575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1446507 w 4594225"/>
              <a:gd name="connsiteY3" fmla="*/ 3838907 h 3838907"/>
              <a:gd name="connsiteX4" fmla="*/ 0 w 4594225"/>
              <a:gd name="connsiteY4" fmla="*/ 3838575 h 3838907"/>
              <a:gd name="connsiteX5" fmla="*/ 0 w 4594225"/>
              <a:gd name="connsiteY5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11241 w 4594225"/>
              <a:gd name="connsiteY3" fmla="*/ 3519930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32506 w 4594225"/>
              <a:gd name="connsiteY3" fmla="*/ 3381707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2894014 w 4594225"/>
              <a:gd name="connsiteY3" fmla="*/ 3197625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11379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89757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379043 w 4602933"/>
              <a:gd name="connsiteY3" fmla="*/ 2989757 h 3838575"/>
              <a:gd name="connsiteX4" fmla="*/ 2349258 w 4602933"/>
              <a:gd name="connsiteY4" fmla="*/ 3217226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831889 w 4602933"/>
              <a:gd name="connsiteY3" fmla="*/ 2763335 h 3838575"/>
              <a:gd name="connsiteX4" fmla="*/ 2349258 w 4602933"/>
              <a:gd name="connsiteY4" fmla="*/ 3217226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831889 w 4602933"/>
              <a:gd name="connsiteY3" fmla="*/ 2763335 h 3838575"/>
              <a:gd name="connsiteX4" fmla="*/ 3167864 w 4602933"/>
              <a:gd name="connsiteY4" fmla="*/ 3182392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968584"/>
              <a:gd name="connsiteX1" fmla="*/ 4594225 w 4602933"/>
              <a:gd name="connsiteY1" fmla="*/ 0 h 3968584"/>
              <a:gd name="connsiteX2" fmla="*/ 4602933 w 4602933"/>
              <a:gd name="connsiteY2" fmla="*/ 2837090 h 3968584"/>
              <a:gd name="connsiteX3" fmla="*/ 3831889 w 4602933"/>
              <a:gd name="connsiteY3" fmla="*/ 2763335 h 3968584"/>
              <a:gd name="connsiteX4" fmla="*/ 3167864 w 4602933"/>
              <a:gd name="connsiteY4" fmla="*/ 3182392 h 3968584"/>
              <a:gd name="connsiteX5" fmla="*/ 2346613 w 4602933"/>
              <a:gd name="connsiteY5" fmla="*/ 3078538 h 3968584"/>
              <a:gd name="connsiteX6" fmla="*/ 0 w 4602933"/>
              <a:gd name="connsiteY6" fmla="*/ 3838575 h 3968584"/>
              <a:gd name="connsiteX7" fmla="*/ 0 w 4602933"/>
              <a:gd name="connsiteY7" fmla="*/ 0 h 3968584"/>
              <a:gd name="connsiteX0" fmla="*/ 0 w 4602933"/>
              <a:gd name="connsiteY0" fmla="*/ 0 h 3955913"/>
              <a:gd name="connsiteX1" fmla="*/ 4594225 w 4602933"/>
              <a:gd name="connsiteY1" fmla="*/ 0 h 3955913"/>
              <a:gd name="connsiteX2" fmla="*/ 4602933 w 4602933"/>
              <a:gd name="connsiteY2" fmla="*/ 2837090 h 3955913"/>
              <a:gd name="connsiteX3" fmla="*/ 3831889 w 4602933"/>
              <a:gd name="connsiteY3" fmla="*/ 2763335 h 3955913"/>
              <a:gd name="connsiteX4" fmla="*/ 3167864 w 4602933"/>
              <a:gd name="connsiteY4" fmla="*/ 3182392 h 3955913"/>
              <a:gd name="connsiteX5" fmla="*/ 2372739 w 4602933"/>
              <a:gd name="connsiteY5" fmla="*/ 2913075 h 3955913"/>
              <a:gd name="connsiteX6" fmla="*/ 0 w 4602933"/>
              <a:gd name="connsiteY6" fmla="*/ 3838575 h 3955913"/>
              <a:gd name="connsiteX7" fmla="*/ 0 w 4602933"/>
              <a:gd name="connsiteY7" fmla="*/ 0 h 3955913"/>
              <a:gd name="connsiteX0" fmla="*/ 0 w 4602933"/>
              <a:gd name="connsiteY0" fmla="*/ 0 h 4007787"/>
              <a:gd name="connsiteX1" fmla="*/ 4594225 w 4602933"/>
              <a:gd name="connsiteY1" fmla="*/ 0 h 4007787"/>
              <a:gd name="connsiteX2" fmla="*/ 4602933 w 4602933"/>
              <a:gd name="connsiteY2" fmla="*/ 2837090 h 4007787"/>
              <a:gd name="connsiteX3" fmla="*/ 3831889 w 4602933"/>
              <a:gd name="connsiteY3" fmla="*/ 2763335 h 4007787"/>
              <a:gd name="connsiteX4" fmla="*/ 3167864 w 4602933"/>
              <a:gd name="connsiteY4" fmla="*/ 3182392 h 4007787"/>
              <a:gd name="connsiteX5" fmla="*/ 2372739 w 4602933"/>
              <a:gd name="connsiteY5" fmla="*/ 2913075 h 4007787"/>
              <a:gd name="connsiteX6" fmla="*/ 1615093 w 4602933"/>
              <a:gd name="connsiteY6" fmla="*/ 3287543 h 4007787"/>
              <a:gd name="connsiteX7" fmla="*/ 0 w 4602933"/>
              <a:gd name="connsiteY7" fmla="*/ 3838575 h 4007787"/>
              <a:gd name="connsiteX8" fmla="*/ 0 w 4602933"/>
              <a:gd name="connsiteY8" fmla="*/ 0 h 4007787"/>
              <a:gd name="connsiteX0" fmla="*/ 0 w 4602933"/>
              <a:gd name="connsiteY0" fmla="*/ 0 h 3995662"/>
              <a:gd name="connsiteX1" fmla="*/ 4594225 w 4602933"/>
              <a:gd name="connsiteY1" fmla="*/ 0 h 3995662"/>
              <a:gd name="connsiteX2" fmla="*/ 4602933 w 4602933"/>
              <a:gd name="connsiteY2" fmla="*/ 2837090 h 3995662"/>
              <a:gd name="connsiteX3" fmla="*/ 3831889 w 4602933"/>
              <a:gd name="connsiteY3" fmla="*/ 2763335 h 3995662"/>
              <a:gd name="connsiteX4" fmla="*/ 3167864 w 4602933"/>
              <a:gd name="connsiteY4" fmla="*/ 3182392 h 3995662"/>
              <a:gd name="connsiteX5" fmla="*/ 2372739 w 4602933"/>
              <a:gd name="connsiteY5" fmla="*/ 2913075 h 3995662"/>
              <a:gd name="connsiteX6" fmla="*/ 1963436 w 4602933"/>
              <a:gd name="connsiteY6" fmla="*/ 3183040 h 3995662"/>
              <a:gd name="connsiteX7" fmla="*/ 0 w 4602933"/>
              <a:gd name="connsiteY7" fmla="*/ 3838575 h 3995662"/>
              <a:gd name="connsiteX8" fmla="*/ 0 w 4602933"/>
              <a:gd name="connsiteY8" fmla="*/ 0 h 3995662"/>
              <a:gd name="connsiteX0" fmla="*/ 0 w 4602933"/>
              <a:gd name="connsiteY0" fmla="*/ 0 h 4048625"/>
              <a:gd name="connsiteX1" fmla="*/ 4594225 w 4602933"/>
              <a:gd name="connsiteY1" fmla="*/ 0 h 4048625"/>
              <a:gd name="connsiteX2" fmla="*/ 4602933 w 4602933"/>
              <a:gd name="connsiteY2" fmla="*/ 2837090 h 4048625"/>
              <a:gd name="connsiteX3" fmla="*/ 3831889 w 4602933"/>
              <a:gd name="connsiteY3" fmla="*/ 2763335 h 4048625"/>
              <a:gd name="connsiteX4" fmla="*/ 3167864 w 4602933"/>
              <a:gd name="connsiteY4" fmla="*/ 3182392 h 4048625"/>
              <a:gd name="connsiteX5" fmla="*/ 2372739 w 4602933"/>
              <a:gd name="connsiteY5" fmla="*/ 2913075 h 4048625"/>
              <a:gd name="connsiteX6" fmla="*/ 1963436 w 4602933"/>
              <a:gd name="connsiteY6" fmla="*/ 3183040 h 4048625"/>
              <a:gd name="connsiteX7" fmla="*/ 1345127 w 4602933"/>
              <a:gd name="connsiteY7" fmla="*/ 3505258 h 4048625"/>
              <a:gd name="connsiteX8" fmla="*/ 0 w 4602933"/>
              <a:gd name="connsiteY8" fmla="*/ 3838575 h 4048625"/>
              <a:gd name="connsiteX9" fmla="*/ 0 w 4602933"/>
              <a:gd name="connsiteY9" fmla="*/ 0 h 4048625"/>
              <a:gd name="connsiteX0" fmla="*/ 0 w 4602933"/>
              <a:gd name="connsiteY0" fmla="*/ 0 h 4002507"/>
              <a:gd name="connsiteX1" fmla="*/ 4594225 w 4602933"/>
              <a:gd name="connsiteY1" fmla="*/ 0 h 4002507"/>
              <a:gd name="connsiteX2" fmla="*/ 4602933 w 4602933"/>
              <a:gd name="connsiteY2" fmla="*/ 2837090 h 4002507"/>
              <a:gd name="connsiteX3" fmla="*/ 3831889 w 4602933"/>
              <a:gd name="connsiteY3" fmla="*/ 2763335 h 4002507"/>
              <a:gd name="connsiteX4" fmla="*/ 3167864 w 4602933"/>
              <a:gd name="connsiteY4" fmla="*/ 3182392 h 4002507"/>
              <a:gd name="connsiteX5" fmla="*/ 2372739 w 4602933"/>
              <a:gd name="connsiteY5" fmla="*/ 2913075 h 4002507"/>
              <a:gd name="connsiteX6" fmla="*/ 1963436 w 4602933"/>
              <a:gd name="connsiteY6" fmla="*/ 3183040 h 4002507"/>
              <a:gd name="connsiteX7" fmla="*/ 1144830 w 4602933"/>
              <a:gd name="connsiteY7" fmla="*/ 3156916 h 4002507"/>
              <a:gd name="connsiteX8" fmla="*/ 0 w 4602933"/>
              <a:gd name="connsiteY8" fmla="*/ 3838575 h 4002507"/>
              <a:gd name="connsiteX9" fmla="*/ 0 w 4602933"/>
              <a:gd name="connsiteY9" fmla="*/ 0 h 4002507"/>
              <a:gd name="connsiteX0" fmla="*/ 0 w 4602933"/>
              <a:gd name="connsiteY0" fmla="*/ 0 h 4142562"/>
              <a:gd name="connsiteX1" fmla="*/ 4594225 w 4602933"/>
              <a:gd name="connsiteY1" fmla="*/ 0 h 4142562"/>
              <a:gd name="connsiteX2" fmla="*/ 4602933 w 4602933"/>
              <a:gd name="connsiteY2" fmla="*/ 2837090 h 4142562"/>
              <a:gd name="connsiteX3" fmla="*/ 3831889 w 4602933"/>
              <a:gd name="connsiteY3" fmla="*/ 2763335 h 4142562"/>
              <a:gd name="connsiteX4" fmla="*/ 3167864 w 4602933"/>
              <a:gd name="connsiteY4" fmla="*/ 3182392 h 4142562"/>
              <a:gd name="connsiteX5" fmla="*/ 2372739 w 4602933"/>
              <a:gd name="connsiteY5" fmla="*/ 2913075 h 4142562"/>
              <a:gd name="connsiteX6" fmla="*/ 1963436 w 4602933"/>
              <a:gd name="connsiteY6" fmla="*/ 3183040 h 4142562"/>
              <a:gd name="connsiteX7" fmla="*/ 1144830 w 4602933"/>
              <a:gd name="connsiteY7" fmla="*/ 3156916 h 4142562"/>
              <a:gd name="connsiteX8" fmla="*/ 465562 w 4602933"/>
              <a:gd name="connsiteY8" fmla="*/ 3818766 h 4142562"/>
              <a:gd name="connsiteX9" fmla="*/ 0 w 4602933"/>
              <a:gd name="connsiteY9" fmla="*/ 3838575 h 4142562"/>
              <a:gd name="connsiteX10" fmla="*/ 0 w 4602933"/>
              <a:gd name="connsiteY10" fmla="*/ 0 h 4142562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21561"/>
              <a:gd name="connsiteX1" fmla="*/ 4594225 w 4602933"/>
              <a:gd name="connsiteY1" fmla="*/ 0 h 4121561"/>
              <a:gd name="connsiteX2" fmla="*/ 4602933 w 4602933"/>
              <a:gd name="connsiteY2" fmla="*/ 2837090 h 4121561"/>
              <a:gd name="connsiteX3" fmla="*/ 3831889 w 4602933"/>
              <a:gd name="connsiteY3" fmla="*/ 2763335 h 4121561"/>
              <a:gd name="connsiteX4" fmla="*/ 3167864 w 4602933"/>
              <a:gd name="connsiteY4" fmla="*/ 3182392 h 4121561"/>
              <a:gd name="connsiteX5" fmla="*/ 2372739 w 4602933"/>
              <a:gd name="connsiteY5" fmla="*/ 2913075 h 4121561"/>
              <a:gd name="connsiteX6" fmla="*/ 1963436 w 4602933"/>
              <a:gd name="connsiteY6" fmla="*/ 3183040 h 4121561"/>
              <a:gd name="connsiteX7" fmla="*/ 1144830 w 4602933"/>
              <a:gd name="connsiteY7" fmla="*/ 3156916 h 4121561"/>
              <a:gd name="connsiteX8" fmla="*/ 430728 w 4602933"/>
              <a:gd name="connsiteY8" fmla="*/ 3853601 h 4121561"/>
              <a:gd name="connsiteX9" fmla="*/ 0 w 4602933"/>
              <a:gd name="connsiteY9" fmla="*/ 3838575 h 4121561"/>
              <a:gd name="connsiteX10" fmla="*/ 0 w 4602933"/>
              <a:gd name="connsiteY10" fmla="*/ 0 h 412156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44830 w 4602933"/>
              <a:gd name="connsiteY7" fmla="*/ 3156916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44830 w 4602933"/>
              <a:gd name="connsiteY7" fmla="*/ 3156916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806878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43664"/>
              <a:gd name="connsiteX1" fmla="*/ 4594225 w 4602933"/>
              <a:gd name="connsiteY1" fmla="*/ 0 h 3843664"/>
              <a:gd name="connsiteX2" fmla="*/ 4602933 w 4602933"/>
              <a:gd name="connsiteY2" fmla="*/ 2837090 h 3843664"/>
              <a:gd name="connsiteX3" fmla="*/ 3831889 w 4602933"/>
              <a:gd name="connsiteY3" fmla="*/ 2806878 h 3843664"/>
              <a:gd name="connsiteX4" fmla="*/ 3254950 w 4602933"/>
              <a:gd name="connsiteY4" fmla="*/ 3234643 h 3843664"/>
              <a:gd name="connsiteX5" fmla="*/ 2451116 w 4602933"/>
              <a:gd name="connsiteY5" fmla="*/ 2939200 h 3843664"/>
              <a:gd name="connsiteX6" fmla="*/ 1954728 w 4602933"/>
              <a:gd name="connsiteY6" fmla="*/ 3226583 h 3843664"/>
              <a:gd name="connsiteX7" fmla="*/ 1170955 w 4602933"/>
              <a:gd name="connsiteY7" fmla="*/ 3183042 h 3843664"/>
              <a:gd name="connsiteX8" fmla="*/ 482979 w 4602933"/>
              <a:gd name="connsiteY8" fmla="*/ 3836184 h 3843664"/>
              <a:gd name="connsiteX9" fmla="*/ 0 w 4602933"/>
              <a:gd name="connsiteY9" fmla="*/ 3838575 h 3843664"/>
              <a:gd name="connsiteX10" fmla="*/ 0 w 4602933"/>
              <a:gd name="connsiteY10" fmla="*/ 0 h 3843664"/>
              <a:gd name="connsiteX0" fmla="*/ 0 w 4602933"/>
              <a:gd name="connsiteY0" fmla="*/ 0 h 3844892"/>
              <a:gd name="connsiteX1" fmla="*/ 4594225 w 4602933"/>
              <a:gd name="connsiteY1" fmla="*/ 0 h 3844892"/>
              <a:gd name="connsiteX2" fmla="*/ 4602933 w 4602933"/>
              <a:gd name="connsiteY2" fmla="*/ 2837090 h 3844892"/>
              <a:gd name="connsiteX3" fmla="*/ 3831889 w 4602933"/>
              <a:gd name="connsiteY3" fmla="*/ 2806878 h 3844892"/>
              <a:gd name="connsiteX4" fmla="*/ 3254950 w 4602933"/>
              <a:gd name="connsiteY4" fmla="*/ 3234643 h 3844892"/>
              <a:gd name="connsiteX5" fmla="*/ 2451116 w 4602933"/>
              <a:gd name="connsiteY5" fmla="*/ 2939200 h 3844892"/>
              <a:gd name="connsiteX6" fmla="*/ 1954728 w 4602933"/>
              <a:gd name="connsiteY6" fmla="*/ 3226583 h 3844892"/>
              <a:gd name="connsiteX7" fmla="*/ 1170955 w 4602933"/>
              <a:gd name="connsiteY7" fmla="*/ 3183042 h 3844892"/>
              <a:gd name="connsiteX8" fmla="*/ 500396 w 4602933"/>
              <a:gd name="connsiteY8" fmla="*/ 3844892 h 3844892"/>
              <a:gd name="connsiteX9" fmla="*/ 0 w 4602933"/>
              <a:gd name="connsiteY9" fmla="*/ 3838575 h 3844892"/>
              <a:gd name="connsiteX10" fmla="*/ 0 w 4602933"/>
              <a:gd name="connsiteY10" fmla="*/ 0 h 3844892"/>
              <a:gd name="connsiteX0" fmla="*/ 0 w 4602933"/>
              <a:gd name="connsiteY0" fmla="*/ 0 h 3856111"/>
              <a:gd name="connsiteX1" fmla="*/ 4594225 w 4602933"/>
              <a:gd name="connsiteY1" fmla="*/ 0 h 3856111"/>
              <a:gd name="connsiteX2" fmla="*/ 4602933 w 4602933"/>
              <a:gd name="connsiteY2" fmla="*/ 2837090 h 3856111"/>
              <a:gd name="connsiteX3" fmla="*/ 3831889 w 4602933"/>
              <a:gd name="connsiteY3" fmla="*/ 2806878 h 3856111"/>
              <a:gd name="connsiteX4" fmla="*/ 3254950 w 4602933"/>
              <a:gd name="connsiteY4" fmla="*/ 3234643 h 3856111"/>
              <a:gd name="connsiteX5" fmla="*/ 2451116 w 4602933"/>
              <a:gd name="connsiteY5" fmla="*/ 2939200 h 3856111"/>
              <a:gd name="connsiteX6" fmla="*/ 1954728 w 4602933"/>
              <a:gd name="connsiteY6" fmla="*/ 3226583 h 3856111"/>
              <a:gd name="connsiteX7" fmla="*/ 1170955 w 4602933"/>
              <a:gd name="connsiteY7" fmla="*/ 3183042 h 3856111"/>
              <a:gd name="connsiteX8" fmla="*/ 483566 w 4602933"/>
              <a:gd name="connsiteY8" fmla="*/ 3856111 h 3856111"/>
              <a:gd name="connsiteX9" fmla="*/ 0 w 4602933"/>
              <a:gd name="connsiteY9" fmla="*/ 3838575 h 3856111"/>
              <a:gd name="connsiteX10" fmla="*/ 0 w 460293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543" h="3856111">
                <a:moveTo>
                  <a:pt x="5610" y="0"/>
                </a:moveTo>
                <a:lnTo>
                  <a:pt x="4599835" y="0"/>
                </a:lnTo>
                <a:cubicBezTo>
                  <a:pt x="4599835" y="974725"/>
                  <a:pt x="4608543" y="1862365"/>
                  <a:pt x="4608543" y="2837090"/>
                </a:cubicBezTo>
                <a:cubicBezTo>
                  <a:pt x="4218399" y="2730705"/>
                  <a:pt x="4062163" y="2740619"/>
                  <a:pt x="3837499" y="2806878"/>
                </a:cubicBezTo>
                <a:cubicBezTo>
                  <a:pt x="3612835" y="2873137"/>
                  <a:pt x="3508106" y="3182109"/>
                  <a:pt x="3260560" y="3234643"/>
                </a:cubicBezTo>
                <a:cubicBezTo>
                  <a:pt x="3013014" y="3287177"/>
                  <a:pt x="2741647" y="2930383"/>
                  <a:pt x="2456726" y="2939200"/>
                </a:cubicBezTo>
                <a:cubicBezTo>
                  <a:pt x="2206640" y="3000268"/>
                  <a:pt x="2131607" y="3127886"/>
                  <a:pt x="1960338" y="3226583"/>
                </a:cubicBezTo>
                <a:cubicBezTo>
                  <a:pt x="1789069" y="3325280"/>
                  <a:pt x="1426211" y="3077088"/>
                  <a:pt x="1176565" y="3183042"/>
                </a:cubicBezTo>
                <a:cubicBezTo>
                  <a:pt x="926919" y="3288996"/>
                  <a:pt x="636438" y="3672833"/>
                  <a:pt x="489176" y="3856111"/>
                </a:cubicBezTo>
                <a:cubicBezTo>
                  <a:pt x="188365" y="3850311"/>
                  <a:pt x="478989" y="3851118"/>
                  <a:pt x="0" y="3849795"/>
                </a:cubicBezTo>
                <a:lnTo>
                  <a:pt x="561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8589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8EC628-E691-5397-2B00-F763D15B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512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91BCD087-9B98-7BEA-9AAE-4A8E9DAE1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472"/>
          <a:stretch/>
        </p:blipFill>
        <p:spPr>
          <a:xfrm>
            <a:off x="0" y="3276600"/>
            <a:ext cx="5170235" cy="3485388"/>
          </a:xfrm>
          <a:prstGeom prst="rect">
            <a:avLst/>
          </a:prstGeom>
          <a:effectLst/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239C30C6-BCED-F386-D4ED-7BA8C878C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37442"/>
            <a:ext cx="6405273" cy="2320558"/>
          </a:xfrm>
          <a:prstGeom prst="rect">
            <a:avLst/>
          </a:prstGeom>
          <a:effectLst/>
        </p:spPr>
      </p:pic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A62B3B30-2D79-2AB3-A4CE-5D4D7C0F636A}"/>
              </a:ext>
            </a:extLst>
          </p:cNvPr>
          <p:cNvSpPr/>
          <p:nvPr userDrawn="1"/>
        </p:nvSpPr>
        <p:spPr>
          <a:xfrm>
            <a:off x="125730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37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124384C-B112-32F6-A58A-10E3CE449D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539974D-6534-CEA6-14A8-179B896C2BC8}"/>
              </a:ext>
            </a:extLst>
          </p:cNvPr>
          <p:cNvSpPr/>
          <p:nvPr userDrawn="1"/>
        </p:nvSpPr>
        <p:spPr>
          <a:xfrm>
            <a:off x="11296650" y="5867400"/>
            <a:ext cx="704850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8EDEA2-331B-C71C-947B-2D389AED2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41" y="1052422"/>
            <a:ext cx="5264989" cy="172429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D851DB-9434-9A9C-5DAE-B606A3859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41" y="2854355"/>
            <a:ext cx="52649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4A3B2EDA-6C11-7E8D-29ED-6C82732B0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  <p:pic>
        <p:nvPicPr>
          <p:cNvPr id="5" name="Grafikk 4" descr="En økologisk hjørne figur">
            <a:extLst>
              <a:ext uri="{FF2B5EF4-FFF2-40B4-BE49-F238E27FC236}">
                <a16:creationId xmlns:a16="http://schemas.microsoft.com/office/drawing/2014/main" id="{7023C88A-178D-5421-9109-F09462FDE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8281" r="10344"/>
          <a:stretch/>
        </p:blipFill>
        <p:spPr>
          <a:xfrm flipH="1">
            <a:off x="6432696" y="3514724"/>
            <a:ext cx="5795613" cy="3343277"/>
          </a:xfrm>
          <a:prstGeom prst="rect">
            <a:avLst/>
          </a:prstGeom>
        </p:spPr>
      </p:pic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30AE7A10-9042-DDFC-F701-F3726180AF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1422" y="-9938"/>
            <a:ext cx="5650397" cy="6867938"/>
          </a:xfrm>
          <a:custGeom>
            <a:avLst/>
            <a:gdLst>
              <a:gd name="connsiteX0" fmla="*/ 0 w 5612296"/>
              <a:gd name="connsiteY0" fmla="*/ 6858000 h 6858000"/>
              <a:gd name="connsiteX1" fmla="*/ 1403074 w 5612296"/>
              <a:gd name="connsiteY1" fmla="*/ 0 h 6858000"/>
              <a:gd name="connsiteX2" fmla="*/ 5612296 w 5612296"/>
              <a:gd name="connsiteY2" fmla="*/ 0 h 6858000"/>
              <a:gd name="connsiteX3" fmla="*/ 4209222 w 5612296"/>
              <a:gd name="connsiteY3" fmla="*/ 6858000 h 6858000"/>
              <a:gd name="connsiteX4" fmla="*/ 0 w 5612296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4227444 w 5630518"/>
              <a:gd name="connsiteY3" fmla="*/ 6858000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07296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041953 w 5630518"/>
              <a:gd name="connsiteY4" fmla="*/ 6281530 h 6858000"/>
              <a:gd name="connsiteX5" fmla="*/ 18222 w 5630518"/>
              <a:gd name="connsiteY5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594692 w 5630518"/>
              <a:gd name="connsiteY4" fmla="*/ 5903843 h 6858000"/>
              <a:gd name="connsiteX5" fmla="*/ 18222 w 5630518"/>
              <a:gd name="connsiteY5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926535 w 5630518"/>
              <a:gd name="connsiteY4" fmla="*/ 5357191 h 6858000"/>
              <a:gd name="connsiteX5" fmla="*/ 594692 w 5630518"/>
              <a:gd name="connsiteY5" fmla="*/ 5903843 h 6858000"/>
              <a:gd name="connsiteX6" fmla="*/ 18222 w 5630518"/>
              <a:gd name="connsiteY6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847022 w 5630518"/>
              <a:gd name="connsiteY4" fmla="*/ 5854148 h 6858000"/>
              <a:gd name="connsiteX5" fmla="*/ 594692 w 5630518"/>
              <a:gd name="connsiteY5" fmla="*/ 5903843 h 6858000"/>
              <a:gd name="connsiteX6" fmla="*/ 18222 w 5630518"/>
              <a:gd name="connsiteY6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2572579 w 5630518"/>
              <a:gd name="connsiteY4" fmla="*/ 5476461 h 6858000"/>
              <a:gd name="connsiteX5" fmla="*/ 1847022 w 5630518"/>
              <a:gd name="connsiteY5" fmla="*/ 5854148 h 6858000"/>
              <a:gd name="connsiteX6" fmla="*/ 594692 w 5630518"/>
              <a:gd name="connsiteY6" fmla="*/ 5903843 h 6858000"/>
              <a:gd name="connsiteX7" fmla="*/ 18222 w 5630518"/>
              <a:gd name="connsiteY7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2493066 w 5630518"/>
              <a:gd name="connsiteY4" fmla="*/ 5416826 h 6858000"/>
              <a:gd name="connsiteX5" fmla="*/ 1847022 w 5630518"/>
              <a:gd name="connsiteY5" fmla="*/ 5854148 h 6858000"/>
              <a:gd name="connsiteX6" fmla="*/ 594692 w 5630518"/>
              <a:gd name="connsiteY6" fmla="*/ 5903843 h 6858000"/>
              <a:gd name="connsiteX7" fmla="*/ 18222 w 5630518"/>
              <a:gd name="connsiteY7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3397527 w 5630518"/>
              <a:gd name="connsiteY4" fmla="*/ 4909930 h 6858000"/>
              <a:gd name="connsiteX5" fmla="*/ 2493066 w 5630518"/>
              <a:gd name="connsiteY5" fmla="*/ 5416826 h 6858000"/>
              <a:gd name="connsiteX6" fmla="*/ 1847022 w 5630518"/>
              <a:gd name="connsiteY6" fmla="*/ 5854148 h 6858000"/>
              <a:gd name="connsiteX7" fmla="*/ 594692 w 5630518"/>
              <a:gd name="connsiteY7" fmla="*/ 5903843 h 6858000"/>
              <a:gd name="connsiteX8" fmla="*/ 18222 w 5630518"/>
              <a:gd name="connsiteY8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3586371 w 5630518"/>
              <a:gd name="connsiteY4" fmla="*/ 5575852 h 6858000"/>
              <a:gd name="connsiteX5" fmla="*/ 2493066 w 5630518"/>
              <a:gd name="connsiteY5" fmla="*/ 5416826 h 6858000"/>
              <a:gd name="connsiteX6" fmla="*/ 1847022 w 5630518"/>
              <a:gd name="connsiteY6" fmla="*/ 5854148 h 6858000"/>
              <a:gd name="connsiteX7" fmla="*/ 594692 w 5630518"/>
              <a:gd name="connsiteY7" fmla="*/ 5903843 h 6858000"/>
              <a:gd name="connsiteX8" fmla="*/ 18222 w 5630518"/>
              <a:gd name="connsiteY8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828761 w 5630518"/>
              <a:gd name="connsiteY4" fmla="*/ 4492487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7153297"/>
              <a:gd name="connsiteX1" fmla="*/ 0 w 5630518"/>
              <a:gd name="connsiteY1" fmla="*/ 9940 h 7153297"/>
              <a:gd name="connsiteX2" fmla="*/ 5630518 w 5630518"/>
              <a:gd name="connsiteY2" fmla="*/ 0 h 7153297"/>
              <a:gd name="connsiteX3" fmla="*/ 5618922 w 5630518"/>
              <a:gd name="connsiteY3" fmla="*/ 3776870 h 7153297"/>
              <a:gd name="connsiteX4" fmla="*/ 4520648 w 5630518"/>
              <a:gd name="connsiteY4" fmla="*/ 3945835 h 7153297"/>
              <a:gd name="connsiteX5" fmla="*/ 3586371 w 5630518"/>
              <a:gd name="connsiteY5" fmla="*/ 5575852 h 7153297"/>
              <a:gd name="connsiteX6" fmla="*/ 2493066 w 5630518"/>
              <a:gd name="connsiteY6" fmla="*/ 5416826 h 7153297"/>
              <a:gd name="connsiteX7" fmla="*/ 1847022 w 5630518"/>
              <a:gd name="connsiteY7" fmla="*/ 5854148 h 7153297"/>
              <a:gd name="connsiteX8" fmla="*/ 594692 w 5630518"/>
              <a:gd name="connsiteY8" fmla="*/ 5903843 h 7153297"/>
              <a:gd name="connsiteX9" fmla="*/ 18222 w 5630518"/>
              <a:gd name="connsiteY9" fmla="*/ 6858000 h 7153297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6136433"/>
              <a:gd name="connsiteY0" fmla="*/ 6858000 h 6858000"/>
              <a:gd name="connsiteX1" fmla="*/ 0 w 6136433"/>
              <a:gd name="connsiteY1" fmla="*/ 9940 h 6858000"/>
              <a:gd name="connsiteX2" fmla="*/ 5630518 w 6136433"/>
              <a:gd name="connsiteY2" fmla="*/ 0 h 6858000"/>
              <a:gd name="connsiteX3" fmla="*/ 5618922 w 6136433"/>
              <a:gd name="connsiteY3" fmla="*/ 3776870 h 6858000"/>
              <a:gd name="connsiteX4" fmla="*/ 4520648 w 6136433"/>
              <a:gd name="connsiteY4" fmla="*/ 3945835 h 6858000"/>
              <a:gd name="connsiteX5" fmla="*/ 3586371 w 6136433"/>
              <a:gd name="connsiteY5" fmla="*/ 5575852 h 6858000"/>
              <a:gd name="connsiteX6" fmla="*/ 2493066 w 6136433"/>
              <a:gd name="connsiteY6" fmla="*/ 5416826 h 6858000"/>
              <a:gd name="connsiteX7" fmla="*/ 1847022 w 6136433"/>
              <a:gd name="connsiteY7" fmla="*/ 5854148 h 6858000"/>
              <a:gd name="connsiteX8" fmla="*/ 594692 w 6136433"/>
              <a:gd name="connsiteY8" fmla="*/ 5903843 h 6858000"/>
              <a:gd name="connsiteX9" fmla="*/ 18222 w 6136433"/>
              <a:gd name="connsiteY9" fmla="*/ 6858000 h 6858000"/>
              <a:gd name="connsiteX0" fmla="*/ 18222 w 6045573"/>
              <a:gd name="connsiteY0" fmla="*/ 6858000 h 6858000"/>
              <a:gd name="connsiteX1" fmla="*/ 0 w 6045573"/>
              <a:gd name="connsiteY1" fmla="*/ 9940 h 6858000"/>
              <a:gd name="connsiteX2" fmla="*/ 5630518 w 6045573"/>
              <a:gd name="connsiteY2" fmla="*/ 0 h 6858000"/>
              <a:gd name="connsiteX3" fmla="*/ 5618922 w 6045573"/>
              <a:gd name="connsiteY3" fmla="*/ 3776870 h 6858000"/>
              <a:gd name="connsiteX4" fmla="*/ 4520648 w 6045573"/>
              <a:gd name="connsiteY4" fmla="*/ 3945835 h 6858000"/>
              <a:gd name="connsiteX5" fmla="*/ 3586371 w 6045573"/>
              <a:gd name="connsiteY5" fmla="*/ 5575852 h 6858000"/>
              <a:gd name="connsiteX6" fmla="*/ 2493066 w 6045573"/>
              <a:gd name="connsiteY6" fmla="*/ 5416826 h 6858000"/>
              <a:gd name="connsiteX7" fmla="*/ 1847022 w 6045573"/>
              <a:gd name="connsiteY7" fmla="*/ 5854148 h 6858000"/>
              <a:gd name="connsiteX8" fmla="*/ 594692 w 6045573"/>
              <a:gd name="connsiteY8" fmla="*/ 5903843 h 6858000"/>
              <a:gd name="connsiteX9" fmla="*/ 18222 w 6045573"/>
              <a:gd name="connsiteY9" fmla="*/ 6858000 h 6858000"/>
              <a:gd name="connsiteX0" fmla="*/ 18222 w 5639328"/>
              <a:gd name="connsiteY0" fmla="*/ 6858000 h 6858000"/>
              <a:gd name="connsiteX1" fmla="*/ 0 w 5639328"/>
              <a:gd name="connsiteY1" fmla="*/ 9940 h 6858000"/>
              <a:gd name="connsiteX2" fmla="*/ 5630518 w 5639328"/>
              <a:gd name="connsiteY2" fmla="*/ 0 h 6858000"/>
              <a:gd name="connsiteX3" fmla="*/ 5618922 w 5639328"/>
              <a:gd name="connsiteY3" fmla="*/ 3776870 h 6858000"/>
              <a:gd name="connsiteX4" fmla="*/ 4520648 w 5639328"/>
              <a:gd name="connsiteY4" fmla="*/ 3945835 h 6858000"/>
              <a:gd name="connsiteX5" fmla="*/ 3586371 w 5639328"/>
              <a:gd name="connsiteY5" fmla="*/ 5575852 h 6858000"/>
              <a:gd name="connsiteX6" fmla="*/ 2493066 w 5639328"/>
              <a:gd name="connsiteY6" fmla="*/ 5416826 h 6858000"/>
              <a:gd name="connsiteX7" fmla="*/ 1847022 w 5639328"/>
              <a:gd name="connsiteY7" fmla="*/ 5854148 h 6858000"/>
              <a:gd name="connsiteX8" fmla="*/ 594692 w 5639328"/>
              <a:gd name="connsiteY8" fmla="*/ 5903843 h 6858000"/>
              <a:gd name="connsiteX9" fmla="*/ 18222 w 5639328"/>
              <a:gd name="connsiteY9" fmla="*/ 6858000 h 6858000"/>
              <a:gd name="connsiteX0" fmla="*/ 18222 w 5639328"/>
              <a:gd name="connsiteY0" fmla="*/ 6858000 h 6858000"/>
              <a:gd name="connsiteX1" fmla="*/ 0 w 5639328"/>
              <a:gd name="connsiteY1" fmla="*/ 9940 h 6858000"/>
              <a:gd name="connsiteX2" fmla="*/ 5630518 w 5639328"/>
              <a:gd name="connsiteY2" fmla="*/ 0 h 6858000"/>
              <a:gd name="connsiteX3" fmla="*/ 5618922 w 5639328"/>
              <a:gd name="connsiteY3" fmla="*/ 3776870 h 6858000"/>
              <a:gd name="connsiteX4" fmla="*/ 4520648 w 5639328"/>
              <a:gd name="connsiteY4" fmla="*/ 3945835 h 6858000"/>
              <a:gd name="connsiteX5" fmla="*/ 3586371 w 5639328"/>
              <a:gd name="connsiteY5" fmla="*/ 5575852 h 6858000"/>
              <a:gd name="connsiteX6" fmla="*/ 2493066 w 5639328"/>
              <a:gd name="connsiteY6" fmla="*/ 5416826 h 6858000"/>
              <a:gd name="connsiteX7" fmla="*/ 1847022 w 5639328"/>
              <a:gd name="connsiteY7" fmla="*/ 5854148 h 6858000"/>
              <a:gd name="connsiteX8" fmla="*/ 594692 w 5639328"/>
              <a:gd name="connsiteY8" fmla="*/ 5903843 h 6858000"/>
              <a:gd name="connsiteX9" fmla="*/ 18222 w 5639328"/>
              <a:gd name="connsiteY9" fmla="*/ 6858000 h 6858000"/>
              <a:gd name="connsiteX0" fmla="*/ 18222 w 5909001"/>
              <a:gd name="connsiteY0" fmla="*/ 6858000 h 6858000"/>
              <a:gd name="connsiteX1" fmla="*/ 0 w 5909001"/>
              <a:gd name="connsiteY1" fmla="*/ 9940 h 6858000"/>
              <a:gd name="connsiteX2" fmla="*/ 5630518 w 5909001"/>
              <a:gd name="connsiteY2" fmla="*/ 0 h 6858000"/>
              <a:gd name="connsiteX3" fmla="*/ 5618922 w 5909001"/>
              <a:gd name="connsiteY3" fmla="*/ 3776870 h 6858000"/>
              <a:gd name="connsiteX4" fmla="*/ 4520648 w 5909001"/>
              <a:gd name="connsiteY4" fmla="*/ 3945835 h 6858000"/>
              <a:gd name="connsiteX5" fmla="*/ 3586371 w 5909001"/>
              <a:gd name="connsiteY5" fmla="*/ 5575852 h 6858000"/>
              <a:gd name="connsiteX6" fmla="*/ 2493066 w 5909001"/>
              <a:gd name="connsiteY6" fmla="*/ 5416826 h 6858000"/>
              <a:gd name="connsiteX7" fmla="*/ 1847022 w 5909001"/>
              <a:gd name="connsiteY7" fmla="*/ 5854148 h 6858000"/>
              <a:gd name="connsiteX8" fmla="*/ 594692 w 5909001"/>
              <a:gd name="connsiteY8" fmla="*/ 5903843 h 6858000"/>
              <a:gd name="connsiteX9" fmla="*/ 18222 w 5909001"/>
              <a:gd name="connsiteY9" fmla="*/ 6858000 h 6858000"/>
              <a:gd name="connsiteX0" fmla="*/ 18222 w 5638901"/>
              <a:gd name="connsiteY0" fmla="*/ 6858000 h 6858000"/>
              <a:gd name="connsiteX1" fmla="*/ 0 w 5638901"/>
              <a:gd name="connsiteY1" fmla="*/ 9940 h 6858000"/>
              <a:gd name="connsiteX2" fmla="*/ 5630518 w 5638901"/>
              <a:gd name="connsiteY2" fmla="*/ 0 h 6858000"/>
              <a:gd name="connsiteX3" fmla="*/ 5618922 w 5638901"/>
              <a:gd name="connsiteY3" fmla="*/ 3776870 h 6858000"/>
              <a:gd name="connsiteX4" fmla="*/ 4520648 w 5638901"/>
              <a:gd name="connsiteY4" fmla="*/ 3945835 h 6858000"/>
              <a:gd name="connsiteX5" fmla="*/ 3586371 w 5638901"/>
              <a:gd name="connsiteY5" fmla="*/ 5575852 h 6858000"/>
              <a:gd name="connsiteX6" fmla="*/ 2493066 w 5638901"/>
              <a:gd name="connsiteY6" fmla="*/ 5416826 h 6858000"/>
              <a:gd name="connsiteX7" fmla="*/ 1847022 w 5638901"/>
              <a:gd name="connsiteY7" fmla="*/ 5854148 h 6858000"/>
              <a:gd name="connsiteX8" fmla="*/ 594692 w 5638901"/>
              <a:gd name="connsiteY8" fmla="*/ 5903843 h 6858000"/>
              <a:gd name="connsiteX9" fmla="*/ 18222 w 5638901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520648 w 5651534"/>
              <a:gd name="connsiteY4" fmla="*/ 3945835 h 6858000"/>
              <a:gd name="connsiteX5" fmla="*/ 3586371 w 5651534"/>
              <a:gd name="connsiteY5" fmla="*/ 5575852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586371 w 5651534"/>
              <a:gd name="connsiteY5" fmla="*/ 5575852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575853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66900 w 5651534"/>
              <a:gd name="connsiteY7" fmla="*/ 5903844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66900 w 5651534"/>
              <a:gd name="connsiteY7" fmla="*/ 5903844 h 6858000"/>
              <a:gd name="connsiteX8" fmla="*/ 614571 w 5651534"/>
              <a:gd name="connsiteY8" fmla="*/ 5973417 h 6858000"/>
              <a:gd name="connsiteX9" fmla="*/ 18222 w 5651534"/>
              <a:gd name="connsiteY9" fmla="*/ 6858000 h 6858000"/>
              <a:gd name="connsiteX0" fmla="*/ 18222 w 5668718"/>
              <a:gd name="connsiteY0" fmla="*/ 6858000 h 6858000"/>
              <a:gd name="connsiteX1" fmla="*/ 0 w 5668718"/>
              <a:gd name="connsiteY1" fmla="*/ 9940 h 6858000"/>
              <a:gd name="connsiteX2" fmla="*/ 5660336 w 5668718"/>
              <a:gd name="connsiteY2" fmla="*/ 0 h 6858000"/>
              <a:gd name="connsiteX3" fmla="*/ 5648739 w 5668718"/>
              <a:gd name="connsiteY3" fmla="*/ 3766931 h 6858000"/>
              <a:gd name="connsiteX4" fmla="*/ 4480892 w 5668718"/>
              <a:gd name="connsiteY4" fmla="*/ 4075043 h 6858000"/>
              <a:gd name="connsiteX5" fmla="*/ 3814971 w 5668718"/>
              <a:gd name="connsiteY5" fmla="*/ 5536096 h 6858000"/>
              <a:gd name="connsiteX6" fmla="*/ 2493066 w 5668718"/>
              <a:gd name="connsiteY6" fmla="*/ 5575853 h 6858000"/>
              <a:gd name="connsiteX7" fmla="*/ 1866900 w 5668718"/>
              <a:gd name="connsiteY7" fmla="*/ 5903844 h 6858000"/>
              <a:gd name="connsiteX8" fmla="*/ 614571 w 5668718"/>
              <a:gd name="connsiteY8" fmla="*/ 5973417 h 6858000"/>
              <a:gd name="connsiteX9" fmla="*/ 18222 w 5668718"/>
              <a:gd name="connsiteY9" fmla="*/ 6858000 h 6858000"/>
              <a:gd name="connsiteX0" fmla="*/ 18222 w 5660336"/>
              <a:gd name="connsiteY0" fmla="*/ 6858000 h 6858000"/>
              <a:gd name="connsiteX1" fmla="*/ 0 w 5660336"/>
              <a:gd name="connsiteY1" fmla="*/ 9940 h 6858000"/>
              <a:gd name="connsiteX2" fmla="*/ 5660336 w 5660336"/>
              <a:gd name="connsiteY2" fmla="*/ 0 h 6858000"/>
              <a:gd name="connsiteX3" fmla="*/ 5648739 w 5660336"/>
              <a:gd name="connsiteY3" fmla="*/ 3766931 h 6858000"/>
              <a:gd name="connsiteX4" fmla="*/ 4480892 w 5660336"/>
              <a:gd name="connsiteY4" fmla="*/ 4075043 h 6858000"/>
              <a:gd name="connsiteX5" fmla="*/ 3814971 w 5660336"/>
              <a:gd name="connsiteY5" fmla="*/ 5536096 h 6858000"/>
              <a:gd name="connsiteX6" fmla="*/ 2493066 w 5660336"/>
              <a:gd name="connsiteY6" fmla="*/ 5575853 h 6858000"/>
              <a:gd name="connsiteX7" fmla="*/ 1866900 w 5660336"/>
              <a:gd name="connsiteY7" fmla="*/ 5903844 h 6858000"/>
              <a:gd name="connsiteX8" fmla="*/ 614571 w 5660336"/>
              <a:gd name="connsiteY8" fmla="*/ 5973417 h 6858000"/>
              <a:gd name="connsiteX9" fmla="*/ 18222 w 5660336"/>
              <a:gd name="connsiteY9" fmla="*/ 6858000 h 6858000"/>
              <a:gd name="connsiteX0" fmla="*/ 8283 w 5650397"/>
              <a:gd name="connsiteY0" fmla="*/ 6867938 h 6867938"/>
              <a:gd name="connsiteX1" fmla="*/ 0 w 5650397"/>
              <a:gd name="connsiteY1" fmla="*/ 0 h 6867938"/>
              <a:gd name="connsiteX2" fmla="*/ 5650397 w 5650397"/>
              <a:gd name="connsiteY2" fmla="*/ 9938 h 6867938"/>
              <a:gd name="connsiteX3" fmla="*/ 5638800 w 5650397"/>
              <a:gd name="connsiteY3" fmla="*/ 3776869 h 6867938"/>
              <a:gd name="connsiteX4" fmla="*/ 4470953 w 5650397"/>
              <a:gd name="connsiteY4" fmla="*/ 4084981 h 6867938"/>
              <a:gd name="connsiteX5" fmla="*/ 3805032 w 5650397"/>
              <a:gd name="connsiteY5" fmla="*/ 5546034 h 6867938"/>
              <a:gd name="connsiteX6" fmla="*/ 2483127 w 5650397"/>
              <a:gd name="connsiteY6" fmla="*/ 5585791 h 6867938"/>
              <a:gd name="connsiteX7" fmla="*/ 1856961 w 5650397"/>
              <a:gd name="connsiteY7" fmla="*/ 5913782 h 6867938"/>
              <a:gd name="connsiteX8" fmla="*/ 604632 w 5650397"/>
              <a:gd name="connsiteY8" fmla="*/ 5983355 h 6867938"/>
              <a:gd name="connsiteX9" fmla="*/ 8283 w 5650397"/>
              <a:gd name="connsiteY9" fmla="*/ 6867938 h 686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0397" h="6867938">
                <a:moveTo>
                  <a:pt x="8283" y="6867938"/>
                </a:moveTo>
                <a:lnTo>
                  <a:pt x="0" y="0"/>
                </a:lnTo>
                <a:lnTo>
                  <a:pt x="5650397" y="9938"/>
                </a:lnTo>
                <a:cubicBezTo>
                  <a:pt x="5632728" y="1601856"/>
                  <a:pt x="5644598" y="1888434"/>
                  <a:pt x="5638800" y="3776869"/>
                </a:cubicBezTo>
                <a:cubicBezTo>
                  <a:pt x="5004352" y="3694044"/>
                  <a:pt x="4776581" y="3790120"/>
                  <a:pt x="4470953" y="4084981"/>
                </a:cubicBezTo>
                <a:cubicBezTo>
                  <a:pt x="4165325" y="4379842"/>
                  <a:pt x="4136336" y="5295899"/>
                  <a:pt x="3805032" y="5546034"/>
                </a:cubicBezTo>
                <a:cubicBezTo>
                  <a:pt x="3473728" y="5796169"/>
                  <a:pt x="2807805" y="5524500"/>
                  <a:pt x="2483127" y="5585791"/>
                </a:cubicBezTo>
                <a:cubicBezTo>
                  <a:pt x="2158449" y="5647082"/>
                  <a:pt x="2170044" y="5847521"/>
                  <a:pt x="1856961" y="5913782"/>
                </a:cubicBezTo>
                <a:cubicBezTo>
                  <a:pt x="1543879" y="5980043"/>
                  <a:pt x="912745" y="5824329"/>
                  <a:pt x="604632" y="5983355"/>
                </a:cubicBezTo>
                <a:cubicBezTo>
                  <a:pt x="296519" y="6142381"/>
                  <a:pt x="186911" y="6359386"/>
                  <a:pt x="8283" y="6867938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0" name="Bilde 9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536D485D-A1E0-1ACF-2F91-5FCC72305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16" y="62069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44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 descr="En økologisk hjørne figur">
            <a:extLst>
              <a:ext uri="{FF2B5EF4-FFF2-40B4-BE49-F238E27FC236}">
                <a16:creationId xmlns:a16="http://schemas.microsoft.com/office/drawing/2014/main" id="{E845F7C1-4A86-61CA-3BB6-7C2961D97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5846429" y="2070758"/>
            <a:ext cx="5257800" cy="366642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55D5D65-FE40-99C9-E30A-B80FA23E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E3D01-023B-DC0B-7331-E4F241A58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0F18193B-D05F-2F35-ECC4-D8B35A370A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0004" y="1890651"/>
            <a:ext cx="4594225" cy="3838575"/>
          </a:xfrm>
          <a:custGeom>
            <a:avLst/>
            <a:gdLst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3838575 h 3838575"/>
              <a:gd name="connsiteX3" fmla="*/ 0 w 4594225"/>
              <a:gd name="connsiteY3" fmla="*/ 3838575 h 3838575"/>
              <a:gd name="connsiteX4" fmla="*/ 0 w 4594225"/>
              <a:gd name="connsiteY4" fmla="*/ 0 h 3838575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1446507 w 4594225"/>
              <a:gd name="connsiteY3" fmla="*/ 3838907 h 3838907"/>
              <a:gd name="connsiteX4" fmla="*/ 0 w 4594225"/>
              <a:gd name="connsiteY4" fmla="*/ 3838575 h 3838907"/>
              <a:gd name="connsiteX5" fmla="*/ 0 w 4594225"/>
              <a:gd name="connsiteY5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11241 w 4594225"/>
              <a:gd name="connsiteY3" fmla="*/ 3519930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32506 w 4594225"/>
              <a:gd name="connsiteY3" fmla="*/ 3381707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2894014 w 4594225"/>
              <a:gd name="connsiteY3" fmla="*/ 3197625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11379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89757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4225" h="3838575">
                <a:moveTo>
                  <a:pt x="0" y="0"/>
                </a:moveTo>
                <a:lnTo>
                  <a:pt x="4594225" y="0"/>
                </a:lnTo>
                <a:lnTo>
                  <a:pt x="4594225" y="2924175"/>
                </a:lnTo>
                <a:cubicBezTo>
                  <a:pt x="4395670" y="3418681"/>
                  <a:pt x="3753204" y="2940915"/>
                  <a:pt x="3379043" y="2989757"/>
                </a:cubicBezTo>
                <a:cubicBezTo>
                  <a:pt x="3004882" y="3038599"/>
                  <a:pt x="3119640" y="3430956"/>
                  <a:pt x="2349258" y="3217226"/>
                </a:cubicBezTo>
                <a:cubicBezTo>
                  <a:pt x="745492" y="2823526"/>
                  <a:pt x="271552" y="3676516"/>
                  <a:pt x="0" y="3838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2892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E1CA16B-8CEA-D4F4-C76E-98BE2EF63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364420" y="3408170"/>
            <a:ext cx="4761074" cy="23558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55D5D65-FE40-99C9-E30A-B80FA23E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E3D01-023B-DC0B-7331-E4F241A58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D721E1AC-9D84-0A77-2232-94C3891E79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4394" y="1898602"/>
            <a:ext cx="4608543" cy="3856111"/>
          </a:xfrm>
          <a:custGeom>
            <a:avLst/>
            <a:gdLst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3838575 h 3838575"/>
              <a:gd name="connsiteX3" fmla="*/ 0 w 4594225"/>
              <a:gd name="connsiteY3" fmla="*/ 3838575 h 3838575"/>
              <a:gd name="connsiteX4" fmla="*/ 0 w 4594225"/>
              <a:gd name="connsiteY4" fmla="*/ 0 h 3838575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1446507 w 4594225"/>
              <a:gd name="connsiteY3" fmla="*/ 3838907 h 3838907"/>
              <a:gd name="connsiteX4" fmla="*/ 0 w 4594225"/>
              <a:gd name="connsiteY4" fmla="*/ 3838575 h 3838907"/>
              <a:gd name="connsiteX5" fmla="*/ 0 w 4594225"/>
              <a:gd name="connsiteY5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11241 w 4594225"/>
              <a:gd name="connsiteY3" fmla="*/ 3519930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32506 w 4594225"/>
              <a:gd name="connsiteY3" fmla="*/ 3381707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2894014 w 4594225"/>
              <a:gd name="connsiteY3" fmla="*/ 3197625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11379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89757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379043 w 4602933"/>
              <a:gd name="connsiteY3" fmla="*/ 2989757 h 3838575"/>
              <a:gd name="connsiteX4" fmla="*/ 2349258 w 4602933"/>
              <a:gd name="connsiteY4" fmla="*/ 3217226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831889 w 4602933"/>
              <a:gd name="connsiteY3" fmla="*/ 2763335 h 3838575"/>
              <a:gd name="connsiteX4" fmla="*/ 2349258 w 4602933"/>
              <a:gd name="connsiteY4" fmla="*/ 3217226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831889 w 4602933"/>
              <a:gd name="connsiteY3" fmla="*/ 2763335 h 3838575"/>
              <a:gd name="connsiteX4" fmla="*/ 3167864 w 4602933"/>
              <a:gd name="connsiteY4" fmla="*/ 3182392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968584"/>
              <a:gd name="connsiteX1" fmla="*/ 4594225 w 4602933"/>
              <a:gd name="connsiteY1" fmla="*/ 0 h 3968584"/>
              <a:gd name="connsiteX2" fmla="*/ 4602933 w 4602933"/>
              <a:gd name="connsiteY2" fmla="*/ 2837090 h 3968584"/>
              <a:gd name="connsiteX3" fmla="*/ 3831889 w 4602933"/>
              <a:gd name="connsiteY3" fmla="*/ 2763335 h 3968584"/>
              <a:gd name="connsiteX4" fmla="*/ 3167864 w 4602933"/>
              <a:gd name="connsiteY4" fmla="*/ 3182392 h 3968584"/>
              <a:gd name="connsiteX5" fmla="*/ 2346613 w 4602933"/>
              <a:gd name="connsiteY5" fmla="*/ 3078538 h 3968584"/>
              <a:gd name="connsiteX6" fmla="*/ 0 w 4602933"/>
              <a:gd name="connsiteY6" fmla="*/ 3838575 h 3968584"/>
              <a:gd name="connsiteX7" fmla="*/ 0 w 4602933"/>
              <a:gd name="connsiteY7" fmla="*/ 0 h 3968584"/>
              <a:gd name="connsiteX0" fmla="*/ 0 w 4602933"/>
              <a:gd name="connsiteY0" fmla="*/ 0 h 3955913"/>
              <a:gd name="connsiteX1" fmla="*/ 4594225 w 4602933"/>
              <a:gd name="connsiteY1" fmla="*/ 0 h 3955913"/>
              <a:gd name="connsiteX2" fmla="*/ 4602933 w 4602933"/>
              <a:gd name="connsiteY2" fmla="*/ 2837090 h 3955913"/>
              <a:gd name="connsiteX3" fmla="*/ 3831889 w 4602933"/>
              <a:gd name="connsiteY3" fmla="*/ 2763335 h 3955913"/>
              <a:gd name="connsiteX4" fmla="*/ 3167864 w 4602933"/>
              <a:gd name="connsiteY4" fmla="*/ 3182392 h 3955913"/>
              <a:gd name="connsiteX5" fmla="*/ 2372739 w 4602933"/>
              <a:gd name="connsiteY5" fmla="*/ 2913075 h 3955913"/>
              <a:gd name="connsiteX6" fmla="*/ 0 w 4602933"/>
              <a:gd name="connsiteY6" fmla="*/ 3838575 h 3955913"/>
              <a:gd name="connsiteX7" fmla="*/ 0 w 4602933"/>
              <a:gd name="connsiteY7" fmla="*/ 0 h 3955913"/>
              <a:gd name="connsiteX0" fmla="*/ 0 w 4602933"/>
              <a:gd name="connsiteY0" fmla="*/ 0 h 4007787"/>
              <a:gd name="connsiteX1" fmla="*/ 4594225 w 4602933"/>
              <a:gd name="connsiteY1" fmla="*/ 0 h 4007787"/>
              <a:gd name="connsiteX2" fmla="*/ 4602933 w 4602933"/>
              <a:gd name="connsiteY2" fmla="*/ 2837090 h 4007787"/>
              <a:gd name="connsiteX3" fmla="*/ 3831889 w 4602933"/>
              <a:gd name="connsiteY3" fmla="*/ 2763335 h 4007787"/>
              <a:gd name="connsiteX4" fmla="*/ 3167864 w 4602933"/>
              <a:gd name="connsiteY4" fmla="*/ 3182392 h 4007787"/>
              <a:gd name="connsiteX5" fmla="*/ 2372739 w 4602933"/>
              <a:gd name="connsiteY5" fmla="*/ 2913075 h 4007787"/>
              <a:gd name="connsiteX6" fmla="*/ 1615093 w 4602933"/>
              <a:gd name="connsiteY6" fmla="*/ 3287543 h 4007787"/>
              <a:gd name="connsiteX7" fmla="*/ 0 w 4602933"/>
              <a:gd name="connsiteY7" fmla="*/ 3838575 h 4007787"/>
              <a:gd name="connsiteX8" fmla="*/ 0 w 4602933"/>
              <a:gd name="connsiteY8" fmla="*/ 0 h 4007787"/>
              <a:gd name="connsiteX0" fmla="*/ 0 w 4602933"/>
              <a:gd name="connsiteY0" fmla="*/ 0 h 3995662"/>
              <a:gd name="connsiteX1" fmla="*/ 4594225 w 4602933"/>
              <a:gd name="connsiteY1" fmla="*/ 0 h 3995662"/>
              <a:gd name="connsiteX2" fmla="*/ 4602933 w 4602933"/>
              <a:gd name="connsiteY2" fmla="*/ 2837090 h 3995662"/>
              <a:gd name="connsiteX3" fmla="*/ 3831889 w 4602933"/>
              <a:gd name="connsiteY3" fmla="*/ 2763335 h 3995662"/>
              <a:gd name="connsiteX4" fmla="*/ 3167864 w 4602933"/>
              <a:gd name="connsiteY4" fmla="*/ 3182392 h 3995662"/>
              <a:gd name="connsiteX5" fmla="*/ 2372739 w 4602933"/>
              <a:gd name="connsiteY5" fmla="*/ 2913075 h 3995662"/>
              <a:gd name="connsiteX6" fmla="*/ 1963436 w 4602933"/>
              <a:gd name="connsiteY6" fmla="*/ 3183040 h 3995662"/>
              <a:gd name="connsiteX7" fmla="*/ 0 w 4602933"/>
              <a:gd name="connsiteY7" fmla="*/ 3838575 h 3995662"/>
              <a:gd name="connsiteX8" fmla="*/ 0 w 4602933"/>
              <a:gd name="connsiteY8" fmla="*/ 0 h 3995662"/>
              <a:gd name="connsiteX0" fmla="*/ 0 w 4602933"/>
              <a:gd name="connsiteY0" fmla="*/ 0 h 4048625"/>
              <a:gd name="connsiteX1" fmla="*/ 4594225 w 4602933"/>
              <a:gd name="connsiteY1" fmla="*/ 0 h 4048625"/>
              <a:gd name="connsiteX2" fmla="*/ 4602933 w 4602933"/>
              <a:gd name="connsiteY2" fmla="*/ 2837090 h 4048625"/>
              <a:gd name="connsiteX3" fmla="*/ 3831889 w 4602933"/>
              <a:gd name="connsiteY3" fmla="*/ 2763335 h 4048625"/>
              <a:gd name="connsiteX4" fmla="*/ 3167864 w 4602933"/>
              <a:gd name="connsiteY4" fmla="*/ 3182392 h 4048625"/>
              <a:gd name="connsiteX5" fmla="*/ 2372739 w 4602933"/>
              <a:gd name="connsiteY5" fmla="*/ 2913075 h 4048625"/>
              <a:gd name="connsiteX6" fmla="*/ 1963436 w 4602933"/>
              <a:gd name="connsiteY6" fmla="*/ 3183040 h 4048625"/>
              <a:gd name="connsiteX7" fmla="*/ 1345127 w 4602933"/>
              <a:gd name="connsiteY7" fmla="*/ 3505258 h 4048625"/>
              <a:gd name="connsiteX8" fmla="*/ 0 w 4602933"/>
              <a:gd name="connsiteY8" fmla="*/ 3838575 h 4048625"/>
              <a:gd name="connsiteX9" fmla="*/ 0 w 4602933"/>
              <a:gd name="connsiteY9" fmla="*/ 0 h 4048625"/>
              <a:gd name="connsiteX0" fmla="*/ 0 w 4602933"/>
              <a:gd name="connsiteY0" fmla="*/ 0 h 4002507"/>
              <a:gd name="connsiteX1" fmla="*/ 4594225 w 4602933"/>
              <a:gd name="connsiteY1" fmla="*/ 0 h 4002507"/>
              <a:gd name="connsiteX2" fmla="*/ 4602933 w 4602933"/>
              <a:gd name="connsiteY2" fmla="*/ 2837090 h 4002507"/>
              <a:gd name="connsiteX3" fmla="*/ 3831889 w 4602933"/>
              <a:gd name="connsiteY3" fmla="*/ 2763335 h 4002507"/>
              <a:gd name="connsiteX4" fmla="*/ 3167864 w 4602933"/>
              <a:gd name="connsiteY4" fmla="*/ 3182392 h 4002507"/>
              <a:gd name="connsiteX5" fmla="*/ 2372739 w 4602933"/>
              <a:gd name="connsiteY5" fmla="*/ 2913075 h 4002507"/>
              <a:gd name="connsiteX6" fmla="*/ 1963436 w 4602933"/>
              <a:gd name="connsiteY6" fmla="*/ 3183040 h 4002507"/>
              <a:gd name="connsiteX7" fmla="*/ 1144830 w 4602933"/>
              <a:gd name="connsiteY7" fmla="*/ 3156916 h 4002507"/>
              <a:gd name="connsiteX8" fmla="*/ 0 w 4602933"/>
              <a:gd name="connsiteY8" fmla="*/ 3838575 h 4002507"/>
              <a:gd name="connsiteX9" fmla="*/ 0 w 4602933"/>
              <a:gd name="connsiteY9" fmla="*/ 0 h 4002507"/>
              <a:gd name="connsiteX0" fmla="*/ 0 w 4602933"/>
              <a:gd name="connsiteY0" fmla="*/ 0 h 4142562"/>
              <a:gd name="connsiteX1" fmla="*/ 4594225 w 4602933"/>
              <a:gd name="connsiteY1" fmla="*/ 0 h 4142562"/>
              <a:gd name="connsiteX2" fmla="*/ 4602933 w 4602933"/>
              <a:gd name="connsiteY2" fmla="*/ 2837090 h 4142562"/>
              <a:gd name="connsiteX3" fmla="*/ 3831889 w 4602933"/>
              <a:gd name="connsiteY3" fmla="*/ 2763335 h 4142562"/>
              <a:gd name="connsiteX4" fmla="*/ 3167864 w 4602933"/>
              <a:gd name="connsiteY4" fmla="*/ 3182392 h 4142562"/>
              <a:gd name="connsiteX5" fmla="*/ 2372739 w 4602933"/>
              <a:gd name="connsiteY5" fmla="*/ 2913075 h 4142562"/>
              <a:gd name="connsiteX6" fmla="*/ 1963436 w 4602933"/>
              <a:gd name="connsiteY6" fmla="*/ 3183040 h 4142562"/>
              <a:gd name="connsiteX7" fmla="*/ 1144830 w 4602933"/>
              <a:gd name="connsiteY7" fmla="*/ 3156916 h 4142562"/>
              <a:gd name="connsiteX8" fmla="*/ 465562 w 4602933"/>
              <a:gd name="connsiteY8" fmla="*/ 3818766 h 4142562"/>
              <a:gd name="connsiteX9" fmla="*/ 0 w 4602933"/>
              <a:gd name="connsiteY9" fmla="*/ 3838575 h 4142562"/>
              <a:gd name="connsiteX10" fmla="*/ 0 w 4602933"/>
              <a:gd name="connsiteY10" fmla="*/ 0 h 4142562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21561"/>
              <a:gd name="connsiteX1" fmla="*/ 4594225 w 4602933"/>
              <a:gd name="connsiteY1" fmla="*/ 0 h 4121561"/>
              <a:gd name="connsiteX2" fmla="*/ 4602933 w 4602933"/>
              <a:gd name="connsiteY2" fmla="*/ 2837090 h 4121561"/>
              <a:gd name="connsiteX3" fmla="*/ 3831889 w 4602933"/>
              <a:gd name="connsiteY3" fmla="*/ 2763335 h 4121561"/>
              <a:gd name="connsiteX4" fmla="*/ 3167864 w 4602933"/>
              <a:gd name="connsiteY4" fmla="*/ 3182392 h 4121561"/>
              <a:gd name="connsiteX5" fmla="*/ 2372739 w 4602933"/>
              <a:gd name="connsiteY5" fmla="*/ 2913075 h 4121561"/>
              <a:gd name="connsiteX6" fmla="*/ 1963436 w 4602933"/>
              <a:gd name="connsiteY6" fmla="*/ 3183040 h 4121561"/>
              <a:gd name="connsiteX7" fmla="*/ 1144830 w 4602933"/>
              <a:gd name="connsiteY7" fmla="*/ 3156916 h 4121561"/>
              <a:gd name="connsiteX8" fmla="*/ 430728 w 4602933"/>
              <a:gd name="connsiteY8" fmla="*/ 3853601 h 4121561"/>
              <a:gd name="connsiteX9" fmla="*/ 0 w 4602933"/>
              <a:gd name="connsiteY9" fmla="*/ 3838575 h 4121561"/>
              <a:gd name="connsiteX10" fmla="*/ 0 w 4602933"/>
              <a:gd name="connsiteY10" fmla="*/ 0 h 412156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44830 w 4602933"/>
              <a:gd name="connsiteY7" fmla="*/ 3156916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44830 w 4602933"/>
              <a:gd name="connsiteY7" fmla="*/ 3156916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806878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43664"/>
              <a:gd name="connsiteX1" fmla="*/ 4594225 w 4602933"/>
              <a:gd name="connsiteY1" fmla="*/ 0 h 3843664"/>
              <a:gd name="connsiteX2" fmla="*/ 4602933 w 4602933"/>
              <a:gd name="connsiteY2" fmla="*/ 2837090 h 3843664"/>
              <a:gd name="connsiteX3" fmla="*/ 3831889 w 4602933"/>
              <a:gd name="connsiteY3" fmla="*/ 2806878 h 3843664"/>
              <a:gd name="connsiteX4" fmla="*/ 3254950 w 4602933"/>
              <a:gd name="connsiteY4" fmla="*/ 3234643 h 3843664"/>
              <a:gd name="connsiteX5" fmla="*/ 2451116 w 4602933"/>
              <a:gd name="connsiteY5" fmla="*/ 2939200 h 3843664"/>
              <a:gd name="connsiteX6" fmla="*/ 1954728 w 4602933"/>
              <a:gd name="connsiteY6" fmla="*/ 3226583 h 3843664"/>
              <a:gd name="connsiteX7" fmla="*/ 1170955 w 4602933"/>
              <a:gd name="connsiteY7" fmla="*/ 3183042 h 3843664"/>
              <a:gd name="connsiteX8" fmla="*/ 482979 w 4602933"/>
              <a:gd name="connsiteY8" fmla="*/ 3836184 h 3843664"/>
              <a:gd name="connsiteX9" fmla="*/ 0 w 4602933"/>
              <a:gd name="connsiteY9" fmla="*/ 3838575 h 3843664"/>
              <a:gd name="connsiteX10" fmla="*/ 0 w 4602933"/>
              <a:gd name="connsiteY10" fmla="*/ 0 h 3843664"/>
              <a:gd name="connsiteX0" fmla="*/ 0 w 4602933"/>
              <a:gd name="connsiteY0" fmla="*/ 0 h 3844892"/>
              <a:gd name="connsiteX1" fmla="*/ 4594225 w 4602933"/>
              <a:gd name="connsiteY1" fmla="*/ 0 h 3844892"/>
              <a:gd name="connsiteX2" fmla="*/ 4602933 w 4602933"/>
              <a:gd name="connsiteY2" fmla="*/ 2837090 h 3844892"/>
              <a:gd name="connsiteX3" fmla="*/ 3831889 w 4602933"/>
              <a:gd name="connsiteY3" fmla="*/ 2806878 h 3844892"/>
              <a:gd name="connsiteX4" fmla="*/ 3254950 w 4602933"/>
              <a:gd name="connsiteY4" fmla="*/ 3234643 h 3844892"/>
              <a:gd name="connsiteX5" fmla="*/ 2451116 w 4602933"/>
              <a:gd name="connsiteY5" fmla="*/ 2939200 h 3844892"/>
              <a:gd name="connsiteX6" fmla="*/ 1954728 w 4602933"/>
              <a:gd name="connsiteY6" fmla="*/ 3226583 h 3844892"/>
              <a:gd name="connsiteX7" fmla="*/ 1170955 w 4602933"/>
              <a:gd name="connsiteY7" fmla="*/ 3183042 h 3844892"/>
              <a:gd name="connsiteX8" fmla="*/ 500396 w 4602933"/>
              <a:gd name="connsiteY8" fmla="*/ 3844892 h 3844892"/>
              <a:gd name="connsiteX9" fmla="*/ 0 w 4602933"/>
              <a:gd name="connsiteY9" fmla="*/ 3838575 h 3844892"/>
              <a:gd name="connsiteX10" fmla="*/ 0 w 4602933"/>
              <a:gd name="connsiteY10" fmla="*/ 0 h 3844892"/>
              <a:gd name="connsiteX0" fmla="*/ 0 w 4602933"/>
              <a:gd name="connsiteY0" fmla="*/ 0 h 3856111"/>
              <a:gd name="connsiteX1" fmla="*/ 4594225 w 4602933"/>
              <a:gd name="connsiteY1" fmla="*/ 0 h 3856111"/>
              <a:gd name="connsiteX2" fmla="*/ 4602933 w 4602933"/>
              <a:gd name="connsiteY2" fmla="*/ 2837090 h 3856111"/>
              <a:gd name="connsiteX3" fmla="*/ 3831889 w 4602933"/>
              <a:gd name="connsiteY3" fmla="*/ 2806878 h 3856111"/>
              <a:gd name="connsiteX4" fmla="*/ 3254950 w 4602933"/>
              <a:gd name="connsiteY4" fmla="*/ 3234643 h 3856111"/>
              <a:gd name="connsiteX5" fmla="*/ 2451116 w 4602933"/>
              <a:gd name="connsiteY5" fmla="*/ 2939200 h 3856111"/>
              <a:gd name="connsiteX6" fmla="*/ 1954728 w 4602933"/>
              <a:gd name="connsiteY6" fmla="*/ 3226583 h 3856111"/>
              <a:gd name="connsiteX7" fmla="*/ 1170955 w 4602933"/>
              <a:gd name="connsiteY7" fmla="*/ 3183042 h 3856111"/>
              <a:gd name="connsiteX8" fmla="*/ 483566 w 4602933"/>
              <a:gd name="connsiteY8" fmla="*/ 3856111 h 3856111"/>
              <a:gd name="connsiteX9" fmla="*/ 0 w 4602933"/>
              <a:gd name="connsiteY9" fmla="*/ 3838575 h 3856111"/>
              <a:gd name="connsiteX10" fmla="*/ 0 w 460293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543" h="3856111">
                <a:moveTo>
                  <a:pt x="5610" y="0"/>
                </a:moveTo>
                <a:lnTo>
                  <a:pt x="4599835" y="0"/>
                </a:lnTo>
                <a:cubicBezTo>
                  <a:pt x="4599835" y="974725"/>
                  <a:pt x="4608543" y="1862365"/>
                  <a:pt x="4608543" y="2837090"/>
                </a:cubicBezTo>
                <a:cubicBezTo>
                  <a:pt x="4218399" y="2730705"/>
                  <a:pt x="4062163" y="2740619"/>
                  <a:pt x="3837499" y="2806878"/>
                </a:cubicBezTo>
                <a:cubicBezTo>
                  <a:pt x="3612835" y="2873137"/>
                  <a:pt x="3508106" y="3182109"/>
                  <a:pt x="3260560" y="3234643"/>
                </a:cubicBezTo>
                <a:cubicBezTo>
                  <a:pt x="3013014" y="3287177"/>
                  <a:pt x="2741647" y="2930383"/>
                  <a:pt x="2456726" y="2939200"/>
                </a:cubicBezTo>
                <a:cubicBezTo>
                  <a:pt x="2206640" y="3000268"/>
                  <a:pt x="2131607" y="3127886"/>
                  <a:pt x="1960338" y="3226583"/>
                </a:cubicBezTo>
                <a:cubicBezTo>
                  <a:pt x="1789069" y="3325280"/>
                  <a:pt x="1426211" y="3077088"/>
                  <a:pt x="1176565" y="3183042"/>
                </a:cubicBezTo>
                <a:cubicBezTo>
                  <a:pt x="926919" y="3288996"/>
                  <a:pt x="636438" y="3672833"/>
                  <a:pt x="489176" y="3856111"/>
                </a:cubicBezTo>
                <a:cubicBezTo>
                  <a:pt x="188365" y="3850311"/>
                  <a:pt x="478989" y="3851118"/>
                  <a:pt x="0" y="3849795"/>
                </a:cubicBezTo>
                <a:lnTo>
                  <a:pt x="561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8589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8EC628-E691-5397-2B00-F763D15B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512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91BCD087-9B98-7BEA-9AAE-4A8E9DAE1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472"/>
          <a:stretch/>
        </p:blipFill>
        <p:spPr>
          <a:xfrm>
            <a:off x="0" y="3276600"/>
            <a:ext cx="5170235" cy="3485388"/>
          </a:xfrm>
          <a:prstGeom prst="rect">
            <a:avLst/>
          </a:prstGeom>
          <a:effectLst/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239C30C6-BCED-F386-D4ED-7BA8C878C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37442"/>
            <a:ext cx="6405273" cy="2320558"/>
          </a:xfrm>
          <a:prstGeom prst="rect">
            <a:avLst/>
          </a:prstGeom>
          <a:effectLst/>
        </p:spPr>
      </p:pic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A62B3B30-2D79-2AB3-A4CE-5D4D7C0F636A}"/>
              </a:ext>
            </a:extLst>
          </p:cNvPr>
          <p:cNvSpPr/>
          <p:nvPr userDrawn="1"/>
        </p:nvSpPr>
        <p:spPr>
          <a:xfrm>
            <a:off x="125730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3790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 descr="En økologisk hjørne figur">
            <a:extLst>
              <a:ext uri="{FF2B5EF4-FFF2-40B4-BE49-F238E27FC236}">
                <a16:creationId xmlns:a16="http://schemas.microsoft.com/office/drawing/2014/main" id="{E845F7C1-4A86-61CA-3BB6-7C2961D97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5846429" y="2070758"/>
            <a:ext cx="5257800" cy="366642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55D5D65-FE40-99C9-E30A-B80FA23E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E3D01-023B-DC0B-7331-E4F241A58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0F18193B-D05F-2F35-ECC4-D8B35A370A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0004" y="1890651"/>
            <a:ext cx="4594225" cy="3838575"/>
          </a:xfrm>
          <a:custGeom>
            <a:avLst/>
            <a:gdLst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3838575 h 3838575"/>
              <a:gd name="connsiteX3" fmla="*/ 0 w 4594225"/>
              <a:gd name="connsiteY3" fmla="*/ 3838575 h 3838575"/>
              <a:gd name="connsiteX4" fmla="*/ 0 w 4594225"/>
              <a:gd name="connsiteY4" fmla="*/ 0 h 3838575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1446507 w 4594225"/>
              <a:gd name="connsiteY3" fmla="*/ 3838907 h 3838907"/>
              <a:gd name="connsiteX4" fmla="*/ 0 w 4594225"/>
              <a:gd name="connsiteY4" fmla="*/ 3838575 h 3838907"/>
              <a:gd name="connsiteX5" fmla="*/ 0 w 4594225"/>
              <a:gd name="connsiteY5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11241 w 4594225"/>
              <a:gd name="connsiteY3" fmla="*/ 3519930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32506 w 4594225"/>
              <a:gd name="connsiteY3" fmla="*/ 3381707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2894014 w 4594225"/>
              <a:gd name="connsiteY3" fmla="*/ 3197625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11379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89757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4225" h="3838575">
                <a:moveTo>
                  <a:pt x="0" y="0"/>
                </a:moveTo>
                <a:lnTo>
                  <a:pt x="4594225" y="0"/>
                </a:lnTo>
                <a:lnTo>
                  <a:pt x="4594225" y="2924175"/>
                </a:lnTo>
                <a:cubicBezTo>
                  <a:pt x="4395670" y="3418681"/>
                  <a:pt x="3753204" y="2940915"/>
                  <a:pt x="3379043" y="2989757"/>
                </a:cubicBezTo>
                <a:cubicBezTo>
                  <a:pt x="3004882" y="3038599"/>
                  <a:pt x="3119640" y="3430956"/>
                  <a:pt x="2349258" y="3217226"/>
                </a:cubicBezTo>
                <a:cubicBezTo>
                  <a:pt x="745492" y="2823526"/>
                  <a:pt x="271552" y="3676516"/>
                  <a:pt x="0" y="3838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2892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E1CA16B-8CEA-D4F4-C76E-98BE2EF63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364420" y="3408170"/>
            <a:ext cx="4761074" cy="23558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55D5D65-FE40-99C9-E30A-B80FA23E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E3D01-023B-DC0B-7331-E4F241A58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D721E1AC-9D84-0A77-2232-94C3891E79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4394" y="1898602"/>
            <a:ext cx="4608543" cy="3856111"/>
          </a:xfrm>
          <a:custGeom>
            <a:avLst/>
            <a:gdLst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3838575 h 3838575"/>
              <a:gd name="connsiteX3" fmla="*/ 0 w 4594225"/>
              <a:gd name="connsiteY3" fmla="*/ 3838575 h 3838575"/>
              <a:gd name="connsiteX4" fmla="*/ 0 w 4594225"/>
              <a:gd name="connsiteY4" fmla="*/ 0 h 3838575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1446507 w 4594225"/>
              <a:gd name="connsiteY3" fmla="*/ 3838907 h 3838907"/>
              <a:gd name="connsiteX4" fmla="*/ 0 w 4594225"/>
              <a:gd name="connsiteY4" fmla="*/ 3838575 h 3838907"/>
              <a:gd name="connsiteX5" fmla="*/ 0 w 4594225"/>
              <a:gd name="connsiteY5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11241 w 4594225"/>
              <a:gd name="connsiteY3" fmla="*/ 3519930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32506 w 4594225"/>
              <a:gd name="connsiteY3" fmla="*/ 3381707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2894014 w 4594225"/>
              <a:gd name="connsiteY3" fmla="*/ 3197625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11379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89757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379043 w 4602933"/>
              <a:gd name="connsiteY3" fmla="*/ 2989757 h 3838575"/>
              <a:gd name="connsiteX4" fmla="*/ 2349258 w 4602933"/>
              <a:gd name="connsiteY4" fmla="*/ 3217226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831889 w 4602933"/>
              <a:gd name="connsiteY3" fmla="*/ 2763335 h 3838575"/>
              <a:gd name="connsiteX4" fmla="*/ 2349258 w 4602933"/>
              <a:gd name="connsiteY4" fmla="*/ 3217226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831889 w 4602933"/>
              <a:gd name="connsiteY3" fmla="*/ 2763335 h 3838575"/>
              <a:gd name="connsiteX4" fmla="*/ 3167864 w 4602933"/>
              <a:gd name="connsiteY4" fmla="*/ 3182392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968584"/>
              <a:gd name="connsiteX1" fmla="*/ 4594225 w 4602933"/>
              <a:gd name="connsiteY1" fmla="*/ 0 h 3968584"/>
              <a:gd name="connsiteX2" fmla="*/ 4602933 w 4602933"/>
              <a:gd name="connsiteY2" fmla="*/ 2837090 h 3968584"/>
              <a:gd name="connsiteX3" fmla="*/ 3831889 w 4602933"/>
              <a:gd name="connsiteY3" fmla="*/ 2763335 h 3968584"/>
              <a:gd name="connsiteX4" fmla="*/ 3167864 w 4602933"/>
              <a:gd name="connsiteY4" fmla="*/ 3182392 h 3968584"/>
              <a:gd name="connsiteX5" fmla="*/ 2346613 w 4602933"/>
              <a:gd name="connsiteY5" fmla="*/ 3078538 h 3968584"/>
              <a:gd name="connsiteX6" fmla="*/ 0 w 4602933"/>
              <a:gd name="connsiteY6" fmla="*/ 3838575 h 3968584"/>
              <a:gd name="connsiteX7" fmla="*/ 0 w 4602933"/>
              <a:gd name="connsiteY7" fmla="*/ 0 h 3968584"/>
              <a:gd name="connsiteX0" fmla="*/ 0 w 4602933"/>
              <a:gd name="connsiteY0" fmla="*/ 0 h 3955913"/>
              <a:gd name="connsiteX1" fmla="*/ 4594225 w 4602933"/>
              <a:gd name="connsiteY1" fmla="*/ 0 h 3955913"/>
              <a:gd name="connsiteX2" fmla="*/ 4602933 w 4602933"/>
              <a:gd name="connsiteY2" fmla="*/ 2837090 h 3955913"/>
              <a:gd name="connsiteX3" fmla="*/ 3831889 w 4602933"/>
              <a:gd name="connsiteY3" fmla="*/ 2763335 h 3955913"/>
              <a:gd name="connsiteX4" fmla="*/ 3167864 w 4602933"/>
              <a:gd name="connsiteY4" fmla="*/ 3182392 h 3955913"/>
              <a:gd name="connsiteX5" fmla="*/ 2372739 w 4602933"/>
              <a:gd name="connsiteY5" fmla="*/ 2913075 h 3955913"/>
              <a:gd name="connsiteX6" fmla="*/ 0 w 4602933"/>
              <a:gd name="connsiteY6" fmla="*/ 3838575 h 3955913"/>
              <a:gd name="connsiteX7" fmla="*/ 0 w 4602933"/>
              <a:gd name="connsiteY7" fmla="*/ 0 h 3955913"/>
              <a:gd name="connsiteX0" fmla="*/ 0 w 4602933"/>
              <a:gd name="connsiteY0" fmla="*/ 0 h 4007787"/>
              <a:gd name="connsiteX1" fmla="*/ 4594225 w 4602933"/>
              <a:gd name="connsiteY1" fmla="*/ 0 h 4007787"/>
              <a:gd name="connsiteX2" fmla="*/ 4602933 w 4602933"/>
              <a:gd name="connsiteY2" fmla="*/ 2837090 h 4007787"/>
              <a:gd name="connsiteX3" fmla="*/ 3831889 w 4602933"/>
              <a:gd name="connsiteY3" fmla="*/ 2763335 h 4007787"/>
              <a:gd name="connsiteX4" fmla="*/ 3167864 w 4602933"/>
              <a:gd name="connsiteY4" fmla="*/ 3182392 h 4007787"/>
              <a:gd name="connsiteX5" fmla="*/ 2372739 w 4602933"/>
              <a:gd name="connsiteY5" fmla="*/ 2913075 h 4007787"/>
              <a:gd name="connsiteX6" fmla="*/ 1615093 w 4602933"/>
              <a:gd name="connsiteY6" fmla="*/ 3287543 h 4007787"/>
              <a:gd name="connsiteX7" fmla="*/ 0 w 4602933"/>
              <a:gd name="connsiteY7" fmla="*/ 3838575 h 4007787"/>
              <a:gd name="connsiteX8" fmla="*/ 0 w 4602933"/>
              <a:gd name="connsiteY8" fmla="*/ 0 h 4007787"/>
              <a:gd name="connsiteX0" fmla="*/ 0 w 4602933"/>
              <a:gd name="connsiteY0" fmla="*/ 0 h 3995662"/>
              <a:gd name="connsiteX1" fmla="*/ 4594225 w 4602933"/>
              <a:gd name="connsiteY1" fmla="*/ 0 h 3995662"/>
              <a:gd name="connsiteX2" fmla="*/ 4602933 w 4602933"/>
              <a:gd name="connsiteY2" fmla="*/ 2837090 h 3995662"/>
              <a:gd name="connsiteX3" fmla="*/ 3831889 w 4602933"/>
              <a:gd name="connsiteY3" fmla="*/ 2763335 h 3995662"/>
              <a:gd name="connsiteX4" fmla="*/ 3167864 w 4602933"/>
              <a:gd name="connsiteY4" fmla="*/ 3182392 h 3995662"/>
              <a:gd name="connsiteX5" fmla="*/ 2372739 w 4602933"/>
              <a:gd name="connsiteY5" fmla="*/ 2913075 h 3995662"/>
              <a:gd name="connsiteX6" fmla="*/ 1963436 w 4602933"/>
              <a:gd name="connsiteY6" fmla="*/ 3183040 h 3995662"/>
              <a:gd name="connsiteX7" fmla="*/ 0 w 4602933"/>
              <a:gd name="connsiteY7" fmla="*/ 3838575 h 3995662"/>
              <a:gd name="connsiteX8" fmla="*/ 0 w 4602933"/>
              <a:gd name="connsiteY8" fmla="*/ 0 h 3995662"/>
              <a:gd name="connsiteX0" fmla="*/ 0 w 4602933"/>
              <a:gd name="connsiteY0" fmla="*/ 0 h 4048625"/>
              <a:gd name="connsiteX1" fmla="*/ 4594225 w 4602933"/>
              <a:gd name="connsiteY1" fmla="*/ 0 h 4048625"/>
              <a:gd name="connsiteX2" fmla="*/ 4602933 w 4602933"/>
              <a:gd name="connsiteY2" fmla="*/ 2837090 h 4048625"/>
              <a:gd name="connsiteX3" fmla="*/ 3831889 w 4602933"/>
              <a:gd name="connsiteY3" fmla="*/ 2763335 h 4048625"/>
              <a:gd name="connsiteX4" fmla="*/ 3167864 w 4602933"/>
              <a:gd name="connsiteY4" fmla="*/ 3182392 h 4048625"/>
              <a:gd name="connsiteX5" fmla="*/ 2372739 w 4602933"/>
              <a:gd name="connsiteY5" fmla="*/ 2913075 h 4048625"/>
              <a:gd name="connsiteX6" fmla="*/ 1963436 w 4602933"/>
              <a:gd name="connsiteY6" fmla="*/ 3183040 h 4048625"/>
              <a:gd name="connsiteX7" fmla="*/ 1345127 w 4602933"/>
              <a:gd name="connsiteY7" fmla="*/ 3505258 h 4048625"/>
              <a:gd name="connsiteX8" fmla="*/ 0 w 4602933"/>
              <a:gd name="connsiteY8" fmla="*/ 3838575 h 4048625"/>
              <a:gd name="connsiteX9" fmla="*/ 0 w 4602933"/>
              <a:gd name="connsiteY9" fmla="*/ 0 h 4048625"/>
              <a:gd name="connsiteX0" fmla="*/ 0 w 4602933"/>
              <a:gd name="connsiteY0" fmla="*/ 0 h 4002507"/>
              <a:gd name="connsiteX1" fmla="*/ 4594225 w 4602933"/>
              <a:gd name="connsiteY1" fmla="*/ 0 h 4002507"/>
              <a:gd name="connsiteX2" fmla="*/ 4602933 w 4602933"/>
              <a:gd name="connsiteY2" fmla="*/ 2837090 h 4002507"/>
              <a:gd name="connsiteX3" fmla="*/ 3831889 w 4602933"/>
              <a:gd name="connsiteY3" fmla="*/ 2763335 h 4002507"/>
              <a:gd name="connsiteX4" fmla="*/ 3167864 w 4602933"/>
              <a:gd name="connsiteY4" fmla="*/ 3182392 h 4002507"/>
              <a:gd name="connsiteX5" fmla="*/ 2372739 w 4602933"/>
              <a:gd name="connsiteY5" fmla="*/ 2913075 h 4002507"/>
              <a:gd name="connsiteX6" fmla="*/ 1963436 w 4602933"/>
              <a:gd name="connsiteY6" fmla="*/ 3183040 h 4002507"/>
              <a:gd name="connsiteX7" fmla="*/ 1144830 w 4602933"/>
              <a:gd name="connsiteY7" fmla="*/ 3156916 h 4002507"/>
              <a:gd name="connsiteX8" fmla="*/ 0 w 4602933"/>
              <a:gd name="connsiteY8" fmla="*/ 3838575 h 4002507"/>
              <a:gd name="connsiteX9" fmla="*/ 0 w 4602933"/>
              <a:gd name="connsiteY9" fmla="*/ 0 h 4002507"/>
              <a:gd name="connsiteX0" fmla="*/ 0 w 4602933"/>
              <a:gd name="connsiteY0" fmla="*/ 0 h 4142562"/>
              <a:gd name="connsiteX1" fmla="*/ 4594225 w 4602933"/>
              <a:gd name="connsiteY1" fmla="*/ 0 h 4142562"/>
              <a:gd name="connsiteX2" fmla="*/ 4602933 w 4602933"/>
              <a:gd name="connsiteY2" fmla="*/ 2837090 h 4142562"/>
              <a:gd name="connsiteX3" fmla="*/ 3831889 w 4602933"/>
              <a:gd name="connsiteY3" fmla="*/ 2763335 h 4142562"/>
              <a:gd name="connsiteX4" fmla="*/ 3167864 w 4602933"/>
              <a:gd name="connsiteY4" fmla="*/ 3182392 h 4142562"/>
              <a:gd name="connsiteX5" fmla="*/ 2372739 w 4602933"/>
              <a:gd name="connsiteY5" fmla="*/ 2913075 h 4142562"/>
              <a:gd name="connsiteX6" fmla="*/ 1963436 w 4602933"/>
              <a:gd name="connsiteY6" fmla="*/ 3183040 h 4142562"/>
              <a:gd name="connsiteX7" fmla="*/ 1144830 w 4602933"/>
              <a:gd name="connsiteY7" fmla="*/ 3156916 h 4142562"/>
              <a:gd name="connsiteX8" fmla="*/ 465562 w 4602933"/>
              <a:gd name="connsiteY8" fmla="*/ 3818766 h 4142562"/>
              <a:gd name="connsiteX9" fmla="*/ 0 w 4602933"/>
              <a:gd name="connsiteY9" fmla="*/ 3838575 h 4142562"/>
              <a:gd name="connsiteX10" fmla="*/ 0 w 4602933"/>
              <a:gd name="connsiteY10" fmla="*/ 0 h 4142562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21561"/>
              <a:gd name="connsiteX1" fmla="*/ 4594225 w 4602933"/>
              <a:gd name="connsiteY1" fmla="*/ 0 h 4121561"/>
              <a:gd name="connsiteX2" fmla="*/ 4602933 w 4602933"/>
              <a:gd name="connsiteY2" fmla="*/ 2837090 h 4121561"/>
              <a:gd name="connsiteX3" fmla="*/ 3831889 w 4602933"/>
              <a:gd name="connsiteY3" fmla="*/ 2763335 h 4121561"/>
              <a:gd name="connsiteX4" fmla="*/ 3167864 w 4602933"/>
              <a:gd name="connsiteY4" fmla="*/ 3182392 h 4121561"/>
              <a:gd name="connsiteX5" fmla="*/ 2372739 w 4602933"/>
              <a:gd name="connsiteY5" fmla="*/ 2913075 h 4121561"/>
              <a:gd name="connsiteX6" fmla="*/ 1963436 w 4602933"/>
              <a:gd name="connsiteY6" fmla="*/ 3183040 h 4121561"/>
              <a:gd name="connsiteX7" fmla="*/ 1144830 w 4602933"/>
              <a:gd name="connsiteY7" fmla="*/ 3156916 h 4121561"/>
              <a:gd name="connsiteX8" fmla="*/ 430728 w 4602933"/>
              <a:gd name="connsiteY8" fmla="*/ 3853601 h 4121561"/>
              <a:gd name="connsiteX9" fmla="*/ 0 w 4602933"/>
              <a:gd name="connsiteY9" fmla="*/ 3838575 h 4121561"/>
              <a:gd name="connsiteX10" fmla="*/ 0 w 4602933"/>
              <a:gd name="connsiteY10" fmla="*/ 0 h 412156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44830 w 4602933"/>
              <a:gd name="connsiteY7" fmla="*/ 3156916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44830 w 4602933"/>
              <a:gd name="connsiteY7" fmla="*/ 3156916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806878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43664"/>
              <a:gd name="connsiteX1" fmla="*/ 4594225 w 4602933"/>
              <a:gd name="connsiteY1" fmla="*/ 0 h 3843664"/>
              <a:gd name="connsiteX2" fmla="*/ 4602933 w 4602933"/>
              <a:gd name="connsiteY2" fmla="*/ 2837090 h 3843664"/>
              <a:gd name="connsiteX3" fmla="*/ 3831889 w 4602933"/>
              <a:gd name="connsiteY3" fmla="*/ 2806878 h 3843664"/>
              <a:gd name="connsiteX4" fmla="*/ 3254950 w 4602933"/>
              <a:gd name="connsiteY4" fmla="*/ 3234643 h 3843664"/>
              <a:gd name="connsiteX5" fmla="*/ 2451116 w 4602933"/>
              <a:gd name="connsiteY5" fmla="*/ 2939200 h 3843664"/>
              <a:gd name="connsiteX6" fmla="*/ 1954728 w 4602933"/>
              <a:gd name="connsiteY6" fmla="*/ 3226583 h 3843664"/>
              <a:gd name="connsiteX7" fmla="*/ 1170955 w 4602933"/>
              <a:gd name="connsiteY7" fmla="*/ 3183042 h 3843664"/>
              <a:gd name="connsiteX8" fmla="*/ 482979 w 4602933"/>
              <a:gd name="connsiteY8" fmla="*/ 3836184 h 3843664"/>
              <a:gd name="connsiteX9" fmla="*/ 0 w 4602933"/>
              <a:gd name="connsiteY9" fmla="*/ 3838575 h 3843664"/>
              <a:gd name="connsiteX10" fmla="*/ 0 w 4602933"/>
              <a:gd name="connsiteY10" fmla="*/ 0 h 3843664"/>
              <a:gd name="connsiteX0" fmla="*/ 0 w 4602933"/>
              <a:gd name="connsiteY0" fmla="*/ 0 h 3844892"/>
              <a:gd name="connsiteX1" fmla="*/ 4594225 w 4602933"/>
              <a:gd name="connsiteY1" fmla="*/ 0 h 3844892"/>
              <a:gd name="connsiteX2" fmla="*/ 4602933 w 4602933"/>
              <a:gd name="connsiteY2" fmla="*/ 2837090 h 3844892"/>
              <a:gd name="connsiteX3" fmla="*/ 3831889 w 4602933"/>
              <a:gd name="connsiteY3" fmla="*/ 2806878 h 3844892"/>
              <a:gd name="connsiteX4" fmla="*/ 3254950 w 4602933"/>
              <a:gd name="connsiteY4" fmla="*/ 3234643 h 3844892"/>
              <a:gd name="connsiteX5" fmla="*/ 2451116 w 4602933"/>
              <a:gd name="connsiteY5" fmla="*/ 2939200 h 3844892"/>
              <a:gd name="connsiteX6" fmla="*/ 1954728 w 4602933"/>
              <a:gd name="connsiteY6" fmla="*/ 3226583 h 3844892"/>
              <a:gd name="connsiteX7" fmla="*/ 1170955 w 4602933"/>
              <a:gd name="connsiteY7" fmla="*/ 3183042 h 3844892"/>
              <a:gd name="connsiteX8" fmla="*/ 500396 w 4602933"/>
              <a:gd name="connsiteY8" fmla="*/ 3844892 h 3844892"/>
              <a:gd name="connsiteX9" fmla="*/ 0 w 4602933"/>
              <a:gd name="connsiteY9" fmla="*/ 3838575 h 3844892"/>
              <a:gd name="connsiteX10" fmla="*/ 0 w 4602933"/>
              <a:gd name="connsiteY10" fmla="*/ 0 h 3844892"/>
              <a:gd name="connsiteX0" fmla="*/ 0 w 4602933"/>
              <a:gd name="connsiteY0" fmla="*/ 0 h 3856111"/>
              <a:gd name="connsiteX1" fmla="*/ 4594225 w 4602933"/>
              <a:gd name="connsiteY1" fmla="*/ 0 h 3856111"/>
              <a:gd name="connsiteX2" fmla="*/ 4602933 w 4602933"/>
              <a:gd name="connsiteY2" fmla="*/ 2837090 h 3856111"/>
              <a:gd name="connsiteX3" fmla="*/ 3831889 w 4602933"/>
              <a:gd name="connsiteY3" fmla="*/ 2806878 h 3856111"/>
              <a:gd name="connsiteX4" fmla="*/ 3254950 w 4602933"/>
              <a:gd name="connsiteY4" fmla="*/ 3234643 h 3856111"/>
              <a:gd name="connsiteX5" fmla="*/ 2451116 w 4602933"/>
              <a:gd name="connsiteY5" fmla="*/ 2939200 h 3856111"/>
              <a:gd name="connsiteX6" fmla="*/ 1954728 w 4602933"/>
              <a:gd name="connsiteY6" fmla="*/ 3226583 h 3856111"/>
              <a:gd name="connsiteX7" fmla="*/ 1170955 w 4602933"/>
              <a:gd name="connsiteY7" fmla="*/ 3183042 h 3856111"/>
              <a:gd name="connsiteX8" fmla="*/ 483566 w 4602933"/>
              <a:gd name="connsiteY8" fmla="*/ 3856111 h 3856111"/>
              <a:gd name="connsiteX9" fmla="*/ 0 w 4602933"/>
              <a:gd name="connsiteY9" fmla="*/ 3838575 h 3856111"/>
              <a:gd name="connsiteX10" fmla="*/ 0 w 460293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543" h="3856111">
                <a:moveTo>
                  <a:pt x="5610" y="0"/>
                </a:moveTo>
                <a:lnTo>
                  <a:pt x="4599835" y="0"/>
                </a:lnTo>
                <a:cubicBezTo>
                  <a:pt x="4599835" y="974725"/>
                  <a:pt x="4608543" y="1862365"/>
                  <a:pt x="4608543" y="2837090"/>
                </a:cubicBezTo>
                <a:cubicBezTo>
                  <a:pt x="4218399" y="2730705"/>
                  <a:pt x="4062163" y="2740619"/>
                  <a:pt x="3837499" y="2806878"/>
                </a:cubicBezTo>
                <a:cubicBezTo>
                  <a:pt x="3612835" y="2873137"/>
                  <a:pt x="3508106" y="3182109"/>
                  <a:pt x="3260560" y="3234643"/>
                </a:cubicBezTo>
                <a:cubicBezTo>
                  <a:pt x="3013014" y="3287177"/>
                  <a:pt x="2741647" y="2930383"/>
                  <a:pt x="2456726" y="2939200"/>
                </a:cubicBezTo>
                <a:cubicBezTo>
                  <a:pt x="2206640" y="3000268"/>
                  <a:pt x="2131607" y="3127886"/>
                  <a:pt x="1960338" y="3226583"/>
                </a:cubicBezTo>
                <a:cubicBezTo>
                  <a:pt x="1789069" y="3325280"/>
                  <a:pt x="1426211" y="3077088"/>
                  <a:pt x="1176565" y="3183042"/>
                </a:cubicBezTo>
                <a:cubicBezTo>
                  <a:pt x="926919" y="3288996"/>
                  <a:pt x="636438" y="3672833"/>
                  <a:pt x="489176" y="3856111"/>
                </a:cubicBezTo>
                <a:cubicBezTo>
                  <a:pt x="188365" y="3850311"/>
                  <a:pt x="478989" y="3851118"/>
                  <a:pt x="0" y="3849795"/>
                </a:cubicBezTo>
                <a:lnTo>
                  <a:pt x="561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8589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8EC628-E691-5397-2B00-F763D15B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512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91BCD087-9B98-7BEA-9AAE-4A8E9DAE1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472"/>
          <a:stretch/>
        </p:blipFill>
        <p:spPr>
          <a:xfrm>
            <a:off x="0" y="3276600"/>
            <a:ext cx="5170235" cy="3485388"/>
          </a:xfrm>
          <a:prstGeom prst="rect">
            <a:avLst/>
          </a:prstGeom>
          <a:effectLst/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239C30C6-BCED-F386-D4ED-7BA8C878C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37442"/>
            <a:ext cx="6405273" cy="2320558"/>
          </a:xfrm>
          <a:prstGeom prst="rect">
            <a:avLst/>
          </a:prstGeom>
          <a:effectLst/>
        </p:spPr>
      </p:pic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A62B3B30-2D79-2AB3-A4CE-5D4D7C0F636A}"/>
              </a:ext>
            </a:extLst>
          </p:cNvPr>
          <p:cNvSpPr/>
          <p:nvPr userDrawn="1"/>
        </p:nvSpPr>
        <p:spPr>
          <a:xfrm>
            <a:off x="125730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379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 descr="En økologisk hjørne figur">
            <a:extLst>
              <a:ext uri="{FF2B5EF4-FFF2-40B4-BE49-F238E27FC236}">
                <a16:creationId xmlns:a16="http://schemas.microsoft.com/office/drawing/2014/main" id="{E845F7C1-4A86-61CA-3BB6-7C2961D97A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5846429" y="2070758"/>
            <a:ext cx="5257800" cy="366642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55D5D65-FE40-99C9-E30A-B80FA23E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E3D01-023B-DC0B-7331-E4F241A58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0F18193B-D05F-2F35-ECC4-D8B35A370A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0004" y="1890651"/>
            <a:ext cx="4594225" cy="3838575"/>
          </a:xfrm>
          <a:custGeom>
            <a:avLst/>
            <a:gdLst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3838575 h 3838575"/>
              <a:gd name="connsiteX3" fmla="*/ 0 w 4594225"/>
              <a:gd name="connsiteY3" fmla="*/ 3838575 h 3838575"/>
              <a:gd name="connsiteX4" fmla="*/ 0 w 4594225"/>
              <a:gd name="connsiteY4" fmla="*/ 0 h 3838575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1446507 w 4594225"/>
              <a:gd name="connsiteY3" fmla="*/ 3838907 h 3838907"/>
              <a:gd name="connsiteX4" fmla="*/ 0 w 4594225"/>
              <a:gd name="connsiteY4" fmla="*/ 3838575 h 3838907"/>
              <a:gd name="connsiteX5" fmla="*/ 0 w 4594225"/>
              <a:gd name="connsiteY5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11241 w 4594225"/>
              <a:gd name="connsiteY3" fmla="*/ 3519930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32506 w 4594225"/>
              <a:gd name="connsiteY3" fmla="*/ 3381707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2894014 w 4594225"/>
              <a:gd name="connsiteY3" fmla="*/ 3197625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11379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89757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4225" h="3838575">
                <a:moveTo>
                  <a:pt x="0" y="0"/>
                </a:moveTo>
                <a:lnTo>
                  <a:pt x="4594225" y="0"/>
                </a:lnTo>
                <a:lnTo>
                  <a:pt x="4594225" y="2924175"/>
                </a:lnTo>
                <a:cubicBezTo>
                  <a:pt x="4395670" y="3418681"/>
                  <a:pt x="3753204" y="2940915"/>
                  <a:pt x="3379043" y="2989757"/>
                </a:cubicBezTo>
                <a:cubicBezTo>
                  <a:pt x="3004882" y="3038599"/>
                  <a:pt x="3119640" y="3430956"/>
                  <a:pt x="2349258" y="3217226"/>
                </a:cubicBezTo>
                <a:cubicBezTo>
                  <a:pt x="745492" y="2823526"/>
                  <a:pt x="271552" y="3676516"/>
                  <a:pt x="0" y="3838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622892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E1CA16B-8CEA-D4F4-C76E-98BE2EF63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364420" y="3408170"/>
            <a:ext cx="4761074" cy="23558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55D5D65-FE40-99C9-E30A-B80FA23E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E3D01-023B-DC0B-7331-E4F241A58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D721E1AC-9D84-0A77-2232-94C3891E79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04394" y="1898602"/>
            <a:ext cx="4608543" cy="3856111"/>
          </a:xfrm>
          <a:custGeom>
            <a:avLst/>
            <a:gdLst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3838575 h 3838575"/>
              <a:gd name="connsiteX3" fmla="*/ 0 w 4594225"/>
              <a:gd name="connsiteY3" fmla="*/ 3838575 h 3838575"/>
              <a:gd name="connsiteX4" fmla="*/ 0 w 4594225"/>
              <a:gd name="connsiteY4" fmla="*/ 0 h 3838575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1446507 w 4594225"/>
              <a:gd name="connsiteY3" fmla="*/ 3838907 h 3838907"/>
              <a:gd name="connsiteX4" fmla="*/ 0 w 4594225"/>
              <a:gd name="connsiteY4" fmla="*/ 3838575 h 3838907"/>
              <a:gd name="connsiteX5" fmla="*/ 0 w 4594225"/>
              <a:gd name="connsiteY5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11241 w 4594225"/>
              <a:gd name="connsiteY3" fmla="*/ 3519930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32506 w 4594225"/>
              <a:gd name="connsiteY3" fmla="*/ 3381707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2894014 w 4594225"/>
              <a:gd name="connsiteY3" fmla="*/ 3197625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11379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89757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379043 w 4602933"/>
              <a:gd name="connsiteY3" fmla="*/ 2989757 h 3838575"/>
              <a:gd name="connsiteX4" fmla="*/ 2349258 w 4602933"/>
              <a:gd name="connsiteY4" fmla="*/ 3217226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831889 w 4602933"/>
              <a:gd name="connsiteY3" fmla="*/ 2763335 h 3838575"/>
              <a:gd name="connsiteX4" fmla="*/ 2349258 w 4602933"/>
              <a:gd name="connsiteY4" fmla="*/ 3217226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838575"/>
              <a:gd name="connsiteX1" fmla="*/ 4594225 w 4602933"/>
              <a:gd name="connsiteY1" fmla="*/ 0 h 3838575"/>
              <a:gd name="connsiteX2" fmla="*/ 4602933 w 4602933"/>
              <a:gd name="connsiteY2" fmla="*/ 2837090 h 3838575"/>
              <a:gd name="connsiteX3" fmla="*/ 3831889 w 4602933"/>
              <a:gd name="connsiteY3" fmla="*/ 2763335 h 3838575"/>
              <a:gd name="connsiteX4" fmla="*/ 3167864 w 4602933"/>
              <a:gd name="connsiteY4" fmla="*/ 3182392 h 3838575"/>
              <a:gd name="connsiteX5" fmla="*/ 0 w 4602933"/>
              <a:gd name="connsiteY5" fmla="*/ 3838575 h 3838575"/>
              <a:gd name="connsiteX6" fmla="*/ 0 w 4602933"/>
              <a:gd name="connsiteY6" fmla="*/ 0 h 3838575"/>
              <a:gd name="connsiteX0" fmla="*/ 0 w 4602933"/>
              <a:gd name="connsiteY0" fmla="*/ 0 h 3968584"/>
              <a:gd name="connsiteX1" fmla="*/ 4594225 w 4602933"/>
              <a:gd name="connsiteY1" fmla="*/ 0 h 3968584"/>
              <a:gd name="connsiteX2" fmla="*/ 4602933 w 4602933"/>
              <a:gd name="connsiteY2" fmla="*/ 2837090 h 3968584"/>
              <a:gd name="connsiteX3" fmla="*/ 3831889 w 4602933"/>
              <a:gd name="connsiteY3" fmla="*/ 2763335 h 3968584"/>
              <a:gd name="connsiteX4" fmla="*/ 3167864 w 4602933"/>
              <a:gd name="connsiteY4" fmla="*/ 3182392 h 3968584"/>
              <a:gd name="connsiteX5" fmla="*/ 2346613 w 4602933"/>
              <a:gd name="connsiteY5" fmla="*/ 3078538 h 3968584"/>
              <a:gd name="connsiteX6" fmla="*/ 0 w 4602933"/>
              <a:gd name="connsiteY6" fmla="*/ 3838575 h 3968584"/>
              <a:gd name="connsiteX7" fmla="*/ 0 w 4602933"/>
              <a:gd name="connsiteY7" fmla="*/ 0 h 3968584"/>
              <a:gd name="connsiteX0" fmla="*/ 0 w 4602933"/>
              <a:gd name="connsiteY0" fmla="*/ 0 h 3955913"/>
              <a:gd name="connsiteX1" fmla="*/ 4594225 w 4602933"/>
              <a:gd name="connsiteY1" fmla="*/ 0 h 3955913"/>
              <a:gd name="connsiteX2" fmla="*/ 4602933 w 4602933"/>
              <a:gd name="connsiteY2" fmla="*/ 2837090 h 3955913"/>
              <a:gd name="connsiteX3" fmla="*/ 3831889 w 4602933"/>
              <a:gd name="connsiteY3" fmla="*/ 2763335 h 3955913"/>
              <a:gd name="connsiteX4" fmla="*/ 3167864 w 4602933"/>
              <a:gd name="connsiteY4" fmla="*/ 3182392 h 3955913"/>
              <a:gd name="connsiteX5" fmla="*/ 2372739 w 4602933"/>
              <a:gd name="connsiteY5" fmla="*/ 2913075 h 3955913"/>
              <a:gd name="connsiteX6" fmla="*/ 0 w 4602933"/>
              <a:gd name="connsiteY6" fmla="*/ 3838575 h 3955913"/>
              <a:gd name="connsiteX7" fmla="*/ 0 w 4602933"/>
              <a:gd name="connsiteY7" fmla="*/ 0 h 3955913"/>
              <a:gd name="connsiteX0" fmla="*/ 0 w 4602933"/>
              <a:gd name="connsiteY0" fmla="*/ 0 h 4007787"/>
              <a:gd name="connsiteX1" fmla="*/ 4594225 w 4602933"/>
              <a:gd name="connsiteY1" fmla="*/ 0 h 4007787"/>
              <a:gd name="connsiteX2" fmla="*/ 4602933 w 4602933"/>
              <a:gd name="connsiteY2" fmla="*/ 2837090 h 4007787"/>
              <a:gd name="connsiteX3" fmla="*/ 3831889 w 4602933"/>
              <a:gd name="connsiteY3" fmla="*/ 2763335 h 4007787"/>
              <a:gd name="connsiteX4" fmla="*/ 3167864 w 4602933"/>
              <a:gd name="connsiteY4" fmla="*/ 3182392 h 4007787"/>
              <a:gd name="connsiteX5" fmla="*/ 2372739 w 4602933"/>
              <a:gd name="connsiteY5" fmla="*/ 2913075 h 4007787"/>
              <a:gd name="connsiteX6" fmla="*/ 1615093 w 4602933"/>
              <a:gd name="connsiteY6" fmla="*/ 3287543 h 4007787"/>
              <a:gd name="connsiteX7" fmla="*/ 0 w 4602933"/>
              <a:gd name="connsiteY7" fmla="*/ 3838575 h 4007787"/>
              <a:gd name="connsiteX8" fmla="*/ 0 w 4602933"/>
              <a:gd name="connsiteY8" fmla="*/ 0 h 4007787"/>
              <a:gd name="connsiteX0" fmla="*/ 0 w 4602933"/>
              <a:gd name="connsiteY0" fmla="*/ 0 h 3995662"/>
              <a:gd name="connsiteX1" fmla="*/ 4594225 w 4602933"/>
              <a:gd name="connsiteY1" fmla="*/ 0 h 3995662"/>
              <a:gd name="connsiteX2" fmla="*/ 4602933 w 4602933"/>
              <a:gd name="connsiteY2" fmla="*/ 2837090 h 3995662"/>
              <a:gd name="connsiteX3" fmla="*/ 3831889 w 4602933"/>
              <a:gd name="connsiteY3" fmla="*/ 2763335 h 3995662"/>
              <a:gd name="connsiteX4" fmla="*/ 3167864 w 4602933"/>
              <a:gd name="connsiteY4" fmla="*/ 3182392 h 3995662"/>
              <a:gd name="connsiteX5" fmla="*/ 2372739 w 4602933"/>
              <a:gd name="connsiteY5" fmla="*/ 2913075 h 3995662"/>
              <a:gd name="connsiteX6" fmla="*/ 1963436 w 4602933"/>
              <a:gd name="connsiteY6" fmla="*/ 3183040 h 3995662"/>
              <a:gd name="connsiteX7" fmla="*/ 0 w 4602933"/>
              <a:gd name="connsiteY7" fmla="*/ 3838575 h 3995662"/>
              <a:gd name="connsiteX8" fmla="*/ 0 w 4602933"/>
              <a:gd name="connsiteY8" fmla="*/ 0 h 3995662"/>
              <a:gd name="connsiteX0" fmla="*/ 0 w 4602933"/>
              <a:gd name="connsiteY0" fmla="*/ 0 h 4048625"/>
              <a:gd name="connsiteX1" fmla="*/ 4594225 w 4602933"/>
              <a:gd name="connsiteY1" fmla="*/ 0 h 4048625"/>
              <a:gd name="connsiteX2" fmla="*/ 4602933 w 4602933"/>
              <a:gd name="connsiteY2" fmla="*/ 2837090 h 4048625"/>
              <a:gd name="connsiteX3" fmla="*/ 3831889 w 4602933"/>
              <a:gd name="connsiteY3" fmla="*/ 2763335 h 4048625"/>
              <a:gd name="connsiteX4" fmla="*/ 3167864 w 4602933"/>
              <a:gd name="connsiteY4" fmla="*/ 3182392 h 4048625"/>
              <a:gd name="connsiteX5" fmla="*/ 2372739 w 4602933"/>
              <a:gd name="connsiteY5" fmla="*/ 2913075 h 4048625"/>
              <a:gd name="connsiteX6" fmla="*/ 1963436 w 4602933"/>
              <a:gd name="connsiteY6" fmla="*/ 3183040 h 4048625"/>
              <a:gd name="connsiteX7" fmla="*/ 1345127 w 4602933"/>
              <a:gd name="connsiteY7" fmla="*/ 3505258 h 4048625"/>
              <a:gd name="connsiteX8" fmla="*/ 0 w 4602933"/>
              <a:gd name="connsiteY8" fmla="*/ 3838575 h 4048625"/>
              <a:gd name="connsiteX9" fmla="*/ 0 w 4602933"/>
              <a:gd name="connsiteY9" fmla="*/ 0 h 4048625"/>
              <a:gd name="connsiteX0" fmla="*/ 0 w 4602933"/>
              <a:gd name="connsiteY0" fmla="*/ 0 h 4002507"/>
              <a:gd name="connsiteX1" fmla="*/ 4594225 w 4602933"/>
              <a:gd name="connsiteY1" fmla="*/ 0 h 4002507"/>
              <a:gd name="connsiteX2" fmla="*/ 4602933 w 4602933"/>
              <a:gd name="connsiteY2" fmla="*/ 2837090 h 4002507"/>
              <a:gd name="connsiteX3" fmla="*/ 3831889 w 4602933"/>
              <a:gd name="connsiteY3" fmla="*/ 2763335 h 4002507"/>
              <a:gd name="connsiteX4" fmla="*/ 3167864 w 4602933"/>
              <a:gd name="connsiteY4" fmla="*/ 3182392 h 4002507"/>
              <a:gd name="connsiteX5" fmla="*/ 2372739 w 4602933"/>
              <a:gd name="connsiteY5" fmla="*/ 2913075 h 4002507"/>
              <a:gd name="connsiteX6" fmla="*/ 1963436 w 4602933"/>
              <a:gd name="connsiteY6" fmla="*/ 3183040 h 4002507"/>
              <a:gd name="connsiteX7" fmla="*/ 1144830 w 4602933"/>
              <a:gd name="connsiteY7" fmla="*/ 3156916 h 4002507"/>
              <a:gd name="connsiteX8" fmla="*/ 0 w 4602933"/>
              <a:gd name="connsiteY8" fmla="*/ 3838575 h 4002507"/>
              <a:gd name="connsiteX9" fmla="*/ 0 w 4602933"/>
              <a:gd name="connsiteY9" fmla="*/ 0 h 4002507"/>
              <a:gd name="connsiteX0" fmla="*/ 0 w 4602933"/>
              <a:gd name="connsiteY0" fmla="*/ 0 h 4142562"/>
              <a:gd name="connsiteX1" fmla="*/ 4594225 w 4602933"/>
              <a:gd name="connsiteY1" fmla="*/ 0 h 4142562"/>
              <a:gd name="connsiteX2" fmla="*/ 4602933 w 4602933"/>
              <a:gd name="connsiteY2" fmla="*/ 2837090 h 4142562"/>
              <a:gd name="connsiteX3" fmla="*/ 3831889 w 4602933"/>
              <a:gd name="connsiteY3" fmla="*/ 2763335 h 4142562"/>
              <a:gd name="connsiteX4" fmla="*/ 3167864 w 4602933"/>
              <a:gd name="connsiteY4" fmla="*/ 3182392 h 4142562"/>
              <a:gd name="connsiteX5" fmla="*/ 2372739 w 4602933"/>
              <a:gd name="connsiteY5" fmla="*/ 2913075 h 4142562"/>
              <a:gd name="connsiteX6" fmla="*/ 1963436 w 4602933"/>
              <a:gd name="connsiteY6" fmla="*/ 3183040 h 4142562"/>
              <a:gd name="connsiteX7" fmla="*/ 1144830 w 4602933"/>
              <a:gd name="connsiteY7" fmla="*/ 3156916 h 4142562"/>
              <a:gd name="connsiteX8" fmla="*/ 465562 w 4602933"/>
              <a:gd name="connsiteY8" fmla="*/ 3818766 h 4142562"/>
              <a:gd name="connsiteX9" fmla="*/ 0 w 4602933"/>
              <a:gd name="connsiteY9" fmla="*/ 3838575 h 4142562"/>
              <a:gd name="connsiteX10" fmla="*/ 0 w 4602933"/>
              <a:gd name="connsiteY10" fmla="*/ 0 h 4142562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53018"/>
              <a:gd name="connsiteX1" fmla="*/ 4594225 w 4602933"/>
              <a:gd name="connsiteY1" fmla="*/ 0 h 4153018"/>
              <a:gd name="connsiteX2" fmla="*/ 4602933 w 4602933"/>
              <a:gd name="connsiteY2" fmla="*/ 2837090 h 4153018"/>
              <a:gd name="connsiteX3" fmla="*/ 3831889 w 4602933"/>
              <a:gd name="connsiteY3" fmla="*/ 2763335 h 4153018"/>
              <a:gd name="connsiteX4" fmla="*/ 3167864 w 4602933"/>
              <a:gd name="connsiteY4" fmla="*/ 3182392 h 4153018"/>
              <a:gd name="connsiteX5" fmla="*/ 2372739 w 4602933"/>
              <a:gd name="connsiteY5" fmla="*/ 2913075 h 4153018"/>
              <a:gd name="connsiteX6" fmla="*/ 1963436 w 4602933"/>
              <a:gd name="connsiteY6" fmla="*/ 3183040 h 4153018"/>
              <a:gd name="connsiteX7" fmla="*/ 1144830 w 4602933"/>
              <a:gd name="connsiteY7" fmla="*/ 3156916 h 4153018"/>
              <a:gd name="connsiteX8" fmla="*/ 430728 w 4602933"/>
              <a:gd name="connsiteY8" fmla="*/ 3853601 h 4153018"/>
              <a:gd name="connsiteX9" fmla="*/ 0 w 4602933"/>
              <a:gd name="connsiteY9" fmla="*/ 3838575 h 4153018"/>
              <a:gd name="connsiteX10" fmla="*/ 0 w 4602933"/>
              <a:gd name="connsiteY10" fmla="*/ 0 h 4153018"/>
              <a:gd name="connsiteX0" fmla="*/ 0 w 4602933"/>
              <a:gd name="connsiteY0" fmla="*/ 0 h 4121561"/>
              <a:gd name="connsiteX1" fmla="*/ 4594225 w 4602933"/>
              <a:gd name="connsiteY1" fmla="*/ 0 h 4121561"/>
              <a:gd name="connsiteX2" fmla="*/ 4602933 w 4602933"/>
              <a:gd name="connsiteY2" fmla="*/ 2837090 h 4121561"/>
              <a:gd name="connsiteX3" fmla="*/ 3831889 w 4602933"/>
              <a:gd name="connsiteY3" fmla="*/ 2763335 h 4121561"/>
              <a:gd name="connsiteX4" fmla="*/ 3167864 w 4602933"/>
              <a:gd name="connsiteY4" fmla="*/ 3182392 h 4121561"/>
              <a:gd name="connsiteX5" fmla="*/ 2372739 w 4602933"/>
              <a:gd name="connsiteY5" fmla="*/ 2913075 h 4121561"/>
              <a:gd name="connsiteX6" fmla="*/ 1963436 w 4602933"/>
              <a:gd name="connsiteY6" fmla="*/ 3183040 h 4121561"/>
              <a:gd name="connsiteX7" fmla="*/ 1144830 w 4602933"/>
              <a:gd name="connsiteY7" fmla="*/ 3156916 h 4121561"/>
              <a:gd name="connsiteX8" fmla="*/ 430728 w 4602933"/>
              <a:gd name="connsiteY8" fmla="*/ 3853601 h 4121561"/>
              <a:gd name="connsiteX9" fmla="*/ 0 w 4602933"/>
              <a:gd name="connsiteY9" fmla="*/ 3838575 h 4121561"/>
              <a:gd name="connsiteX10" fmla="*/ 0 w 4602933"/>
              <a:gd name="connsiteY10" fmla="*/ 0 h 412156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44830 w 4602933"/>
              <a:gd name="connsiteY7" fmla="*/ 3156916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44830 w 4602933"/>
              <a:gd name="connsiteY7" fmla="*/ 3156916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63436 w 4602933"/>
              <a:gd name="connsiteY6" fmla="*/ 3183040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372739 w 4602933"/>
              <a:gd name="connsiteY5" fmla="*/ 2913075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167864 w 4602933"/>
              <a:gd name="connsiteY4" fmla="*/ 3182392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763335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53601"/>
              <a:gd name="connsiteX1" fmla="*/ 4594225 w 4602933"/>
              <a:gd name="connsiteY1" fmla="*/ 0 h 3853601"/>
              <a:gd name="connsiteX2" fmla="*/ 4602933 w 4602933"/>
              <a:gd name="connsiteY2" fmla="*/ 2837090 h 3853601"/>
              <a:gd name="connsiteX3" fmla="*/ 3831889 w 4602933"/>
              <a:gd name="connsiteY3" fmla="*/ 2806878 h 3853601"/>
              <a:gd name="connsiteX4" fmla="*/ 3254950 w 4602933"/>
              <a:gd name="connsiteY4" fmla="*/ 3234643 h 3853601"/>
              <a:gd name="connsiteX5" fmla="*/ 2451116 w 4602933"/>
              <a:gd name="connsiteY5" fmla="*/ 2939200 h 3853601"/>
              <a:gd name="connsiteX6" fmla="*/ 1954728 w 4602933"/>
              <a:gd name="connsiteY6" fmla="*/ 3226583 h 3853601"/>
              <a:gd name="connsiteX7" fmla="*/ 1170955 w 4602933"/>
              <a:gd name="connsiteY7" fmla="*/ 3183042 h 3853601"/>
              <a:gd name="connsiteX8" fmla="*/ 430728 w 4602933"/>
              <a:gd name="connsiteY8" fmla="*/ 3853601 h 3853601"/>
              <a:gd name="connsiteX9" fmla="*/ 0 w 4602933"/>
              <a:gd name="connsiteY9" fmla="*/ 3838575 h 3853601"/>
              <a:gd name="connsiteX10" fmla="*/ 0 w 4602933"/>
              <a:gd name="connsiteY10" fmla="*/ 0 h 3853601"/>
              <a:gd name="connsiteX0" fmla="*/ 0 w 4602933"/>
              <a:gd name="connsiteY0" fmla="*/ 0 h 3843664"/>
              <a:gd name="connsiteX1" fmla="*/ 4594225 w 4602933"/>
              <a:gd name="connsiteY1" fmla="*/ 0 h 3843664"/>
              <a:gd name="connsiteX2" fmla="*/ 4602933 w 4602933"/>
              <a:gd name="connsiteY2" fmla="*/ 2837090 h 3843664"/>
              <a:gd name="connsiteX3" fmla="*/ 3831889 w 4602933"/>
              <a:gd name="connsiteY3" fmla="*/ 2806878 h 3843664"/>
              <a:gd name="connsiteX4" fmla="*/ 3254950 w 4602933"/>
              <a:gd name="connsiteY4" fmla="*/ 3234643 h 3843664"/>
              <a:gd name="connsiteX5" fmla="*/ 2451116 w 4602933"/>
              <a:gd name="connsiteY5" fmla="*/ 2939200 h 3843664"/>
              <a:gd name="connsiteX6" fmla="*/ 1954728 w 4602933"/>
              <a:gd name="connsiteY6" fmla="*/ 3226583 h 3843664"/>
              <a:gd name="connsiteX7" fmla="*/ 1170955 w 4602933"/>
              <a:gd name="connsiteY7" fmla="*/ 3183042 h 3843664"/>
              <a:gd name="connsiteX8" fmla="*/ 482979 w 4602933"/>
              <a:gd name="connsiteY8" fmla="*/ 3836184 h 3843664"/>
              <a:gd name="connsiteX9" fmla="*/ 0 w 4602933"/>
              <a:gd name="connsiteY9" fmla="*/ 3838575 h 3843664"/>
              <a:gd name="connsiteX10" fmla="*/ 0 w 4602933"/>
              <a:gd name="connsiteY10" fmla="*/ 0 h 3843664"/>
              <a:gd name="connsiteX0" fmla="*/ 0 w 4602933"/>
              <a:gd name="connsiteY0" fmla="*/ 0 h 3844892"/>
              <a:gd name="connsiteX1" fmla="*/ 4594225 w 4602933"/>
              <a:gd name="connsiteY1" fmla="*/ 0 h 3844892"/>
              <a:gd name="connsiteX2" fmla="*/ 4602933 w 4602933"/>
              <a:gd name="connsiteY2" fmla="*/ 2837090 h 3844892"/>
              <a:gd name="connsiteX3" fmla="*/ 3831889 w 4602933"/>
              <a:gd name="connsiteY3" fmla="*/ 2806878 h 3844892"/>
              <a:gd name="connsiteX4" fmla="*/ 3254950 w 4602933"/>
              <a:gd name="connsiteY4" fmla="*/ 3234643 h 3844892"/>
              <a:gd name="connsiteX5" fmla="*/ 2451116 w 4602933"/>
              <a:gd name="connsiteY5" fmla="*/ 2939200 h 3844892"/>
              <a:gd name="connsiteX6" fmla="*/ 1954728 w 4602933"/>
              <a:gd name="connsiteY6" fmla="*/ 3226583 h 3844892"/>
              <a:gd name="connsiteX7" fmla="*/ 1170955 w 4602933"/>
              <a:gd name="connsiteY7" fmla="*/ 3183042 h 3844892"/>
              <a:gd name="connsiteX8" fmla="*/ 500396 w 4602933"/>
              <a:gd name="connsiteY8" fmla="*/ 3844892 h 3844892"/>
              <a:gd name="connsiteX9" fmla="*/ 0 w 4602933"/>
              <a:gd name="connsiteY9" fmla="*/ 3838575 h 3844892"/>
              <a:gd name="connsiteX10" fmla="*/ 0 w 4602933"/>
              <a:gd name="connsiteY10" fmla="*/ 0 h 3844892"/>
              <a:gd name="connsiteX0" fmla="*/ 0 w 4602933"/>
              <a:gd name="connsiteY0" fmla="*/ 0 h 3856111"/>
              <a:gd name="connsiteX1" fmla="*/ 4594225 w 4602933"/>
              <a:gd name="connsiteY1" fmla="*/ 0 h 3856111"/>
              <a:gd name="connsiteX2" fmla="*/ 4602933 w 4602933"/>
              <a:gd name="connsiteY2" fmla="*/ 2837090 h 3856111"/>
              <a:gd name="connsiteX3" fmla="*/ 3831889 w 4602933"/>
              <a:gd name="connsiteY3" fmla="*/ 2806878 h 3856111"/>
              <a:gd name="connsiteX4" fmla="*/ 3254950 w 4602933"/>
              <a:gd name="connsiteY4" fmla="*/ 3234643 h 3856111"/>
              <a:gd name="connsiteX5" fmla="*/ 2451116 w 4602933"/>
              <a:gd name="connsiteY5" fmla="*/ 2939200 h 3856111"/>
              <a:gd name="connsiteX6" fmla="*/ 1954728 w 4602933"/>
              <a:gd name="connsiteY6" fmla="*/ 3226583 h 3856111"/>
              <a:gd name="connsiteX7" fmla="*/ 1170955 w 4602933"/>
              <a:gd name="connsiteY7" fmla="*/ 3183042 h 3856111"/>
              <a:gd name="connsiteX8" fmla="*/ 483566 w 4602933"/>
              <a:gd name="connsiteY8" fmla="*/ 3856111 h 3856111"/>
              <a:gd name="connsiteX9" fmla="*/ 0 w 4602933"/>
              <a:gd name="connsiteY9" fmla="*/ 3838575 h 3856111"/>
              <a:gd name="connsiteX10" fmla="*/ 0 w 460293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  <a:gd name="connsiteX0" fmla="*/ 5610 w 4608543"/>
              <a:gd name="connsiteY0" fmla="*/ 0 h 3856111"/>
              <a:gd name="connsiteX1" fmla="*/ 4599835 w 4608543"/>
              <a:gd name="connsiteY1" fmla="*/ 0 h 3856111"/>
              <a:gd name="connsiteX2" fmla="*/ 4608543 w 4608543"/>
              <a:gd name="connsiteY2" fmla="*/ 2837090 h 3856111"/>
              <a:gd name="connsiteX3" fmla="*/ 3837499 w 4608543"/>
              <a:gd name="connsiteY3" fmla="*/ 2806878 h 3856111"/>
              <a:gd name="connsiteX4" fmla="*/ 3260560 w 4608543"/>
              <a:gd name="connsiteY4" fmla="*/ 3234643 h 3856111"/>
              <a:gd name="connsiteX5" fmla="*/ 2456726 w 4608543"/>
              <a:gd name="connsiteY5" fmla="*/ 2939200 h 3856111"/>
              <a:gd name="connsiteX6" fmla="*/ 1960338 w 4608543"/>
              <a:gd name="connsiteY6" fmla="*/ 3226583 h 3856111"/>
              <a:gd name="connsiteX7" fmla="*/ 1176565 w 4608543"/>
              <a:gd name="connsiteY7" fmla="*/ 3183042 h 3856111"/>
              <a:gd name="connsiteX8" fmla="*/ 489176 w 4608543"/>
              <a:gd name="connsiteY8" fmla="*/ 3856111 h 3856111"/>
              <a:gd name="connsiteX9" fmla="*/ 0 w 4608543"/>
              <a:gd name="connsiteY9" fmla="*/ 3849795 h 3856111"/>
              <a:gd name="connsiteX10" fmla="*/ 5610 w 4608543"/>
              <a:gd name="connsiteY10" fmla="*/ 0 h 385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8543" h="3856111">
                <a:moveTo>
                  <a:pt x="5610" y="0"/>
                </a:moveTo>
                <a:lnTo>
                  <a:pt x="4599835" y="0"/>
                </a:lnTo>
                <a:cubicBezTo>
                  <a:pt x="4599835" y="974725"/>
                  <a:pt x="4608543" y="1862365"/>
                  <a:pt x="4608543" y="2837090"/>
                </a:cubicBezTo>
                <a:cubicBezTo>
                  <a:pt x="4218399" y="2730705"/>
                  <a:pt x="4062163" y="2740619"/>
                  <a:pt x="3837499" y="2806878"/>
                </a:cubicBezTo>
                <a:cubicBezTo>
                  <a:pt x="3612835" y="2873137"/>
                  <a:pt x="3508106" y="3182109"/>
                  <a:pt x="3260560" y="3234643"/>
                </a:cubicBezTo>
                <a:cubicBezTo>
                  <a:pt x="3013014" y="3287177"/>
                  <a:pt x="2741647" y="2930383"/>
                  <a:pt x="2456726" y="2939200"/>
                </a:cubicBezTo>
                <a:cubicBezTo>
                  <a:pt x="2206640" y="3000268"/>
                  <a:pt x="2131607" y="3127886"/>
                  <a:pt x="1960338" y="3226583"/>
                </a:cubicBezTo>
                <a:cubicBezTo>
                  <a:pt x="1789069" y="3325280"/>
                  <a:pt x="1426211" y="3077088"/>
                  <a:pt x="1176565" y="3183042"/>
                </a:cubicBezTo>
                <a:cubicBezTo>
                  <a:pt x="926919" y="3288996"/>
                  <a:pt x="636438" y="3672833"/>
                  <a:pt x="489176" y="3856111"/>
                </a:cubicBezTo>
                <a:cubicBezTo>
                  <a:pt x="188365" y="3850311"/>
                  <a:pt x="478989" y="3851118"/>
                  <a:pt x="0" y="3849795"/>
                </a:cubicBezTo>
                <a:lnTo>
                  <a:pt x="561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48589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8EC628-E691-5397-2B00-F763D15B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512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91BCD087-9B98-7BEA-9AAE-4A8E9DAE1B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472"/>
          <a:stretch/>
        </p:blipFill>
        <p:spPr>
          <a:xfrm>
            <a:off x="0" y="3276600"/>
            <a:ext cx="5170235" cy="3485388"/>
          </a:xfrm>
          <a:prstGeom prst="rect">
            <a:avLst/>
          </a:prstGeom>
          <a:effectLst/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239C30C6-BCED-F386-D4ED-7BA8C878C7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37442"/>
            <a:ext cx="6405273" cy="2320558"/>
          </a:xfrm>
          <a:prstGeom prst="rect">
            <a:avLst/>
          </a:prstGeom>
          <a:effectLst/>
        </p:spPr>
      </p:pic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A62B3B30-2D79-2AB3-A4CE-5D4D7C0F636A}"/>
              </a:ext>
            </a:extLst>
          </p:cNvPr>
          <p:cNvSpPr/>
          <p:nvPr userDrawn="1"/>
        </p:nvSpPr>
        <p:spPr>
          <a:xfrm>
            <a:off x="125730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379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F0977AA-6F79-B92B-CFEE-BBFFFD7FCA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F4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Et bilde som inneholder sirkel, skjermbilde&#10;&#10;KI-generert innhold kan være feil.">
            <a:extLst>
              <a:ext uri="{FF2B5EF4-FFF2-40B4-BE49-F238E27FC236}">
                <a16:creationId xmlns:a16="http://schemas.microsoft.com/office/drawing/2014/main" id="{7B057B60-6A73-D5DE-4F7D-865D06FB1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458" y="6011390"/>
            <a:ext cx="601017" cy="60101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B8EC628-E691-5397-2B00-F763D15B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512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154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AD19FAA-92B9-A2D7-7A50-DA20654364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8EDEA2-331B-C71C-947B-2D389AED2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41" y="1052422"/>
            <a:ext cx="6464061" cy="172429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D851DB-9434-9A9C-5DAE-B606A3859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41" y="2854355"/>
            <a:ext cx="646406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C061C276-24C3-8895-621A-995C6AB78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6432697" y="1098697"/>
            <a:ext cx="5759302" cy="5759302"/>
          </a:xfrm>
          <a:prstGeom prst="rect">
            <a:avLst/>
          </a:prstGeom>
        </p:spPr>
      </p:pic>
      <p:pic>
        <p:nvPicPr>
          <p:cNvPr id="9" name="Grafikk 8" descr="En økologisk hjørne figur">
            <a:extLst>
              <a:ext uri="{FF2B5EF4-FFF2-40B4-BE49-F238E27FC236}">
                <a16:creationId xmlns:a16="http://schemas.microsoft.com/office/drawing/2014/main" id="{7F66280A-C9D2-AFD8-CC55-61B435486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281" r="10344"/>
          <a:stretch/>
        </p:blipFill>
        <p:spPr>
          <a:xfrm flipH="1">
            <a:off x="6432696" y="3514724"/>
            <a:ext cx="5795613" cy="3343277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EBA100F6-5FAF-7F74-74AC-3C1BECB162AB}"/>
              </a:ext>
            </a:extLst>
          </p:cNvPr>
          <p:cNvSpPr/>
          <p:nvPr userDrawn="1"/>
        </p:nvSpPr>
        <p:spPr>
          <a:xfrm>
            <a:off x="6619876" y="5340773"/>
            <a:ext cx="5608434" cy="1257300"/>
          </a:xfrm>
          <a:custGeom>
            <a:avLst/>
            <a:gdLst>
              <a:gd name="connsiteX0" fmla="*/ 0 w 5608434"/>
              <a:gd name="connsiteY0" fmla="*/ 1257300 h 1257300"/>
              <a:gd name="connsiteX1" fmla="*/ 704830 w 5608434"/>
              <a:gd name="connsiteY1" fmla="*/ 1009650 h 1257300"/>
              <a:gd name="connsiteX2" fmla="*/ 1701661 w 5608434"/>
              <a:gd name="connsiteY2" fmla="*/ 1104900 h 1257300"/>
              <a:gd name="connsiteX3" fmla="*/ 2708561 w 5608434"/>
              <a:gd name="connsiteY3" fmla="*/ 790575 h 1257300"/>
              <a:gd name="connsiteX4" fmla="*/ 3393253 w 5608434"/>
              <a:gd name="connsiteY4" fmla="*/ 847725 h 1257300"/>
              <a:gd name="connsiteX5" fmla="*/ 4218911 w 5608434"/>
              <a:gd name="connsiteY5" fmla="*/ 600075 h 1257300"/>
              <a:gd name="connsiteX6" fmla="*/ 5004293 w 5608434"/>
              <a:gd name="connsiteY6" fmla="*/ 771525 h 1257300"/>
              <a:gd name="connsiteX7" fmla="*/ 5608434 w 5608434"/>
              <a:gd name="connsiteY7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8434" h="1257300" extrusionOk="0">
                <a:moveTo>
                  <a:pt x="0" y="1257300"/>
                </a:moveTo>
                <a:cubicBezTo>
                  <a:pt x="195504" y="1133519"/>
                  <a:pt x="451694" y="1021550"/>
                  <a:pt x="704830" y="1009650"/>
                </a:cubicBezTo>
                <a:cubicBezTo>
                  <a:pt x="975408" y="990997"/>
                  <a:pt x="1378839" y="1140470"/>
                  <a:pt x="1701661" y="1104900"/>
                </a:cubicBezTo>
                <a:cubicBezTo>
                  <a:pt x="2066740" y="1043598"/>
                  <a:pt x="2456289" y="831161"/>
                  <a:pt x="2708561" y="790575"/>
                </a:cubicBezTo>
                <a:cubicBezTo>
                  <a:pt x="2987688" y="740819"/>
                  <a:pt x="3155936" y="893640"/>
                  <a:pt x="3393253" y="847725"/>
                </a:cubicBezTo>
                <a:cubicBezTo>
                  <a:pt x="3634034" y="842224"/>
                  <a:pt x="3968991" y="650106"/>
                  <a:pt x="4218911" y="600075"/>
                </a:cubicBezTo>
                <a:cubicBezTo>
                  <a:pt x="4496409" y="541471"/>
                  <a:pt x="4808628" y="895189"/>
                  <a:pt x="5004293" y="771525"/>
                </a:cubicBezTo>
                <a:cubicBezTo>
                  <a:pt x="5237848" y="660842"/>
                  <a:pt x="5487985" y="122259"/>
                  <a:pt x="5608434" y="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57300">
                        <a:moveTo>
                          <a:pt x="0" y="1257300"/>
                        </a:moveTo>
                        <a:cubicBezTo>
                          <a:pt x="199231" y="1146175"/>
                          <a:pt x="398463" y="1035050"/>
                          <a:pt x="666750" y="1009650"/>
                        </a:cubicBezTo>
                        <a:cubicBezTo>
                          <a:pt x="935038" y="984250"/>
                          <a:pt x="1293813" y="1141412"/>
                          <a:pt x="1609725" y="1104900"/>
                        </a:cubicBezTo>
                        <a:cubicBezTo>
                          <a:pt x="1925638" y="1068387"/>
                          <a:pt x="2295525" y="833437"/>
                          <a:pt x="2562225" y="790575"/>
                        </a:cubicBezTo>
                        <a:cubicBezTo>
                          <a:pt x="2828925" y="747713"/>
                          <a:pt x="2971800" y="879475"/>
                          <a:pt x="3209925" y="847725"/>
                        </a:cubicBezTo>
                        <a:cubicBezTo>
                          <a:pt x="3448050" y="815975"/>
                          <a:pt x="3736975" y="612775"/>
                          <a:pt x="3990975" y="600075"/>
                        </a:cubicBezTo>
                        <a:cubicBezTo>
                          <a:pt x="4244975" y="587375"/>
                          <a:pt x="4514850" y="871537"/>
                          <a:pt x="4733925" y="771525"/>
                        </a:cubicBezTo>
                        <a:cubicBezTo>
                          <a:pt x="4953000" y="671513"/>
                          <a:pt x="5189538" y="131762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A28D2323-19D9-9030-D126-B91C04D1CD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1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712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5813F097-CFEC-9325-68D3-5034D2DD7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66" b="26696"/>
          <a:stretch/>
        </p:blipFill>
        <p:spPr>
          <a:xfrm flipH="1" flipV="1">
            <a:off x="4601462" y="-31173"/>
            <a:ext cx="7590537" cy="6897498"/>
          </a:xfrm>
          <a:prstGeom prst="rect">
            <a:avLst/>
          </a:prstGeom>
        </p:spPr>
      </p:pic>
      <p:pic>
        <p:nvPicPr>
          <p:cNvPr id="7" name="Bilde 6" descr="Et bilde som inneholder Font, Grafikk, grafisk design, hvit&#10;&#10;KI-generert innhold kan være feil.">
            <a:extLst>
              <a:ext uri="{FF2B5EF4-FFF2-40B4-BE49-F238E27FC236}">
                <a16:creationId xmlns:a16="http://schemas.microsoft.com/office/drawing/2014/main" id="{B1FAED77-F8A4-E4F8-7573-0725E90754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09" y="6093257"/>
            <a:ext cx="2301624" cy="49061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22032833-BB39-669A-D0DC-A70F9A20C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874" y="-14080"/>
            <a:ext cx="11724790" cy="6903131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2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20 h 10000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10000 w 12607"/>
              <a:gd name="connsiteY5" fmla="*/ 9294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2421"/>
              <a:gd name="connsiteX1" fmla="*/ 2500 w 12607"/>
              <a:gd name="connsiteY1" fmla="*/ 2294 h 12421"/>
              <a:gd name="connsiteX2" fmla="*/ 5000 w 12607"/>
              <a:gd name="connsiteY2" fmla="*/ 1294 h 12421"/>
              <a:gd name="connsiteX3" fmla="*/ 7500 w 12607"/>
              <a:gd name="connsiteY3" fmla="*/ 294 h 12421"/>
              <a:gd name="connsiteX4" fmla="*/ 12607 w 12607"/>
              <a:gd name="connsiteY4" fmla="*/ 283 h 12421"/>
              <a:gd name="connsiteX5" fmla="*/ 6531 w 12607"/>
              <a:gd name="connsiteY5" fmla="*/ 8905 h 12421"/>
              <a:gd name="connsiteX6" fmla="*/ 3714 w 12607"/>
              <a:gd name="connsiteY6" fmla="*/ 8937 h 12421"/>
              <a:gd name="connsiteX7" fmla="*/ 3719 w 12607"/>
              <a:gd name="connsiteY7" fmla="*/ 12406 h 12421"/>
              <a:gd name="connsiteX8" fmla="*/ 2500 w 12607"/>
              <a:gd name="connsiteY8" fmla="*/ 10294 h 12421"/>
              <a:gd name="connsiteX9" fmla="*/ 0 w 12607"/>
              <a:gd name="connsiteY9" fmla="*/ 9294 h 12421"/>
              <a:gd name="connsiteX10" fmla="*/ 0 w 12607"/>
              <a:gd name="connsiteY10" fmla="*/ 314 h 12421"/>
              <a:gd name="connsiteX0" fmla="*/ 617 w 13224"/>
              <a:gd name="connsiteY0" fmla="*/ 314 h 12652"/>
              <a:gd name="connsiteX1" fmla="*/ 3117 w 13224"/>
              <a:gd name="connsiteY1" fmla="*/ 2294 h 12652"/>
              <a:gd name="connsiteX2" fmla="*/ 5617 w 13224"/>
              <a:gd name="connsiteY2" fmla="*/ 1294 h 12652"/>
              <a:gd name="connsiteX3" fmla="*/ 8117 w 13224"/>
              <a:gd name="connsiteY3" fmla="*/ 294 h 12652"/>
              <a:gd name="connsiteX4" fmla="*/ 13224 w 13224"/>
              <a:gd name="connsiteY4" fmla="*/ 283 h 12652"/>
              <a:gd name="connsiteX5" fmla="*/ 7148 w 13224"/>
              <a:gd name="connsiteY5" fmla="*/ 8905 h 12652"/>
              <a:gd name="connsiteX6" fmla="*/ 4331 w 13224"/>
              <a:gd name="connsiteY6" fmla="*/ 8937 h 12652"/>
              <a:gd name="connsiteX7" fmla="*/ 4336 w 13224"/>
              <a:gd name="connsiteY7" fmla="*/ 12406 h 12652"/>
              <a:gd name="connsiteX8" fmla="*/ 612 w 13224"/>
              <a:gd name="connsiteY8" fmla="*/ 12374 h 12652"/>
              <a:gd name="connsiteX9" fmla="*/ 617 w 13224"/>
              <a:gd name="connsiteY9" fmla="*/ 9294 h 12652"/>
              <a:gd name="connsiteX10" fmla="*/ 617 w 13224"/>
              <a:gd name="connsiteY10" fmla="*/ 314 h 12652"/>
              <a:gd name="connsiteX0" fmla="*/ 617 w 13224"/>
              <a:gd name="connsiteY0" fmla="*/ 314 h 12632"/>
              <a:gd name="connsiteX1" fmla="*/ 3117 w 13224"/>
              <a:gd name="connsiteY1" fmla="*/ 2294 h 12632"/>
              <a:gd name="connsiteX2" fmla="*/ 5617 w 13224"/>
              <a:gd name="connsiteY2" fmla="*/ 1294 h 12632"/>
              <a:gd name="connsiteX3" fmla="*/ 8117 w 13224"/>
              <a:gd name="connsiteY3" fmla="*/ 294 h 12632"/>
              <a:gd name="connsiteX4" fmla="*/ 13224 w 13224"/>
              <a:gd name="connsiteY4" fmla="*/ 283 h 12632"/>
              <a:gd name="connsiteX5" fmla="*/ 7148 w 13224"/>
              <a:gd name="connsiteY5" fmla="*/ 8905 h 12632"/>
              <a:gd name="connsiteX6" fmla="*/ 4461 w 13224"/>
              <a:gd name="connsiteY6" fmla="*/ 9208 h 12632"/>
              <a:gd name="connsiteX7" fmla="*/ 4336 w 13224"/>
              <a:gd name="connsiteY7" fmla="*/ 12406 h 12632"/>
              <a:gd name="connsiteX8" fmla="*/ 612 w 13224"/>
              <a:gd name="connsiteY8" fmla="*/ 12374 h 12632"/>
              <a:gd name="connsiteX9" fmla="*/ 617 w 13224"/>
              <a:gd name="connsiteY9" fmla="*/ 9294 h 12632"/>
              <a:gd name="connsiteX10" fmla="*/ 617 w 13224"/>
              <a:gd name="connsiteY10" fmla="*/ 314 h 1263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36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36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50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418"/>
              <a:gd name="connsiteX1" fmla="*/ 3117 w 13224"/>
              <a:gd name="connsiteY1" fmla="*/ 2294 h 12418"/>
              <a:gd name="connsiteX2" fmla="*/ 5617 w 13224"/>
              <a:gd name="connsiteY2" fmla="*/ 1294 h 12418"/>
              <a:gd name="connsiteX3" fmla="*/ 8117 w 13224"/>
              <a:gd name="connsiteY3" fmla="*/ 294 h 12418"/>
              <a:gd name="connsiteX4" fmla="*/ 13224 w 13224"/>
              <a:gd name="connsiteY4" fmla="*/ 283 h 12418"/>
              <a:gd name="connsiteX5" fmla="*/ 7148 w 13224"/>
              <a:gd name="connsiteY5" fmla="*/ 8905 h 12418"/>
              <a:gd name="connsiteX6" fmla="*/ 4691 w 13224"/>
              <a:gd name="connsiteY6" fmla="*/ 9479 h 12418"/>
              <a:gd name="connsiteX7" fmla="*/ 4350 w 13224"/>
              <a:gd name="connsiteY7" fmla="*/ 12406 h 12418"/>
              <a:gd name="connsiteX8" fmla="*/ 612 w 13224"/>
              <a:gd name="connsiteY8" fmla="*/ 12374 h 12418"/>
              <a:gd name="connsiteX9" fmla="*/ 617 w 13224"/>
              <a:gd name="connsiteY9" fmla="*/ 9294 h 12418"/>
              <a:gd name="connsiteX10" fmla="*/ 617 w 13224"/>
              <a:gd name="connsiteY10" fmla="*/ 314 h 12418"/>
              <a:gd name="connsiteX0" fmla="*/ 617 w 13224"/>
              <a:gd name="connsiteY0" fmla="*/ 314 h 12418"/>
              <a:gd name="connsiteX1" fmla="*/ 3117 w 13224"/>
              <a:gd name="connsiteY1" fmla="*/ 2294 h 12418"/>
              <a:gd name="connsiteX2" fmla="*/ 5617 w 13224"/>
              <a:gd name="connsiteY2" fmla="*/ 1294 h 12418"/>
              <a:gd name="connsiteX3" fmla="*/ 8117 w 13224"/>
              <a:gd name="connsiteY3" fmla="*/ 294 h 12418"/>
              <a:gd name="connsiteX4" fmla="*/ 13224 w 13224"/>
              <a:gd name="connsiteY4" fmla="*/ 283 h 12418"/>
              <a:gd name="connsiteX5" fmla="*/ 7148 w 13224"/>
              <a:gd name="connsiteY5" fmla="*/ 8905 h 12418"/>
              <a:gd name="connsiteX6" fmla="*/ 4691 w 13224"/>
              <a:gd name="connsiteY6" fmla="*/ 9479 h 12418"/>
              <a:gd name="connsiteX7" fmla="*/ 4350 w 13224"/>
              <a:gd name="connsiteY7" fmla="*/ 12406 h 12418"/>
              <a:gd name="connsiteX8" fmla="*/ 612 w 13224"/>
              <a:gd name="connsiteY8" fmla="*/ 12374 h 12418"/>
              <a:gd name="connsiteX9" fmla="*/ 617 w 13224"/>
              <a:gd name="connsiteY9" fmla="*/ 9294 h 12418"/>
              <a:gd name="connsiteX10" fmla="*/ 617 w 13224"/>
              <a:gd name="connsiteY10" fmla="*/ 314 h 12418"/>
              <a:gd name="connsiteX0" fmla="*/ 565 w 13172"/>
              <a:gd name="connsiteY0" fmla="*/ 314 h 12653"/>
              <a:gd name="connsiteX1" fmla="*/ 3065 w 13172"/>
              <a:gd name="connsiteY1" fmla="*/ 2294 h 12653"/>
              <a:gd name="connsiteX2" fmla="*/ 5565 w 13172"/>
              <a:gd name="connsiteY2" fmla="*/ 1294 h 12653"/>
              <a:gd name="connsiteX3" fmla="*/ 8065 w 13172"/>
              <a:gd name="connsiteY3" fmla="*/ 294 h 12653"/>
              <a:gd name="connsiteX4" fmla="*/ 13172 w 13172"/>
              <a:gd name="connsiteY4" fmla="*/ 283 h 12653"/>
              <a:gd name="connsiteX5" fmla="*/ 7096 w 13172"/>
              <a:gd name="connsiteY5" fmla="*/ 8905 h 12653"/>
              <a:gd name="connsiteX6" fmla="*/ 4639 w 13172"/>
              <a:gd name="connsiteY6" fmla="*/ 9479 h 12653"/>
              <a:gd name="connsiteX7" fmla="*/ 4298 w 13172"/>
              <a:gd name="connsiteY7" fmla="*/ 12406 h 12653"/>
              <a:gd name="connsiteX8" fmla="*/ 632 w 13172"/>
              <a:gd name="connsiteY8" fmla="*/ 12492 h 12653"/>
              <a:gd name="connsiteX9" fmla="*/ 565 w 13172"/>
              <a:gd name="connsiteY9" fmla="*/ 9294 h 12653"/>
              <a:gd name="connsiteX10" fmla="*/ 565 w 13172"/>
              <a:gd name="connsiteY10" fmla="*/ 314 h 12653"/>
              <a:gd name="connsiteX0" fmla="*/ 565 w 13172"/>
              <a:gd name="connsiteY0" fmla="*/ 314 h 12617"/>
              <a:gd name="connsiteX1" fmla="*/ 3065 w 13172"/>
              <a:gd name="connsiteY1" fmla="*/ 2294 h 12617"/>
              <a:gd name="connsiteX2" fmla="*/ 5565 w 13172"/>
              <a:gd name="connsiteY2" fmla="*/ 1294 h 12617"/>
              <a:gd name="connsiteX3" fmla="*/ 8065 w 13172"/>
              <a:gd name="connsiteY3" fmla="*/ 294 h 12617"/>
              <a:gd name="connsiteX4" fmla="*/ 13172 w 13172"/>
              <a:gd name="connsiteY4" fmla="*/ 283 h 12617"/>
              <a:gd name="connsiteX5" fmla="*/ 7096 w 13172"/>
              <a:gd name="connsiteY5" fmla="*/ 8905 h 12617"/>
              <a:gd name="connsiteX6" fmla="*/ 4639 w 13172"/>
              <a:gd name="connsiteY6" fmla="*/ 9479 h 12617"/>
              <a:gd name="connsiteX7" fmla="*/ 4298 w 13172"/>
              <a:gd name="connsiteY7" fmla="*/ 12406 h 12617"/>
              <a:gd name="connsiteX8" fmla="*/ 632 w 13172"/>
              <a:gd name="connsiteY8" fmla="*/ 12492 h 12617"/>
              <a:gd name="connsiteX9" fmla="*/ 565 w 13172"/>
              <a:gd name="connsiteY9" fmla="*/ 9294 h 12617"/>
              <a:gd name="connsiteX10" fmla="*/ 565 w 13172"/>
              <a:gd name="connsiteY10" fmla="*/ 314 h 12617"/>
              <a:gd name="connsiteX0" fmla="*/ 565 w 13172"/>
              <a:gd name="connsiteY0" fmla="*/ 314 h 12492"/>
              <a:gd name="connsiteX1" fmla="*/ 3065 w 13172"/>
              <a:gd name="connsiteY1" fmla="*/ 2294 h 12492"/>
              <a:gd name="connsiteX2" fmla="*/ 5565 w 13172"/>
              <a:gd name="connsiteY2" fmla="*/ 1294 h 12492"/>
              <a:gd name="connsiteX3" fmla="*/ 8065 w 13172"/>
              <a:gd name="connsiteY3" fmla="*/ 294 h 12492"/>
              <a:gd name="connsiteX4" fmla="*/ 13172 w 13172"/>
              <a:gd name="connsiteY4" fmla="*/ 283 h 12492"/>
              <a:gd name="connsiteX5" fmla="*/ 7096 w 13172"/>
              <a:gd name="connsiteY5" fmla="*/ 8905 h 12492"/>
              <a:gd name="connsiteX6" fmla="*/ 4639 w 13172"/>
              <a:gd name="connsiteY6" fmla="*/ 9479 h 12492"/>
              <a:gd name="connsiteX7" fmla="*/ 4298 w 13172"/>
              <a:gd name="connsiteY7" fmla="*/ 12406 h 12492"/>
              <a:gd name="connsiteX8" fmla="*/ 632 w 13172"/>
              <a:gd name="connsiteY8" fmla="*/ 12492 h 12492"/>
              <a:gd name="connsiteX9" fmla="*/ 565 w 13172"/>
              <a:gd name="connsiteY9" fmla="*/ 9294 h 12492"/>
              <a:gd name="connsiteX10" fmla="*/ 565 w 13172"/>
              <a:gd name="connsiteY10" fmla="*/ 314 h 12492"/>
              <a:gd name="connsiteX0" fmla="*/ 565 w 13172"/>
              <a:gd name="connsiteY0" fmla="*/ 314 h 12531"/>
              <a:gd name="connsiteX1" fmla="*/ 3065 w 13172"/>
              <a:gd name="connsiteY1" fmla="*/ 2294 h 12531"/>
              <a:gd name="connsiteX2" fmla="*/ 5565 w 13172"/>
              <a:gd name="connsiteY2" fmla="*/ 1294 h 12531"/>
              <a:gd name="connsiteX3" fmla="*/ 8065 w 13172"/>
              <a:gd name="connsiteY3" fmla="*/ 294 h 12531"/>
              <a:gd name="connsiteX4" fmla="*/ 13172 w 13172"/>
              <a:gd name="connsiteY4" fmla="*/ 283 h 12531"/>
              <a:gd name="connsiteX5" fmla="*/ 7096 w 13172"/>
              <a:gd name="connsiteY5" fmla="*/ 8905 h 12531"/>
              <a:gd name="connsiteX6" fmla="*/ 4639 w 13172"/>
              <a:gd name="connsiteY6" fmla="*/ 9479 h 12531"/>
              <a:gd name="connsiteX7" fmla="*/ 4226 w 13172"/>
              <a:gd name="connsiteY7" fmla="*/ 12474 h 12531"/>
              <a:gd name="connsiteX8" fmla="*/ 632 w 13172"/>
              <a:gd name="connsiteY8" fmla="*/ 12492 h 12531"/>
              <a:gd name="connsiteX9" fmla="*/ 565 w 13172"/>
              <a:gd name="connsiteY9" fmla="*/ 9294 h 12531"/>
              <a:gd name="connsiteX10" fmla="*/ 565 w 13172"/>
              <a:gd name="connsiteY10" fmla="*/ 314 h 12531"/>
              <a:gd name="connsiteX0" fmla="*/ 50 w 12657"/>
              <a:gd name="connsiteY0" fmla="*/ 314 h 12531"/>
              <a:gd name="connsiteX1" fmla="*/ 2550 w 12657"/>
              <a:gd name="connsiteY1" fmla="*/ 2294 h 12531"/>
              <a:gd name="connsiteX2" fmla="*/ 5050 w 12657"/>
              <a:gd name="connsiteY2" fmla="*/ 1294 h 12531"/>
              <a:gd name="connsiteX3" fmla="*/ 7550 w 12657"/>
              <a:gd name="connsiteY3" fmla="*/ 294 h 12531"/>
              <a:gd name="connsiteX4" fmla="*/ 12657 w 12657"/>
              <a:gd name="connsiteY4" fmla="*/ 283 h 12531"/>
              <a:gd name="connsiteX5" fmla="*/ 6581 w 12657"/>
              <a:gd name="connsiteY5" fmla="*/ 8905 h 12531"/>
              <a:gd name="connsiteX6" fmla="*/ 4124 w 12657"/>
              <a:gd name="connsiteY6" fmla="*/ 9479 h 12531"/>
              <a:gd name="connsiteX7" fmla="*/ 3711 w 12657"/>
              <a:gd name="connsiteY7" fmla="*/ 12474 h 12531"/>
              <a:gd name="connsiteX8" fmla="*/ 117 w 12657"/>
              <a:gd name="connsiteY8" fmla="*/ 12492 h 12531"/>
              <a:gd name="connsiteX9" fmla="*/ 50 w 12657"/>
              <a:gd name="connsiteY9" fmla="*/ 9294 h 12531"/>
              <a:gd name="connsiteX10" fmla="*/ 50 w 12657"/>
              <a:gd name="connsiteY10" fmla="*/ 314 h 12531"/>
              <a:gd name="connsiteX0" fmla="*/ 50 w 12657"/>
              <a:gd name="connsiteY0" fmla="*/ 314 h 12555"/>
              <a:gd name="connsiteX1" fmla="*/ 2550 w 12657"/>
              <a:gd name="connsiteY1" fmla="*/ 2294 h 12555"/>
              <a:gd name="connsiteX2" fmla="*/ 5050 w 12657"/>
              <a:gd name="connsiteY2" fmla="*/ 1294 h 12555"/>
              <a:gd name="connsiteX3" fmla="*/ 7550 w 12657"/>
              <a:gd name="connsiteY3" fmla="*/ 294 h 12555"/>
              <a:gd name="connsiteX4" fmla="*/ 12657 w 12657"/>
              <a:gd name="connsiteY4" fmla="*/ 283 h 12555"/>
              <a:gd name="connsiteX5" fmla="*/ 6581 w 12657"/>
              <a:gd name="connsiteY5" fmla="*/ 8905 h 12555"/>
              <a:gd name="connsiteX6" fmla="*/ 4124 w 12657"/>
              <a:gd name="connsiteY6" fmla="*/ 9479 h 12555"/>
              <a:gd name="connsiteX7" fmla="*/ 3711 w 12657"/>
              <a:gd name="connsiteY7" fmla="*/ 12474 h 12555"/>
              <a:gd name="connsiteX8" fmla="*/ 117 w 12657"/>
              <a:gd name="connsiteY8" fmla="*/ 12492 h 12555"/>
              <a:gd name="connsiteX9" fmla="*/ 50 w 12657"/>
              <a:gd name="connsiteY9" fmla="*/ 9294 h 12555"/>
              <a:gd name="connsiteX10" fmla="*/ 50 w 12657"/>
              <a:gd name="connsiteY10" fmla="*/ 314 h 12555"/>
              <a:gd name="connsiteX0" fmla="*/ 0 w 12607"/>
              <a:gd name="connsiteY0" fmla="*/ 314 h 12555"/>
              <a:gd name="connsiteX1" fmla="*/ 2500 w 12607"/>
              <a:gd name="connsiteY1" fmla="*/ 2294 h 12555"/>
              <a:gd name="connsiteX2" fmla="*/ 5000 w 12607"/>
              <a:gd name="connsiteY2" fmla="*/ 1294 h 12555"/>
              <a:gd name="connsiteX3" fmla="*/ 7500 w 12607"/>
              <a:gd name="connsiteY3" fmla="*/ 294 h 12555"/>
              <a:gd name="connsiteX4" fmla="*/ 12607 w 12607"/>
              <a:gd name="connsiteY4" fmla="*/ 283 h 12555"/>
              <a:gd name="connsiteX5" fmla="*/ 6531 w 12607"/>
              <a:gd name="connsiteY5" fmla="*/ 8905 h 12555"/>
              <a:gd name="connsiteX6" fmla="*/ 4074 w 12607"/>
              <a:gd name="connsiteY6" fmla="*/ 9479 h 12555"/>
              <a:gd name="connsiteX7" fmla="*/ 3661 w 12607"/>
              <a:gd name="connsiteY7" fmla="*/ 12474 h 12555"/>
              <a:gd name="connsiteX8" fmla="*/ 67 w 12607"/>
              <a:gd name="connsiteY8" fmla="*/ 12492 h 12555"/>
              <a:gd name="connsiteX9" fmla="*/ 0 w 12607"/>
              <a:gd name="connsiteY9" fmla="*/ 9294 h 12555"/>
              <a:gd name="connsiteX10" fmla="*/ 0 w 12607"/>
              <a:gd name="connsiteY10" fmla="*/ 314 h 12555"/>
              <a:gd name="connsiteX0" fmla="*/ 0 w 12607"/>
              <a:gd name="connsiteY0" fmla="*/ 314 h 12555"/>
              <a:gd name="connsiteX1" fmla="*/ 2500 w 12607"/>
              <a:gd name="connsiteY1" fmla="*/ 2294 h 12555"/>
              <a:gd name="connsiteX2" fmla="*/ 5000 w 12607"/>
              <a:gd name="connsiteY2" fmla="*/ 1294 h 12555"/>
              <a:gd name="connsiteX3" fmla="*/ 7500 w 12607"/>
              <a:gd name="connsiteY3" fmla="*/ 294 h 12555"/>
              <a:gd name="connsiteX4" fmla="*/ 12607 w 12607"/>
              <a:gd name="connsiteY4" fmla="*/ 283 h 12555"/>
              <a:gd name="connsiteX5" fmla="*/ 6531 w 12607"/>
              <a:gd name="connsiteY5" fmla="*/ 8905 h 12555"/>
              <a:gd name="connsiteX6" fmla="*/ 4074 w 12607"/>
              <a:gd name="connsiteY6" fmla="*/ 9479 h 12555"/>
              <a:gd name="connsiteX7" fmla="*/ 3661 w 12607"/>
              <a:gd name="connsiteY7" fmla="*/ 12474 h 12555"/>
              <a:gd name="connsiteX8" fmla="*/ 67 w 12607"/>
              <a:gd name="connsiteY8" fmla="*/ 12492 h 12555"/>
              <a:gd name="connsiteX9" fmla="*/ 0 w 12607"/>
              <a:gd name="connsiteY9" fmla="*/ 9294 h 12555"/>
              <a:gd name="connsiteX10" fmla="*/ 0 w 12607"/>
              <a:gd name="connsiteY10" fmla="*/ 314 h 12555"/>
              <a:gd name="connsiteX0" fmla="*/ 16 w 12623"/>
              <a:gd name="connsiteY0" fmla="*/ 314 h 12716"/>
              <a:gd name="connsiteX1" fmla="*/ 2516 w 12623"/>
              <a:gd name="connsiteY1" fmla="*/ 2294 h 12716"/>
              <a:gd name="connsiteX2" fmla="*/ 5016 w 12623"/>
              <a:gd name="connsiteY2" fmla="*/ 1294 h 12716"/>
              <a:gd name="connsiteX3" fmla="*/ 7516 w 12623"/>
              <a:gd name="connsiteY3" fmla="*/ 294 h 12716"/>
              <a:gd name="connsiteX4" fmla="*/ 12623 w 12623"/>
              <a:gd name="connsiteY4" fmla="*/ 283 h 12716"/>
              <a:gd name="connsiteX5" fmla="*/ 6547 w 12623"/>
              <a:gd name="connsiteY5" fmla="*/ 8905 h 12716"/>
              <a:gd name="connsiteX6" fmla="*/ 4090 w 12623"/>
              <a:gd name="connsiteY6" fmla="*/ 9479 h 12716"/>
              <a:gd name="connsiteX7" fmla="*/ 3677 w 12623"/>
              <a:gd name="connsiteY7" fmla="*/ 12474 h 12716"/>
              <a:gd name="connsiteX8" fmla="*/ 11 w 12623"/>
              <a:gd name="connsiteY8" fmla="*/ 12543 h 12716"/>
              <a:gd name="connsiteX9" fmla="*/ 16 w 12623"/>
              <a:gd name="connsiteY9" fmla="*/ 9294 h 12716"/>
              <a:gd name="connsiteX10" fmla="*/ 16 w 12623"/>
              <a:gd name="connsiteY10" fmla="*/ 314 h 12716"/>
              <a:gd name="connsiteX0" fmla="*/ 24 w 12631"/>
              <a:gd name="connsiteY0" fmla="*/ 314 h 12712"/>
              <a:gd name="connsiteX1" fmla="*/ 2524 w 12631"/>
              <a:gd name="connsiteY1" fmla="*/ 2294 h 12712"/>
              <a:gd name="connsiteX2" fmla="*/ 5024 w 12631"/>
              <a:gd name="connsiteY2" fmla="*/ 1294 h 12712"/>
              <a:gd name="connsiteX3" fmla="*/ 7524 w 12631"/>
              <a:gd name="connsiteY3" fmla="*/ 294 h 12712"/>
              <a:gd name="connsiteX4" fmla="*/ 12631 w 12631"/>
              <a:gd name="connsiteY4" fmla="*/ 283 h 12712"/>
              <a:gd name="connsiteX5" fmla="*/ 6555 w 12631"/>
              <a:gd name="connsiteY5" fmla="*/ 8905 h 12712"/>
              <a:gd name="connsiteX6" fmla="*/ 4098 w 12631"/>
              <a:gd name="connsiteY6" fmla="*/ 9479 h 12712"/>
              <a:gd name="connsiteX7" fmla="*/ 3685 w 12631"/>
              <a:gd name="connsiteY7" fmla="*/ 12474 h 12712"/>
              <a:gd name="connsiteX8" fmla="*/ 19 w 12631"/>
              <a:gd name="connsiteY8" fmla="*/ 12543 h 12712"/>
              <a:gd name="connsiteX9" fmla="*/ 24 w 12631"/>
              <a:gd name="connsiteY9" fmla="*/ 9294 h 12712"/>
              <a:gd name="connsiteX10" fmla="*/ 24 w 12631"/>
              <a:gd name="connsiteY10" fmla="*/ 314 h 12712"/>
              <a:gd name="connsiteX0" fmla="*/ 24 w 12631"/>
              <a:gd name="connsiteY0" fmla="*/ 314 h 12543"/>
              <a:gd name="connsiteX1" fmla="*/ 2524 w 12631"/>
              <a:gd name="connsiteY1" fmla="*/ 2294 h 12543"/>
              <a:gd name="connsiteX2" fmla="*/ 5024 w 12631"/>
              <a:gd name="connsiteY2" fmla="*/ 1294 h 12543"/>
              <a:gd name="connsiteX3" fmla="*/ 7524 w 12631"/>
              <a:gd name="connsiteY3" fmla="*/ 294 h 12543"/>
              <a:gd name="connsiteX4" fmla="*/ 12631 w 12631"/>
              <a:gd name="connsiteY4" fmla="*/ 283 h 12543"/>
              <a:gd name="connsiteX5" fmla="*/ 6555 w 12631"/>
              <a:gd name="connsiteY5" fmla="*/ 8905 h 12543"/>
              <a:gd name="connsiteX6" fmla="*/ 4098 w 12631"/>
              <a:gd name="connsiteY6" fmla="*/ 9479 h 12543"/>
              <a:gd name="connsiteX7" fmla="*/ 3685 w 12631"/>
              <a:gd name="connsiteY7" fmla="*/ 12474 h 12543"/>
              <a:gd name="connsiteX8" fmla="*/ 19 w 12631"/>
              <a:gd name="connsiteY8" fmla="*/ 12543 h 12543"/>
              <a:gd name="connsiteX9" fmla="*/ 24 w 12631"/>
              <a:gd name="connsiteY9" fmla="*/ 9294 h 12543"/>
              <a:gd name="connsiteX10" fmla="*/ 24 w 12631"/>
              <a:gd name="connsiteY10" fmla="*/ 314 h 12543"/>
              <a:gd name="connsiteX0" fmla="*/ 23 w 12630"/>
              <a:gd name="connsiteY0" fmla="*/ 314 h 12543"/>
              <a:gd name="connsiteX1" fmla="*/ 2523 w 12630"/>
              <a:gd name="connsiteY1" fmla="*/ 2294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314 h 12543"/>
              <a:gd name="connsiteX1" fmla="*/ 2523 w 12630"/>
              <a:gd name="connsiteY1" fmla="*/ 2294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314 h 12543"/>
              <a:gd name="connsiteX1" fmla="*/ 2753 w 12630"/>
              <a:gd name="connsiteY1" fmla="*/ 282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274 h 12503"/>
              <a:gd name="connsiteX1" fmla="*/ 2753 w 12630"/>
              <a:gd name="connsiteY1" fmla="*/ 242 h 12503"/>
              <a:gd name="connsiteX2" fmla="*/ 5109 w 12630"/>
              <a:gd name="connsiteY2" fmla="*/ 256 h 12503"/>
              <a:gd name="connsiteX3" fmla="*/ 7523 w 12630"/>
              <a:gd name="connsiteY3" fmla="*/ 254 h 12503"/>
              <a:gd name="connsiteX4" fmla="*/ 12630 w 12630"/>
              <a:gd name="connsiteY4" fmla="*/ 243 h 12503"/>
              <a:gd name="connsiteX5" fmla="*/ 6554 w 12630"/>
              <a:gd name="connsiteY5" fmla="*/ 8865 h 12503"/>
              <a:gd name="connsiteX6" fmla="*/ 4097 w 12630"/>
              <a:gd name="connsiteY6" fmla="*/ 9439 h 12503"/>
              <a:gd name="connsiteX7" fmla="*/ 3684 w 12630"/>
              <a:gd name="connsiteY7" fmla="*/ 12434 h 12503"/>
              <a:gd name="connsiteX8" fmla="*/ 18 w 12630"/>
              <a:gd name="connsiteY8" fmla="*/ 12503 h 12503"/>
              <a:gd name="connsiteX9" fmla="*/ 23 w 12630"/>
              <a:gd name="connsiteY9" fmla="*/ 9254 h 12503"/>
              <a:gd name="connsiteX10" fmla="*/ 23 w 12630"/>
              <a:gd name="connsiteY10" fmla="*/ 274 h 12503"/>
              <a:gd name="connsiteX0" fmla="*/ 23 w 12630"/>
              <a:gd name="connsiteY0" fmla="*/ 274 h 12503"/>
              <a:gd name="connsiteX1" fmla="*/ 2753 w 12630"/>
              <a:gd name="connsiteY1" fmla="*/ 242 h 12503"/>
              <a:gd name="connsiteX2" fmla="*/ 5109 w 12630"/>
              <a:gd name="connsiteY2" fmla="*/ 256 h 12503"/>
              <a:gd name="connsiteX3" fmla="*/ 7523 w 12630"/>
              <a:gd name="connsiteY3" fmla="*/ 254 h 12503"/>
              <a:gd name="connsiteX4" fmla="*/ 12630 w 12630"/>
              <a:gd name="connsiteY4" fmla="*/ 243 h 12503"/>
              <a:gd name="connsiteX5" fmla="*/ 6554 w 12630"/>
              <a:gd name="connsiteY5" fmla="*/ 8865 h 12503"/>
              <a:gd name="connsiteX6" fmla="*/ 4097 w 12630"/>
              <a:gd name="connsiteY6" fmla="*/ 9439 h 12503"/>
              <a:gd name="connsiteX7" fmla="*/ 3684 w 12630"/>
              <a:gd name="connsiteY7" fmla="*/ 12434 h 12503"/>
              <a:gd name="connsiteX8" fmla="*/ 18 w 12630"/>
              <a:gd name="connsiteY8" fmla="*/ 12503 h 12503"/>
              <a:gd name="connsiteX9" fmla="*/ 23 w 12630"/>
              <a:gd name="connsiteY9" fmla="*/ 9254 h 12503"/>
              <a:gd name="connsiteX10" fmla="*/ 23 w 12630"/>
              <a:gd name="connsiteY10" fmla="*/ 274 h 12503"/>
              <a:gd name="connsiteX0" fmla="*/ 23 w 12630"/>
              <a:gd name="connsiteY0" fmla="*/ 271 h 12500"/>
              <a:gd name="connsiteX1" fmla="*/ 2753 w 12630"/>
              <a:gd name="connsiteY1" fmla="*/ 239 h 12500"/>
              <a:gd name="connsiteX2" fmla="*/ 5109 w 12630"/>
              <a:gd name="connsiteY2" fmla="*/ 253 h 12500"/>
              <a:gd name="connsiteX3" fmla="*/ 7523 w 12630"/>
              <a:gd name="connsiteY3" fmla="*/ 251 h 12500"/>
              <a:gd name="connsiteX4" fmla="*/ 12630 w 12630"/>
              <a:gd name="connsiteY4" fmla="*/ 240 h 12500"/>
              <a:gd name="connsiteX5" fmla="*/ 6554 w 12630"/>
              <a:gd name="connsiteY5" fmla="*/ 8862 h 12500"/>
              <a:gd name="connsiteX6" fmla="*/ 4097 w 12630"/>
              <a:gd name="connsiteY6" fmla="*/ 9436 h 12500"/>
              <a:gd name="connsiteX7" fmla="*/ 3684 w 12630"/>
              <a:gd name="connsiteY7" fmla="*/ 12431 h 12500"/>
              <a:gd name="connsiteX8" fmla="*/ 18 w 12630"/>
              <a:gd name="connsiteY8" fmla="*/ 12500 h 12500"/>
              <a:gd name="connsiteX9" fmla="*/ 23 w 12630"/>
              <a:gd name="connsiteY9" fmla="*/ 9251 h 12500"/>
              <a:gd name="connsiteX10" fmla="*/ 23 w 12630"/>
              <a:gd name="connsiteY10" fmla="*/ 271 h 12500"/>
              <a:gd name="connsiteX0" fmla="*/ 23 w 12630"/>
              <a:gd name="connsiteY0" fmla="*/ 32 h 12261"/>
              <a:gd name="connsiteX1" fmla="*/ 2753 w 12630"/>
              <a:gd name="connsiteY1" fmla="*/ 0 h 12261"/>
              <a:gd name="connsiteX2" fmla="*/ 5109 w 12630"/>
              <a:gd name="connsiteY2" fmla="*/ 14 h 12261"/>
              <a:gd name="connsiteX3" fmla="*/ 7523 w 12630"/>
              <a:gd name="connsiteY3" fmla="*/ 12 h 12261"/>
              <a:gd name="connsiteX4" fmla="*/ 12630 w 12630"/>
              <a:gd name="connsiteY4" fmla="*/ 1 h 12261"/>
              <a:gd name="connsiteX5" fmla="*/ 6554 w 12630"/>
              <a:gd name="connsiteY5" fmla="*/ 8623 h 12261"/>
              <a:gd name="connsiteX6" fmla="*/ 4097 w 12630"/>
              <a:gd name="connsiteY6" fmla="*/ 9197 h 12261"/>
              <a:gd name="connsiteX7" fmla="*/ 3684 w 12630"/>
              <a:gd name="connsiteY7" fmla="*/ 12192 h 12261"/>
              <a:gd name="connsiteX8" fmla="*/ 18 w 12630"/>
              <a:gd name="connsiteY8" fmla="*/ 12261 h 12261"/>
              <a:gd name="connsiteX9" fmla="*/ 23 w 12630"/>
              <a:gd name="connsiteY9" fmla="*/ 9012 h 12261"/>
              <a:gd name="connsiteX10" fmla="*/ 23 w 12630"/>
              <a:gd name="connsiteY10" fmla="*/ 32 h 12261"/>
              <a:gd name="connsiteX0" fmla="*/ 0 w 17765"/>
              <a:gd name="connsiteY0" fmla="*/ 0 h 12267"/>
              <a:gd name="connsiteX1" fmla="*/ 7888 w 17765"/>
              <a:gd name="connsiteY1" fmla="*/ 6 h 12267"/>
              <a:gd name="connsiteX2" fmla="*/ 10244 w 17765"/>
              <a:gd name="connsiteY2" fmla="*/ 20 h 12267"/>
              <a:gd name="connsiteX3" fmla="*/ 12658 w 17765"/>
              <a:gd name="connsiteY3" fmla="*/ 18 h 12267"/>
              <a:gd name="connsiteX4" fmla="*/ 17765 w 17765"/>
              <a:gd name="connsiteY4" fmla="*/ 7 h 12267"/>
              <a:gd name="connsiteX5" fmla="*/ 11689 w 17765"/>
              <a:gd name="connsiteY5" fmla="*/ 8629 h 12267"/>
              <a:gd name="connsiteX6" fmla="*/ 9232 w 17765"/>
              <a:gd name="connsiteY6" fmla="*/ 9203 h 12267"/>
              <a:gd name="connsiteX7" fmla="*/ 8819 w 17765"/>
              <a:gd name="connsiteY7" fmla="*/ 12198 h 12267"/>
              <a:gd name="connsiteX8" fmla="*/ 5153 w 17765"/>
              <a:gd name="connsiteY8" fmla="*/ 12267 h 12267"/>
              <a:gd name="connsiteX9" fmla="*/ 5158 w 17765"/>
              <a:gd name="connsiteY9" fmla="*/ 9018 h 12267"/>
              <a:gd name="connsiteX10" fmla="*/ 0 w 17765"/>
              <a:gd name="connsiteY10" fmla="*/ 0 h 12267"/>
              <a:gd name="connsiteX0" fmla="*/ 65 w 17830"/>
              <a:gd name="connsiteY0" fmla="*/ 0 h 12267"/>
              <a:gd name="connsiteX1" fmla="*/ 7953 w 17830"/>
              <a:gd name="connsiteY1" fmla="*/ 6 h 12267"/>
              <a:gd name="connsiteX2" fmla="*/ 10309 w 17830"/>
              <a:gd name="connsiteY2" fmla="*/ 20 h 12267"/>
              <a:gd name="connsiteX3" fmla="*/ 12723 w 17830"/>
              <a:gd name="connsiteY3" fmla="*/ 18 h 12267"/>
              <a:gd name="connsiteX4" fmla="*/ 17830 w 17830"/>
              <a:gd name="connsiteY4" fmla="*/ 7 h 12267"/>
              <a:gd name="connsiteX5" fmla="*/ 11754 w 17830"/>
              <a:gd name="connsiteY5" fmla="*/ 8629 h 12267"/>
              <a:gd name="connsiteX6" fmla="*/ 9297 w 17830"/>
              <a:gd name="connsiteY6" fmla="*/ 9203 h 12267"/>
              <a:gd name="connsiteX7" fmla="*/ 8884 w 17830"/>
              <a:gd name="connsiteY7" fmla="*/ 12198 h 12267"/>
              <a:gd name="connsiteX8" fmla="*/ 5218 w 17830"/>
              <a:gd name="connsiteY8" fmla="*/ 12267 h 12267"/>
              <a:gd name="connsiteX9" fmla="*/ 0 w 17830"/>
              <a:gd name="connsiteY9" fmla="*/ 9547 h 12267"/>
              <a:gd name="connsiteX10" fmla="*/ 65 w 17830"/>
              <a:gd name="connsiteY10" fmla="*/ 0 h 12267"/>
              <a:gd name="connsiteX0" fmla="*/ 94 w 17859"/>
              <a:gd name="connsiteY0" fmla="*/ 0 h 12429"/>
              <a:gd name="connsiteX1" fmla="*/ 7982 w 17859"/>
              <a:gd name="connsiteY1" fmla="*/ 6 h 12429"/>
              <a:gd name="connsiteX2" fmla="*/ 10338 w 17859"/>
              <a:gd name="connsiteY2" fmla="*/ 20 h 12429"/>
              <a:gd name="connsiteX3" fmla="*/ 12752 w 17859"/>
              <a:gd name="connsiteY3" fmla="*/ 18 h 12429"/>
              <a:gd name="connsiteX4" fmla="*/ 17859 w 17859"/>
              <a:gd name="connsiteY4" fmla="*/ 7 h 12429"/>
              <a:gd name="connsiteX5" fmla="*/ 11783 w 17859"/>
              <a:gd name="connsiteY5" fmla="*/ 8629 h 12429"/>
              <a:gd name="connsiteX6" fmla="*/ 9326 w 17859"/>
              <a:gd name="connsiteY6" fmla="*/ 9203 h 12429"/>
              <a:gd name="connsiteX7" fmla="*/ 8913 w 17859"/>
              <a:gd name="connsiteY7" fmla="*/ 12198 h 12429"/>
              <a:gd name="connsiteX8" fmla="*/ 8 w 17859"/>
              <a:gd name="connsiteY8" fmla="*/ 12248 h 12429"/>
              <a:gd name="connsiteX9" fmla="*/ 29 w 17859"/>
              <a:gd name="connsiteY9" fmla="*/ 9547 h 12429"/>
              <a:gd name="connsiteX10" fmla="*/ 94 w 17859"/>
              <a:gd name="connsiteY10" fmla="*/ 0 h 12429"/>
              <a:gd name="connsiteX0" fmla="*/ 142 w 17859"/>
              <a:gd name="connsiteY0" fmla="*/ 0 h 12448"/>
              <a:gd name="connsiteX1" fmla="*/ 7982 w 17859"/>
              <a:gd name="connsiteY1" fmla="*/ 25 h 12448"/>
              <a:gd name="connsiteX2" fmla="*/ 10338 w 17859"/>
              <a:gd name="connsiteY2" fmla="*/ 39 h 12448"/>
              <a:gd name="connsiteX3" fmla="*/ 12752 w 17859"/>
              <a:gd name="connsiteY3" fmla="*/ 37 h 12448"/>
              <a:gd name="connsiteX4" fmla="*/ 17859 w 17859"/>
              <a:gd name="connsiteY4" fmla="*/ 26 h 12448"/>
              <a:gd name="connsiteX5" fmla="*/ 11783 w 17859"/>
              <a:gd name="connsiteY5" fmla="*/ 8648 h 12448"/>
              <a:gd name="connsiteX6" fmla="*/ 9326 w 17859"/>
              <a:gd name="connsiteY6" fmla="*/ 9222 h 12448"/>
              <a:gd name="connsiteX7" fmla="*/ 8913 w 17859"/>
              <a:gd name="connsiteY7" fmla="*/ 12217 h 12448"/>
              <a:gd name="connsiteX8" fmla="*/ 8 w 17859"/>
              <a:gd name="connsiteY8" fmla="*/ 12267 h 12448"/>
              <a:gd name="connsiteX9" fmla="*/ 29 w 17859"/>
              <a:gd name="connsiteY9" fmla="*/ 9566 h 12448"/>
              <a:gd name="connsiteX10" fmla="*/ 142 w 17859"/>
              <a:gd name="connsiteY10" fmla="*/ 0 h 12448"/>
              <a:gd name="connsiteX0" fmla="*/ 142 w 17859"/>
              <a:gd name="connsiteY0" fmla="*/ 18 h 12466"/>
              <a:gd name="connsiteX1" fmla="*/ 7982 w 17859"/>
              <a:gd name="connsiteY1" fmla="*/ 43 h 12466"/>
              <a:gd name="connsiteX2" fmla="*/ 10322 w 17859"/>
              <a:gd name="connsiteY2" fmla="*/ 0 h 12466"/>
              <a:gd name="connsiteX3" fmla="*/ 12752 w 17859"/>
              <a:gd name="connsiteY3" fmla="*/ 55 h 12466"/>
              <a:gd name="connsiteX4" fmla="*/ 17859 w 17859"/>
              <a:gd name="connsiteY4" fmla="*/ 44 h 12466"/>
              <a:gd name="connsiteX5" fmla="*/ 11783 w 17859"/>
              <a:gd name="connsiteY5" fmla="*/ 8666 h 12466"/>
              <a:gd name="connsiteX6" fmla="*/ 9326 w 17859"/>
              <a:gd name="connsiteY6" fmla="*/ 9240 h 12466"/>
              <a:gd name="connsiteX7" fmla="*/ 8913 w 17859"/>
              <a:gd name="connsiteY7" fmla="*/ 12235 h 12466"/>
              <a:gd name="connsiteX8" fmla="*/ 8 w 17859"/>
              <a:gd name="connsiteY8" fmla="*/ 12285 h 12466"/>
              <a:gd name="connsiteX9" fmla="*/ 29 w 17859"/>
              <a:gd name="connsiteY9" fmla="*/ 9584 h 12466"/>
              <a:gd name="connsiteX10" fmla="*/ 142 w 17859"/>
              <a:gd name="connsiteY10" fmla="*/ 18 h 12466"/>
              <a:gd name="connsiteX0" fmla="*/ 142 w 17859"/>
              <a:gd name="connsiteY0" fmla="*/ 18 h 12466"/>
              <a:gd name="connsiteX1" fmla="*/ 7982 w 17859"/>
              <a:gd name="connsiteY1" fmla="*/ 43 h 12466"/>
              <a:gd name="connsiteX2" fmla="*/ 10322 w 17859"/>
              <a:gd name="connsiteY2" fmla="*/ 0 h 12466"/>
              <a:gd name="connsiteX3" fmla="*/ 12752 w 17859"/>
              <a:gd name="connsiteY3" fmla="*/ 17 h 12466"/>
              <a:gd name="connsiteX4" fmla="*/ 17859 w 17859"/>
              <a:gd name="connsiteY4" fmla="*/ 44 h 12466"/>
              <a:gd name="connsiteX5" fmla="*/ 11783 w 17859"/>
              <a:gd name="connsiteY5" fmla="*/ 8666 h 12466"/>
              <a:gd name="connsiteX6" fmla="*/ 9326 w 17859"/>
              <a:gd name="connsiteY6" fmla="*/ 9240 h 12466"/>
              <a:gd name="connsiteX7" fmla="*/ 8913 w 17859"/>
              <a:gd name="connsiteY7" fmla="*/ 12235 h 12466"/>
              <a:gd name="connsiteX8" fmla="*/ 8 w 17859"/>
              <a:gd name="connsiteY8" fmla="*/ 12285 h 12466"/>
              <a:gd name="connsiteX9" fmla="*/ 29 w 17859"/>
              <a:gd name="connsiteY9" fmla="*/ 9584 h 12466"/>
              <a:gd name="connsiteX10" fmla="*/ 142 w 17859"/>
              <a:gd name="connsiteY10" fmla="*/ 18 h 12466"/>
              <a:gd name="connsiteX0" fmla="*/ 142 w 17859"/>
              <a:gd name="connsiteY0" fmla="*/ 1 h 12449"/>
              <a:gd name="connsiteX1" fmla="*/ 7982 w 17859"/>
              <a:gd name="connsiteY1" fmla="*/ 26 h 12449"/>
              <a:gd name="connsiteX2" fmla="*/ 12752 w 17859"/>
              <a:gd name="connsiteY2" fmla="*/ 0 h 12449"/>
              <a:gd name="connsiteX3" fmla="*/ 17859 w 17859"/>
              <a:gd name="connsiteY3" fmla="*/ 27 h 12449"/>
              <a:gd name="connsiteX4" fmla="*/ 11783 w 17859"/>
              <a:gd name="connsiteY4" fmla="*/ 8649 h 12449"/>
              <a:gd name="connsiteX5" fmla="*/ 9326 w 17859"/>
              <a:gd name="connsiteY5" fmla="*/ 9223 h 12449"/>
              <a:gd name="connsiteX6" fmla="*/ 8913 w 17859"/>
              <a:gd name="connsiteY6" fmla="*/ 12218 h 12449"/>
              <a:gd name="connsiteX7" fmla="*/ 8 w 17859"/>
              <a:gd name="connsiteY7" fmla="*/ 12268 h 12449"/>
              <a:gd name="connsiteX8" fmla="*/ 29 w 17859"/>
              <a:gd name="connsiteY8" fmla="*/ 9567 h 12449"/>
              <a:gd name="connsiteX9" fmla="*/ 142 w 17859"/>
              <a:gd name="connsiteY9" fmla="*/ 1 h 12449"/>
              <a:gd name="connsiteX0" fmla="*/ 142 w 17859"/>
              <a:gd name="connsiteY0" fmla="*/ 1 h 12449"/>
              <a:gd name="connsiteX1" fmla="*/ 12752 w 17859"/>
              <a:gd name="connsiteY1" fmla="*/ 0 h 12449"/>
              <a:gd name="connsiteX2" fmla="*/ 17859 w 17859"/>
              <a:gd name="connsiteY2" fmla="*/ 27 h 12449"/>
              <a:gd name="connsiteX3" fmla="*/ 11783 w 17859"/>
              <a:gd name="connsiteY3" fmla="*/ 8649 h 12449"/>
              <a:gd name="connsiteX4" fmla="*/ 9326 w 17859"/>
              <a:gd name="connsiteY4" fmla="*/ 9223 h 12449"/>
              <a:gd name="connsiteX5" fmla="*/ 8913 w 17859"/>
              <a:gd name="connsiteY5" fmla="*/ 12218 h 12449"/>
              <a:gd name="connsiteX6" fmla="*/ 8 w 17859"/>
              <a:gd name="connsiteY6" fmla="*/ 12268 h 12449"/>
              <a:gd name="connsiteX7" fmla="*/ 29 w 17859"/>
              <a:gd name="connsiteY7" fmla="*/ 9567 h 12449"/>
              <a:gd name="connsiteX8" fmla="*/ 142 w 17859"/>
              <a:gd name="connsiteY8" fmla="*/ 1 h 12449"/>
              <a:gd name="connsiteX0" fmla="*/ 142 w 17859"/>
              <a:gd name="connsiteY0" fmla="*/ 0 h 12448"/>
              <a:gd name="connsiteX1" fmla="*/ 17859 w 17859"/>
              <a:gd name="connsiteY1" fmla="*/ 26 h 12448"/>
              <a:gd name="connsiteX2" fmla="*/ 11783 w 17859"/>
              <a:gd name="connsiteY2" fmla="*/ 8648 h 12448"/>
              <a:gd name="connsiteX3" fmla="*/ 9326 w 17859"/>
              <a:gd name="connsiteY3" fmla="*/ 9222 h 12448"/>
              <a:gd name="connsiteX4" fmla="*/ 8913 w 17859"/>
              <a:gd name="connsiteY4" fmla="*/ 12217 h 12448"/>
              <a:gd name="connsiteX5" fmla="*/ 8 w 17859"/>
              <a:gd name="connsiteY5" fmla="*/ 12267 h 12448"/>
              <a:gd name="connsiteX6" fmla="*/ 29 w 17859"/>
              <a:gd name="connsiteY6" fmla="*/ 9566 h 12448"/>
              <a:gd name="connsiteX7" fmla="*/ 142 w 17859"/>
              <a:gd name="connsiteY7" fmla="*/ 0 h 12448"/>
              <a:gd name="connsiteX0" fmla="*/ 142 w 17859"/>
              <a:gd name="connsiteY0" fmla="*/ 0 h 12448"/>
              <a:gd name="connsiteX1" fmla="*/ 17859 w 17859"/>
              <a:gd name="connsiteY1" fmla="*/ 26 h 12448"/>
              <a:gd name="connsiteX2" fmla="*/ 11783 w 17859"/>
              <a:gd name="connsiteY2" fmla="*/ 8648 h 12448"/>
              <a:gd name="connsiteX3" fmla="*/ 9326 w 17859"/>
              <a:gd name="connsiteY3" fmla="*/ 9222 h 12448"/>
              <a:gd name="connsiteX4" fmla="*/ 8913 w 17859"/>
              <a:gd name="connsiteY4" fmla="*/ 12217 h 12448"/>
              <a:gd name="connsiteX5" fmla="*/ 8 w 17859"/>
              <a:gd name="connsiteY5" fmla="*/ 12267 h 12448"/>
              <a:gd name="connsiteX6" fmla="*/ 29 w 17859"/>
              <a:gd name="connsiteY6" fmla="*/ 9566 h 12448"/>
              <a:gd name="connsiteX7" fmla="*/ 142 w 17859"/>
              <a:gd name="connsiteY7" fmla="*/ 0 h 12448"/>
              <a:gd name="connsiteX0" fmla="*/ 1762 w 19479"/>
              <a:gd name="connsiteY0" fmla="*/ 0 h 12448"/>
              <a:gd name="connsiteX1" fmla="*/ 19479 w 19479"/>
              <a:gd name="connsiteY1" fmla="*/ 26 h 12448"/>
              <a:gd name="connsiteX2" fmla="*/ 13403 w 19479"/>
              <a:gd name="connsiteY2" fmla="*/ 8648 h 12448"/>
              <a:gd name="connsiteX3" fmla="*/ 10946 w 19479"/>
              <a:gd name="connsiteY3" fmla="*/ 9222 h 12448"/>
              <a:gd name="connsiteX4" fmla="*/ 10533 w 19479"/>
              <a:gd name="connsiteY4" fmla="*/ 12217 h 12448"/>
              <a:gd name="connsiteX5" fmla="*/ 1628 w 19479"/>
              <a:gd name="connsiteY5" fmla="*/ 12267 h 12448"/>
              <a:gd name="connsiteX6" fmla="*/ 1762 w 19479"/>
              <a:gd name="connsiteY6" fmla="*/ 0 h 12448"/>
              <a:gd name="connsiteX0" fmla="*/ 1670 w 19387"/>
              <a:gd name="connsiteY0" fmla="*/ 0 h 12429"/>
              <a:gd name="connsiteX1" fmla="*/ 19387 w 19387"/>
              <a:gd name="connsiteY1" fmla="*/ 26 h 12429"/>
              <a:gd name="connsiteX2" fmla="*/ 13311 w 19387"/>
              <a:gd name="connsiteY2" fmla="*/ 8648 h 12429"/>
              <a:gd name="connsiteX3" fmla="*/ 10854 w 19387"/>
              <a:gd name="connsiteY3" fmla="*/ 9222 h 12429"/>
              <a:gd name="connsiteX4" fmla="*/ 10441 w 19387"/>
              <a:gd name="connsiteY4" fmla="*/ 12217 h 12429"/>
              <a:gd name="connsiteX5" fmla="*/ 1777 w 19387"/>
              <a:gd name="connsiteY5" fmla="*/ 12210 h 12429"/>
              <a:gd name="connsiteX6" fmla="*/ 1670 w 19387"/>
              <a:gd name="connsiteY6" fmla="*/ 0 h 12429"/>
              <a:gd name="connsiteX0" fmla="*/ 1285 w 19002"/>
              <a:gd name="connsiteY0" fmla="*/ 0 h 12429"/>
              <a:gd name="connsiteX1" fmla="*/ 19002 w 19002"/>
              <a:gd name="connsiteY1" fmla="*/ 26 h 12429"/>
              <a:gd name="connsiteX2" fmla="*/ 12926 w 19002"/>
              <a:gd name="connsiteY2" fmla="*/ 8648 h 12429"/>
              <a:gd name="connsiteX3" fmla="*/ 10469 w 19002"/>
              <a:gd name="connsiteY3" fmla="*/ 9222 h 12429"/>
              <a:gd name="connsiteX4" fmla="*/ 10056 w 19002"/>
              <a:gd name="connsiteY4" fmla="*/ 12217 h 12429"/>
              <a:gd name="connsiteX5" fmla="*/ 1392 w 19002"/>
              <a:gd name="connsiteY5" fmla="*/ 12210 h 12429"/>
              <a:gd name="connsiteX6" fmla="*/ 1285 w 19002"/>
              <a:gd name="connsiteY6" fmla="*/ 0 h 12429"/>
              <a:gd name="connsiteX0" fmla="*/ 1312 w 19029"/>
              <a:gd name="connsiteY0" fmla="*/ 0 h 12429"/>
              <a:gd name="connsiteX1" fmla="*/ 19029 w 19029"/>
              <a:gd name="connsiteY1" fmla="*/ 26 h 12429"/>
              <a:gd name="connsiteX2" fmla="*/ 12953 w 19029"/>
              <a:gd name="connsiteY2" fmla="*/ 8648 h 12429"/>
              <a:gd name="connsiteX3" fmla="*/ 10496 w 19029"/>
              <a:gd name="connsiteY3" fmla="*/ 9222 h 12429"/>
              <a:gd name="connsiteX4" fmla="*/ 10083 w 19029"/>
              <a:gd name="connsiteY4" fmla="*/ 12217 h 12429"/>
              <a:gd name="connsiteX5" fmla="*/ 1307 w 19029"/>
              <a:gd name="connsiteY5" fmla="*/ 12210 h 12429"/>
              <a:gd name="connsiteX6" fmla="*/ 1312 w 19029"/>
              <a:gd name="connsiteY6" fmla="*/ 0 h 12429"/>
              <a:gd name="connsiteX0" fmla="*/ 14 w 17731"/>
              <a:gd name="connsiteY0" fmla="*/ 0 h 12429"/>
              <a:gd name="connsiteX1" fmla="*/ 17731 w 17731"/>
              <a:gd name="connsiteY1" fmla="*/ 26 h 12429"/>
              <a:gd name="connsiteX2" fmla="*/ 11655 w 17731"/>
              <a:gd name="connsiteY2" fmla="*/ 8648 h 12429"/>
              <a:gd name="connsiteX3" fmla="*/ 9198 w 17731"/>
              <a:gd name="connsiteY3" fmla="*/ 9222 h 12429"/>
              <a:gd name="connsiteX4" fmla="*/ 8785 w 17731"/>
              <a:gd name="connsiteY4" fmla="*/ 12217 h 12429"/>
              <a:gd name="connsiteX5" fmla="*/ 9 w 17731"/>
              <a:gd name="connsiteY5" fmla="*/ 12210 h 12429"/>
              <a:gd name="connsiteX6" fmla="*/ 14 w 17731"/>
              <a:gd name="connsiteY6" fmla="*/ 0 h 12429"/>
              <a:gd name="connsiteX0" fmla="*/ 5 w 17722"/>
              <a:gd name="connsiteY0" fmla="*/ 0 h 12433"/>
              <a:gd name="connsiteX1" fmla="*/ 17722 w 17722"/>
              <a:gd name="connsiteY1" fmla="*/ 26 h 12433"/>
              <a:gd name="connsiteX2" fmla="*/ 11646 w 17722"/>
              <a:gd name="connsiteY2" fmla="*/ 8648 h 12433"/>
              <a:gd name="connsiteX3" fmla="*/ 9189 w 17722"/>
              <a:gd name="connsiteY3" fmla="*/ 9222 h 12433"/>
              <a:gd name="connsiteX4" fmla="*/ 8776 w 17722"/>
              <a:gd name="connsiteY4" fmla="*/ 12217 h 12433"/>
              <a:gd name="connsiteX5" fmla="*/ 0 w 17722"/>
              <a:gd name="connsiteY5" fmla="*/ 12210 h 12433"/>
              <a:gd name="connsiteX6" fmla="*/ 5 w 17722"/>
              <a:gd name="connsiteY6" fmla="*/ 0 h 12433"/>
              <a:gd name="connsiteX0" fmla="*/ 5 w 17722"/>
              <a:gd name="connsiteY0" fmla="*/ 0 h 12224"/>
              <a:gd name="connsiteX1" fmla="*/ 17722 w 17722"/>
              <a:gd name="connsiteY1" fmla="*/ 26 h 12224"/>
              <a:gd name="connsiteX2" fmla="*/ 11646 w 17722"/>
              <a:gd name="connsiteY2" fmla="*/ 8648 h 12224"/>
              <a:gd name="connsiteX3" fmla="*/ 9189 w 17722"/>
              <a:gd name="connsiteY3" fmla="*/ 9222 h 12224"/>
              <a:gd name="connsiteX4" fmla="*/ 8776 w 17722"/>
              <a:gd name="connsiteY4" fmla="*/ 12217 h 12224"/>
              <a:gd name="connsiteX5" fmla="*/ 0 w 17722"/>
              <a:gd name="connsiteY5" fmla="*/ 12210 h 12224"/>
              <a:gd name="connsiteX6" fmla="*/ 5 w 17722"/>
              <a:gd name="connsiteY6" fmla="*/ 0 h 12224"/>
              <a:gd name="connsiteX0" fmla="*/ 5 w 17722"/>
              <a:gd name="connsiteY0" fmla="*/ 0 h 12240"/>
              <a:gd name="connsiteX1" fmla="*/ 17722 w 17722"/>
              <a:gd name="connsiteY1" fmla="*/ 26 h 12240"/>
              <a:gd name="connsiteX2" fmla="*/ 11646 w 17722"/>
              <a:gd name="connsiteY2" fmla="*/ 8648 h 12240"/>
              <a:gd name="connsiteX3" fmla="*/ 9189 w 17722"/>
              <a:gd name="connsiteY3" fmla="*/ 9222 h 12240"/>
              <a:gd name="connsiteX4" fmla="*/ 8776 w 17722"/>
              <a:gd name="connsiteY4" fmla="*/ 12217 h 12240"/>
              <a:gd name="connsiteX5" fmla="*/ 0 w 17722"/>
              <a:gd name="connsiteY5" fmla="*/ 12210 h 12240"/>
              <a:gd name="connsiteX6" fmla="*/ 5 w 17722"/>
              <a:gd name="connsiteY6" fmla="*/ 0 h 12240"/>
              <a:gd name="connsiteX0" fmla="*/ 5 w 17722"/>
              <a:gd name="connsiteY0" fmla="*/ 0 h 12240"/>
              <a:gd name="connsiteX1" fmla="*/ 17722 w 17722"/>
              <a:gd name="connsiteY1" fmla="*/ 26 h 12240"/>
              <a:gd name="connsiteX2" fmla="*/ 11646 w 17722"/>
              <a:gd name="connsiteY2" fmla="*/ 8648 h 12240"/>
              <a:gd name="connsiteX3" fmla="*/ 9189 w 17722"/>
              <a:gd name="connsiteY3" fmla="*/ 9222 h 12240"/>
              <a:gd name="connsiteX4" fmla="*/ 8776 w 17722"/>
              <a:gd name="connsiteY4" fmla="*/ 12217 h 12240"/>
              <a:gd name="connsiteX5" fmla="*/ 0 w 17722"/>
              <a:gd name="connsiteY5" fmla="*/ 12210 h 12240"/>
              <a:gd name="connsiteX6" fmla="*/ 5 w 17722"/>
              <a:gd name="connsiteY6" fmla="*/ 0 h 12240"/>
              <a:gd name="connsiteX0" fmla="*/ 5 w 17722"/>
              <a:gd name="connsiteY0" fmla="*/ 0 h 12468"/>
              <a:gd name="connsiteX1" fmla="*/ 17722 w 17722"/>
              <a:gd name="connsiteY1" fmla="*/ 26 h 12468"/>
              <a:gd name="connsiteX2" fmla="*/ 11646 w 17722"/>
              <a:gd name="connsiteY2" fmla="*/ 8648 h 12468"/>
              <a:gd name="connsiteX3" fmla="*/ 9189 w 17722"/>
              <a:gd name="connsiteY3" fmla="*/ 8750 h 12468"/>
              <a:gd name="connsiteX4" fmla="*/ 8776 w 17722"/>
              <a:gd name="connsiteY4" fmla="*/ 12217 h 12468"/>
              <a:gd name="connsiteX5" fmla="*/ 0 w 17722"/>
              <a:gd name="connsiteY5" fmla="*/ 12210 h 12468"/>
              <a:gd name="connsiteX6" fmla="*/ 5 w 17722"/>
              <a:gd name="connsiteY6" fmla="*/ 0 h 12468"/>
              <a:gd name="connsiteX0" fmla="*/ 5 w 17722"/>
              <a:gd name="connsiteY0" fmla="*/ 0 h 12476"/>
              <a:gd name="connsiteX1" fmla="*/ 17722 w 17722"/>
              <a:gd name="connsiteY1" fmla="*/ 26 h 12476"/>
              <a:gd name="connsiteX2" fmla="*/ 11646 w 17722"/>
              <a:gd name="connsiteY2" fmla="*/ 8648 h 12476"/>
              <a:gd name="connsiteX3" fmla="*/ 9189 w 17722"/>
              <a:gd name="connsiteY3" fmla="*/ 8750 h 12476"/>
              <a:gd name="connsiteX4" fmla="*/ 8776 w 17722"/>
              <a:gd name="connsiteY4" fmla="*/ 12217 h 12476"/>
              <a:gd name="connsiteX5" fmla="*/ 0 w 17722"/>
              <a:gd name="connsiteY5" fmla="*/ 12210 h 12476"/>
              <a:gd name="connsiteX6" fmla="*/ 5 w 17722"/>
              <a:gd name="connsiteY6" fmla="*/ 0 h 12476"/>
              <a:gd name="connsiteX0" fmla="*/ 5 w 17722"/>
              <a:gd name="connsiteY0" fmla="*/ 0 h 12476"/>
              <a:gd name="connsiteX1" fmla="*/ 17722 w 17722"/>
              <a:gd name="connsiteY1" fmla="*/ 26 h 12476"/>
              <a:gd name="connsiteX2" fmla="*/ 11646 w 17722"/>
              <a:gd name="connsiteY2" fmla="*/ 8648 h 12476"/>
              <a:gd name="connsiteX3" fmla="*/ 9189 w 17722"/>
              <a:gd name="connsiteY3" fmla="*/ 8750 h 12476"/>
              <a:gd name="connsiteX4" fmla="*/ 8776 w 17722"/>
              <a:gd name="connsiteY4" fmla="*/ 12217 h 12476"/>
              <a:gd name="connsiteX5" fmla="*/ 0 w 17722"/>
              <a:gd name="connsiteY5" fmla="*/ 12210 h 12476"/>
              <a:gd name="connsiteX6" fmla="*/ 5 w 17722"/>
              <a:gd name="connsiteY6" fmla="*/ 0 h 12476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189 w 17722"/>
              <a:gd name="connsiteY3" fmla="*/ 8750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189 w 17722"/>
              <a:gd name="connsiteY3" fmla="*/ 8750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614 w 17706"/>
              <a:gd name="connsiteY2" fmla="*/ 8717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29"/>
              <a:gd name="connsiteX1" fmla="*/ 17706 w 17706"/>
              <a:gd name="connsiteY1" fmla="*/ 0 h 12229"/>
              <a:gd name="connsiteX2" fmla="*/ 11556 w 17706"/>
              <a:gd name="connsiteY2" fmla="*/ 8818 h 12229"/>
              <a:gd name="connsiteX3" fmla="*/ 9343 w 17706"/>
              <a:gd name="connsiteY3" fmla="*/ 8705 h 12229"/>
              <a:gd name="connsiteX4" fmla="*/ 8776 w 17706"/>
              <a:gd name="connsiteY4" fmla="*/ 12229 h 12229"/>
              <a:gd name="connsiteX5" fmla="*/ 0 w 17706"/>
              <a:gd name="connsiteY5" fmla="*/ 12222 h 12229"/>
              <a:gd name="connsiteX6" fmla="*/ 5 w 17706"/>
              <a:gd name="connsiteY6" fmla="*/ 12 h 12229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20" h="12256">
                <a:moveTo>
                  <a:pt x="19" y="12"/>
                </a:moveTo>
                <a:lnTo>
                  <a:pt x="17720" y="0"/>
                </a:lnTo>
                <a:cubicBezTo>
                  <a:pt x="13752" y="6104"/>
                  <a:pt x="15706" y="10416"/>
                  <a:pt x="11570" y="8818"/>
                </a:cubicBezTo>
                <a:cubicBezTo>
                  <a:pt x="9957" y="7912"/>
                  <a:pt x="9677" y="8329"/>
                  <a:pt x="9357" y="8705"/>
                </a:cubicBezTo>
                <a:cubicBezTo>
                  <a:pt x="9037" y="9081"/>
                  <a:pt x="8732" y="10783"/>
                  <a:pt x="8790" y="12229"/>
                </a:cubicBezTo>
                <a:lnTo>
                  <a:pt x="0" y="12256"/>
                </a:lnTo>
                <a:cubicBezTo>
                  <a:pt x="49" y="9635"/>
                  <a:pt x="17" y="12208"/>
                  <a:pt x="19" y="12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2085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5813F097-CFEC-9325-68D3-5034D2DD7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66" b="26696"/>
          <a:stretch/>
        </p:blipFill>
        <p:spPr>
          <a:xfrm flipH="1" flipV="1">
            <a:off x="4601462" y="-31173"/>
            <a:ext cx="7590537" cy="6897498"/>
          </a:xfrm>
          <a:prstGeom prst="rect">
            <a:avLst/>
          </a:prstGeom>
        </p:spPr>
      </p:pic>
      <p:pic>
        <p:nvPicPr>
          <p:cNvPr id="7" name="Bilde 6" descr="Et bilde som inneholder Font, Grafikk, grafisk design, hvit&#10;&#10;KI-generert innhold kan være feil.">
            <a:extLst>
              <a:ext uri="{FF2B5EF4-FFF2-40B4-BE49-F238E27FC236}">
                <a16:creationId xmlns:a16="http://schemas.microsoft.com/office/drawing/2014/main" id="{B1FAED77-F8A4-E4F8-7573-0725E90754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09" y="6093257"/>
            <a:ext cx="2301624" cy="49061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22032833-BB39-669A-D0DC-A70F9A20C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874" y="-14080"/>
            <a:ext cx="11724790" cy="6903131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2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20 h 10000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10000 w 12607"/>
              <a:gd name="connsiteY5" fmla="*/ 9294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2421"/>
              <a:gd name="connsiteX1" fmla="*/ 2500 w 12607"/>
              <a:gd name="connsiteY1" fmla="*/ 2294 h 12421"/>
              <a:gd name="connsiteX2" fmla="*/ 5000 w 12607"/>
              <a:gd name="connsiteY2" fmla="*/ 1294 h 12421"/>
              <a:gd name="connsiteX3" fmla="*/ 7500 w 12607"/>
              <a:gd name="connsiteY3" fmla="*/ 294 h 12421"/>
              <a:gd name="connsiteX4" fmla="*/ 12607 w 12607"/>
              <a:gd name="connsiteY4" fmla="*/ 283 h 12421"/>
              <a:gd name="connsiteX5" fmla="*/ 6531 w 12607"/>
              <a:gd name="connsiteY5" fmla="*/ 8905 h 12421"/>
              <a:gd name="connsiteX6" fmla="*/ 3714 w 12607"/>
              <a:gd name="connsiteY6" fmla="*/ 8937 h 12421"/>
              <a:gd name="connsiteX7" fmla="*/ 3719 w 12607"/>
              <a:gd name="connsiteY7" fmla="*/ 12406 h 12421"/>
              <a:gd name="connsiteX8" fmla="*/ 2500 w 12607"/>
              <a:gd name="connsiteY8" fmla="*/ 10294 h 12421"/>
              <a:gd name="connsiteX9" fmla="*/ 0 w 12607"/>
              <a:gd name="connsiteY9" fmla="*/ 9294 h 12421"/>
              <a:gd name="connsiteX10" fmla="*/ 0 w 12607"/>
              <a:gd name="connsiteY10" fmla="*/ 314 h 12421"/>
              <a:gd name="connsiteX0" fmla="*/ 617 w 13224"/>
              <a:gd name="connsiteY0" fmla="*/ 314 h 12652"/>
              <a:gd name="connsiteX1" fmla="*/ 3117 w 13224"/>
              <a:gd name="connsiteY1" fmla="*/ 2294 h 12652"/>
              <a:gd name="connsiteX2" fmla="*/ 5617 w 13224"/>
              <a:gd name="connsiteY2" fmla="*/ 1294 h 12652"/>
              <a:gd name="connsiteX3" fmla="*/ 8117 w 13224"/>
              <a:gd name="connsiteY3" fmla="*/ 294 h 12652"/>
              <a:gd name="connsiteX4" fmla="*/ 13224 w 13224"/>
              <a:gd name="connsiteY4" fmla="*/ 283 h 12652"/>
              <a:gd name="connsiteX5" fmla="*/ 7148 w 13224"/>
              <a:gd name="connsiteY5" fmla="*/ 8905 h 12652"/>
              <a:gd name="connsiteX6" fmla="*/ 4331 w 13224"/>
              <a:gd name="connsiteY6" fmla="*/ 8937 h 12652"/>
              <a:gd name="connsiteX7" fmla="*/ 4336 w 13224"/>
              <a:gd name="connsiteY7" fmla="*/ 12406 h 12652"/>
              <a:gd name="connsiteX8" fmla="*/ 612 w 13224"/>
              <a:gd name="connsiteY8" fmla="*/ 12374 h 12652"/>
              <a:gd name="connsiteX9" fmla="*/ 617 w 13224"/>
              <a:gd name="connsiteY9" fmla="*/ 9294 h 12652"/>
              <a:gd name="connsiteX10" fmla="*/ 617 w 13224"/>
              <a:gd name="connsiteY10" fmla="*/ 314 h 12652"/>
              <a:gd name="connsiteX0" fmla="*/ 617 w 13224"/>
              <a:gd name="connsiteY0" fmla="*/ 314 h 12632"/>
              <a:gd name="connsiteX1" fmla="*/ 3117 w 13224"/>
              <a:gd name="connsiteY1" fmla="*/ 2294 h 12632"/>
              <a:gd name="connsiteX2" fmla="*/ 5617 w 13224"/>
              <a:gd name="connsiteY2" fmla="*/ 1294 h 12632"/>
              <a:gd name="connsiteX3" fmla="*/ 8117 w 13224"/>
              <a:gd name="connsiteY3" fmla="*/ 294 h 12632"/>
              <a:gd name="connsiteX4" fmla="*/ 13224 w 13224"/>
              <a:gd name="connsiteY4" fmla="*/ 283 h 12632"/>
              <a:gd name="connsiteX5" fmla="*/ 7148 w 13224"/>
              <a:gd name="connsiteY5" fmla="*/ 8905 h 12632"/>
              <a:gd name="connsiteX6" fmla="*/ 4461 w 13224"/>
              <a:gd name="connsiteY6" fmla="*/ 9208 h 12632"/>
              <a:gd name="connsiteX7" fmla="*/ 4336 w 13224"/>
              <a:gd name="connsiteY7" fmla="*/ 12406 h 12632"/>
              <a:gd name="connsiteX8" fmla="*/ 612 w 13224"/>
              <a:gd name="connsiteY8" fmla="*/ 12374 h 12632"/>
              <a:gd name="connsiteX9" fmla="*/ 617 w 13224"/>
              <a:gd name="connsiteY9" fmla="*/ 9294 h 12632"/>
              <a:gd name="connsiteX10" fmla="*/ 617 w 13224"/>
              <a:gd name="connsiteY10" fmla="*/ 314 h 1263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36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36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50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418"/>
              <a:gd name="connsiteX1" fmla="*/ 3117 w 13224"/>
              <a:gd name="connsiteY1" fmla="*/ 2294 h 12418"/>
              <a:gd name="connsiteX2" fmla="*/ 5617 w 13224"/>
              <a:gd name="connsiteY2" fmla="*/ 1294 h 12418"/>
              <a:gd name="connsiteX3" fmla="*/ 8117 w 13224"/>
              <a:gd name="connsiteY3" fmla="*/ 294 h 12418"/>
              <a:gd name="connsiteX4" fmla="*/ 13224 w 13224"/>
              <a:gd name="connsiteY4" fmla="*/ 283 h 12418"/>
              <a:gd name="connsiteX5" fmla="*/ 7148 w 13224"/>
              <a:gd name="connsiteY5" fmla="*/ 8905 h 12418"/>
              <a:gd name="connsiteX6" fmla="*/ 4691 w 13224"/>
              <a:gd name="connsiteY6" fmla="*/ 9479 h 12418"/>
              <a:gd name="connsiteX7" fmla="*/ 4350 w 13224"/>
              <a:gd name="connsiteY7" fmla="*/ 12406 h 12418"/>
              <a:gd name="connsiteX8" fmla="*/ 612 w 13224"/>
              <a:gd name="connsiteY8" fmla="*/ 12374 h 12418"/>
              <a:gd name="connsiteX9" fmla="*/ 617 w 13224"/>
              <a:gd name="connsiteY9" fmla="*/ 9294 h 12418"/>
              <a:gd name="connsiteX10" fmla="*/ 617 w 13224"/>
              <a:gd name="connsiteY10" fmla="*/ 314 h 12418"/>
              <a:gd name="connsiteX0" fmla="*/ 617 w 13224"/>
              <a:gd name="connsiteY0" fmla="*/ 314 h 12418"/>
              <a:gd name="connsiteX1" fmla="*/ 3117 w 13224"/>
              <a:gd name="connsiteY1" fmla="*/ 2294 h 12418"/>
              <a:gd name="connsiteX2" fmla="*/ 5617 w 13224"/>
              <a:gd name="connsiteY2" fmla="*/ 1294 h 12418"/>
              <a:gd name="connsiteX3" fmla="*/ 8117 w 13224"/>
              <a:gd name="connsiteY3" fmla="*/ 294 h 12418"/>
              <a:gd name="connsiteX4" fmla="*/ 13224 w 13224"/>
              <a:gd name="connsiteY4" fmla="*/ 283 h 12418"/>
              <a:gd name="connsiteX5" fmla="*/ 7148 w 13224"/>
              <a:gd name="connsiteY5" fmla="*/ 8905 h 12418"/>
              <a:gd name="connsiteX6" fmla="*/ 4691 w 13224"/>
              <a:gd name="connsiteY6" fmla="*/ 9479 h 12418"/>
              <a:gd name="connsiteX7" fmla="*/ 4350 w 13224"/>
              <a:gd name="connsiteY7" fmla="*/ 12406 h 12418"/>
              <a:gd name="connsiteX8" fmla="*/ 612 w 13224"/>
              <a:gd name="connsiteY8" fmla="*/ 12374 h 12418"/>
              <a:gd name="connsiteX9" fmla="*/ 617 w 13224"/>
              <a:gd name="connsiteY9" fmla="*/ 9294 h 12418"/>
              <a:gd name="connsiteX10" fmla="*/ 617 w 13224"/>
              <a:gd name="connsiteY10" fmla="*/ 314 h 12418"/>
              <a:gd name="connsiteX0" fmla="*/ 565 w 13172"/>
              <a:gd name="connsiteY0" fmla="*/ 314 h 12653"/>
              <a:gd name="connsiteX1" fmla="*/ 3065 w 13172"/>
              <a:gd name="connsiteY1" fmla="*/ 2294 h 12653"/>
              <a:gd name="connsiteX2" fmla="*/ 5565 w 13172"/>
              <a:gd name="connsiteY2" fmla="*/ 1294 h 12653"/>
              <a:gd name="connsiteX3" fmla="*/ 8065 w 13172"/>
              <a:gd name="connsiteY3" fmla="*/ 294 h 12653"/>
              <a:gd name="connsiteX4" fmla="*/ 13172 w 13172"/>
              <a:gd name="connsiteY4" fmla="*/ 283 h 12653"/>
              <a:gd name="connsiteX5" fmla="*/ 7096 w 13172"/>
              <a:gd name="connsiteY5" fmla="*/ 8905 h 12653"/>
              <a:gd name="connsiteX6" fmla="*/ 4639 w 13172"/>
              <a:gd name="connsiteY6" fmla="*/ 9479 h 12653"/>
              <a:gd name="connsiteX7" fmla="*/ 4298 w 13172"/>
              <a:gd name="connsiteY7" fmla="*/ 12406 h 12653"/>
              <a:gd name="connsiteX8" fmla="*/ 632 w 13172"/>
              <a:gd name="connsiteY8" fmla="*/ 12492 h 12653"/>
              <a:gd name="connsiteX9" fmla="*/ 565 w 13172"/>
              <a:gd name="connsiteY9" fmla="*/ 9294 h 12653"/>
              <a:gd name="connsiteX10" fmla="*/ 565 w 13172"/>
              <a:gd name="connsiteY10" fmla="*/ 314 h 12653"/>
              <a:gd name="connsiteX0" fmla="*/ 565 w 13172"/>
              <a:gd name="connsiteY0" fmla="*/ 314 h 12617"/>
              <a:gd name="connsiteX1" fmla="*/ 3065 w 13172"/>
              <a:gd name="connsiteY1" fmla="*/ 2294 h 12617"/>
              <a:gd name="connsiteX2" fmla="*/ 5565 w 13172"/>
              <a:gd name="connsiteY2" fmla="*/ 1294 h 12617"/>
              <a:gd name="connsiteX3" fmla="*/ 8065 w 13172"/>
              <a:gd name="connsiteY3" fmla="*/ 294 h 12617"/>
              <a:gd name="connsiteX4" fmla="*/ 13172 w 13172"/>
              <a:gd name="connsiteY4" fmla="*/ 283 h 12617"/>
              <a:gd name="connsiteX5" fmla="*/ 7096 w 13172"/>
              <a:gd name="connsiteY5" fmla="*/ 8905 h 12617"/>
              <a:gd name="connsiteX6" fmla="*/ 4639 w 13172"/>
              <a:gd name="connsiteY6" fmla="*/ 9479 h 12617"/>
              <a:gd name="connsiteX7" fmla="*/ 4298 w 13172"/>
              <a:gd name="connsiteY7" fmla="*/ 12406 h 12617"/>
              <a:gd name="connsiteX8" fmla="*/ 632 w 13172"/>
              <a:gd name="connsiteY8" fmla="*/ 12492 h 12617"/>
              <a:gd name="connsiteX9" fmla="*/ 565 w 13172"/>
              <a:gd name="connsiteY9" fmla="*/ 9294 h 12617"/>
              <a:gd name="connsiteX10" fmla="*/ 565 w 13172"/>
              <a:gd name="connsiteY10" fmla="*/ 314 h 12617"/>
              <a:gd name="connsiteX0" fmla="*/ 565 w 13172"/>
              <a:gd name="connsiteY0" fmla="*/ 314 h 12492"/>
              <a:gd name="connsiteX1" fmla="*/ 3065 w 13172"/>
              <a:gd name="connsiteY1" fmla="*/ 2294 h 12492"/>
              <a:gd name="connsiteX2" fmla="*/ 5565 w 13172"/>
              <a:gd name="connsiteY2" fmla="*/ 1294 h 12492"/>
              <a:gd name="connsiteX3" fmla="*/ 8065 w 13172"/>
              <a:gd name="connsiteY3" fmla="*/ 294 h 12492"/>
              <a:gd name="connsiteX4" fmla="*/ 13172 w 13172"/>
              <a:gd name="connsiteY4" fmla="*/ 283 h 12492"/>
              <a:gd name="connsiteX5" fmla="*/ 7096 w 13172"/>
              <a:gd name="connsiteY5" fmla="*/ 8905 h 12492"/>
              <a:gd name="connsiteX6" fmla="*/ 4639 w 13172"/>
              <a:gd name="connsiteY6" fmla="*/ 9479 h 12492"/>
              <a:gd name="connsiteX7" fmla="*/ 4298 w 13172"/>
              <a:gd name="connsiteY7" fmla="*/ 12406 h 12492"/>
              <a:gd name="connsiteX8" fmla="*/ 632 w 13172"/>
              <a:gd name="connsiteY8" fmla="*/ 12492 h 12492"/>
              <a:gd name="connsiteX9" fmla="*/ 565 w 13172"/>
              <a:gd name="connsiteY9" fmla="*/ 9294 h 12492"/>
              <a:gd name="connsiteX10" fmla="*/ 565 w 13172"/>
              <a:gd name="connsiteY10" fmla="*/ 314 h 12492"/>
              <a:gd name="connsiteX0" fmla="*/ 565 w 13172"/>
              <a:gd name="connsiteY0" fmla="*/ 314 h 12531"/>
              <a:gd name="connsiteX1" fmla="*/ 3065 w 13172"/>
              <a:gd name="connsiteY1" fmla="*/ 2294 h 12531"/>
              <a:gd name="connsiteX2" fmla="*/ 5565 w 13172"/>
              <a:gd name="connsiteY2" fmla="*/ 1294 h 12531"/>
              <a:gd name="connsiteX3" fmla="*/ 8065 w 13172"/>
              <a:gd name="connsiteY3" fmla="*/ 294 h 12531"/>
              <a:gd name="connsiteX4" fmla="*/ 13172 w 13172"/>
              <a:gd name="connsiteY4" fmla="*/ 283 h 12531"/>
              <a:gd name="connsiteX5" fmla="*/ 7096 w 13172"/>
              <a:gd name="connsiteY5" fmla="*/ 8905 h 12531"/>
              <a:gd name="connsiteX6" fmla="*/ 4639 w 13172"/>
              <a:gd name="connsiteY6" fmla="*/ 9479 h 12531"/>
              <a:gd name="connsiteX7" fmla="*/ 4226 w 13172"/>
              <a:gd name="connsiteY7" fmla="*/ 12474 h 12531"/>
              <a:gd name="connsiteX8" fmla="*/ 632 w 13172"/>
              <a:gd name="connsiteY8" fmla="*/ 12492 h 12531"/>
              <a:gd name="connsiteX9" fmla="*/ 565 w 13172"/>
              <a:gd name="connsiteY9" fmla="*/ 9294 h 12531"/>
              <a:gd name="connsiteX10" fmla="*/ 565 w 13172"/>
              <a:gd name="connsiteY10" fmla="*/ 314 h 12531"/>
              <a:gd name="connsiteX0" fmla="*/ 50 w 12657"/>
              <a:gd name="connsiteY0" fmla="*/ 314 h 12531"/>
              <a:gd name="connsiteX1" fmla="*/ 2550 w 12657"/>
              <a:gd name="connsiteY1" fmla="*/ 2294 h 12531"/>
              <a:gd name="connsiteX2" fmla="*/ 5050 w 12657"/>
              <a:gd name="connsiteY2" fmla="*/ 1294 h 12531"/>
              <a:gd name="connsiteX3" fmla="*/ 7550 w 12657"/>
              <a:gd name="connsiteY3" fmla="*/ 294 h 12531"/>
              <a:gd name="connsiteX4" fmla="*/ 12657 w 12657"/>
              <a:gd name="connsiteY4" fmla="*/ 283 h 12531"/>
              <a:gd name="connsiteX5" fmla="*/ 6581 w 12657"/>
              <a:gd name="connsiteY5" fmla="*/ 8905 h 12531"/>
              <a:gd name="connsiteX6" fmla="*/ 4124 w 12657"/>
              <a:gd name="connsiteY6" fmla="*/ 9479 h 12531"/>
              <a:gd name="connsiteX7" fmla="*/ 3711 w 12657"/>
              <a:gd name="connsiteY7" fmla="*/ 12474 h 12531"/>
              <a:gd name="connsiteX8" fmla="*/ 117 w 12657"/>
              <a:gd name="connsiteY8" fmla="*/ 12492 h 12531"/>
              <a:gd name="connsiteX9" fmla="*/ 50 w 12657"/>
              <a:gd name="connsiteY9" fmla="*/ 9294 h 12531"/>
              <a:gd name="connsiteX10" fmla="*/ 50 w 12657"/>
              <a:gd name="connsiteY10" fmla="*/ 314 h 12531"/>
              <a:gd name="connsiteX0" fmla="*/ 50 w 12657"/>
              <a:gd name="connsiteY0" fmla="*/ 314 h 12555"/>
              <a:gd name="connsiteX1" fmla="*/ 2550 w 12657"/>
              <a:gd name="connsiteY1" fmla="*/ 2294 h 12555"/>
              <a:gd name="connsiteX2" fmla="*/ 5050 w 12657"/>
              <a:gd name="connsiteY2" fmla="*/ 1294 h 12555"/>
              <a:gd name="connsiteX3" fmla="*/ 7550 w 12657"/>
              <a:gd name="connsiteY3" fmla="*/ 294 h 12555"/>
              <a:gd name="connsiteX4" fmla="*/ 12657 w 12657"/>
              <a:gd name="connsiteY4" fmla="*/ 283 h 12555"/>
              <a:gd name="connsiteX5" fmla="*/ 6581 w 12657"/>
              <a:gd name="connsiteY5" fmla="*/ 8905 h 12555"/>
              <a:gd name="connsiteX6" fmla="*/ 4124 w 12657"/>
              <a:gd name="connsiteY6" fmla="*/ 9479 h 12555"/>
              <a:gd name="connsiteX7" fmla="*/ 3711 w 12657"/>
              <a:gd name="connsiteY7" fmla="*/ 12474 h 12555"/>
              <a:gd name="connsiteX8" fmla="*/ 117 w 12657"/>
              <a:gd name="connsiteY8" fmla="*/ 12492 h 12555"/>
              <a:gd name="connsiteX9" fmla="*/ 50 w 12657"/>
              <a:gd name="connsiteY9" fmla="*/ 9294 h 12555"/>
              <a:gd name="connsiteX10" fmla="*/ 50 w 12657"/>
              <a:gd name="connsiteY10" fmla="*/ 314 h 12555"/>
              <a:gd name="connsiteX0" fmla="*/ 0 w 12607"/>
              <a:gd name="connsiteY0" fmla="*/ 314 h 12555"/>
              <a:gd name="connsiteX1" fmla="*/ 2500 w 12607"/>
              <a:gd name="connsiteY1" fmla="*/ 2294 h 12555"/>
              <a:gd name="connsiteX2" fmla="*/ 5000 w 12607"/>
              <a:gd name="connsiteY2" fmla="*/ 1294 h 12555"/>
              <a:gd name="connsiteX3" fmla="*/ 7500 w 12607"/>
              <a:gd name="connsiteY3" fmla="*/ 294 h 12555"/>
              <a:gd name="connsiteX4" fmla="*/ 12607 w 12607"/>
              <a:gd name="connsiteY4" fmla="*/ 283 h 12555"/>
              <a:gd name="connsiteX5" fmla="*/ 6531 w 12607"/>
              <a:gd name="connsiteY5" fmla="*/ 8905 h 12555"/>
              <a:gd name="connsiteX6" fmla="*/ 4074 w 12607"/>
              <a:gd name="connsiteY6" fmla="*/ 9479 h 12555"/>
              <a:gd name="connsiteX7" fmla="*/ 3661 w 12607"/>
              <a:gd name="connsiteY7" fmla="*/ 12474 h 12555"/>
              <a:gd name="connsiteX8" fmla="*/ 67 w 12607"/>
              <a:gd name="connsiteY8" fmla="*/ 12492 h 12555"/>
              <a:gd name="connsiteX9" fmla="*/ 0 w 12607"/>
              <a:gd name="connsiteY9" fmla="*/ 9294 h 12555"/>
              <a:gd name="connsiteX10" fmla="*/ 0 w 12607"/>
              <a:gd name="connsiteY10" fmla="*/ 314 h 12555"/>
              <a:gd name="connsiteX0" fmla="*/ 0 w 12607"/>
              <a:gd name="connsiteY0" fmla="*/ 314 h 12555"/>
              <a:gd name="connsiteX1" fmla="*/ 2500 w 12607"/>
              <a:gd name="connsiteY1" fmla="*/ 2294 h 12555"/>
              <a:gd name="connsiteX2" fmla="*/ 5000 w 12607"/>
              <a:gd name="connsiteY2" fmla="*/ 1294 h 12555"/>
              <a:gd name="connsiteX3" fmla="*/ 7500 w 12607"/>
              <a:gd name="connsiteY3" fmla="*/ 294 h 12555"/>
              <a:gd name="connsiteX4" fmla="*/ 12607 w 12607"/>
              <a:gd name="connsiteY4" fmla="*/ 283 h 12555"/>
              <a:gd name="connsiteX5" fmla="*/ 6531 w 12607"/>
              <a:gd name="connsiteY5" fmla="*/ 8905 h 12555"/>
              <a:gd name="connsiteX6" fmla="*/ 4074 w 12607"/>
              <a:gd name="connsiteY6" fmla="*/ 9479 h 12555"/>
              <a:gd name="connsiteX7" fmla="*/ 3661 w 12607"/>
              <a:gd name="connsiteY7" fmla="*/ 12474 h 12555"/>
              <a:gd name="connsiteX8" fmla="*/ 67 w 12607"/>
              <a:gd name="connsiteY8" fmla="*/ 12492 h 12555"/>
              <a:gd name="connsiteX9" fmla="*/ 0 w 12607"/>
              <a:gd name="connsiteY9" fmla="*/ 9294 h 12555"/>
              <a:gd name="connsiteX10" fmla="*/ 0 w 12607"/>
              <a:gd name="connsiteY10" fmla="*/ 314 h 12555"/>
              <a:gd name="connsiteX0" fmla="*/ 16 w 12623"/>
              <a:gd name="connsiteY0" fmla="*/ 314 h 12716"/>
              <a:gd name="connsiteX1" fmla="*/ 2516 w 12623"/>
              <a:gd name="connsiteY1" fmla="*/ 2294 h 12716"/>
              <a:gd name="connsiteX2" fmla="*/ 5016 w 12623"/>
              <a:gd name="connsiteY2" fmla="*/ 1294 h 12716"/>
              <a:gd name="connsiteX3" fmla="*/ 7516 w 12623"/>
              <a:gd name="connsiteY3" fmla="*/ 294 h 12716"/>
              <a:gd name="connsiteX4" fmla="*/ 12623 w 12623"/>
              <a:gd name="connsiteY4" fmla="*/ 283 h 12716"/>
              <a:gd name="connsiteX5" fmla="*/ 6547 w 12623"/>
              <a:gd name="connsiteY5" fmla="*/ 8905 h 12716"/>
              <a:gd name="connsiteX6" fmla="*/ 4090 w 12623"/>
              <a:gd name="connsiteY6" fmla="*/ 9479 h 12716"/>
              <a:gd name="connsiteX7" fmla="*/ 3677 w 12623"/>
              <a:gd name="connsiteY7" fmla="*/ 12474 h 12716"/>
              <a:gd name="connsiteX8" fmla="*/ 11 w 12623"/>
              <a:gd name="connsiteY8" fmla="*/ 12543 h 12716"/>
              <a:gd name="connsiteX9" fmla="*/ 16 w 12623"/>
              <a:gd name="connsiteY9" fmla="*/ 9294 h 12716"/>
              <a:gd name="connsiteX10" fmla="*/ 16 w 12623"/>
              <a:gd name="connsiteY10" fmla="*/ 314 h 12716"/>
              <a:gd name="connsiteX0" fmla="*/ 24 w 12631"/>
              <a:gd name="connsiteY0" fmla="*/ 314 h 12712"/>
              <a:gd name="connsiteX1" fmla="*/ 2524 w 12631"/>
              <a:gd name="connsiteY1" fmla="*/ 2294 h 12712"/>
              <a:gd name="connsiteX2" fmla="*/ 5024 w 12631"/>
              <a:gd name="connsiteY2" fmla="*/ 1294 h 12712"/>
              <a:gd name="connsiteX3" fmla="*/ 7524 w 12631"/>
              <a:gd name="connsiteY3" fmla="*/ 294 h 12712"/>
              <a:gd name="connsiteX4" fmla="*/ 12631 w 12631"/>
              <a:gd name="connsiteY4" fmla="*/ 283 h 12712"/>
              <a:gd name="connsiteX5" fmla="*/ 6555 w 12631"/>
              <a:gd name="connsiteY5" fmla="*/ 8905 h 12712"/>
              <a:gd name="connsiteX6" fmla="*/ 4098 w 12631"/>
              <a:gd name="connsiteY6" fmla="*/ 9479 h 12712"/>
              <a:gd name="connsiteX7" fmla="*/ 3685 w 12631"/>
              <a:gd name="connsiteY7" fmla="*/ 12474 h 12712"/>
              <a:gd name="connsiteX8" fmla="*/ 19 w 12631"/>
              <a:gd name="connsiteY8" fmla="*/ 12543 h 12712"/>
              <a:gd name="connsiteX9" fmla="*/ 24 w 12631"/>
              <a:gd name="connsiteY9" fmla="*/ 9294 h 12712"/>
              <a:gd name="connsiteX10" fmla="*/ 24 w 12631"/>
              <a:gd name="connsiteY10" fmla="*/ 314 h 12712"/>
              <a:gd name="connsiteX0" fmla="*/ 24 w 12631"/>
              <a:gd name="connsiteY0" fmla="*/ 314 h 12543"/>
              <a:gd name="connsiteX1" fmla="*/ 2524 w 12631"/>
              <a:gd name="connsiteY1" fmla="*/ 2294 h 12543"/>
              <a:gd name="connsiteX2" fmla="*/ 5024 w 12631"/>
              <a:gd name="connsiteY2" fmla="*/ 1294 h 12543"/>
              <a:gd name="connsiteX3" fmla="*/ 7524 w 12631"/>
              <a:gd name="connsiteY3" fmla="*/ 294 h 12543"/>
              <a:gd name="connsiteX4" fmla="*/ 12631 w 12631"/>
              <a:gd name="connsiteY4" fmla="*/ 283 h 12543"/>
              <a:gd name="connsiteX5" fmla="*/ 6555 w 12631"/>
              <a:gd name="connsiteY5" fmla="*/ 8905 h 12543"/>
              <a:gd name="connsiteX6" fmla="*/ 4098 w 12631"/>
              <a:gd name="connsiteY6" fmla="*/ 9479 h 12543"/>
              <a:gd name="connsiteX7" fmla="*/ 3685 w 12631"/>
              <a:gd name="connsiteY7" fmla="*/ 12474 h 12543"/>
              <a:gd name="connsiteX8" fmla="*/ 19 w 12631"/>
              <a:gd name="connsiteY8" fmla="*/ 12543 h 12543"/>
              <a:gd name="connsiteX9" fmla="*/ 24 w 12631"/>
              <a:gd name="connsiteY9" fmla="*/ 9294 h 12543"/>
              <a:gd name="connsiteX10" fmla="*/ 24 w 12631"/>
              <a:gd name="connsiteY10" fmla="*/ 314 h 12543"/>
              <a:gd name="connsiteX0" fmla="*/ 23 w 12630"/>
              <a:gd name="connsiteY0" fmla="*/ 314 h 12543"/>
              <a:gd name="connsiteX1" fmla="*/ 2523 w 12630"/>
              <a:gd name="connsiteY1" fmla="*/ 2294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314 h 12543"/>
              <a:gd name="connsiteX1" fmla="*/ 2523 w 12630"/>
              <a:gd name="connsiteY1" fmla="*/ 2294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314 h 12543"/>
              <a:gd name="connsiteX1" fmla="*/ 2753 w 12630"/>
              <a:gd name="connsiteY1" fmla="*/ 282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274 h 12503"/>
              <a:gd name="connsiteX1" fmla="*/ 2753 w 12630"/>
              <a:gd name="connsiteY1" fmla="*/ 242 h 12503"/>
              <a:gd name="connsiteX2" fmla="*/ 5109 w 12630"/>
              <a:gd name="connsiteY2" fmla="*/ 256 h 12503"/>
              <a:gd name="connsiteX3" fmla="*/ 7523 w 12630"/>
              <a:gd name="connsiteY3" fmla="*/ 254 h 12503"/>
              <a:gd name="connsiteX4" fmla="*/ 12630 w 12630"/>
              <a:gd name="connsiteY4" fmla="*/ 243 h 12503"/>
              <a:gd name="connsiteX5" fmla="*/ 6554 w 12630"/>
              <a:gd name="connsiteY5" fmla="*/ 8865 h 12503"/>
              <a:gd name="connsiteX6" fmla="*/ 4097 w 12630"/>
              <a:gd name="connsiteY6" fmla="*/ 9439 h 12503"/>
              <a:gd name="connsiteX7" fmla="*/ 3684 w 12630"/>
              <a:gd name="connsiteY7" fmla="*/ 12434 h 12503"/>
              <a:gd name="connsiteX8" fmla="*/ 18 w 12630"/>
              <a:gd name="connsiteY8" fmla="*/ 12503 h 12503"/>
              <a:gd name="connsiteX9" fmla="*/ 23 w 12630"/>
              <a:gd name="connsiteY9" fmla="*/ 9254 h 12503"/>
              <a:gd name="connsiteX10" fmla="*/ 23 w 12630"/>
              <a:gd name="connsiteY10" fmla="*/ 274 h 12503"/>
              <a:gd name="connsiteX0" fmla="*/ 23 w 12630"/>
              <a:gd name="connsiteY0" fmla="*/ 274 h 12503"/>
              <a:gd name="connsiteX1" fmla="*/ 2753 w 12630"/>
              <a:gd name="connsiteY1" fmla="*/ 242 h 12503"/>
              <a:gd name="connsiteX2" fmla="*/ 5109 w 12630"/>
              <a:gd name="connsiteY2" fmla="*/ 256 h 12503"/>
              <a:gd name="connsiteX3" fmla="*/ 7523 w 12630"/>
              <a:gd name="connsiteY3" fmla="*/ 254 h 12503"/>
              <a:gd name="connsiteX4" fmla="*/ 12630 w 12630"/>
              <a:gd name="connsiteY4" fmla="*/ 243 h 12503"/>
              <a:gd name="connsiteX5" fmla="*/ 6554 w 12630"/>
              <a:gd name="connsiteY5" fmla="*/ 8865 h 12503"/>
              <a:gd name="connsiteX6" fmla="*/ 4097 w 12630"/>
              <a:gd name="connsiteY6" fmla="*/ 9439 h 12503"/>
              <a:gd name="connsiteX7" fmla="*/ 3684 w 12630"/>
              <a:gd name="connsiteY7" fmla="*/ 12434 h 12503"/>
              <a:gd name="connsiteX8" fmla="*/ 18 w 12630"/>
              <a:gd name="connsiteY8" fmla="*/ 12503 h 12503"/>
              <a:gd name="connsiteX9" fmla="*/ 23 w 12630"/>
              <a:gd name="connsiteY9" fmla="*/ 9254 h 12503"/>
              <a:gd name="connsiteX10" fmla="*/ 23 w 12630"/>
              <a:gd name="connsiteY10" fmla="*/ 274 h 12503"/>
              <a:gd name="connsiteX0" fmla="*/ 23 w 12630"/>
              <a:gd name="connsiteY0" fmla="*/ 271 h 12500"/>
              <a:gd name="connsiteX1" fmla="*/ 2753 w 12630"/>
              <a:gd name="connsiteY1" fmla="*/ 239 h 12500"/>
              <a:gd name="connsiteX2" fmla="*/ 5109 w 12630"/>
              <a:gd name="connsiteY2" fmla="*/ 253 h 12500"/>
              <a:gd name="connsiteX3" fmla="*/ 7523 w 12630"/>
              <a:gd name="connsiteY3" fmla="*/ 251 h 12500"/>
              <a:gd name="connsiteX4" fmla="*/ 12630 w 12630"/>
              <a:gd name="connsiteY4" fmla="*/ 240 h 12500"/>
              <a:gd name="connsiteX5" fmla="*/ 6554 w 12630"/>
              <a:gd name="connsiteY5" fmla="*/ 8862 h 12500"/>
              <a:gd name="connsiteX6" fmla="*/ 4097 w 12630"/>
              <a:gd name="connsiteY6" fmla="*/ 9436 h 12500"/>
              <a:gd name="connsiteX7" fmla="*/ 3684 w 12630"/>
              <a:gd name="connsiteY7" fmla="*/ 12431 h 12500"/>
              <a:gd name="connsiteX8" fmla="*/ 18 w 12630"/>
              <a:gd name="connsiteY8" fmla="*/ 12500 h 12500"/>
              <a:gd name="connsiteX9" fmla="*/ 23 w 12630"/>
              <a:gd name="connsiteY9" fmla="*/ 9251 h 12500"/>
              <a:gd name="connsiteX10" fmla="*/ 23 w 12630"/>
              <a:gd name="connsiteY10" fmla="*/ 271 h 12500"/>
              <a:gd name="connsiteX0" fmla="*/ 23 w 12630"/>
              <a:gd name="connsiteY0" fmla="*/ 32 h 12261"/>
              <a:gd name="connsiteX1" fmla="*/ 2753 w 12630"/>
              <a:gd name="connsiteY1" fmla="*/ 0 h 12261"/>
              <a:gd name="connsiteX2" fmla="*/ 5109 w 12630"/>
              <a:gd name="connsiteY2" fmla="*/ 14 h 12261"/>
              <a:gd name="connsiteX3" fmla="*/ 7523 w 12630"/>
              <a:gd name="connsiteY3" fmla="*/ 12 h 12261"/>
              <a:gd name="connsiteX4" fmla="*/ 12630 w 12630"/>
              <a:gd name="connsiteY4" fmla="*/ 1 h 12261"/>
              <a:gd name="connsiteX5" fmla="*/ 6554 w 12630"/>
              <a:gd name="connsiteY5" fmla="*/ 8623 h 12261"/>
              <a:gd name="connsiteX6" fmla="*/ 4097 w 12630"/>
              <a:gd name="connsiteY6" fmla="*/ 9197 h 12261"/>
              <a:gd name="connsiteX7" fmla="*/ 3684 w 12630"/>
              <a:gd name="connsiteY7" fmla="*/ 12192 h 12261"/>
              <a:gd name="connsiteX8" fmla="*/ 18 w 12630"/>
              <a:gd name="connsiteY8" fmla="*/ 12261 h 12261"/>
              <a:gd name="connsiteX9" fmla="*/ 23 w 12630"/>
              <a:gd name="connsiteY9" fmla="*/ 9012 h 12261"/>
              <a:gd name="connsiteX10" fmla="*/ 23 w 12630"/>
              <a:gd name="connsiteY10" fmla="*/ 32 h 12261"/>
              <a:gd name="connsiteX0" fmla="*/ 0 w 17765"/>
              <a:gd name="connsiteY0" fmla="*/ 0 h 12267"/>
              <a:gd name="connsiteX1" fmla="*/ 7888 w 17765"/>
              <a:gd name="connsiteY1" fmla="*/ 6 h 12267"/>
              <a:gd name="connsiteX2" fmla="*/ 10244 w 17765"/>
              <a:gd name="connsiteY2" fmla="*/ 20 h 12267"/>
              <a:gd name="connsiteX3" fmla="*/ 12658 w 17765"/>
              <a:gd name="connsiteY3" fmla="*/ 18 h 12267"/>
              <a:gd name="connsiteX4" fmla="*/ 17765 w 17765"/>
              <a:gd name="connsiteY4" fmla="*/ 7 h 12267"/>
              <a:gd name="connsiteX5" fmla="*/ 11689 w 17765"/>
              <a:gd name="connsiteY5" fmla="*/ 8629 h 12267"/>
              <a:gd name="connsiteX6" fmla="*/ 9232 w 17765"/>
              <a:gd name="connsiteY6" fmla="*/ 9203 h 12267"/>
              <a:gd name="connsiteX7" fmla="*/ 8819 w 17765"/>
              <a:gd name="connsiteY7" fmla="*/ 12198 h 12267"/>
              <a:gd name="connsiteX8" fmla="*/ 5153 w 17765"/>
              <a:gd name="connsiteY8" fmla="*/ 12267 h 12267"/>
              <a:gd name="connsiteX9" fmla="*/ 5158 w 17765"/>
              <a:gd name="connsiteY9" fmla="*/ 9018 h 12267"/>
              <a:gd name="connsiteX10" fmla="*/ 0 w 17765"/>
              <a:gd name="connsiteY10" fmla="*/ 0 h 12267"/>
              <a:gd name="connsiteX0" fmla="*/ 65 w 17830"/>
              <a:gd name="connsiteY0" fmla="*/ 0 h 12267"/>
              <a:gd name="connsiteX1" fmla="*/ 7953 w 17830"/>
              <a:gd name="connsiteY1" fmla="*/ 6 h 12267"/>
              <a:gd name="connsiteX2" fmla="*/ 10309 w 17830"/>
              <a:gd name="connsiteY2" fmla="*/ 20 h 12267"/>
              <a:gd name="connsiteX3" fmla="*/ 12723 w 17830"/>
              <a:gd name="connsiteY3" fmla="*/ 18 h 12267"/>
              <a:gd name="connsiteX4" fmla="*/ 17830 w 17830"/>
              <a:gd name="connsiteY4" fmla="*/ 7 h 12267"/>
              <a:gd name="connsiteX5" fmla="*/ 11754 w 17830"/>
              <a:gd name="connsiteY5" fmla="*/ 8629 h 12267"/>
              <a:gd name="connsiteX6" fmla="*/ 9297 w 17830"/>
              <a:gd name="connsiteY6" fmla="*/ 9203 h 12267"/>
              <a:gd name="connsiteX7" fmla="*/ 8884 w 17830"/>
              <a:gd name="connsiteY7" fmla="*/ 12198 h 12267"/>
              <a:gd name="connsiteX8" fmla="*/ 5218 w 17830"/>
              <a:gd name="connsiteY8" fmla="*/ 12267 h 12267"/>
              <a:gd name="connsiteX9" fmla="*/ 0 w 17830"/>
              <a:gd name="connsiteY9" fmla="*/ 9547 h 12267"/>
              <a:gd name="connsiteX10" fmla="*/ 65 w 17830"/>
              <a:gd name="connsiteY10" fmla="*/ 0 h 12267"/>
              <a:gd name="connsiteX0" fmla="*/ 94 w 17859"/>
              <a:gd name="connsiteY0" fmla="*/ 0 h 12429"/>
              <a:gd name="connsiteX1" fmla="*/ 7982 w 17859"/>
              <a:gd name="connsiteY1" fmla="*/ 6 h 12429"/>
              <a:gd name="connsiteX2" fmla="*/ 10338 w 17859"/>
              <a:gd name="connsiteY2" fmla="*/ 20 h 12429"/>
              <a:gd name="connsiteX3" fmla="*/ 12752 w 17859"/>
              <a:gd name="connsiteY3" fmla="*/ 18 h 12429"/>
              <a:gd name="connsiteX4" fmla="*/ 17859 w 17859"/>
              <a:gd name="connsiteY4" fmla="*/ 7 h 12429"/>
              <a:gd name="connsiteX5" fmla="*/ 11783 w 17859"/>
              <a:gd name="connsiteY5" fmla="*/ 8629 h 12429"/>
              <a:gd name="connsiteX6" fmla="*/ 9326 w 17859"/>
              <a:gd name="connsiteY6" fmla="*/ 9203 h 12429"/>
              <a:gd name="connsiteX7" fmla="*/ 8913 w 17859"/>
              <a:gd name="connsiteY7" fmla="*/ 12198 h 12429"/>
              <a:gd name="connsiteX8" fmla="*/ 8 w 17859"/>
              <a:gd name="connsiteY8" fmla="*/ 12248 h 12429"/>
              <a:gd name="connsiteX9" fmla="*/ 29 w 17859"/>
              <a:gd name="connsiteY9" fmla="*/ 9547 h 12429"/>
              <a:gd name="connsiteX10" fmla="*/ 94 w 17859"/>
              <a:gd name="connsiteY10" fmla="*/ 0 h 12429"/>
              <a:gd name="connsiteX0" fmla="*/ 142 w 17859"/>
              <a:gd name="connsiteY0" fmla="*/ 0 h 12448"/>
              <a:gd name="connsiteX1" fmla="*/ 7982 w 17859"/>
              <a:gd name="connsiteY1" fmla="*/ 25 h 12448"/>
              <a:gd name="connsiteX2" fmla="*/ 10338 w 17859"/>
              <a:gd name="connsiteY2" fmla="*/ 39 h 12448"/>
              <a:gd name="connsiteX3" fmla="*/ 12752 w 17859"/>
              <a:gd name="connsiteY3" fmla="*/ 37 h 12448"/>
              <a:gd name="connsiteX4" fmla="*/ 17859 w 17859"/>
              <a:gd name="connsiteY4" fmla="*/ 26 h 12448"/>
              <a:gd name="connsiteX5" fmla="*/ 11783 w 17859"/>
              <a:gd name="connsiteY5" fmla="*/ 8648 h 12448"/>
              <a:gd name="connsiteX6" fmla="*/ 9326 w 17859"/>
              <a:gd name="connsiteY6" fmla="*/ 9222 h 12448"/>
              <a:gd name="connsiteX7" fmla="*/ 8913 w 17859"/>
              <a:gd name="connsiteY7" fmla="*/ 12217 h 12448"/>
              <a:gd name="connsiteX8" fmla="*/ 8 w 17859"/>
              <a:gd name="connsiteY8" fmla="*/ 12267 h 12448"/>
              <a:gd name="connsiteX9" fmla="*/ 29 w 17859"/>
              <a:gd name="connsiteY9" fmla="*/ 9566 h 12448"/>
              <a:gd name="connsiteX10" fmla="*/ 142 w 17859"/>
              <a:gd name="connsiteY10" fmla="*/ 0 h 12448"/>
              <a:gd name="connsiteX0" fmla="*/ 142 w 17859"/>
              <a:gd name="connsiteY0" fmla="*/ 18 h 12466"/>
              <a:gd name="connsiteX1" fmla="*/ 7982 w 17859"/>
              <a:gd name="connsiteY1" fmla="*/ 43 h 12466"/>
              <a:gd name="connsiteX2" fmla="*/ 10322 w 17859"/>
              <a:gd name="connsiteY2" fmla="*/ 0 h 12466"/>
              <a:gd name="connsiteX3" fmla="*/ 12752 w 17859"/>
              <a:gd name="connsiteY3" fmla="*/ 55 h 12466"/>
              <a:gd name="connsiteX4" fmla="*/ 17859 w 17859"/>
              <a:gd name="connsiteY4" fmla="*/ 44 h 12466"/>
              <a:gd name="connsiteX5" fmla="*/ 11783 w 17859"/>
              <a:gd name="connsiteY5" fmla="*/ 8666 h 12466"/>
              <a:gd name="connsiteX6" fmla="*/ 9326 w 17859"/>
              <a:gd name="connsiteY6" fmla="*/ 9240 h 12466"/>
              <a:gd name="connsiteX7" fmla="*/ 8913 w 17859"/>
              <a:gd name="connsiteY7" fmla="*/ 12235 h 12466"/>
              <a:gd name="connsiteX8" fmla="*/ 8 w 17859"/>
              <a:gd name="connsiteY8" fmla="*/ 12285 h 12466"/>
              <a:gd name="connsiteX9" fmla="*/ 29 w 17859"/>
              <a:gd name="connsiteY9" fmla="*/ 9584 h 12466"/>
              <a:gd name="connsiteX10" fmla="*/ 142 w 17859"/>
              <a:gd name="connsiteY10" fmla="*/ 18 h 12466"/>
              <a:gd name="connsiteX0" fmla="*/ 142 w 17859"/>
              <a:gd name="connsiteY0" fmla="*/ 18 h 12466"/>
              <a:gd name="connsiteX1" fmla="*/ 7982 w 17859"/>
              <a:gd name="connsiteY1" fmla="*/ 43 h 12466"/>
              <a:gd name="connsiteX2" fmla="*/ 10322 w 17859"/>
              <a:gd name="connsiteY2" fmla="*/ 0 h 12466"/>
              <a:gd name="connsiteX3" fmla="*/ 12752 w 17859"/>
              <a:gd name="connsiteY3" fmla="*/ 17 h 12466"/>
              <a:gd name="connsiteX4" fmla="*/ 17859 w 17859"/>
              <a:gd name="connsiteY4" fmla="*/ 44 h 12466"/>
              <a:gd name="connsiteX5" fmla="*/ 11783 w 17859"/>
              <a:gd name="connsiteY5" fmla="*/ 8666 h 12466"/>
              <a:gd name="connsiteX6" fmla="*/ 9326 w 17859"/>
              <a:gd name="connsiteY6" fmla="*/ 9240 h 12466"/>
              <a:gd name="connsiteX7" fmla="*/ 8913 w 17859"/>
              <a:gd name="connsiteY7" fmla="*/ 12235 h 12466"/>
              <a:gd name="connsiteX8" fmla="*/ 8 w 17859"/>
              <a:gd name="connsiteY8" fmla="*/ 12285 h 12466"/>
              <a:gd name="connsiteX9" fmla="*/ 29 w 17859"/>
              <a:gd name="connsiteY9" fmla="*/ 9584 h 12466"/>
              <a:gd name="connsiteX10" fmla="*/ 142 w 17859"/>
              <a:gd name="connsiteY10" fmla="*/ 18 h 12466"/>
              <a:gd name="connsiteX0" fmla="*/ 142 w 17859"/>
              <a:gd name="connsiteY0" fmla="*/ 1 h 12449"/>
              <a:gd name="connsiteX1" fmla="*/ 7982 w 17859"/>
              <a:gd name="connsiteY1" fmla="*/ 26 h 12449"/>
              <a:gd name="connsiteX2" fmla="*/ 12752 w 17859"/>
              <a:gd name="connsiteY2" fmla="*/ 0 h 12449"/>
              <a:gd name="connsiteX3" fmla="*/ 17859 w 17859"/>
              <a:gd name="connsiteY3" fmla="*/ 27 h 12449"/>
              <a:gd name="connsiteX4" fmla="*/ 11783 w 17859"/>
              <a:gd name="connsiteY4" fmla="*/ 8649 h 12449"/>
              <a:gd name="connsiteX5" fmla="*/ 9326 w 17859"/>
              <a:gd name="connsiteY5" fmla="*/ 9223 h 12449"/>
              <a:gd name="connsiteX6" fmla="*/ 8913 w 17859"/>
              <a:gd name="connsiteY6" fmla="*/ 12218 h 12449"/>
              <a:gd name="connsiteX7" fmla="*/ 8 w 17859"/>
              <a:gd name="connsiteY7" fmla="*/ 12268 h 12449"/>
              <a:gd name="connsiteX8" fmla="*/ 29 w 17859"/>
              <a:gd name="connsiteY8" fmla="*/ 9567 h 12449"/>
              <a:gd name="connsiteX9" fmla="*/ 142 w 17859"/>
              <a:gd name="connsiteY9" fmla="*/ 1 h 12449"/>
              <a:gd name="connsiteX0" fmla="*/ 142 w 17859"/>
              <a:gd name="connsiteY0" fmla="*/ 1 h 12449"/>
              <a:gd name="connsiteX1" fmla="*/ 12752 w 17859"/>
              <a:gd name="connsiteY1" fmla="*/ 0 h 12449"/>
              <a:gd name="connsiteX2" fmla="*/ 17859 w 17859"/>
              <a:gd name="connsiteY2" fmla="*/ 27 h 12449"/>
              <a:gd name="connsiteX3" fmla="*/ 11783 w 17859"/>
              <a:gd name="connsiteY3" fmla="*/ 8649 h 12449"/>
              <a:gd name="connsiteX4" fmla="*/ 9326 w 17859"/>
              <a:gd name="connsiteY4" fmla="*/ 9223 h 12449"/>
              <a:gd name="connsiteX5" fmla="*/ 8913 w 17859"/>
              <a:gd name="connsiteY5" fmla="*/ 12218 h 12449"/>
              <a:gd name="connsiteX6" fmla="*/ 8 w 17859"/>
              <a:gd name="connsiteY6" fmla="*/ 12268 h 12449"/>
              <a:gd name="connsiteX7" fmla="*/ 29 w 17859"/>
              <a:gd name="connsiteY7" fmla="*/ 9567 h 12449"/>
              <a:gd name="connsiteX8" fmla="*/ 142 w 17859"/>
              <a:gd name="connsiteY8" fmla="*/ 1 h 12449"/>
              <a:gd name="connsiteX0" fmla="*/ 142 w 17859"/>
              <a:gd name="connsiteY0" fmla="*/ 0 h 12448"/>
              <a:gd name="connsiteX1" fmla="*/ 17859 w 17859"/>
              <a:gd name="connsiteY1" fmla="*/ 26 h 12448"/>
              <a:gd name="connsiteX2" fmla="*/ 11783 w 17859"/>
              <a:gd name="connsiteY2" fmla="*/ 8648 h 12448"/>
              <a:gd name="connsiteX3" fmla="*/ 9326 w 17859"/>
              <a:gd name="connsiteY3" fmla="*/ 9222 h 12448"/>
              <a:gd name="connsiteX4" fmla="*/ 8913 w 17859"/>
              <a:gd name="connsiteY4" fmla="*/ 12217 h 12448"/>
              <a:gd name="connsiteX5" fmla="*/ 8 w 17859"/>
              <a:gd name="connsiteY5" fmla="*/ 12267 h 12448"/>
              <a:gd name="connsiteX6" fmla="*/ 29 w 17859"/>
              <a:gd name="connsiteY6" fmla="*/ 9566 h 12448"/>
              <a:gd name="connsiteX7" fmla="*/ 142 w 17859"/>
              <a:gd name="connsiteY7" fmla="*/ 0 h 12448"/>
              <a:gd name="connsiteX0" fmla="*/ 142 w 17859"/>
              <a:gd name="connsiteY0" fmla="*/ 0 h 12448"/>
              <a:gd name="connsiteX1" fmla="*/ 17859 w 17859"/>
              <a:gd name="connsiteY1" fmla="*/ 26 h 12448"/>
              <a:gd name="connsiteX2" fmla="*/ 11783 w 17859"/>
              <a:gd name="connsiteY2" fmla="*/ 8648 h 12448"/>
              <a:gd name="connsiteX3" fmla="*/ 9326 w 17859"/>
              <a:gd name="connsiteY3" fmla="*/ 9222 h 12448"/>
              <a:gd name="connsiteX4" fmla="*/ 8913 w 17859"/>
              <a:gd name="connsiteY4" fmla="*/ 12217 h 12448"/>
              <a:gd name="connsiteX5" fmla="*/ 8 w 17859"/>
              <a:gd name="connsiteY5" fmla="*/ 12267 h 12448"/>
              <a:gd name="connsiteX6" fmla="*/ 29 w 17859"/>
              <a:gd name="connsiteY6" fmla="*/ 9566 h 12448"/>
              <a:gd name="connsiteX7" fmla="*/ 142 w 17859"/>
              <a:gd name="connsiteY7" fmla="*/ 0 h 12448"/>
              <a:gd name="connsiteX0" fmla="*/ 1762 w 19479"/>
              <a:gd name="connsiteY0" fmla="*/ 0 h 12448"/>
              <a:gd name="connsiteX1" fmla="*/ 19479 w 19479"/>
              <a:gd name="connsiteY1" fmla="*/ 26 h 12448"/>
              <a:gd name="connsiteX2" fmla="*/ 13403 w 19479"/>
              <a:gd name="connsiteY2" fmla="*/ 8648 h 12448"/>
              <a:gd name="connsiteX3" fmla="*/ 10946 w 19479"/>
              <a:gd name="connsiteY3" fmla="*/ 9222 h 12448"/>
              <a:gd name="connsiteX4" fmla="*/ 10533 w 19479"/>
              <a:gd name="connsiteY4" fmla="*/ 12217 h 12448"/>
              <a:gd name="connsiteX5" fmla="*/ 1628 w 19479"/>
              <a:gd name="connsiteY5" fmla="*/ 12267 h 12448"/>
              <a:gd name="connsiteX6" fmla="*/ 1762 w 19479"/>
              <a:gd name="connsiteY6" fmla="*/ 0 h 12448"/>
              <a:gd name="connsiteX0" fmla="*/ 1670 w 19387"/>
              <a:gd name="connsiteY0" fmla="*/ 0 h 12429"/>
              <a:gd name="connsiteX1" fmla="*/ 19387 w 19387"/>
              <a:gd name="connsiteY1" fmla="*/ 26 h 12429"/>
              <a:gd name="connsiteX2" fmla="*/ 13311 w 19387"/>
              <a:gd name="connsiteY2" fmla="*/ 8648 h 12429"/>
              <a:gd name="connsiteX3" fmla="*/ 10854 w 19387"/>
              <a:gd name="connsiteY3" fmla="*/ 9222 h 12429"/>
              <a:gd name="connsiteX4" fmla="*/ 10441 w 19387"/>
              <a:gd name="connsiteY4" fmla="*/ 12217 h 12429"/>
              <a:gd name="connsiteX5" fmla="*/ 1777 w 19387"/>
              <a:gd name="connsiteY5" fmla="*/ 12210 h 12429"/>
              <a:gd name="connsiteX6" fmla="*/ 1670 w 19387"/>
              <a:gd name="connsiteY6" fmla="*/ 0 h 12429"/>
              <a:gd name="connsiteX0" fmla="*/ 1285 w 19002"/>
              <a:gd name="connsiteY0" fmla="*/ 0 h 12429"/>
              <a:gd name="connsiteX1" fmla="*/ 19002 w 19002"/>
              <a:gd name="connsiteY1" fmla="*/ 26 h 12429"/>
              <a:gd name="connsiteX2" fmla="*/ 12926 w 19002"/>
              <a:gd name="connsiteY2" fmla="*/ 8648 h 12429"/>
              <a:gd name="connsiteX3" fmla="*/ 10469 w 19002"/>
              <a:gd name="connsiteY3" fmla="*/ 9222 h 12429"/>
              <a:gd name="connsiteX4" fmla="*/ 10056 w 19002"/>
              <a:gd name="connsiteY4" fmla="*/ 12217 h 12429"/>
              <a:gd name="connsiteX5" fmla="*/ 1392 w 19002"/>
              <a:gd name="connsiteY5" fmla="*/ 12210 h 12429"/>
              <a:gd name="connsiteX6" fmla="*/ 1285 w 19002"/>
              <a:gd name="connsiteY6" fmla="*/ 0 h 12429"/>
              <a:gd name="connsiteX0" fmla="*/ 1312 w 19029"/>
              <a:gd name="connsiteY0" fmla="*/ 0 h 12429"/>
              <a:gd name="connsiteX1" fmla="*/ 19029 w 19029"/>
              <a:gd name="connsiteY1" fmla="*/ 26 h 12429"/>
              <a:gd name="connsiteX2" fmla="*/ 12953 w 19029"/>
              <a:gd name="connsiteY2" fmla="*/ 8648 h 12429"/>
              <a:gd name="connsiteX3" fmla="*/ 10496 w 19029"/>
              <a:gd name="connsiteY3" fmla="*/ 9222 h 12429"/>
              <a:gd name="connsiteX4" fmla="*/ 10083 w 19029"/>
              <a:gd name="connsiteY4" fmla="*/ 12217 h 12429"/>
              <a:gd name="connsiteX5" fmla="*/ 1307 w 19029"/>
              <a:gd name="connsiteY5" fmla="*/ 12210 h 12429"/>
              <a:gd name="connsiteX6" fmla="*/ 1312 w 19029"/>
              <a:gd name="connsiteY6" fmla="*/ 0 h 12429"/>
              <a:gd name="connsiteX0" fmla="*/ 14 w 17731"/>
              <a:gd name="connsiteY0" fmla="*/ 0 h 12429"/>
              <a:gd name="connsiteX1" fmla="*/ 17731 w 17731"/>
              <a:gd name="connsiteY1" fmla="*/ 26 h 12429"/>
              <a:gd name="connsiteX2" fmla="*/ 11655 w 17731"/>
              <a:gd name="connsiteY2" fmla="*/ 8648 h 12429"/>
              <a:gd name="connsiteX3" fmla="*/ 9198 w 17731"/>
              <a:gd name="connsiteY3" fmla="*/ 9222 h 12429"/>
              <a:gd name="connsiteX4" fmla="*/ 8785 w 17731"/>
              <a:gd name="connsiteY4" fmla="*/ 12217 h 12429"/>
              <a:gd name="connsiteX5" fmla="*/ 9 w 17731"/>
              <a:gd name="connsiteY5" fmla="*/ 12210 h 12429"/>
              <a:gd name="connsiteX6" fmla="*/ 14 w 17731"/>
              <a:gd name="connsiteY6" fmla="*/ 0 h 12429"/>
              <a:gd name="connsiteX0" fmla="*/ 5 w 17722"/>
              <a:gd name="connsiteY0" fmla="*/ 0 h 12433"/>
              <a:gd name="connsiteX1" fmla="*/ 17722 w 17722"/>
              <a:gd name="connsiteY1" fmla="*/ 26 h 12433"/>
              <a:gd name="connsiteX2" fmla="*/ 11646 w 17722"/>
              <a:gd name="connsiteY2" fmla="*/ 8648 h 12433"/>
              <a:gd name="connsiteX3" fmla="*/ 9189 w 17722"/>
              <a:gd name="connsiteY3" fmla="*/ 9222 h 12433"/>
              <a:gd name="connsiteX4" fmla="*/ 8776 w 17722"/>
              <a:gd name="connsiteY4" fmla="*/ 12217 h 12433"/>
              <a:gd name="connsiteX5" fmla="*/ 0 w 17722"/>
              <a:gd name="connsiteY5" fmla="*/ 12210 h 12433"/>
              <a:gd name="connsiteX6" fmla="*/ 5 w 17722"/>
              <a:gd name="connsiteY6" fmla="*/ 0 h 12433"/>
              <a:gd name="connsiteX0" fmla="*/ 5 w 17722"/>
              <a:gd name="connsiteY0" fmla="*/ 0 h 12224"/>
              <a:gd name="connsiteX1" fmla="*/ 17722 w 17722"/>
              <a:gd name="connsiteY1" fmla="*/ 26 h 12224"/>
              <a:gd name="connsiteX2" fmla="*/ 11646 w 17722"/>
              <a:gd name="connsiteY2" fmla="*/ 8648 h 12224"/>
              <a:gd name="connsiteX3" fmla="*/ 9189 w 17722"/>
              <a:gd name="connsiteY3" fmla="*/ 9222 h 12224"/>
              <a:gd name="connsiteX4" fmla="*/ 8776 w 17722"/>
              <a:gd name="connsiteY4" fmla="*/ 12217 h 12224"/>
              <a:gd name="connsiteX5" fmla="*/ 0 w 17722"/>
              <a:gd name="connsiteY5" fmla="*/ 12210 h 12224"/>
              <a:gd name="connsiteX6" fmla="*/ 5 w 17722"/>
              <a:gd name="connsiteY6" fmla="*/ 0 h 12224"/>
              <a:gd name="connsiteX0" fmla="*/ 5 w 17722"/>
              <a:gd name="connsiteY0" fmla="*/ 0 h 12240"/>
              <a:gd name="connsiteX1" fmla="*/ 17722 w 17722"/>
              <a:gd name="connsiteY1" fmla="*/ 26 h 12240"/>
              <a:gd name="connsiteX2" fmla="*/ 11646 w 17722"/>
              <a:gd name="connsiteY2" fmla="*/ 8648 h 12240"/>
              <a:gd name="connsiteX3" fmla="*/ 9189 w 17722"/>
              <a:gd name="connsiteY3" fmla="*/ 9222 h 12240"/>
              <a:gd name="connsiteX4" fmla="*/ 8776 w 17722"/>
              <a:gd name="connsiteY4" fmla="*/ 12217 h 12240"/>
              <a:gd name="connsiteX5" fmla="*/ 0 w 17722"/>
              <a:gd name="connsiteY5" fmla="*/ 12210 h 12240"/>
              <a:gd name="connsiteX6" fmla="*/ 5 w 17722"/>
              <a:gd name="connsiteY6" fmla="*/ 0 h 12240"/>
              <a:gd name="connsiteX0" fmla="*/ 5 w 17722"/>
              <a:gd name="connsiteY0" fmla="*/ 0 h 12240"/>
              <a:gd name="connsiteX1" fmla="*/ 17722 w 17722"/>
              <a:gd name="connsiteY1" fmla="*/ 26 h 12240"/>
              <a:gd name="connsiteX2" fmla="*/ 11646 w 17722"/>
              <a:gd name="connsiteY2" fmla="*/ 8648 h 12240"/>
              <a:gd name="connsiteX3" fmla="*/ 9189 w 17722"/>
              <a:gd name="connsiteY3" fmla="*/ 9222 h 12240"/>
              <a:gd name="connsiteX4" fmla="*/ 8776 w 17722"/>
              <a:gd name="connsiteY4" fmla="*/ 12217 h 12240"/>
              <a:gd name="connsiteX5" fmla="*/ 0 w 17722"/>
              <a:gd name="connsiteY5" fmla="*/ 12210 h 12240"/>
              <a:gd name="connsiteX6" fmla="*/ 5 w 17722"/>
              <a:gd name="connsiteY6" fmla="*/ 0 h 12240"/>
              <a:gd name="connsiteX0" fmla="*/ 5 w 17722"/>
              <a:gd name="connsiteY0" fmla="*/ 0 h 12468"/>
              <a:gd name="connsiteX1" fmla="*/ 17722 w 17722"/>
              <a:gd name="connsiteY1" fmla="*/ 26 h 12468"/>
              <a:gd name="connsiteX2" fmla="*/ 11646 w 17722"/>
              <a:gd name="connsiteY2" fmla="*/ 8648 h 12468"/>
              <a:gd name="connsiteX3" fmla="*/ 9189 w 17722"/>
              <a:gd name="connsiteY3" fmla="*/ 8750 h 12468"/>
              <a:gd name="connsiteX4" fmla="*/ 8776 w 17722"/>
              <a:gd name="connsiteY4" fmla="*/ 12217 h 12468"/>
              <a:gd name="connsiteX5" fmla="*/ 0 w 17722"/>
              <a:gd name="connsiteY5" fmla="*/ 12210 h 12468"/>
              <a:gd name="connsiteX6" fmla="*/ 5 w 17722"/>
              <a:gd name="connsiteY6" fmla="*/ 0 h 12468"/>
              <a:gd name="connsiteX0" fmla="*/ 5 w 17722"/>
              <a:gd name="connsiteY0" fmla="*/ 0 h 12476"/>
              <a:gd name="connsiteX1" fmla="*/ 17722 w 17722"/>
              <a:gd name="connsiteY1" fmla="*/ 26 h 12476"/>
              <a:gd name="connsiteX2" fmla="*/ 11646 w 17722"/>
              <a:gd name="connsiteY2" fmla="*/ 8648 h 12476"/>
              <a:gd name="connsiteX3" fmla="*/ 9189 w 17722"/>
              <a:gd name="connsiteY3" fmla="*/ 8750 h 12476"/>
              <a:gd name="connsiteX4" fmla="*/ 8776 w 17722"/>
              <a:gd name="connsiteY4" fmla="*/ 12217 h 12476"/>
              <a:gd name="connsiteX5" fmla="*/ 0 w 17722"/>
              <a:gd name="connsiteY5" fmla="*/ 12210 h 12476"/>
              <a:gd name="connsiteX6" fmla="*/ 5 w 17722"/>
              <a:gd name="connsiteY6" fmla="*/ 0 h 12476"/>
              <a:gd name="connsiteX0" fmla="*/ 5 w 17722"/>
              <a:gd name="connsiteY0" fmla="*/ 0 h 12476"/>
              <a:gd name="connsiteX1" fmla="*/ 17722 w 17722"/>
              <a:gd name="connsiteY1" fmla="*/ 26 h 12476"/>
              <a:gd name="connsiteX2" fmla="*/ 11646 w 17722"/>
              <a:gd name="connsiteY2" fmla="*/ 8648 h 12476"/>
              <a:gd name="connsiteX3" fmla="*/ 9189 w 17722"/>
              <a:gd name="connsiteY3" fmla="*/ 8750 h 12476"/>
              <a:gd name="connsiteX4" fmla="*/ 8776 w 17722"/>
              <a:gd name="connsiteY4" fmla="*/ 12217 h 12476"/>
              <a:gd name="connsiteX5" fmla="*/ 0 w 17722"/>
              <a:gd name="connsiteY5" fmla="*/ 12210 h 12476"/>
              <a:gd name="connsiteX6" fmla="*/ 5 w 17722"/>
              <a:gd name="connsiteY6" fmla="*/ 0 h 12476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189 w 17722"/>
              <a:gd name="connsiteY3" fmla="*/ 8750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189 w 17722"/>
              <a:gd name="connsiteY3" fmla="*/ 8750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614 w 17706"/>
              <a:gd name="connsiteY2" fmla="*/ 8717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29"/>
              <a:gd name="connsiteX1" fmla="*/ 17706 w 17706"/>
              <a:gd name="connsiteY1" fmla="*/ 0 h 12229"/>
              <a:gd name="connsiteX2" fmla="*/ 11556 w 17706"/>
              <a:gd name="connsiteY2" fmla="*/ 8818 h 12229"/>
              <a:gd name="connsiteX3" fmla="*/ 9343 w 17706"/>
              <a:gd name="connsiteY3" fmla="*/ 8705 h 12229"/>
              <a:gd name="connsiteX4" fmla="*/ 8776 w 17706"/>
              <a:gd name="connsiteY4" fmla="*/ 12229 h 12229"/>
              <a:gd name="connsiteX5" fmla="*/ 0 w 17706"/>
              <a:gd name="connsiteY5" fmla="*/ 12222 h 12229"/>
              <a:gd name="connsiteX6" fmla="*/ 5 w 17706"/>
              <a:gd name="connsiteY6" fmla="*/ 12 h 12229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20" h="12256">
                <a:moveTo>
                  <a:pt x="19" y="12"/>
                </a:moveTo>
                <a:lnTo>
                  <a:pt x="17720" y="0"/>
                </a:lnTo>
                <a:cubicBezTo>
                  <a:pt x="13752" y="6104"/>
                  <a:pt x="15706" y="10416"/>
                  <a:pt x="11570" y="8818"/>
                </a:cubicBezTo>
                <a:cubicBezTo>
                  <a:pt x="9957" y="7912"/>
                  <a:pt x="9677" y="8329"/>
                  <a:pt x="9357" y="8705"/>
                </a:cubicBezTo>
                <a:cubicBezTo>
                  <a:pt x="9037" y="9081"/>
                  <a:pt x="8732" y="10783"/>
                  <a:pt x="8790" y="12229"/>
                </a:cubicBezTo>
                <a:lnTo>
                  <a:pt x="0" y="12256"/>
                </a:lnTo>
                <a:cubicBezTo>
                  <a:pt x="49" y="9635"/>
                  <a:pt x="17" y="12208"/>
                  <a:pt x="19" y="12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2085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5813F097-CFEC-9325-68D3-5034D2DD7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66" b="26696"/>
          <a:stretch/>
        </p:blipFill>
        <p:spPr>
          <a:xfrm flipH="1" flipV="1">
            <a:off x="4601462" y="-31173"/>
            <a:ext cx="7590537" cy="6897498"/>
          </a:xfrm>
          <a:prstGeom prst="rect">
            <a:avLst/>
          </a:prstGeom>
        </p:spPr>
      </p:pic>
      <p:pic>
        <p:nvPicPr>
          <p:cNvPr id="7" name="Bilde 6" descr="Et bilde som inneholder Font, Grafikk, grafisk design, hvit&#10;&#10;KI-generert innhold kan være feil.">
            <a:extLst>
              <a:ext uri="{FF2B5EF4-FFF2-40B4-BE49-F238E27FC236}">
                <a16:creationId xmlns:a16="http://schemas.microsoft.com/office/drawing/2014/main" id="{B1FAED77-F8A4-E4F8-7573-0725E90754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09" y="6093257"/>
            <a:ext cx="2301624" cy="49061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22032833-BB39-669A-D0DC-A70F9A20C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874" y="-14080"/>
            <a:ext cx="11724790" cy="6903131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2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20 h 10000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10000 w 12607"/>
              <a:gd name="connsiteY5" fmla="*/ 9294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2421"/>
              <a:gd name="connsiteX1" fmla="*/ 2500 w 12607"/>
              <a:gd name="connsiteY1" fmla="*/ 2294 h 12421"/>
              <a:gd name="connsiteX2" fmla="*/ 5000 w 12607"/>
              <a:gd name="connsiteY2" fmla="*/ 1294 h 12421"/>
              <a:gd name="connsiteX3" fmla="*/ 7500 w 12607"/>
              <a:gd name="connsiteY3" fmla="*/ 294 h 12421"/>
              <a:gd name="connsiteX4" fmla="*/ 12607 w 12607"/>
              <a:gd name="connsiteY4" fmla="*/ 283 h 12421"/>
              <a:gd name="connsiteX5" fmla="*/ 6531 w 12607"/>
              <a:gd name="connsiteY5" fmla="*/ 8905 h 12421"/>
              <a:gd name="connsiteX6" fmla="*/ 3714 w 12607"/>
              <a:gd name="connsiteY6" fmla="*/ 8937 h 12421"/>
              <a:gd name="connsiteX7" fmla="*/ 3719 w 12607"/>
              <a:gd name="connsiteY7" fmla="*/ 12406 h 12421"/>
              <a:gd name="connsiteX8" fmla="*/ 2500 w 12607"/>
              <a:gd name="connsiteY8" fmla="*/ 10294 h 12421"/>
              <a:gd name="connsiteX9" fmla="*/ 0 w 12607"/>
              <a:gd name="connsiteY9" fmla="*/ 9294 h 12421"/>
              <a:gd name="connsiteX10" fmla="*/ 0 w 12607"/>
              <a:gd name="connsiteY10" fmla="*/ 314 h 12421"/>
              <a:gd name="connsiteX0" fmla="*/ 617 w 13224"/>
              <a:gd name="connsiteY0" fmla="*/ 314 h 12652"/>
              <a:gd name="connsiteX1" fmla="*/ 3117 w 13224"/>
              <a:gd name="connsiteY1" fmla="*/ 2294 h 12652"/>
              <a:gd name="connsiteX2" fmla="*/ 5617 w 13224"/>
              <a:gd name="connsiteY2" fmla="*/ 1294 h 12652"/>
              <a:gd name="connsiteX3" fmla="*/ 8117 w 13224"/>
              <a:gd name="connsiteY3" fmla="*/ 294 h 12652"/>
              <a:gd name="connsiteX4" fmla="*/ 13224 w 13224"/>
              <a:gd name="connsiteY4" fmla="*/ 283 h 12652"/>
              <a:gd name="connsiteX5" fmla="*/ 7148 w 13224"/>
              <a:gd name="connsiteY5" fmla="*/ 8905 h 12652"/>
              <a:gd name="connsiteX6" fmla="*/ 4331 w 13224"/>
              <a:gd name="connsiteY6" fmla="*/ 8937 h 12652"/>
              <a:gd name="connsiteX7" fmla="*/ 4336 w 13224"/>
              <a:gd name="connsiteY7" fmla="*/ 12406 h 12652"/>
              <a:gd name="connsiteX8" fmla="*/ 612 w 13224"/>
              <a:gd name="connsiteY8" fmla="*/ 12374 h 12652"/>
              <a:gd name="connsiteX9" fmla="*/ 617 w 13224"/>
              <a:gd name="connsiteY9" fmla="*/ 9294 h 12652"/>
              <a:gd name="connsiteX10" fmla="*/ 617 w 13224"/>
              <a:gd name="connsiteY10" fmla="*/ 314 h 12652"/>
              <a:gd name="connsiteX0" fmla="*/ 617 w 13224"/>
              <a:gd name="connsiteY0" fmla="*/ 314 h 12632"/>
              <a:gd name="connsiteX1" fmla="*/ 3117 w 13224"/>
              <a:gd name="connsiteY1" fmla="*/ 2294 h 12632"/>
              <a:gd name="connsiteX2" fmla="*/ 5617 w 13224"/>
              <a:gd name="connsiteY2" fmla="*/ 1294 h 12632"/>
              <a:gd name="connsiteX3" fmla="*/ 8117 w 13224"/>
              <a:gd name="connsiteY3" fmla="*/ 294 h 12632"/>
              <a:gd name="connsiteX4" fmla="*/ 13224 w 13224"/>
              <a:gd name="connsiteY4" fmla="*/ 283 h 12632"/>
              <a:gd name="connsiteX5" fmla="*/ 7148 w 13224"/>
              <a:gd name="connsiteY5" fmla="*/ 8905 h 12632"/>
              <a:gd name="connsiteX6" fmla="*/ 4461 w 13224"/>
              <a:gd name="connsiteY6" fmla="*/ 9208 h 12632"/>
              <a:gd name="connsiteX7" fmla="*/ 4336 w 13224"/>
              <a:gd name="connsiteY7" fmla="*/ 12406 h 12632"/>
              <a:gd name="connsiteX8" fmla="*/ 612 w 13224"/>
              <a:gd name="connsiteY8" fmla="*/ 12374 h 12632"/>
              <a:gd name="connsiteX9" fmla="*/ 617 w 13224"/>
              <a:gd name="connsiteY9" fmla="*/ 9294 h 12632"/>
              <a:gd name="connsiteX10" fmla="*/ 617 w 13224"/>
              <a:gd name="connsiteY10" fmla="*/ 314 h 1263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36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36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50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418"/>
              <a:gd name="connsiteX1" fmla="*/ 3117 w 13224"/>
              <a:gd name="connsiteY1" fmla="*/ 2294 h 12418"/>
              <a:gd name="connsiteX2" fmla="*/ 5617 w 13224"/>
              <a:gd name="connsiteY2" fmla="*/ 1294 h 12418"/>
              <a:gd name="connsiteX3" fmla="*/ 8117 w 13224"/>
              <a:gd name="connsiteY3" fmla="*/ 294 h 12418"/>
              <a:gd name="connsiteX4" fmla="*/ 13224 w 13224"/>
              <a:gd name="connsiteY4" fmla="*/ 283 h 12418"/>
              <a:gd name="connsiteX5" fmla="*/ 7148 w 13224"/>
              <a:gd name="connsiteY5" fmla="*/ 8905 h 12418"/>
              <a:gd name="connsiteX6" fmla="*/ 4691 w 13224"/>
              <a:gd name="connsiteY6" fmla="*/ 9479 h 12418"/>
              <a:gd name="connsiteX7" fmla="*/ 4350 w 13224"/>
              <a:gd name="connsiteY7" fmla="*/ 12406 h 12418"/>
              <a:gd name="connsiteX8" fmla="*/ 612 w 13224"/>
              <a:gd name="connsiteY8" fmla="*/ 12374 h 12418"/>
              <a:gd name="connsiteX9" fmla="*/ 617 w 13224"/>
              <a:gd name="connsiteY9" fmla="*/ 9294 h 12418"/>
              <a:gd name="connsiteX10" fmla="*/ 617 w 13224"/>
              <a:gd name="connsiteY10" fmla="*/ 314 h 12418"/>
              <a:gd name="connsiteX0" fmla="*/ 617 w 13224"/>
              <a:gd name="connsiteY0" fmla="*/ 314 h 12418"/>
              <a:gd name="connsiteX1" fmla="*/ 3117 w 13224"/>
              <a:gd name="connsiteY1" fmla="*/ 2294 h 12418"/>
              <a:gd name="connsiteX2" fmla="*/ 5617 w 13224"/>
              <a:gd name="connsiteY2" fmla="*/ 1294 h 12418"/>
              <a:gd name="connsiteX3" fmla="*/ 8117 w 13224"/>
              <a:gd name="connsiteY3" fmla="*/ 294 h 12418"/>
              <a:gd name="connsiteX4" fmla="*/ 13224 w 13224"/>
              <a:gd name="connsiteY4" fmla="*/ 283 h 12418"/>
              <a:gd name="connsiteX5" fmla="*/ 7148 w 13224"/>
              <a:gd name="connsiteY5" fmla="*/ 8905 h 12418"/>
              <a:gd name="connsiteX6" fmla="*/ 4691 w 13224"/>
              <a:gd name="connsiteY6" fmla="*/ 9479 h 12418"/>
              <a:gd name="connsiteX7" fmla="*/ 4350 w 13224"/>
              <a:gd name="connsiteY7" fmla="*/ 12406 h 12418"/>
              <a:gd name="connsiteX8" fmla="*/ 612 w 13224"/>
              <a:gd name="connsiteY8" fmla="*/ 12374 h 12418"/>
              <a:gd name="connsiteX9" fmla="*/ 617 w 13224"/>
              <a:gd name="connsiteY9" fmla="*/ 9294 h 12418"/>
              <a:gd name="connsiteX10" fmla="*/ 617 w 13224"/>
              <a:gd name="connsiteY10" fmla="*/ 314 h 12418"/>
              <a:gd name="connsiteX0" fmla="*/ 565 w 13172"/>
              <a:gd name="connsiteY0" fmla="*/ 314 h 12653"/>
              <a:gd name="connsiteX1" fmla="*/ 3065 w 13172"/>
              <a:gd name="connsiteY1" fmla="*/ 2294 h 12653"/>
              <a:gd name="connsiteX2" fmla="*/ 5565 w 13172"/>
              <a:gd name="connsiteY2" fmla="*/ 1294 h 12653"/>
              <a:gd name="connsiteX3" fmla="*/ 8065 w 13172"/>
              <a:gd name="connsiteY3" fmla="*/ 294 h 12653"/>
              <a:gd name="connsiteX4" fmla="*/ 13172 w 13172"/>
              <a:gd name="connsiteY4" fmla="*/ 283 h 12653"/>
              <a:gd name="connsiteX5" fmla="*/ 7096 w 13172"/>
              <a:gd name="connsiteY5" fmla="*/ 8905 h 12653"/>
              <a:gd name="connsiteX6" fmla="*/ 4639 w 13172"/>
              <a:gd name="connsiteY6" fmla="*/ 9479 h 12653"/>
              <a:gd name="connsiteX7" fmla="*/ 4298 w 13172"/>
              <a:gd name="connsiteY7" fmla="*/ 12406 h 12653"/>
              <a:gd name="connsiteX8" fmla="*/ 632 w 13172"/>
              <a:gd name="connsiteY8" fmla="*/ 12492 h 12653"/>
              <a:gd name="connsiteX9" fmla="*/ 565 w 13172"/>
              <a:gd name="connsiteY9" fmla="*/ 9294 h 12653"/>
              <a:gd name="connsiteX10" fmla="*/ 565 w 13172"/>
              <a:gd name="connsiteY10" fmla="*/ 314 h 12653"/>
              <a:gd name="connsiteX0" fmla="*/ 565 w 13172"/>
              <a:gd name="connsiteY0" fmla="*/ 314 h 12617"/>
              <a:gd name="connsiteX1" fmla="*/ 3065 w 13172"/>
              <a:gd name="connsiteY1" fmla="*/ 2294 h 12617"/>
              <a:gd name="connsiteX2" fmla="*/ 5565 w 13172"/>
              <a:gd name="connsiteY2" fmla="*/ 1294 h 12617"/>
              <a:gd name="connsiteX3" fmla="*/ 8065 w 13172"/>
              <a:gd name="connsiteY3" fmla="*/ 294 h 12617"/>
              <a:gd name="connsiteX4" fmla="*/ 13172 w 13172"/>
              <a:gd name="connsiteY4" fmla="*/ 283 h 12617"/>
              <a:gd name="connsiteX5" fmla="*/ 7096 w 13172"/>
              <a:gd name="connsiteY5" fmla="*/ 8905 h 12617"/>
              <a:gd name="connsiteX6" fmla="*/ 4639 w 13172"/>
              <a:gd name="connsiteY6" fmla="*/ 9479 h 12617"/>
              <a:gd name="connsiteX7" fmla="*/ 4298 w 13172"/>
              <a:gd name="connsiteY7" fmla="*/ 12406 h 12617"/>
              <a:gd name="connsiteX8" fmla="*/ 632 w 13172"/>
              <a:gd name="connsiteY8" fmla="*/ 12492 h 12617"/>
              <a:gd name="connsiteX9" fmla="*/ 565 w 13172"/>
              <a:gd name="connsiteY9" fmla="*/ 9294 h 12617"/>
              <a:gd name="connsiteX10" fmla="*/ 565 w 13172"/>
              <a:gd name="connsiteY10" fmla="*/ 314 h 12617"/>
              <a:gd name="connsiteX0" fmla="*/ 565 w 13172"/>
              <a:gd name="connsiteY0" fmla="*/ 314 h 12492"/>
              <a:gd name="connsiteX1" fmla="*/ 3065 w 13172"/>
              <a:gd name="connsiteY1" fmla="*/ 2294 h 12492"/>
              <a:gd name="connsiteX2" fmla="*/ 5565 w 13172"/>
              <a:gd name="connsiteY2" fmla="*/ 1294 h 12492"/>
              <a:gd name="connsiteX3" fmla="*/ 8065 w 13172"/>
              <a:gd name="connsiteY3" fmla="*/ 294 h 12492"/>
              <a:gd name="connsiteX4" fmla="*/ 13172 w 13172"/>
              <a:gd name="connsiteY4" fmla="*/ 283 h 12492"/>
              <a:gd name="connsiteX5" fmla="*/ 7096 w 13172"/>
              <a:gd name="connsiteY5" fmla="*/ 8905 h 12492"/>
              <a:gd name="connsiteX6" fmla="*/ 4639 w 13172"/>
              <a:gd name="connsiteY6" fmla="*/ 9479 h 12492"/>
              <a:gd name="connsiteX7" fmla="*/ 4298 w 13172"/>
              <a:gd name="connsiteY7" fmla="*/ 12406 h 12492"/>
              <a:gd name="connsiteX8" fmla="*/ 632 w 13172"/>
              <a:gd name="connsiteY8" fmla="*/ 12492 h 12492"/>
              <a:gd name="connsiteX9" fmla="*/ 565 w 13172"/>
              <a:gd name="connsiteY9" fmla="*/ 9294 h 12492"/>
              <a:gd name="connsiteX10" fmla="*/ 565 w 13172"/>
              <a:gd name="connsiteY10" fmla="*/ 314 h 12492"/>
              <a:gd name="connsiteX0" fmla="*/ 565 w 13172"/>
              <a:gd name="connsiteY0" fmla="*/ 314 h 12531"/>
              <a:gd name="connsiteX1" fmla="*/ 3065 w 13172"/>
              <a:gd name="connsiteY1" fmla="*/ 2294 h 12531"/>
              <a:gd name="connsiteX2" fmla="*/ 5565 w 13172"/>
              <a:gd name="connsiteY2" fmla="*/ 1294 h 12531"/>
              <a:gd name="connsiteX3" fmla="*/ 8065 w 13172"/>
              <a:gd name="connsiteY3" fmla="*/ 294 h 12531"/>
              <a:gd name="connsiteX4" fmla="*/ 13172 w 13172"/>
              <a:gd name="connsiteY4" fmla="*/ 283 h 12531"/>
              <a:gd name="connsiteX5" fmla="*/ 7096 w 13172"/>
              <a:gd name="connsiteY5" fmla="*/ 8905 h 12531"/>
              <a:gd name="connsiteX6" fmla="*/ 4639 w 13172"/>
              <a:gd name="connsiteY6" fmla="*/ 9479 h 12531"/>
              <a:gd name="connsiteX7" fmla="*/ 4226 w 13172"/>
              <a:gd name="connsiteY7" fmla="*/ 12474 h 12531"/>
              <a:gd name="connsiteX8" fmla="*/ 632 w 13172"/>
              <a:gd name="connsiteY8" fmla="*/ 12492 h 12531"/>
              <a:gd name="connsiteX9" fmla="*/ 565 w 13172"/>
              <a:gd name="connsiteY9" fmla="*/ 9294 h 12531"/>
              <a:gd name="connsiteX10" fmla="*/ 565 w 13172"/>
              <a:gd name="connsiteY10" fmla="*/ 314 h 12531"/>
              <a:gd name="connsiteX0" fmla="*/ 50 w 12657"/>
              <a:gd name="connsiteY0" fmla="*/ 314 h 12531"/>
              <a:gd name="connsiteX1" fmla="*/ 2550 w 12657"/>
              <a:gd name="connsiteY1" fmla="*/ 2294 h 12531"/>
              <a:gd name="connsiteX2" fmla="*/ 5050 w 12657"/>
              <a:gd name="connsiteY2" fmla="*/ 1294 h 12531"/>
              <a:gd name="connsiteX3" fmla="*/ 7550 w 12657"/>
              <a:gd name="connsiteY3" fmla="*/ 294 h 12531"/>
              <a:gd name="connsiteX4" fmla="*/ 12657 w 12657"/>
              <a:gd name="connsiteY4" fmla="*/ 283 h 12531"/>
              <a:gd name="connsiteX5" fmla="*/ 6581 w 12657"/>
              <a:gd name="connsiteY5" fmla="*/ 8905 h 12531"/>
              <a:gd name="connsiteX6" fmla="*/ 4124 w 12657"/>
              <a:gd name="connsiteY6" fmla="*/ 9479 h 12531"/>
              <a:gd name="connsiteX7" fmla="*/ 3711 w 12657"/>
              <a:gd name="connsiteY7" fmla="*/ 12474 h 12531"/>
              <a:gd name="connsiteX8" fmla="*/ 117 w 12657"/>
              <a:gd name="connsiteY8" fmla="*/ 12492 h 12531"/>
              <a:gd name="connsiteX9" fmla="*/ 50 w 12657"/>
              <a:gd name="connsiteY9" fmla="*/ 9294 h 12531"/>
              <a:gd name="connsiteX10" fmla="*/ 50 w 12657"/>
              <a:gd name="connsiteY10" fmla="*/ 314 h 12531"/>
              <a:gd name="connsiteX0" fmla="*/ 50 w 12657"/>
              <a:gd name="connsiteY0" fmla="*/ 314 h 12555"/>
              <a:gd name="connsiteX1" fmla="*/ 2550 w 12657"/>
              <a:gd name="connsiteY1" fmla="*/ 2294 h 12555"/>
              <a:gd name="connsiteX2" fmla="*/ 5050 w 12657"/>
              <a:gd name="connsiteY2" fmla="*/ 1294 h 12555"/>
              <a:gd name="connsiteX3" fmla="*/ 7550 w 12657"/>
              <a:gd name="connsiteY3" fmla="*/ 294 h 12555"/>
              <a:gd name="connsiteX4" fmla="*/ 12657 w 12657"/>
              <a:gd name="connsiteY4" fmla="*/ 283 h 12555"/>
              <a:gd name="connsiteX5" fmla="*/ 6581 w 12657"/>
              <a:gd name="connsiteY5" fmla="*/ 8905 h 12555"/>
              <a:gd name="connsiteX6" fmla="*/ 4124 w 12657"/>
              <a:gd name="connsiteY6" fmla="*/ 9479 h 12555"/>
              <a:gd name="connsiteX7" fmla="*/ 3711 w 12657"/>
              <a:gd name="connsiteY7" fmla="*/ 12474 h 12555"/>
              <a:gd name="connsiteX8" fmla="*/ 117 w 12657"/>
              <a:gd name="connsiteY8" fmla="*/ 12492 h 12555"/>
              <a:gd name="connsiteX9" fmla="*/ 50 w 12657"/>
              <a:gd name="connsiteY9" fmla="*/ 9294 h 12555"/>
              <a:gd name="connsiteX10" fmla="*/ 50 w 12657"/>
              <a:gd name="connsiteY10" fmla="*/ 314 h 12555"/>
              <a:gd name="connsiteX0" fmla="*/ 0 w 12607"/>
              <a:gd name="connsiteY0" fmla="*/ 314 h 12555"/>
              <a:gd name="connsiteX1" fmla="*/ 2500 w 12607"/>
              <a:gd name="connsiteY1" fmla="*/ 2294 h 12555"/>
              <a:gd name="connsiteX2" fmla="*/ 5000 w 12607"/>
              <a:gd name="connsiteY2" fmla="*/ 1294 h 12555"/>
              <a:gd name="connsiteX3" fmla="*/ 7500 w 12607"/>
              <a:gd name="connsiteY3" fmla="*/ 294 h 12555"/>
              <a:gd name="connsiteX4" fmla="*/ 12607 w 12607"/>
              <a:gd name="connsiteY4" fmla="*/ 283 h 12555"/>
              <a:gd name="connsiteX5" fmla="*/ 6531 w 12607"/>
              <a:gd name="connsiteY5" fmla="*/ 8905 h 12555"/>
              <a:gd name="connsiteX6" fmla="*/ 4074 w 12607"/>
              <a:gd name="connsiteY6" fmla="*/ 9479 h 12555"/>
              <a:gd name="connsiteX7" fmla="*/ 3661 w 12607"/>
              <a:gd name="connsiteY7" fmla="*/ 12474 h 12555"/>
              <a:gd name="connsiteX8" fmla="*/ 67 w 12607"/>
              <a:gd name="connsiteY8" fmla="*/ 12492 h 12555"/>
              <a:gd name="connsiteX9" fmla="*/ 0 w 12607"/>
              <a:gd name="connsiteY9" fmla="*/ 9294 h 12555"/>
              <a:gd name="connsiteX10" fmla="*/ 0 w 12607"/>
              <a:gd name="connsiteY10" fmla="*/ 314 h 12555"/>
              <a:gd name="connsiteX0" fmla="*/ 0 w 12607"/>
              <a:gd name="connsiteY0" fmla="*/ 314 h 12555"/>
              <a:gd name="connsiteX1" fmla="*/ 2500 w 12607"/>
              <a:gd name="connsiteY1" fmla="*/ 2294 h 12555"/>
              <a:gd name="connsiteX2" fmla="*/ 5000 w 12607"/>
              <a:gd name="connsiteY2" fmla="*/ 1294 h 12555"/>
              <a:gd name="connsiteX3" fmla="*/ 7500 w 12607"/>
              <a:gd name="connsiteY3" fmla="*/ 294 h 12555"/>
              <a:gd name="connsiteX4" fmla="*/ 12607 w 12607"/>
              <a:gd name="connsiteY4" fmla="*/ 283 h 12555"/>
              <a:gd name="connsiteX5" fmla="*/ 6531 w 12607"/>
              <a:gd name="connsiteY5" fmla="*/ 8905 h 12555"/>
              <a:gd name="connsiteX6" fmla="*/ 4074 w 12607"/>
              <a:gd name="connsiteY6" fmla="*/ 9479 h 12555"/>
              <a:gd name="connsiteX7" fmla="*/ 3661 w 12607"/>
              <a:gd name="connsiteY7" fmla="*/ 12474 h 12555"/>
              <a:gd name="connsiteX8" fmla="*/ 67 w 12607"/>
              <a:gd name="connsiteY8" fmla="*/ 12492 h 12555"/>
              <a:gd name="connsiteX9" fmla="*/ 0 w 12607"/>
              <a:gd name="connsiteY9" fmla="*/ 9294 h 12555"/>
              <a:gd name="connsiteX10" fmla="*/ 0 w 12607"/>
              <a:gd name="connsiteY10" fmla="*/ 314 h 12555"/>
              <a:gd name="connsiteX0" fmla="*/ 16 w 12623"/>
              <a:gd name="connsiteY0" fmla="*/ 314 h 12716"/>
              <a:gd name="connsiteX1" fmla="*/ 2516 w 12623"/>
              <a:gd name="connsiteY1" fmla="*/ 2294 h 12716"/>
              <a:gd name="connsiteX2" fmla="*/ 5016 w 12623"/>
              <a:gd name="connsiteY2" fmla="*/ 1294 h 12716"/>
              <a:gd name="connsiteX3" fmla="*/ 7516 w 12623"/>
              <a:gd name="connsiteY3" fmla="*/ 294 h 12716"/>
              <a:gd name="connsiteX4" fmla="*/ 12623 w 12623"/>
              <a:gd name="connsiteY4" fmla="*/ 283 h 12716"/>
              <a:gd name="connsiteX5" fmla="*/ 6547 w 12623"/>
              <a:gd name="connsiteY5" fmla="*/ 8905 h 12716"/>
              <a:gd name="connsiteX6" fmla="*/ 4090 w 12623"/>
              <a:gd name="connsiteY6" fmla="*/ 9479 h 12716"/>
              <a:gd name="connsiteX7" fmla="*/ 3677 w 12623"/>
              <a:gd name="connsiteY7" fmla="*/ 12474 h 12716"/>
              <a:gd name="connsiteX8" fmla="*/ 11 w 12623"/>
              <a:gd name="connsiteY8" fmla="*/ 12543 h 12716"/>
              <a:gd name="connsiteX9" fmla="*/ 16 w 12623"/>
              <a:gd name="connsiteY9" fmla="*/ 9294 h 12716"/>
              <a:gd name="connsiteX10" fmla="*/ 16 w 12623"/>
              <a:gd name="connsiteY10" fmla="*/ 314 h 12716"/>
              <a:gd name="connsiteX0" fmla="*/ 24 w 12631"/>
              <a:gd name="connsiteY0" fmla="*/ 314 h 12712"/>
              <a:gd name="connsiteX1" fmla="*/ 2524 w 12631"/>
              <a:gd name="connsiteY1" fmla="*/ 2294 h 12712"/>
              <a:gd name="connsiteX2" fmla="*/ 5024 w 12631"/>
              <a:gd name="connsiteY2" fmla="*/ 1294 h 12712"/>
              <a:gd name="connsiteX3" fmla="*/ 7524 w 12631"/>
              <a:gd name="connsiteY3" fmla="*/ 294 h 12712"/>
              <a:gd name="connsiteX4" fmla="*/ 12631 w 12631"/>
              <a:gd name="connsiteY4" fmla="*/ 283 h 12712"/>
              <a:gd name="connsiteX5" fmla="*/ 6555 w 12631"/>
              <a:gd name="connsiteY5" fmla="*/ 8905 h 12712"/>
              <a:gd name="connsiteX6" fmla="*/ 4098 w 12631"/>
              <a:gd name="connsiteY6" fmla="*/ 9479 h 12712"/>
              <a:gd name="connsiteX7" fmla="*/ 3685 w 12631"/>
              <a:gd name="connsiteY7" fmla="*/ 12474 h 12712"/>
              <a:gd name="connsiteX8" fmla="*/ 19 w 12631"/>
              <a:gd name="connsiteY8" fmla="*/ 12543 h 12712"/>
              <a:gd name="connsiteX9" fmla="*/ 24 w 12631"/>
              <a:gd name="connsiteY9" fmla="*/ 9294 h 12712"/>
              <a:gd name="connsiteX10" fmla="*/ 24 w 12631"/>
              <a:gd name="connsiteY10" fmla="*/ 314 h 12712"/>
              <a:gd name="connsiteX0" fmla="*/ 24 w 12631"/>
              <a:gd name="connsiteY0" fmla="*/ 314 h 12543"/>
              <a:gd name="connsiteX1" fmla="*/ 2524 w 12631"/>
              <a:gd name="connsiteY1" fmla="*/ 2294 h 12543"/>
              <a:gd name="connsiteX2" fmla="*/ 5024 w 12631"/>
              <a:gd name="connsiteY2" fmla="*/ 1294 h 12543"/>
              <a:gd name="connsiteX3" fmla="*/ 7524 w 12631"/>
              <a:gd name="connsiteY3" fmla="*/ 294 h 12543"/>
              <a:gd name="connsiteX4" fmla="*/ 12631 w 12631"/>
              <a:gd name="connsiteY4" fmla="*/ 283 h 12543"/>
              <a:gd name="connsiteX5" fmla="*/ 6555 w 12631"/>
              <a:gd name="connsiteY5" fmla="*/ 8905 h 12543"/>
              <a:gd name="connsiteX6" fmla="*/ 4098 w 12631"/>
              <a:gd name="connsiteY6" fmla="*/ 9479 h 12543"/>
              <a:gd name="connsiteX7" fmla="*/ 3685 w 12631"/>
              <a:gd name="connsiteY7" fmla="*/ 12474 h 12543"/>
              <a:gd name="connsiteX8" fmla="*/ 19 w 12631"/>
              <a:gd name="connsiteY8" fmla="*/ 12543 h 12543"/>
              <a:gd name="connsiteX9" fmla="*/ 24 w 12631"/>
              <a:gd name="connsiteY9" fmla="*/ 9294 h 12543"/>
              <a:gd name="connsiteX10" fmla="*/ 24 w 12631"/>
              <a:gd name="connsiteY10" fmla="*/ 314 h 12543"/>
              <a:gd name="connsiteX0" fmla="*/ 23 w 12630"/>
              <a:gd name="connsiteY0" fmla="*/ 314 h 12543"/>
              <a:gd name="connsiteX1" fmla="*/ 2523 w 12630"/>
              <a:gd name="connsiteY1" fmla="*/ 2294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314 h 12543"/>
              <a:gd name="connsiteX1" fmla="*/ 2523 w 12630"/>
              <a:gd name="connsiteY1" fmla="*/ 2294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314 h 12543"/>
              <a:gd name="connsiteX1" fmla="*/ 2753 w 12630"/>
              <a:gd name="connsiteY1" fmla="*/ 282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274 h 12503"/>
              <a:gd name="connsiteX1" fmla="*/ 2753 w 12630"/>
              <a:gd name="connsiteY1" fmla="*/ 242 h 12503"/>
              <a:gd name="connsiteX2" fmla="*/ 5109 w 12630"/>
              <a:gd name="connsiteY2" fmla="*/ 256 h 12503"/>
              <a:gd name="connsiteX3" fmla="*/ 7523 w 12630"/>
              <a:gd name="connsiteY3" fmla="*/ 254 h 12503"/>
              <a:gd name="connsiteX4" fmla="*/ 12630 w 12630"/>
              <a:gd name="connsiteY4" fmla="*/ 243 h 12503"/>
              <a:gd name="connsiteX5" fmla="*/ 6554 w 12630"/>
              <a:gd name="connsiteY5" fmla="*/ 8865 h 12503"/>
              <a:gd name="connsiteX6" fmla="*/ 4097 w 12630"/>
              <a:gd name="connsiteY6" fmla="*/ 9439 h 12503"/>
              <a:gd name="connsiteX7" fmla="*/ 3684 w 12630"/>
              <a:gd name="connsiteY7" fmla="*/ 12434 h 12503"/>
              <a:gd name="connsiteX8" fmla="*/ 18 w 12630"/>
              <a:gd name="connsiteY8" fmla="*/ 12503 h 12503"/>
              <a:gd name="connsiteX9" fmla="*/ 23 w 12630"/>
              <a:gd name="connsiteY9" fmla="*/ 9254 h 12503"/>
              <a:gd name="connsiteX10" fmla="*/ 23 w 12630"/>
              <a:gd name="connsiteY10" fmla="*/ 274 h 12503"/>
              <a:gd name="connsiteX0" fmla="*/ 23 w 12630"/>
              <a:gd name="connsiteY0" fmla="*/ 274 h 12503"/>
              <a:gd name="connsiteX1" fmla="*/ 2753 w 12630"/>
              <a:gd name="connsiteY1" fmla="*/ 242 h 12503"/>
              <a:gd name="connsiteX2" fmla="*/ 5109 w 12630"/>
              <a:gd name="connsiteY2" fmla="*/ 256 h 12503"/>
              <a:gd name="connsiteX3" fmla="*/ 7523 w 12630"/>
              <a:gd name="connsiteY3" fmla="*/ 254 h 12503"/>
              <a:gd name="connsiteX4" fmla="*/ 12630 w 12630"/>
              <a:gd name="connsiteY4" fmla="*/ 243 h 12503"/>
              <a:gd name="connsiteX5" fmla="*/ 6554 w 12630"/>
              <a:gd name="connsiteY5" fmla="*/ 8865 h 12503"/>
              <a:gd name="connsiteX6" fmla="*/ 4097 w 12630"/>
              <a:gd name="connsiteY6" fmla="*/ 9439 h 12503"/>
              <a:gd name="connsiteX7" fmla="*/ 3684 w 12630"/>
              <a:gd name="connsiteY7" fmla="*/ 12434 h 12503"/>
              <a:gd name="connsiteX8" fmla="*/ 18 w 12630"/>
              <a:gd name="connsiteY8" fmla="*/ 12503 h 12503"/>
              <a:gd name="connsiteX9" fmla="*/ 23 w 12630"/>
              <a:gd name="connsiteY9" fmla="*/ 9254 h 12503"/>
              <a:gd name="connsiteX10" fmla="*/ 23 w 12630"/>
              <a:gd name="connsiteY10" fmla="*/ 274 h 12503"/>
              <a:gd name="connsiteX0" fmla="*/ 23 w 12630"/>
              <a:gd name="connsiteY0" fmla="*/ 271 h 12500"/>
              <a:gd name="connsiteX1" fmla="*/ 2753 w 12630"/>
              <a:gd name="connsiteY1" fmla="*/ 239 h 12500"/>
              <a:gd name="connsiteX2" fmla="*/ 5109 w 12630"/>
              <a:gd name="connsiteY2" fmla="*/ 253 h 12500"/>
              <a:gd name="connsiteX3" fmla="*/ 7523 w 12630"/>
              <a:gd name="connsiteY3" fmla="*/ 251 h 12500"/>
              <a:gd name="connsiteX4" fmla="*/ 12630 w 12630"/>
              <a:gd name="connsiteY4" fmla="*/ 240 h 12500"/>
              <a:gd name="connsiteX5" fmla="*/ 6554 w 12630"/>
              <a:gd name="connsiteY5" fmla="*/ 8862 h 12500"/>
              <a:gd name="connsiteX6" fmla="*/ 4097 w 12630"/>
              <a:gd name="connsiteY6" fmla="*/ 9436 h 12500"/>
              <a:gd name="connsiteX7" fmla="*/ 3684 w 12630"/>
              <a:gd name="connsiteY7" fmla="*/ 12431 h 12500"/>
              <a:gd name="connsiteX8" fmla="*/ 18 w 12630"/>
              <a:gd name="connsiteY8" fmla="*/ 12500 h 12500"/>
              <a:gd name="connsiteX9" fmla="*/ 23 w 12630"/>
              <a:gd name="connsiteY9" fmla="*/ 9251 h 12500"/>
              <a:gd name="connsiteX10" fmla="*/ 23 w 12630"/>
              <a:gd name="connsiteY10" fmla="*/ 271 h 12500"/>
              <a:gd name="connsiteX0" fmla="*/ 23 w 12630"/>
              <a:gd name="connsiteY0" fmla="*/ 32 h 12261"/>
              <a:gd name="connsiteX1" fmla="*/ 2753 w 12630"/>
              <a:gd name="connsiteY1" fmla="*/ 0 h 12261"/>
              <a:gd name="connsiteX2" fmla="*/ 5109 w 12630"/>
              <a:gd name="connsiteY2" fmla="*/ 14 h 12261"/>
              <a:gd name="connsiteX3" fmla="*/ 7523 w 12630"/>
              <a:gd name="connsiteY3" fmla="*/ 12 h 12261"/>
              <a:gd name="connsiteX4" fmla="*/ 12630 w 12630"/>
              <a:gd name="connsiteY4" fmla="*/ 1 h 12261"/>
              <a:gd name="connsiteX5" fmla="*/ 6554 w 12630"/>
              <a:gd name="connsiteY5" fmla="*/ 8623 h 12261"/>
              <a:gd name="connsiteX6" fmla="*/ 4097 w 12630"/>
              <a:gd name="connsiteY6" fmla="*/ 9197 h 12261"/>
              <a:gd name="connsiteX7" fmla="*/ 3684 w 12630"/>
              <a:gd name="connsiteY7" fmla="*/ 12192 h 12261"/>
              <a:gd name="connsiteX8" fmla="*/ 18 w 12630"/>
              <a:gd name="connsiteY8" fmla="*/ 12261 h 12261"/>
              <a:gd name="connsiteX9" fmla="*/ 23 w 12630"/>
              <a:gd name="connsiteY9" fmla="*/ 9012 h 12261"/>
              <a:gd name="connsiteX10" fmla="*/ 23 w 12630"/>
              <a:gd name="connsiteY10" fmla="*/ 32 h 12261"/>
              <a:gd name="connsiteX0" fmla="*/ 0 w 17765"/>
              <a:gd name="connsiteY0" fmla="*/ 0 h 12267"/>
              <a:gd name="connsiteX1" fmla="*/ 7888 w 17765"/>
              <a:gd name="connsiteY1" fmla="*/ 6 h 12267"/>
              <a:gd name="connsiteX2" fmla="*/ 10244 w 17765"/>
              <a:gd name="connsiteY2" fmla="*/ 20 h 12267"/>
              <a:gd name="connsiteX3" fmla="*/ 12658 w 17765"/>
              <a:gd name="connsiteY3" fmla="*/ 18 h 12267"/>
              <a:gd name="connsiteX4" fmla="*/ 17765 w 17765"/>
              <a:gd name="connsiteY4" fmla="*/ 7 h 12267"/>
              <a:gd name="connsiteX5" fmla="*/ 11689 w 17765"/>
              <a:gd name="connsiteY5" fmla="*/ 8629 h 12267"/>
              <a:gd name="connsiteX6" fmla="*/ 9232 w 17765"/>
              <a:gd name="connsiteY6" fmla="*/ 9203 h 12267"/>
              <a:gd name="connsiteX7" fmla="*/ 8819 w 17765"/>
              <a:gd name="connsiteY7" fmla="*/ 12198 h 12267"/>
              <a:gd name="connsiteX8" fmla="*/ 5153 w 17765"/>
              <a:gd name="connsiteY8" fmla="*/ 12267 h 12267"/>
              <a:gd name="connsiteX9" fmla="*/ 5158 w 17765"/>
              <a:gd name="connsiteY9" fmla="*/ 9018 h 12267"/>
              <a:gd name="connsiteX10" fmla="*/ 0 w 17765"/>
              <a:gd name="connsiteY10" fmla="*/ 0 h 12267"/>
              <a:gd name="connsiteX0" fmla="*/ 65 w 17830"/>
              <a:gd name="connsiteY0" fmla="*/ 0 h 12267"/>
              <a:gd name="connsiteX1" fmla="*/ 7953 w 17830"/>
              <a:gd name="connsiteY1" fmla="*/ 6 h 12267"/>
              <a:gd name="connsiteX2" fmla="*/ 10309 w 17830"/>
              <a:gd name="connsiteY2" fmla="*/ 20 h 12267"/>
              <a:gd name="connsiteX3" fmla="*/ 12723 w 17830"/>
              <a:gd name="connsiteY3" fmla="*/ 18 h 12267"/>
              <a:gd name="connsiteX4" fmla="*/ 17830 w 17830"/>
              <a:gd name="connsiteY4" fmla="*/ 7 h 12267"/>
              <a:gd name="connsiteX5" fmla="*/ 11754 w 17830"/>
              <a:gd name="connsiteY5" fmla="*/ 8629 h 12267"/>
              <a:gd name="connsiteX6" fmla="*/ 9297 w 17830"/>
              <a:gd name="connsiteY6" fmla="*/ 9203 h 12267"/>
              <a:gd name="connsiteX7" fmla="*/ 8884 w 17830"/>
              <a:gd name="connsiteY7" fmla="*/ 12198 h 12267"/>
              <a:gd name="connsiteX8" fmla="*/ 5218 w 17830"/>
              <a:gd name="connsiteY8" fmla="*/ 12267 h 12267"/>
              <a:gd name="connsiteX9" fmla="*/ 0 w 17830"/>
              <a:gd name="connsiteY9" fmla="*/ 9547 h 12267"/>
              <a:gd name="connsiteX10" fmla="*/ 65 w 17830"/>
              <a:gd name="connsiteY10" fmla="*/ 0 h 12267"/>
              <a:gd name="connsiteX0" fmla="*/ 94 w 17859"/>
              <a:gd name="connsiteY0" fmla="*/ 0 h 12429"/>
              <a:gd name="connsiteX1" fmla="*/ 7982 w 17859"/>
              <a:gd name="connsiteY1" fmla="*/ 6 h 12429"/>
              <a:gd name="connsiteX2" fmla="*/ 10338 w 17859"/>
              <a:gd name="connsiteY2" fmla="*/ 20 h 12429"/>
              <a:gd name="connsiteX3" fmla="*/ 12752 w 17859"/>
              <a:gd name="connsiteY3" fmla="*/ 18 h 12429"/>
              <a:gd name="connsiteX4" fmla="*/ 17859 w 17859"/>
              <a:gd name="connsiteY4" fmla="*/ 7 h 12429"/>
              <a:gd name="connsiteX5" fmla="*/ 11783 w 17859"/>
              <a:gd name="connsiteY5" fmla="*/ 8629 h 12429"/>
              <a:gd name="connsiteX6" fmla="*/ 9326 w 17859"/>
              <a:gd name="connsiteY6" fmla="*/ 9203 h 12429"/>
              <a:gd name="connsiteX7" fmla="*/ 8913 w 17859"/>
              <a:gd name="connsiteY7" fmla="*/ 12198 h 12429"/>
              <a:gd name="connsiteX8" fmla="*/ 8 w 17859"/>
              <a:gd name="connsiteY8" fmla="*/ 12248 h 12429"/>
              <a:gd name="connsiteX9" fmla="*/ 29 w 17859"/>
              <a:gd name="connsiteY9" fmla="*/ 9547 h 12429"/>
              <a:gd name="connsiteX10" fmla="*/ 94 w 17859"/>
              <a:gd name="connsiteY10" fmla="*/ 0 h 12429"/>
              <a:gd name="connsiteX0" fmla="*/ 142 w 17859"/>
              <a:gd name="connsiteY0" fmla="*/ 0 h 12448"/>
              <a:gd name="connsiteX1" fmla="*/ 7982 w 17859"/>
              <a:gd name="connsiteY1" fmla="*/ 25 h 12448"/>
              <a:gd name="connsiteX2" fmla="*/ 10338 w 17859"/>
              <a:gd name="connsiteY2" fmla="*/ 39 h 12448"/>
              <a:gd name="connsiteX3" fmla="*/ 12752 w 17859"/>
              <a:gd name="connsiteY3" fmla="*/ 37 h 12448"/>
              <a:gd name="connsiteX4" fmla="*/ 17859 w 17859"/>
              <a:gd name="connsiteY4" fmla="*/ 26 h 12448"/>
              <a:gd name="connsiteX5" fmla="*/ 11783 w 17859"/>
              <a:gd name="connsiteY5" fmla="*/ 8648 h 12448"/>
              <a:gd name="connsiteX6" fmla="*/ 9326 w 17859"/>
              <a:gd name="connsiteY6" fmla="*/ 9222 h 12448"/>
              <a:gd name="connsiteX7" fmla="*/ 8913 w 17859"/>
              <a:gd name="connsiteY7" fmla="*/ 12217 h 12448"/>
              <a:gd name="connsiteX8" fmla="*/ 8 w 17859"/>
              <a:gd name="connsiteY8" fmla="*/ 12267 h 12448"/>
              <a:gd name="connsiteX9" fmla="*/ 29 w 17859"/>
              <a:gd name="connsiteY9" fmla="*/ 9566 h 12448"/>
              <a:gd name="connsiteX10" fmla="*/ 142 w 17859"/>
              <a:gd name="connsiteY10" fmla="*/ 0 h 12448"/>
              <a:gd name="connsiteX0" fmla="*/ 142 w 17859"/>
              <a:gd name="connsiteY0" fmla="*/ 18 h 12466"/>
              <a:gd name="connsiteX1" fmla="*/ 7982 w 17859"/>
              <a:gd name="connsiteY1" fmla="*/ 43 h 12466"/>
              <a:gd name="connsiteX2" fmla="*/ 10322 w 17859"/>
              <a:gd name="connsiteY2" fmla="*/ 0 h 12466"/>
              <a:gd name="connsiteX3" fmla="*/ 12752 w 17859"/>
              <a:gd name="connsiteY3" fmla="*/ 55 h 12466"/>
              <a:gd name="connsiteX4" fmla="*/ 17859 w 17859"/>
              <a:gd name="connsiteY4" fmla="*/ 44 h 12466"/>
              <a:gd name="connsiteX5" fmla="*/ 11783 w 17859"/>
              <a:gd name="connsiteY5" fmla="*/ 8666 h 12466"/>
              <a:gd name="connsiteX6" fmla="*/ 9326 w 17859"/>
              <a:gd name="connsiteY6" fmla="*/ 9240 h 12466"/>
              <a:gd name="connsiteX7" fmla="*/ 8913 w 17859"/>
              <a:gd name="connsiteY7" fmla="*/ 12235 h 12466"/>
              <a:gd name="connsiteX8" fmla="*/ 8 w 17859"/>
              <a:gd name="connsiteY8" fmla="*/ 12285 h 12466"/>
              <a:gd name="connsiteX9" fmla="*/ 29 w 17859"/>
              <a:gd name="connsiteY9" fmla="*/ 9584 h 12466"/>
              <a:gd name="connsiteX10" fmla="*/ 142 w 17859"/>
              <a:gd name="connsiteY10" fmla="*/ 18 h 12466"/>
              <a:gd name="connsiteX0" fmla="*/ 142 w 17859"/>
              <a:gd name="connsiteY0" fmla="*/ 18 h 12466"/>
              <a:gd name="connsiteX1" fmla="*/ 7982 w 17859"/>
              <a:gd name="connsiteY1" fmla="*/ 43 h 12466"/>
              <a:gd name="connsiteX2" fmla="*/ 10322 w 17859"/>
              <a:gd name="connsiteY2" fmla="*/ 0 h 12466"/>
              <a:gd name="connsiteX3" fmla="*/ 12752 w 17859"/>
              <a:gd name="connsiteY3" fmla="*/ 17 h 12466"/>
              <a:gd name="connsiteX4" fmla="*/ 17859 w 17859"/>
              <a:gd name="connsiteY4" fmla="*/ 44 h 12466"/>
              <a:gd name="connsiteX5" fmla="*/ 11783 w 17859"/>
              <a:gd name="connsiteY5" fmla="*/ 8666 h 12466"/>
              <a:gd name="connsiteX6" fmla="*/ 9326 w 17859"/>
              <a:gd name="connsiteY6" fmla="*/ 9240 h 12466"/>
              <a:gd name="connsiteX7" fmla="*/ 8913 w 17859"/>
              <a:gd name="connsiteY7" fmla="*/ 12235 h 12466"/>
              <a:gd name="connsiteX8" fmla="*/ 8 w 17859"/>
              <a:gd name="connsiteY8" fmla="*/ 12285 h 12466"/>
              <a:gd name="connsiteX9" fmla="*/ 29 w 17859"/>
              <a:gd name="connsiteY9" fmla="*/ 9584 h 12466"/>
              <a:gd name="connsiteX10" fmla="*/ 142 w 17859"/>
              <a:gd name="connsiteY10" fmla="*/ 18 h 12466"/>
              <a:gd name="connsiteX0" fmla="*/ 142 w 17859"/>
              <a:gd name="connsiteY0" fmla="*/ 1 h 12449"/>
              <a:gd name="connsiteX1" fmla="*/ 7982 w 17859"/>
              <a:gd name="connsiteY1" fmla="*/ 26 h 12449"/>
              <a:gd name="connsiteX2" fmla="*/ 12752 w 17859"/>
              <a:gd name="connsiteY2" fmla="*/ 0 h 12449"/>
              <a:gd name="connsiteX3" fmla="*/ 17859 w 17859"/>
              <a:gd name="connsiteY3" fmla="*/ 27 h 12449"/>
              <a:gd name="connsiteX4" fmla="*/ 11783 w 17859"/>
              <a:gd name="connsiteY4" fmla="*/ 8649 h 12449"/>
              <a:gd name="connsiteX5" fmla="*/ 9326 w 17859"/>
              <a:gd name="connsiteY5" fmla="*/ 9223 h 12449"/>
              <a:gd name="connsiteX6" fmla="*/ 8913 w 17859"/>
              <a:gd name="connsiteY6" fmla="*/ 12218 h 12449"/>
              <a:gd name="connsiteX7" fmla="*/ 8 w 17859"/>
              <a:gd name="connsiteY7" fmla="*/ 12268 h 12449"/>
              <a:gd name="connsiteX8" fmla="*/ 29 w 17859"/>
              <a:gd name="connsiteY8" fmla="*/ 9567 h 12449"/>
              <a:gd name="connsiteX9" fmla="*/ 142 w 17859"/>
              <a:gd name="connsiteY9" fmla="*/ 1 h 12449"/>
              <a:gd name="connsiteX0" fmla="*/ 142 w 17859"/>
              <a:gd name="connsiteY0" fmla="*/ 1 h 12449"/>
              <a:gd name="connsiteX1" fmla="*/ 12752 w 17859"/>
              <a:gd name="connsiteY1" fmla="*/ 0 h 12449"/>
              <a:gd name="connsiteX2" fmla="*/ 17859 w 17859"/>
              <a:gd name="connsiteY2" fmla="*/ 27 h 12449"/>
              <a:gd name="connsiteX3" fmla="*/ 11783 w 17859"/>
              <a:gd name="connsiteY3" fmla="*/ 8649 h 12449"/>
              <a:gd name="connsiteX4" fmla="*/ 9326 w 17859"/>
              <a:gd name="connsiteY4" fmla="*/ 9223 h 12449"/>
              <a:gd name="connsiteX5" fmla="*/ 8913 w 17859"/>
              <a:gd name="connsiteY5" fmla="*/ 12218 h 12449"/>
              <a:gd name="connsiteX6" fmla="*/ 8 w 17859"/>
              <a:gd name="connsiteY6" fmla="*/ 12268 h 12449"/>
              <a:gd name="connsiteX7" fmla="*/ 29 w 17859"/>
              <a:gd name="connsiteY7" fmla="*/ 9567 h 12449"/>
              <a:gd name="connsiteX8" fmla="*/ 142 w 17859"/>
              <a:gd name="connsiteY8" fmla="*/ 1 h 12449"/>
              <a:gd name="connsiteX0" fmla="*/ 142 w 17859"/>
              <a:gd name="connsiteY0" fmla="*/ 0 h 12448"/>
              <a:gd name="connsiteX1" fmla="*/ 17859 w 17859"/>
              <a:gd name="connsiteY1" fmla="*/ 26 h 12448"/>
              <a:gd name="connsiteX2" fmla="*/ 11783 w 17859"/>
              <a:gd name="connsiteY2" fmla="*/ 8648 h 12448"/>
              <a:gd name="connsiteX3" fmla="*/ 9326 w 17859"/>
              <a:gd name="connsiteY3" fmla="*/ 9222 h 12448"/>
              <a:gd name="connsiteX4" fmla="*/ 8913 w 17859"/>
              <a:gd name="connsiteY4" fmla="*/ 12217 h 12448"/>
              <a:gd name="connsiteX5" fmla="*/ 8 w 17859"/>
              <a:gd name="connsiteY5" fmla="*/ 12267 h 12448"/>
              <a:gd name="connsiteX6" fmla="*/ 29 w 17859"/>
              <a:gd name="connsiteY6" fmla="*/ 9566 h 12448"/>
              <a:gd name="connsiteX7" fmla="*/ 142 w 17859"/>
              <a:gd name="connsiteY7" fmla="*/ 0 h 12448"/>
              <a:gd name="connsiteX0" fmla="*/ 142 w 17859"/>
              <a:gd name="connsiteY0" fmla="*/ 0 h 12448"/>
              <a:gd name="connsiteX1" fmla="*/ 17859 w 17859"/>
              <a:gd name="connsiteY1" fmla="*/ 26 h 12448"/>
              <a:gd name="connsiteX2" fmla="*/ 11783 w 17859"/>
              <a:gd name="connsiteY2" fmla="*/ 8648 h 12448"/>
              <a:gd name="connsiteX3" fmla="*/ 9326 w 17859"/>
              <a:gd name="connsiteY3" fmla="*/ 9222 h 12448"/>
              <a:gd name="connsiteX4" fmla="*/ 8913 w 17859"/>
              <a:gd name="connsiteY4" fmla="*/ 12217 h 12448"/>
              <a:gd name="connsiteX5" fmla="*/ 8 w 17859"/>
              <a:gd name="connsiteY5" fmla="*/ 12267 h 12448"/>
              <a:gd name="connsiteX6" fmla="*/ 29 w 17859"/>
              <a:gd name="connsiteY6" fmla="*/ 9566 h 12448"/>
              <a:gd name="connsiteX7" fmla="*/ 142 w 17859"/>
              <a:gd name="connsiteY7" fmla="*/ 0 h 12448"/>
              <a:gd name="connsiteX0" fmla="*/ 1762 w 19479"/>
              <a:gd name="connsiteY0" fmla="*/ 0 h 12448"/>
              <a:gd name="connsiteX1" fmla="*/ 19479 w 19479"/>
              <a:gd name="connsiteY1" fmla="*/ 26 h 12448"/>
              <a:gd name="connsiteX2" fmla="*/ 13403 w 19479"/>
              <a:gd name="connsiteY2" fmla="*/ 8648 h 12448"/>
              <a:gd name="connsiteX3" fmla="*/ 10946 w 19479"/>
              <a:gd name="connsiteY3" fmla="*/ 9222 h 12448"/>
              <a:gd name="connsiteX4" fmla="*/ 10533 w 19479"/>
              <a:gd name="connsiteY4" fmla="*/ 12217 h 12448"/>
              <a:gd name="connsiteX5" fmla="*/ 1628 w 19479"/>
              <a:gd name="connsiteY5" fmla="*/ 12267 h 12448"/>
              <a:gd name="connsiteX6" fmla="*/ 1762 w 19479"/>
              <a:gd name="connsiteY6" fmla="*/ 0 h 12448"/>
              <a:gd name="connsiteX0" fmla="*/ 1670 w 19387"/>
              <a:gd name="connsiteY0" fmla="*/ 0 h 12429"/>
              <a:gd name="connsiteX1" fmla="*/ 19387 w 19387"/>
              <a:gd name="connsiteY1" fmla="*/ 26 h 12429"/>
              <a:gd name="connsiteX2" fmla="*/ 13311 w 19387"/>
              <a:gd name="connsiteY2" fmla="*/ 8648 h 12429"/>
              <a:gd name="connsiteX3" fmla="*/ 10854 w 19387"/>
              <a:gd name="connsiteY3" fmla="*/ 9222 h 12429"/>
              <a:gd name="connsiteX4" fmla="*/ 10441 w 19387"/>
              <a:gd name="connsiteY4" fmla="*/ 12217 h 12429"/>
              <a:gd name="connsiteX5" fmla="*/ 1777 w 19387"/>
              <a:gd name="connsiteY5" fmla="*/ 12210 h 12429"/>
              <a:gd name="connsiteX6" fmla="*/ 1670 w 19387"/>
              <a:gd name="connsiteY6" fmla="*/ 0 h 12429"/>
              <a:gd name="connsiteX0" fmla="*/ 1285 w 19002"/>
              <a:gd name="connsiteY0" fmla="*/ 0 h 12429"/>
              <a:gd name="connsiteX1" fmla="*/ 19002 w 19002"/>
              <a:gd name="connsiteY1" fmla="*/ 26 h 12429"/>
              <a:gd name="connsiteX2" fmla="*/ 12926 w 19002"/>
              <a:gd name="connsiteY2" fmla="*/ 8648 h 12429"/>
              <a:gd name="connsiteX3" fmla="*/ 10469 w 19002"/>
              <a:gd name="connsiteY3" fmla="*/ 9222 h 12429"/>
              <a:gd name="connsiteX4" fmla="*/ 10056 w 19002"/>
              <a:gd name="connsiteY4" fmla="*/ 12217 h 12429"/>
              <a:gd name="connsiteX5" fmla="*/ 1392 w 19002"/>
              <a:gd name="connsiteY5" fmla="*/ 12210 h 12429"/>
              <a:gd name="connsiteX6" fmla="*/ 1285 w 19002"/>
              <a:gd name="connsiteY6" fmla="*/ 0 h 12429"/>
              <a:gd name="connsiteX0" fmla="*/ 1312 w 19029"/>
              <a:gd name="connsiteY0" fmla="*/ 0 h 12429"/>
              <a:gd name="connsiteX1" fmla="*/ 19029 w 19029"/>
              <a:gd name="connsiteY1" fmla="*/ 26 h 12429"/>
              <a:gd name="connsiteX2" fmla="*/ 12953 w 19029"/>
              <a:gd name="connsiteY2" fmla="*/ 8648 h 12429"/>
              <a:gd name="connsiteX3" fmla="*/ 10496 w 19029"/>
              <a:gd name="connsiteY3" fmla="*/ 9222 h 12429"/>
              <a:gd name="connsiteX4" fmla="*/ 10083 w 19029"/>
              <a:gd name="connsiteY4" fmla="*/ 12217 h 12429"/>
              <a:gd name="connsiteX5" fmla="*/ 1307 w 19029"/>
              <a:gd name="connsiteY5" fmla="*/ 12210 h 12429"/>
              <a:gd name="connsiteX6" fmla="*/ 1312 w 19029"/>
              <a:gd name="connsiteY6" fmla="*/ 0 h 12429"/>
              <a:gd name="connsiteX0" fmla="*/ 14 w 17731"/>
              <a:gd name="connsiteY0" fmla="*/ 0 h 12429"/>
              <a:gd name="connsiteX1" fmla="*/ 17731 w 17731"/>
              <a:gd name="connsiteY1" fmla="*/ 26 h 12429"/>
              <a:gd name="connsiteX2" fmla="*/ 11655 w 17731"/>
              <a:gd name="connsiteY2" fmla="*/ 8648 h 12429"/>
              <a:gd name="connsiteX3" fmla="*/ 9198 w 17731"/>
              <a:gd name="connsiteY3" fmla="*/ 9222 h 12429"/>
              <a:gd name="connsiteX4" fmla="*/ 8785 w 17731"/>
              <a:gd name="connsiteY4" fmla="*/ 12217 h 12429"/>
              <a:gd name="connsiteX5" fmla="*/ 9 w 17731"/>
              <a:gd name="connsiteY5" fmla="*/ 12210 h 12429"/>
              <a:gd name="connsiteX6" fmla="*/ 14 w 17731"/>
              <a:gd name="connsiteY6" fmla="*/ 0 h 12429"/>
              <a:gd name="connsiteX0" fmla="*/ 5 w 17722"/>
              <a:gd name="connsiteY0" fmla="*/ 0 h 12433"/>
              <a:gd name="connsiteX1" fmla="*/ 17722 w 17722"/>
              <a:gd name="connsiteY1" fmla="*/ 26 h 12433"/>
              <a:gd name="connsiteX2" fmla="*/ 11646 w 17722"/>
              <a:gd name="connsiteY2" fmla="*/ 8648 h 12433"/>
              <a:gd name="connsiteX3" fmla="*/ 9189 w 17722"/>
              <a:gd name="connsiteY3" fmla="*/ 9222 h 12433"/>
              <a:gd name="connsiteX4" fmla="*/ 8776 w 17722"/>
              <a:gd name="connsiteY4" fmla="*/ 12217 h 12433"/>
              <a:gd name="connsiteX5" fmla="*/ 0 w 17722"/>
              <a:gd name="connsiteY5" fmla="*/ 12210 h 12433"/>
              <a:gd name="connsiteX6" fmla="*/ 5 w 17722"/>
              <a:gd name="connsiteY6" fmla="*/ 0 h 12433"/>
              <a:gd name="connsiteX0" fmla="*/ 5 w 17722"/>
              <a:gd name="connsiteY0" fmla="*/ 0 h 12224"/>
              <a:gd name="connsiteX1" fmla="*/ 17722 w 17722"/>
              <a:gd name="connsiteY1" fmla="*/ 26 h 12224"/>
              <a:gd name="connsiteX2" fmla="*/ 11646 w 17722"/>
              <a:gd name="connsiteY2" fmla="*/ 8648 h 12224"/>
              <a:gd name="connsiteX3" fmla="*/ 9189 w 17722"/>
              <a:gd name="connsiteY3" fmla="*/ 9222 h 12224"/>
              <a:gd name="connsiteX4" fmla="*/ 8776 w 17722"/>
              <a:gd name="connsiteY4" fmla="*/ 12217 h 12224"/>
              <a:gd name="connsiteX5" fmla="*/ 0 w 17722"/>
              <a:gd name="connsiteY5" fmla="*/ 12210 h 12224"/>
              <a:gd name="connsiteX6" fmla="*/ 5 w 17722"/>
              <a:gd name="connsiteY6" fmla="*/ 0 h 12224"/>
              <a:gd name="connsiteX0" fmla="*/ 5 w 17722"/>
              <a:gd name="connsiteY0" fmla="*/ 0 h 12240"/>
              <a:gd name="connsiteX1" fmla="*/ 17722 w 17722"/>
              <a:gd name="connsiteY1" fmla="*/ 26 h 12240"/>
              <a:gd name="connsiteX2" fmla="*/ 11646 w 17722"/>
              <a:gd name="connsiteY2" fmla="*/ 8648 h 12240"/>
              <a:gd name="connsiteX3" fmla="*/ 9189 w 17722"/>
              <a:gd name="connsiteY3" fmla="*/ 9222 h 12240"/>
              <a:gd name="connsiteX4" fmla="*/ 8776 w 17722"/>
              <a:gd name="connsiteY4" fmla="*/ 12217 h 12240"/>
              <a:gd name="connsiteX5" fmla="*/ 0 w 17722"/>
              <a:gd name="connsiteY5" fmla="*/ 12210 h 12240"/>
              <a:gd name="connsiteX6" fmla="*/ 5 w 17722"/>
              <a:gd name="connsiteY6" fmla="*/ 0 h 12240"/>
              <a:gd name="connsiteX0" fmla="*/ 5 w 17722"/>
              <a:gd name="connsiteY0" fmla="*/ 0 h 12240"/>
              <a:gd name="connsiteX1" fmla="*/ 17722 w 17722"/>
              <a:gd name="connsiteY1" fmla="*/ 26 h 12240"/>
              <a:gd name="connsiteX2" fmla="*/ 11646 w 17722"/>
              <a:gd name="connsiteY2" fmla="*/ 8648 h 12240"/>
              <a:gd name="connsiteX3" fmla="*/ 9189 w 17722"/>
              <a:gd name="connsiteY3" fmla="*/ 9222 h 12240"/>
              <a:gd name="connsiteX4" fmla="*/ 8776 w 17722"/>
              <a:gd name="connsiteY4" fmla="*/ 12217 h 12240"/>
              <a:gd name="connsiteX5" fmla="*/ 0 w 17722"/>
              <a:gd name="connsiteY5" fmla="*/ 12210 h 12240"/>
              <a:gd name="connsiteX6" fmla="*/ 5 w 17722"/>
              <a:gd name="connsiteY6" fmla="*/ 0 h 12240"/>
              <a:gd name="connsiteX0" fmla="*/ 5 w 17722"/>
              <a:gd name="connsiteY0" fmla="*/ 0 h 12468"/>
              <a:gd name="connsiteX1" fmla="*/ 17722 w 17722"/>
              <a:gd name="connsiteY1" fmla="*/ 26 h 12468"/>
              <a:gd name="connsiteX2" fmla="*/ 11646 w 17722"/>
              <a:gd name="connsiteY2" fmla="*/ 8648 h 12468"/>
              <a:gd name="connsiteX3" fmla="*/ 9189 w 17722"/>
              <a:gd name="connsiteY3" fmla="*/ 8750 h 12468"/>
              <a:gd name="connsiteX4" fmla="*/ 8776 w 17722"/>
              <a:gd name="connsiteY4" fmla="*/ 12217 h 12468"/>
              <a:gd name="connsiteX5" fmla="*/ 0 w 17722"/>
              <a:gd name="connsiteY5" fmla="*/ 12210 h 12468"/>
              <a:gd name="connsiteX6" fmla="*/ 5 w 17722"/>
              <a:gd name="connsiteY6" fmla="*/ 0 h 12468"/>
              <a:gd name="connsiteX0" fmla="*/ 5 w 17722"/>
              <a:gd name="connsiteY0" fmla="*/ 0 h 12476"/>
              <a:gd name="connsiteX1" fmla="*/ 17722 w 17722"/>
              <a:gd name="connsiteY1" fmla="*/ 26 h 12476"/>
              <a:gd name="connsiteX2" fmla="*/ 11646 w 17722"/>
              <a:gd name="connsiteY2" fmla="*/ 8648 h 12476"/>
              <a:gd name="connsiteX3" fmla="*/ 9189 w 17722"/>
              <a:gd name="connsiteY3" fmla="*/ 8750 h 12476"/>
              <a:gd name="connsiteX4" fmla="*/ 8776 w 17722"/>
              <a:gd name="connsiteY4" fmla="*/ 12217 h 12476"/>
              <a:gd name="connsiteX5" fmla="*/ 0 w 17722"/>
              <a:gd name="connsiteY5" fmla="*/ 12210 h 12476"/>
              <a:gd name="connsiteX6" fmla="*/ 5 w 17722"/>
              <a:gd name="connsiteY6" fmla="*/ 0 h 12476"/>
              <a:gd name="connsiteX0" fmla="*/ 5 w 17722"/>
              <a:gd name="connsiteY0" fmla="*/ 0 h 12476"/>
              <a:gd name="connsiteX1" fmla="*/ 17722 w 17722"/>
              <a:gd name="connsiteY1" fmla="*/ 26 h 12476"/>
              <a:gd name="connsiteX2" fmla="*/ 11646 w 17722"/>
              <a:gd name="connsiteY2" fmla="*/ 8648 h 12476"/>
              <a:gd name="connsiteX3" fmla="*/ 9189 w 17722"/>
              <a:gd name="connsiteY3" fmla="*/ 8750 h 12476"/>
              <a:gd name="connsiteX4" fmla="*/ 8776 w 17722"/>
              <a:gd name="connsiteY4" fmla="*/ 12217 h 12476"/>
              <a:gd name="connsiteX5" fmla="*/ 0 w 17722"/>
              <a:gd name="connsiteY5" fmla="*/ 12210 h 12476"/>
              <a:gd name="connsiteX6" fmla="*/ 5 w 17722"/>
              <a:gd name="connsiteY6" fmla="*/ 0 h 12476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189 w 17722"/>
              <a:gd name="connsiteY3" fmla="*/ 8750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189 w 17722"/>
              <a:gd name="connsiteY3" fmla="*/ 8750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614 w 17706"/>
              <a:gd name="connsiteY2" fmla="*/ 8717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29"/>
              <a:gd name="connsiteX1" fmla="*/ 17706 w 17706"/>
              <a:gd name="connsiteY1" fmla="*/ 0 h 12229"/>
              <a:gd name="connsiteX2" fmla="*/ 11556 w 17706"/>
              <a:gd name="connsiteY2" fmla="*/ 8818 h 12229"/>
              <a:gd name="connsiteX3" fmla="*/ 9343 w 17706"/>
              <a:gd name="connsiteY3" fmla="*/ 8705 h 12229"/>
              <a:gd name="connsiteX4" fmla="*/ 8776 w 17706"/>
              <a:gd name="connsiteY4" fmla="*/ 12229 h 12229"/>
              <a:gd name="connsiteX5" fmla="*/ 0 w 17706"/>
              <a:gd name="connsiteY5" fmla="*/ 12222 h 12229"/>
              <a:gd name="connsiteX6" fmla="*/ 5 w 17706"/>
              <a:gd name="connsiteY6" fmla="*/ 12 h 12229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20" h="12256">
                <a:moveTo>
                  <a:pt x="19" y="12"/>
                </a:moveTo>
                <a:lnTo>
                  <a:pt x="17720" y="0"/>
                </a:lnTo>
                <a:cubicBezTo>
                  <a:pt x="13752" y="6104"/>
                  <a:pt x="15706" y="10416"/>
                  <a:pt x="11570" y="8818"/>
                </a:cubicBezTo>
                <a:cubicBezTo>
                  <a:pt x="9957" y="7912"/>
                  <a:pt x="9677" y="8329"/>
                  <a:pt x="9357" y="8705"/>
                </a:cubicBezTo>
                <a:cubicBezTo>
                  <a:pt x="9037" y="9081"/>
                  <a:pt x="8732" y="10783"/>
                  <a:pt x="8790" y="12229"/>
                </a:cubicBezTo>
                <a:lnTo>
                  <a:pt x="0" y="12256"/>
                </a:lnTo>
                <a:cubicBezTo>
                  <a:pt x="49" y="9635"/>
                  <a:pt x="17" y="12208"/>
                  <a:pt x="19" y="12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20854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5813F097-CFEC-9325-68D3-5034D2DD7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66" b="26696"/>
          <a:stretch/>
        </p:blipFill>
        <p:spPr>
          <a:xfrm flipH="1" flipV="1">
            <a:off x="4601462" y="-31173"/>
            <a:ext cx="7590537" cy="6897498"/>
          </a:xfrm>
          <a:prstGeom prst="rect">
            <a:avLst/>
          </a:prstGeom>
        </p:spPr>
      </p:pic>
      <p:pic>
        <p:nvPicPr>
          <p:cNvPr id="7" name="Bilde 6" descr="Et bilde som inneholder Font, Grafikk, grafisk design, hvit&#10;&#10;KI-generert innhold kan være feil.">
            <a:extLst>
              <a:ext uri="{FF2B5EF4-FFF2-40B4-BE49-F238E27FC236}">
                <a16:creationId xmlns:a16="http://schemas.microsoft.com/office/drawing/2014/main" id="{B1FAED77-F8A4-E4F8-7573-0725E90754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09" y="6093257"/>
            <a:ext cx="2301624" cy="49061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22032833-BB39-669A-D0DC-A70F9A20C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874" y="-14080"/>
            <a:ext cx="11724790" cy="6903131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2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20 h 10000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10000 w 12607"/>
              <a:gd name="connsiteY5" fmla="*/ 9294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2421"/>
              <a:gd name="connsiteX1" fmla="*/ 2500 w 12607"/>
              <a:gd name="connsiteY1" fmla="*/ 2294 h 12421"/>
              <a:gd name="connsiteX2" fmla="*/ 5000 w 12607"/>
              <a:gd name="connsiteY2" fmla="*/ 1294 h 12421"/>
              <a:gd name="connsiteX3" fmla="*/ 7500 w 12607"/>
              <a:gd name="connsiteY3" fmla="*/ 294 h 12421"/>
              <a:gd name="connsiteX4" fmla="*/ 12607 w 12607"/>
              <a:gd name="connsiteY4" fmla="*/ 283 h 12421"/>
              <a:gd name="connsiteX5" fmla="*/ 6531 w 12607"/>
              <a:gd name="connsiteY5" fmla="*/ 8905 h 12421"/>
              <a:gd name="connsiteX6" fmla="*/ 3714 w 12607"/>
              <a:gd name="connsiteY6" fmla="*/ 8937 h 12421"/>
              <a:gd name="connsiteX7" fmla="*/ 3719 w 12607"/>
              <a:gd name="connsiteY7" fmla="*/ 12406 h 12421"/>
              <a:gd name="connsiteX8" fmla="*/ 2500 w 12607"/>
              <a:gd name="connsiteY8" fmla="*/ 10294 h 12421"/>
              <a:gd name="connsiteX9" fmla="*/ 0 w 12607"/>
              <a:gd name="connsiteY9" fmla="*/ 9294 h 12421"/>
              <a:gd name="connsiteX10" fmla="*/ 0 w 12607"/>
              <a:gd name="connsiteY10" fmla="*/ 314 h 12421"/>
              <a:gd name="connsiteX0" fmla="*/ 617 w 13224"/>
              <a:gd name="connsiteY0" fmla="*/ 314 h 12652"/>
              <a:gd name="connsiteX1" fmla="*/ 3117 w 13224"/>
              <a:gd name="connsiteY1" fmla="*/ 2294 h 12652"/>
              <a:gd name="connsiteX2" fmla="*/ 5617 w 13224"/>
              <a:gd name="connsiteY2" fmla="*/ 1294 h 12652"/>
              <a:gd name="connsiteX3" fmla="*/ 8117 w 13224"/>
              <a:gd name="connsiteY3" fmla="*/ 294 h 12652"/>
              <a:gd name="connsiteX4" fmla="*/ 13224 w 13224"/>
              <a:gd name="connsiteY4" fmla="*/ 283 h 12652"/>
              <a:gd name="connsiteX5" fmla="*/ 7148 w 13224"/>
              <a:gd name="connsiteY5" fmla="*/ 8905 h 12652"/>
              <a:gd name="connsiteX6" fmla="*/ 4331 w 13224"/>
              <a:gd name="connsiteY6" fmla="*/ 8937 h 12652"/>
              <a:gd name="connsiteX7" fmla="*/ 4336 w 13224"/>
              <a:gd name="connsiteY7" fmla="*/ 12406 h 12652"/>
              <a:gd name="connsiteX8" fmla="*/ 612 w 13224"/>
              <a:gd name="connsiteY8" fmla="*/ 12374 h 12652"/>
              <a:gd name="connsiteX9" fmla="*/ 617 w 13224"/>
              <a:gd name="connsiteY9" fmla="*/ 9294 h 12652"/>
              <a:gd name="connsiteX10" fmla="*/ 617 w 13224"/>
              <a:gd name="connsiteY10" fmla="*/ 314 h 12652"/>
              <a:gd name="connsiteX0" fmla="*/ 617 w 13224"/>
              <a:gd name="connsiteY0" fmla="*/ 314 h 12632"/>
              <a:gd name="connsiteX1" fmla="*/ 3117 w 13224"/>
              <a:gd name="connsiteY1" fmla="*/ 2294 h 12632"/>
              <a:gd name="connsiteX2" fmla="*/ 5617 w 13224"/>
              <a:gd name="connsiteY2" fmla="*/ 1294 h 12632"/>
              <a:gd name="connsiteX3" fmla="*/ 8117 w 13224"/>
              <a:gd name="connsiteY3" fmla="*/ 294 h 12632"/>
              <a:gd name="connsiteX4" fmla="*/ 13224 w 13224"/>
              <a:gd name="connsiteY4" fmla="*/ 283 h 12632"/>
              <a:gd name="connsiteX5" fmla="*/ 7148 w 13224"/>
              <a:gd name="connsiteY5" fmla="*/ 8905 h 12632"/>
              <a:gd name="connsiteX6" fmla="*/ 4461 w 13224"/>
              <a:gd name="connsiteY6" fmla="*/ 9208 h 12632"/>
              <a:gd name="connsiteX7" fmla="*/ 4336 w 13224"/>
              <a:gd name="connsiteY7" fmla="*/ 12406 h 12632"/>
              <a:gd name="connsiteX8" fmla="*/ 612 w 13224"/>
              <a:gd name="connsiteY8" fmla="*/ 12374 h 12632"/>
              <a:gd name="connsiteX9" fmla="*/ 617 w 13224"/>
              <a:gd name="connsiteY9" fmla="*/ 9294 h 12632"/>
              <a:gd name="connsiteX10" fmla="*/ 617 w 13224"/>
              <a:gd name="connsiteY10" fmla="*/ 314 h 1263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36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36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50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418"/>
              <a:gd name="connsiteX1" fmla="*/ 3117 w 13224"/>
              <a:gd name="connsiteY1" fmla="*/ 2294 h 12418"/>
              <a:gd name="connsiteX2" fmla="*/ 5617 w 13224"/>
              <a:gd name="connsiteY2" fmla="*/ 1294 h 12418"/>
              <a:gd name="connsiteX3" fmla="*/ 8117 w 13224"/>
              <a:gd name="connsiteY3" fmla="*/ 294 h 12418"/>
              <a:gd name="connsiteX4" fmla="*/ 13224 w 13224"/>
              <a:gd name="connsiteY4" fmla="*/ 283 h 12418"/>
              <a:gd name="connsiteX5" fmla="*/ 7148 w 13224"/>
              <a:gd name="connsiteY5" fmla="*/ 8905 h 12418"/>
              <a:gd name="connsiteX6" fmla="*/ 4691 w 13224"/>
              <a:gd name="connsiteY6" fmla="*/ 9479 h 12418"/>
              <a:gd name="connsiteX7" fmla="*/ 4350 w 13224"/>
              <a:gd name="connsiteY7" fmla="*/ 12406 h 12418"/>
              <a:gd name="connsiteX8" fmla="*/ 612 w 13224"/>
              <a:gd name="connsiteY8" fmla="*/ 12374 h 12418"/>
              <a:gd name="connsiteX9" fmla="*/ 617 w 13224"/>
              <a:gd name="connsiteY9" fmla="*/ 9294 h 12418"/>
              <a:gd name="connsiteX10" fmla="*/ 617 w 13224"/>
              <a:gd name="connsiteY10" fmla="*/ 314 h 12418"/>
              <a:gd name="connsiteX0" fmla="*/ 617 w 13224"/>
              <a:gd name="connsiteY0" fmla="*/ 314 h 12418"/>
              <a:gd name="connsiteX1" fmla="*/ 3117 w 13224"/>
              <a:gd name="connsiteY1" fmla="*/ 2294 h 12418"/>
              <a:gd name="connsiteX2" fmla="*/ 5617 w 13224"/>
              <a:gd name="connsiteY2" fmla="*/ 1294 h 12418"/>
              <a:gd name="connsiteX3" fmla="*/ 8117 w 13224"/>
              <a:gd name="connsiteY3" fmla="*/ 294 h 12418"/>
              <a:gd name="connsiteX4" fmla="*/ 13224 w 13224"/>
              <a:gd name="connsiteY4" fmla="*/ 283 h 12418"/>
              <a:gd name="connsiteX5" fmla="*/ 7148 w 13224"/>
              <a:gd name="connsiteY5" fmla="*/ 8905 h 12418"/>
              <a:gd name="connsiteX6" fmla="*/ 4691 w 13224"/>
              <a:gd name="connsiteY6" fmla="*/ 9479 h 12418"/>
              <a:gd name="connsiteX7" fmla="*/ 4350 w 13224"/>
              <a:gd name="connsiteY7" fmla="*/ 12406 h 12418"/>
              <a:gd name="connsiteX8" fmla="*/ 612 w 13224"/>
              <a:gd name="connsiteY8" fmla="*/ 12374 h 12418"/>
              <a:gd name="connsiteX9" fmla="*/ 617 w 13224"/>
              <a:gd name="connsiteY9" fmla="*/ 9294 h 12418"/>
              <a:gd name="connsiteX10" fmla="*/ 617 w 13224"/>
              <a:gd name="connsiteY10" fmla="*/ 314 h 12418"/>
              <a:gd name="connsiteX0" fmla="*/ 565 w 13172"/>
              <a:gd name="connsiteY0" fmla="*/ 314 h 12653"/>
              <a:gd name="connsiteX1" fmla="*/ 3065 w 13172"/>
              <a:gd name="connsiteY1" fmla="*/ 2294 h 12653"/>
              <a:gd name="connsiteX2" fmla="*/ 5565 w 13172"/>
              <a:gd name="connsiteY2" fmla="*/ 1294 h 12653"/>
              <a:gd name="connsiteX3" fmla="*/ 8065 w 13172"/>
              <a:gd name="connsiteY3" fmla="*/ 294 h 12653"/>
              <a:gd name="connsiteX4" fmla="*/ 13172 w 13172"/>
              <a:gd name="connsiteY4" fmla="*/ 283 h 12653"/>
              <a:gd name="connsiteX5" fmla="*/ 7096 w 13172"/>
              <a:gd name="connsiteY5" fmla="*/ 8905 h 12653"/>
              <a:gd name="connsiteX6" fmla="*/ 4639 w 13172"/>
              <a:gd name="connsiteY6" fmla="*/ 9479 h 12653"/>
              <a:gd name="connsiteX7" fmla="*/ 4298 w 13172"/>
              <a:gd name="connsiteY7" fmla="*/ 12406 h 12653"/>
              <a:gd name="connsiteX8" fmla="*/ 632 w 13172"/>
              <a:gd name="connsiteY8" fmla="*/ 12492 h 12653"/>
              <a:gd name="connsiteX9" fmla="*/ 565 w 13172"/>
              <a:gd name="connsiteY9" fmla="*/ 9294 h 12653"/>
              <a:gd name="connsiteX10" fmla="*/ 565 w 13172"/>
              <a:gd name="connsiteY10" fmla="*/ 314 h 12653"/>
              <a:gd name="connsiteX0" fmla="*/ 565 w 13172"/>
              <a:gd name="connsiteY0" fmla="*/ 314 h 12617"/>
              <a:gd name="connsiteX1" fmla="*/ 3065 w 13172"/>
              <a:gd name="connsiteY1" fmla="*/ 2294 h 12617"/>
              <a:gd name="connsiteX2" fmla="*/ 5565 w 13172"/>
              <a:gd name="connsiteY2" fmla="*/ 1294 h 12617"/>
              <a:gd name="connsiteX3" fmla="*/ 8065 w 13172"/>
              <a:gd name="connsiteY3" fmla="*/ 294 h 12617"/>
              <a:gd name="connsiteX4" fmla="*/ 13172 w 13172"/>
              <a:gd name="connsiteY4" fmla="*/ 283 h 12617"/>
              <a:gd name="connsiteX5" fmla="*/ 7096 w 13172"/>
              <a:gd name="connsiteY5" fmla="*/ 8905 h 12617"/>
              <a:gd name="connsiteX6" fmla="*/ 4639 w 13172"/>
              <a:gd name="connsiteY6" fmla="*/ 9479 h 12617"/>
              <a:gd name="connsiteX7" fmla="*/ 4298 w 13172"/>
              <a:gd name="connsiteY7" fmla="*/ 12406 h 12617"/>
              <a:gd name="connsiteX8" fmla="*/ 632 w 13172"/>
              <a:gd name="connsiteY8" fmla="*/ 12492 h 12617"/>
              <a:gd name="connsiteX9" fmla="*/ 565 w 13172"/>
              <a:gd name="connsiteY9" fmla="*/ 9294 h 12617"/>
              <a:gd name="connsiteX10" fmla="*/ 565 w 13172"/>
              <a:gd name="connsiteY10" fmla="*/ 314 h 12617"/>
              <a:gd name="connsiteX0" fmla="*/ 565 w 13172"/>
              <a:gd name="connsiteY0" fmla="*/ 314 h 12492"/>
              <a:gd name="connsiteX1" fmla="*/ 3065 w 13172"/>
              <a:gd name="connsiteY1" fmla="*/ 2294 h 12492"/>
              <a:gd name="connsiteX2" fmla="*/ 5565 w 13172"/>
              <a:gd name="connsiteY2" fmla="*/ 1294 h 12492"/>
              <a:gd name="connsiteX3" fmla="*/ 8065 w 13172"/>
              <a:gd name="connsiteY3" fmla="*/ 294 h 12492"/>
              <a:gd name="connsiteX4" fmla="*/ 13172 w 13172"/>
              <a:gd name="connsiteY4" fmla="*/ 283 h 12492"/>
              <a:gd name="connsiteX5" fmla="*/ 7096 w 13172"/>
              <a:gd name="connsiteY5" fmla="*/ 8905 h 12492"/>
              <a:gd name="connsiteX6" fmla="*/ 4639 w 13172"/>
              <a:gd name="connsiteY6" fmla="*/ 9479 h 12492"/>
              <a:gd name="connsiteX7" fmla="*/ 4298 w 13172"/>
              <a:gd name="connsiteY7" fmla="*/ 12406 h 12492"/>
              <a:gd name="connsiteX8" fmla="*/ 632 w 13172"/>
              <a:gd name="connsiteY8" fmla="*/ 12492 h 12492"/>
              <a:gd name="connsiteX9" fmla="*/ 565 w 13172"/>
              <a:gd name="connsiteY9" fmla="*/ 9294 h 12492"/>
              <a:gd name="connsiteX10" fmla="*/ 565 w 13172"/>
              <a:gd name="connsiteY10" fmla="*/ 314 h 12492"/>
              <a:gd name="connsiteX0" fmla="*/ 565 w 13172"/>
              <a:gd name="connsiteY0" fmla="*/ 314 h 12531"/>
              <a:gd name="connsiteX1" fmla="*/ 3065 w 13172"/>
              <a:gd name="connsiteY1" fmla="*/ 2294 h 12531"/>
              <a:gd name="connsiteX2" fmla="*/ 5565 w 13172"/>
              <a:gd name="connsiteY2" fmla="*/ 1294 h 12531"/>
              <a:gd name="connsiteX3" fmla="*/ 8065 w 13172"/>
              <a:gd name="connsiteY3" fmla="*/ 294 h 12531"/>
              <a:gd name="connsiteX4" fmla="*/ 13172 w 13172"/>
              <a:gd name="connsiteY4" fmla="*/ 283 h 12531"/>
              <a:gd name="connsiteX5" fmla="*/ 7096 w 13172"/>
              <a:gd name="connsiteY5" fmla="*/ 8905 h 12531"/>
              <a:gd name="connsiteX6" fmla="*/ 4639 w 13172"/>
              <a:gd name="connsiteY6" fmla="*/ 9479 h 12531"/>
              <a:gd name="connsiteX7" fmla="*/ 4226 w 13172"/>
              <a:gd name="connsiteY7" fmla="*/ 12474 h 12531"/>
              <a:gd name="connsiteX8" fmla="*/ 632 w 13172"/>
              <a:gd name="connsiteY8" fmla="*/ 12492 h 12531"/>
              <a:gd name="connsiteX9" fmla="*/ 565 w 13172"/>
              <a:gd name="connsiteY9" fmla="*/ 9294 h 12531"/>
              <a:gd name="connsiteX10" fmla="*/ 565 w 13172"/>
              <a:gd name="connsiteY10" fmla="*/ 314 h 12531"/>
              <a:gd name="connsiteX0" fmla="*/ 50 w 12657"/>
              <a:gd name="connsiteY0" fmla="*/ 314 h 12531"/>
              <a:gd name="connsiteX1" fmla="*/ 2550 w 12657"/>
              <a:gd name="connsiteY1" fmla="*/ 2294 h 12531"/>
              <a:gd name="connsiteX2" fmla="*/ 5050 w 12657"/>
              <a:gd name="connsiteY2" fmla="*/ 1294 h 12531"/>
              <a:gd name="connsiteX3" fmla="*/ 7550 w 12657"/>
              <a:gd name="connsiteY3" fmla="*/ 294 h 12531"/>
              <a:gd name="connsiteX4" fmla="*/ 12657 w 12657"/>
              <a:gd name="connsiteY4" fmla="*/ 283 h 12531"/>
              <a:gd name="connsiteX5" fmla="*/ 6581 w 12657"/>
              <a:gd name="connsiteY5" fmla="*/ 8905 h 12531"/>
              <a:gd name="connsiteX6" fmla="*/ 4124 w 12657"/>
              <a:gd name="connsiteY6" fmla="*/ 9479 h 12531"/>
              <a:gd name="connsiteX7" fmla="*/ 3711 w 12657"/>
              <a:gd name="connsiteY7" fmla="*/ 12474 h 12531"/>
              <a:gd name="connsiteX8" fmla="*/ 117 w 12657"/>
              <a:gd name="connsiteY8" fmla="*/ 12492 h 12531"/>
              <a:gd name="connsiteX9" fmla="*/ 50 w 12657"/>
              <a:gd name="connsiteY9" fmla="*/ 9294 h 12531"/>
              <a:gd name="connsiteX10" fmla="*/ 50 w 12657"/>
              <a:gd name="connsiteY10" fmla="*/ 314 h 12531"/>
              <a:gd name="connsiteX0" fmla="*/ 50 w 12657"/>
              <a:gd name="connsiteY0" fmla="*/ 314 h 12555"/>
              <a:gd name="connsiteX1" fmla="*/ 2550 w 12657"/>
              <a:gd name="connsiteY1" fmla="*/ 2294 h 12555"/>
              <a:gd name="connsiteX2" fmla="*/ 5050 w 12657"/>
              <a:gd name="connsiteY2" fmla="*/ 1294 h 12555"/>
              <a:gd name="connsiteX3" fmla="*/ 7550 w 12657"/>
              <a:gd name="connsiteY3" fmla="*/ 294 h 12555"/>
              <a:gd name="connsiteX4" fmla="*/ 12657 w 12657"/>
              <a:gd name="connsiteY4" fmla="*/ 283 h 12555"/>
              <a:gd name="connsiteX5" fmla="*/ 6581 w 12657"/>
              <a:gd name="connsiteY5" fmla="*/ 8905 h 12555"/>
              <a:gd name="connsiteX6" fmla="*/ 4124 w 12657"/>
              <a:gd name="connsiteY6" fmla="*/ 9479 h 12555"/>
              <a:gd name="connsiteX7" fmla="*/ 3711 w 12657"/>
              <a:gd name="connsiteY7" fmla="*/ 12474 h 12555"/>
              <a:gd name="connsiteX8" fmla="*/ 117 w 12657"/>
              <a:gd name="connsiteY8" fmla="*/ 12492 h 12555"/>
              <a:gd name="connsiteX9" fmla="*/ 50 w 12657"/>
              <a:gd name="connsiteY9" fmla="*/ 9294 h 12555"/>
              <a:gd name="connsiteX10" fmla="*/ 50 w 12657"/>
              <a:gd name="connsiteY10" fmla="*/ 314 h 12555"/>
              <a:gd name="connsiteX0" fmla="*/ 0 w 12607"/>
              <a:gd name="connsiteY0" fmla="*/ 314 h 12555"/>
              <a:gd name="connsiteX1" fmla="*/ 2500 w 12607"/>
              <a:gd name="connsiteY1" fmla="*/ 2294 h 12555"/>
              <a:gd name="connsiteX2" fmla="*/ 5000 w 12607"/>
              <a:gd name="connsiteY2" fmla="*/ 1294 h 12555"/>
              <a:gd name="connsiteX3" fmla="*/ 7500 w 12607"/>
              <a:gd name="connsiteY3" fmla="*/ 294 h 12555"/>
              <a:gd name="connsiteX4" fmla="*/ 12607 w 12607"/>
              <a:gd name="connsiteY4" fmla="*/ 283 h 12555"/>
              <a:gd name="connsiteX5" fmla="*/ 6531 w 12607"/>
              <a:gd name="connsiteY5" fmla="*/ 8905 h 12555"/>
              <a:gd name="connsiteX6" fmla="*/ 4074 w 12607"/>
              <a:gd name="connsiteY6" fmla="*/ 9479 h 12555"/>
              <a:gd name="connsiteX7" fmla="*/ 3661 w 12607"/>
              <a:gd name="connsiteY7" fmla="*/ 12474 h 12555"/>
              <a:gd name="connsiteX8" fmla="*/ 67 w 12607"/>
              <a:gd name="connsiteY8" fmla="*/ 12492 h 12555"/>
              <a:gd name="connsiteX9" fmla="*/ 0 w 12607"/>
              <a:gd name="connsiteY9" fmla="*/ 9294 h 12555"/>
              <a:gd name="connsiteX10" fmla="*/ 0 w 12607"/>
              <a:gd name="connsiteY10" fmla="*/ 314 h 12555"/>
              <a:gd name="connsiteX0" fmla="*/ 0 w 12607"/>
              <a:gd name="connsiteY0" fmla="*/ 314 h 12555"/>
              <a:gd name="connsiteX1" fmla="*/ 2500 w 12607"/>
              <a:gd name="connsiteY1" fmla="*/ 2294 h 12555"/>
              <a:gd name="connsiteX2" fmla="*/ 5000 w 12607"/>
              <a:gd name="connsiteY2" fmla="*/ 1294 h 12555"/>
              <a:gd name="connsiteX3" fmla="*/ 7500 w 12607"/>
              <a:gd name="connsiteY3" fmla="*/ 294 h 12555"/>
              <a:gd name="connsiteX4" fmla="*/ 12607 w 12607"/>
              <a:gd name="connsiteY4" fmla="*/ 283 h 12555"/>
              <a:gd name="connsiteX5" fmla="*/ 6531 w 12607"/>
              <a:gd name="connsiteY5" fmla="*/ 8905 h 12555"/>
              <a:gd name="connsiteX6" fmla="*/ 4074 w 12607"/>
              <a:gd name="connsiteY6" fmla="*/ 9479 h 12555"/>
              <a:gd name="connsiteX7" fmla="*/ 3661 w 12607"/>
              <a:gd name="connsiteY7" fmla="*/ 12474 h 12555"/>
              <a:gd name="connsiteX8" fmla="*/ 67 w 12607"/>
              <a:gd name="connsiteY8" fmla="*/ 12492 h 12555"/>
              <a:gd name="connsiteX9" fmla="*/ 0 w 12607"/>
              <a:gd name="connsiteY9" fmla="*/ 9294 h 12555"/>
              <a:gd name="connsiteX10" fmla="*/ 0 w 12607"/>
              <a:gd name="connsiteY10" fmla="*/ 314 h 12555"/>
              <a:gd name="connsiteX0" fmla="*/ 16 w 12623"/>
              <a:gd name="connsiteY0" fmla="*/ 314 h 12716"/>
              <a:gd name="connsiteX1" fmla="*/ 2516 w 12623"/>
              <a:gd name="connsiteY1" fmla="*/ 2294 h 12716"/>
              <a:gd name="connsiteX2" fmla="*/ 5016 w 12623"/>
              <a:gd name="connsiteY2" fmla="*/ 1294 h 12716"/>
              <a:gd name="connsiteX3" fmla="*/ 7516 w 12623"/>
              <a:gd name="connsiteY3" fmla="*/ 294 h 12716"/>
              <a:gd name="connsiteX4" fmla="*/ 12623 w 12623"/>
              <a:gd name="connsiteY4" fmla="*/ 283 h 12716"/>
              <a:gd name="connsiteX5" fmla="*/ 6547 w 12623"/>
              <a:gd name="connsiteY5" fmla="*/ 8905 h 12716"/>
              <a:gd name="connsiteX6" fmla="*/ 4090 w 12623"/>
              <a:gd name="connsiteY6" fmla="*/ 9479 h 12716"/>
              <a:gd name="connsiteX7" fmla="*/ 3677 w 12623"/>
              <a:gd name="connsiteY7" fmla="*/ 12474 h 12716"/>
              <a:gd name="connsiteX8" fmla="*/ 11 w 12623"/>
              <a:gd name="connsiteY8" fmla="*/ 12543 h 12716"/>
              <a:gd name="connsiteX9" fmla="*/ 16 w 12623"/>
              <a:gd name="connsiteY9" fmla="*/ 9294 h 12716"/>
              <a:gd name="connsiteX10" fmla="*/ 16 w 12623"/>
              <a:gd name="connsiteY10" fmla="*/ 314 h 12716"/>
              <a:gd name="connsiteX0" fmla="*/ 24 w 12631"/>
              <a:gd name="connsiteY0" fmla="*/ 314 h 12712"/>
              <a:gd name="connsiteX1" fmla="*/ 2524 w 12631"/>
              <a:gd name="connsiteY1" fmla="*/ 2294 h 12712"/>
              <a:gd name="connsiteX2" fmla="*/ 5024 w 12631"/>
              <a:gd name="connsiteY2" fmla="*/ 1294 h 12712"/>
              <a:gd name="connsiteX3" fmla="*/ 7524 w 12631"/>
              <a:gd name="connsiteY3" fmla="*/ 294 h 12712"/>
              <a:gd name="connsiteX4" fmla="*/ 12631 w 12631"/>
              <a:gd name="connsiteY4" fmla="*/ 283 h 12712"/>
              <a:gd name="connsiteX5" fmla="*/ 6555 w 12631"/>
              <a:gd name="connsiteY5" fmla="*/ 8905 h 12712"/>
              <a:gd name="connsiteX6" fmla="*/ 4098 w 12631"/>
              <a:gd name="connsiteY6" fmla="*/ 9479 h 12712"/>
              <a:gd name="connsiteX7" fmla="*/ 3685 w 12631"/>
              <a:gd name="connsiteY7" fmla="*/ 12474 h 12712"/>
              <a:gd name="connsiteX8" fmla="*/ 19 w 12631"/>
              <a:gd name="connsiteY8" fmla="*/ 12543 h 12712"/>
              <a:gd name="connsiteX9" fmla="*/ 24 w 12631"/>
              <a:gd name="connsiteY9" fmla="*/ 9294 h 12712"/>
              <a:gd name="connsiteX10" fmla="*/ 24 w 12631"/>
              <a:gd name="connsiteY10" fmla="*/ 314 h 12712"/>
              <a:gd name="connsiteX0" fmla="*/ 24 w 12631"/>
              <a:gd name="connsiteY0" fmla="*/ 314 h 12543"/>
              <a:gd name="connsiteX1" fmla="*/ 2524 w 12631"/>
              <a:gd name="connsiteY1" fmla="*/ 2294 h 12543"/>
              <a:gd name="connsiteX2" fmla="*/ 5024 w 12631"/>
              <a:gd name="connsiteY2" fmla="*/ 1294 h 12543"/>
              <a:gd name="connsiteX3" fmla="*/ 7524 w 12631"/>
              <a:gd name="connsiteY3" fmla="*/ 294 h 12543"/>
              <a:gd name="connsiteX4" fmla="*/ 12631 w 12631"/>
              <a:gd name="connsiteY4" fmla="*/ 283 h 12543"/>
              <a:gd name="connsiteX5" fmla="*/ 6555 w 12631"/>
              <a:gd name="connsiteY5" fmla="*/ 8905 h 12543"/>
              <a:gd name="connsiteX6" fmla="*/ 4098 w 12631"/>
              <a:gd name="connsiteY6" fmla="*/ 9479 h 12543"/>
              <a:gd name="connsiteX7" fmla="*/ 3685 w 12631"/>
              <a:gd name="connsiteY7" fmla="*/ 12474 h 12543"/>
              <a:gd name="connsiteX8" fmla="*/ 19 w 12631"/>
              <a:gd name="connsiteY8" fmla="*/ 12543 h 12543"/>
              <a:gd name="connsiteX9" fmla="*/ 24 w 12631"/>
              <a:gd name="connsiteY9" fmla="*/ 9294 h 12543"/>
              <a:gd name="connsiteX10" fmla="*/ 24 w 12631"/>
              <a:gd name="connsiteY10" fmla="*/ 314 h 12543"/>
              <a:gd name="connsiteX0" fmla="*/ 23 w 12630"/>
              <a:gd name="connsiteY0" fmla="*/ 314 h 12543"/>
              <a:gd name="connsiteX1" fmla="*/ 2523 w 12630"/>
              <a:gd name="connsiteY1" fmla="*/ 2294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314 h 12543"/>
              <a:gd name="connsiteX1" fmla="*/ 2523 w 12630"/>
              <a:gd name="connsiteY1" fmla="*/ 2294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314 h 12543"/>
              <a:gd name="connsiteX1" fmla="*/ 2753 w 12630"/>
              <a:gd name="connsiteY1" fmla="*/ 282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274 h 12503"/>
              <a:gd name="connsiteX1" fmla="*/ 2753 w 12630"/>
              <a:gd name="connsiteY1" fmla="*/ 242 h 12503"/>
              <a:gd name="connsiteX2" fmla="*/ 5109 w 12630"/>
              <a:gd name="connsiteY2" fmla="*/ 256 h 12503"/>
              <a:gd name="connsiteX3" fmla="*/ 7523 w 12630"/>
              <a:gd name="connsiteY3" fmla="*/ 254 h 12503"/>
              <a:gd name="connsiteX4" fmla="*/ 12630 w 12630"/>
              <a:gd name="connsiteY4" fmla="*/ 243 h 12503"/>
              <a:gd name="connsiteX5" fmla="*/ 6554 w 12630"/>
              <a:gd name="connsiteY5" fmla="*/ 8865 h 12503"/>
              <a:gd name="connsiteX6" fmla="*/ 4097 w 12630"/>
              <a:gd name="connsiteY6" fmla="*/ 9439 h 12503"/>
              <a:gd name="connsiteX7" fmla="*/ 3684 w 12630"/>
              <a:gd name="connsiteY7" fmla="*/ 12434 h 12503"/>
              <a:gd name="connsiteX8" fmla="*/ 18 w 12630"/>
              <a:gd name="connsiteY8" fmla="*/ 12503 h 12503"/>
              <a:gd name="connsiteX9" fmla="*/ 23 w 12630"/>
              <a:gd name="connsiteY9" fmla="*/ 9254 h 12503"/>
              <a:gd name="connsiteX10" fmla="*/ 23 w 12630"/>
              <a:gd name="connsiteY10" fmla="*/ 274 h 12503"/>
              <a:gd name="connsiteX0" fmla="*/ 23 w 12630"/>
              <a:gd name="connsiteY0" fmla="*/ 274 h 12503"/>
              <a:gd name="connsiteX1" fmla="*/ 2753 w 12630"/>
              <a:gd name="connsiteY1" fmla="*/ 242 h 12503"/>
              <a:gd name="connsiteX2" fmla="*/ 5109 w 12630"/>
              <a:gd name="connsiteY2" fmla="*/ 256 h 12503"/>
              <a:gd name="connsiteX3" fmla="*/ 7523 w 12630"/>
              <a:gd name="connsiteY3" fmla="*/ 254 h 12503"/>
              <a:gd name="connsiteX4" fmla="*/ 12630 w 12630"/>
              <a:gd name="connsiteY4" fmla="*/ 243 h 12503"/>
              <a:gd name="connsiteX5" fmla="*/ 6554 w 12630"/>
              <a:gd name="connsiteY5" fmla="*/ 8865 h 12503"/>
              <a:gd name="connsiteX6" fmla="*/ 4097 w 12630"/>
              <a:gd name="connsiteY6" fmla="*/ 9439 h 12503"/>
              <a:gd name="connsiteX7" fmla="*/ 3684 w 12630"/>
              <a:gd name="connsiteY7" fmla="*/ 12434 h 12503"/>
              <a:gd name="connsiteX8" fmla="*/ 18 w 12630"/>
              <a:gd name="connsiteY8" fmla="*/ 12503 h 12503"/>
              <a:gd name="connsiteX9" fmla="*/ 23 w 12630"/>
              <a:gd name="connsiteY9" fmla="*/ 9254 h 12503"/>
              <a:gd name="connsiteX10" fmla="*/ 23 w 12630"/>
              <a:gd name="connsiteY10" fmla="*/ 274 h 12503"/>
              <a:gd name="connsiteX0" fmla="*/ 23 w 12630"/>
              <a:gd name="connsiteY0" fmla="*/ 271 h 12500"/>
              <a:gd name="connsiteX1" fmla="*/ 2753 w 12630"/>
              <a:gd name="connsiteY1" fmla="*/ 239 h 12500"/>
              <a:gd name="connsiteX2" fmla="*/ 5109 w 12630"/>
              <a:gd name="connsiteY2" fmla="*/ 253 h 12500"/>
              <a:gd name="connsiteX3" fmla="*/ 7523 w 12630"/>
              <a:gd name="connsiteY3" fmla="*/ 251 h 12500"/>
              <a:gd name="connsiteX4" fmla="*/ 12630 w 12630"/>
              <a:gd name="connsiteY4" fmla="*/ 240 h 12500"/>
              <a:gd name="connsiteX5" fmla="*/ 6554 w 12630"/>
              <a:gd name="connsiteY5" fmla="*/ 8862 h 12500"/>
              <a:gd name="connsiteX6" fmla="*/ 4097 w 12630"/>
              <a:gd name="connsiteY6" fmla="*/ 9436 h 12500"/>
              <a:gd name="connsiteX7" fmla="*/ 3684 w 12630"/>
              <a:gd name="connsiteY7" fmla="*/ 12431 h 12500"/>
              <a:gd name="connsiteX8" fmla="*/ 18 w 12630"/>
              <a:gd name="connsiteY8" fmla="*/ 12500 h 12500"/>
              <a:gd name="connsiteX9" fmla="*/ 23 w 12630"/>
              <a:gd name="connsiteY9" fmla="*/ 9251 h 12500"/>
              <a:gd name="connsiteX10" fmla="*/ 23 w 12630"/>
              <a:gd name="connsiteY10" fmla="*/ 271 h 12500"/>
              <a:gd name="connsiteX0" fmla="*/ 23 w 12630"/>
              <a:gd name="connsiteY0" fmla="*/ 32 h 12261"/>
              <a:gd name="connsiteX1" fmla="*/ 2753 w 12630"/>
              <a:gd name="connsiteY1" fmla="*/ 0 h 12261"/>
              <a:gd name="connsiteX2" fmla="*/ 5109 w 12630"/>
              <a:gd name="connsiteY2" fmla="*/ 14 h 12261"/>
              <a:gd name="connsiteX3" fmla="*/ 7523 w 12630"/>
              <a:gd name="connsiteY3" fmla="*/ 12 h 12261"/>
              <a:gd name="connsiteX4" fmla="*/ 12630 w 12630"/>
              <a:gd name="connsiteY4" fmla="*/ 1 h 12261"/>
              <a:gd name="connsiteX5" fmla="*/ 6554 w 12630"/>
              <a:gd name="connsiteY5" fmla="*/ 8623 h 12261"/>
              <a:gd name="connsiteX6" fmla="*/ 4097 w 12630"/>
              <a:gd name="connsiteY6" fmla="*/ 9197 h 12261"/>
              <a:gd name="connsiteX7" fmla="*/ 3684 w 12630"/>
              <a:gd name="connsiteY7" fmla="*/ 12192 h 12261"/>
              <a:gd name="connsiteX8" fmla="*/ 18 w 12630"/>
              <a:gd name="connsiteY8" fmla="*/ 12261 h 12261"/>
              <a:gd name="connsiteX9" fmla="*/ 23 w 12630"/>
              <a:gd name="connsiteY9" fmla="*/ 9012 h 12261"/>
              <a:gd name="connsiteX10" fmla="*/ 23 w 12630"/>
              <a:gd name="connsiteY10" fmla="*/ 32 h 12261"/>
              <a:gd name="connsiteX0" fmla="*/ 0 w 17765"/>
              <a:gd name="connsiteY0" fmla="*/ 0 h 12267"/>
              <a:gd name="connsiteX1" fmla="*/ 7888 w 17765"/>
              <a:gd name="connsiteY1" fmla="*/ 6 h 12267"/>
              <a:gd name="connsiteX2" fmla="*/ 10244 w 17765"/>
              <a:gd name="connsiteY2" fmla="*/ 20 h 12267"/>
              <a:gd name="connsiteX3" fmla="*/ 12658 w 17765"/>
              <a:gd name="connsiteY3" fmla="*/ 18 h 12267"/>
              <a:gd name="connsiteX4" fmla="*/ 17765 w 17765"/>
              <a:gd name="connsiteY4" fmla="*/ 7 h 12267"/>
              <a:gd name="connsiteX5" fmla="*/ 11689 w 17765"/>
              <a:gd name="connsiteY5" fmla="*/ 8629 h 12267"/>
              <a:gd name="connsiteX6" fmla="*/ 9232 w 17765"/>
              <a:gd name="connsiteY6" fmla="*/ 9203 h 12267"/>
              <a:gd name="connsiteX7" fmla="*/ 8819 w 17765"/>
              <a:gd name="connsiteY7" fmla="*/ 12198 h 12267"/>
              <a:gd name="connsiteX8" fmla="*/ 5153 w 17765"/>
              <a:gd name="connsiteY8" fmla="*/ 12267 h 12267"/>
              <a:gd name="connsiteX9" fmla="*/ 5158 w 17765"/>
              <a:gd name="connsiteY9" fmla="*/ 9018 h 12267"/>
              <a:gd name="connsiteX10" fmla="*/ 0 w 17765"/>
              <a:gd name="connsiteY10" fmla="*/ 0 h 12267"/>
              <a:gd name="connsiteX0" fmla="*/ 65 w 17830"/>
              <a:gd name="connsiteY0" fmla="*/ 0 h 12267"/>
              <a:gd name="connsiteX1" fmla="*/ 7953 w 17830"/>
              <a:gd name="connsiteY1" fmla="*/ 6 h 12267"/>
              <a:gd name="connsiteX2" fmla="*/ 10309 w 17830"/>
              <a:gd name="connsiteY2" fmla="*/ 20 h 12267"/>
              <a:gd name="connsiteX3" fmla="*/ 12723 w 17830"/>
              <a:gd name="connsiteY3" fmla="*/ 18 h 12267"/>
              <a:gd name="connsiteX4" fmla="*/ 17830 w 17830"/>
              <a:gd name="connsiteY4" fmla="*/ 7 h 12267"/>
              <a:gd name="connsiteX5" fmla="*/ 11754 w 17830"/>
              <a:gd name="connsiteY5" fmla="*/ 8629 h 12267"/>
              <a:gd name="connsiteX6" fmla="*/ 9297 w 17830"/>
              <a:gd name="connsiteY6" fmla="*/ 9203 h 12267"/>
              <a:gd name="connsiteX7" fmla="*/ 8884 w 17830"/>
              <a:gd name="connsiteY7" fmla="*/ 12198 h 12267"/>
              <a:gd name="connsiteX8" fmla="*/ 5218 w 17830"/>
              <a:gd name="connsiteY8" fmla="*/ 12267 h 12267"/>
              <a:gd name="connsiteX9" fmla="*/ 0 w 17830"/>
              <a:gd name="connsiteY9" fmla="*/ 9547 h 12267"/>
              <a:gd name="connsiteX10" fmla="*/ 65 w 17830"/>
              <a:gd name="connsiteY10" fmla="*/ 0 h 12267"/>
              <a:gd name="connsiteX0" fmla="*/ 94 w 17859"/>
              <a:gd name="connsiteY0" fmla="*/ 0 h 12429"/>
              <a:gd name="connsiteX1" fmla="*/ 7982 w 17859"/>
              <a:gd name="connsiteY1" fmla="*/ 6 h 12429"/>
              <a:gd name="connsiteX2" fmla="*/ 10338 w 17859"/>
              <a:gd name="connsiteY2" fmla="*/ 20 h 12429"/>
              <a:gd name="connsiteX3" fmla="*/ 12752 w 17859"/>
              <a:gd name="connsiteY3" fmla="*/ 18 h 12429"/>
              <a:gd name="connsiteX4" fmla="*/ 17859 w 17859"/>
              <a:gd name="connsiteY4" fmla="*/ 7 h 12429"/>
              <a:gd name="connsiteX5" fmla="*/ 11783 w 17859"/>
              <a:gd name="connsiteY5" fmla="*/ 8629 h 12429"/>
              <a:gd name="connsiteX6" fmla="*/ 9326 w 17859"/>
              <a:gd name="connsiteY6" fmla="*/ 9203 h 12429"/>
              <a:gd name="connsiteX7" fmla="*/ 8913 w 17859"/>
              <a:gd name="connsiteY7" fmla="*/ 12198 h 12429"/>
              <a:gd name="connsiteX8" fmla="*/ 8 w 17859"/>
              <a:gd name="connsiteY8" fmla="*/ 12248 h 12429"/>
              <a:gd name="connsiteX9" fmla="*/ 29 w 17859"/>
              <a:gd name="connsiteY9" fmla="*/ 9547 h 12429"/>
              <a:gd name="connsiteX10" fmla="*/ 94 w 17859"/>
              <a:gd name="connsiteY10" fmla="*/ 0 h 12429"/>
              <a:gd name="connsiteX0" fmla="*/ 142 w 17859"/>
              <a:gd name="connsiteY0" fmla="*/ 0 h 12448"/>
              <a:gd name="connsiteX1" fmla="*/ 7982 w 17859"/>
              <a:gd name="connsiteY1" fmla="*/ 25 h 12448"/>
              <a:gd name="connsiteX2" fmla="*/ 10338 w 17859"/>
              <a:gd name="connsiteY2" fmla="*/ 39 h 12448"/>
              <a:gd name="connsiteX3" fmla="*/ 12752 w 17859"/>
              <a:gd name="connsiteY3" fmla="*/ 37 h 12448"/>
              <a:gd name="connsiteX4" fmla="*/ 17859 w 17859"/>
              <a:gd name="connsiteY4" fmla="*/ 26 h 12448"/>
              <a:gd name="connsiteX5" fmla="*/ 11783 w 17859"/>
              <a:gd name="connsiteY5" fmla="*/ 8648 h 12448"/>
              <a:gd name="connsiteX6" fmla="*/ 9326 w 17859"/>
              <a:gd name="connsiteY6" fmla="*/ 9222 h 12448"/>
              <a:gd name="connsiteX7" fmla="*/ 8913 w 17859"/>
              <a:gd name="connsiteY7" fmla="*/ 12217 h 12448"/>
              <a:gd name="connsiteX8" fmla="*/ 8 w 17859"/>
              <a:gd name="connsiteY8" fmla="*/ 12267 h 12448"/>
              <a:gd name="connsiteX9" fmla="*/ 29 w 17859"/>
              <a:gd name="connsiteY9" fmla="*/ 9566 h 12448"/>
              <a:gd name="connsiteX10" fmla="*/ 142 w 17859"/>
              <a:gd name="connsiteY10" fmla="*/ 0 h 12448"/>
              <a:gd name="connsiteX0" fmla="*/ 142 w 17859"/>
              <a:gd name="connsiteY0" fmla="*/ 18 h 12466"/>
              <a:gd name="connsiteX1" fmla="*/ 7982 w 17859"/>
              <a:gd name="connsiteY1" fmla="*/ 43 h 12466"/>
              <a:gd name="connsiteX2" fmla="*/ 10322 w 17859"/>
              <a:gd name="connsiteY2" fmla="*/ 0 h 12466"/>
              <a:gd name="connsiteX3" fmla="*/ 12752 w 17859"/>
              <a:gd name="connsiteY3" fmla="*/ 55 h 12466"/>
              <a:gd name="connsiteX4" fmla="*/ 17859 w 17859"/>
              <a:gd name="connsiteY4" fmla="*/ 44 h 12466"/>
              <a:gd name="connsiteX5" fmla="*/ 11783 w 17859"/>
              <a:gd name="connsiteY5" fmla="*/ 8666 h 12466"/>
              <a:gd name="connsiteX6" fmla="*/ 9326 w 17859"/>
              <a:gd name="connsiteY6" fmla="*/ 9240 h 12466"/>
              <a:gd name="connsiteX7" fmla="*/ 8913 w 17859"/>
              <a:gd name="connsiteY7" fmla="*/ 12235 h 12466"/>
              <a:gd name="connsiteX8" fmla="*/ 8 w 17859"/>
              <a:gd name="connsiteY8" fmla="*/ 12285 h 12466"/>
              <a:gd name="connsiteX9" fmla="*/ 29 w 17859"/>
              <a:gd name="connsiteY9" fmla="*/ 9584 h 12466"/>
              <a:gd name="connsiteX10" fmla="*/ 142 w 17859"/>
              <a:gd name="connsiteY10" fmla="*/ 18 h 12466"/>
              <a:gd name="connsiteX0" fmla="*/ 142 w 17859"/>
              <a:gd name="connsiteY0" fmla="*/ 18 h 12466"/>
              <a:gd name="connsiteX1" fmla="*/ 7982 w 17859"/>
              <a:gd name="connsiteY1" fmla="*/ 43 h 12466"/>
              <a:gd name="connsiteX2" fmla="*/ 10322 w 17859"/>
              <a:gd name="connsiteY2" fmla="*/ 0 h 12466"/>
              <a:gd name="connsiteX3" fmla="*/ 12752 w 17859"/>
              <a:gd name="connsiteY3" fmla="*/ 17 h 12466"/>
              <a:gd name="connsiteX4" fmla="*/ 17859 w 17859"/>
              <a:gd name="connsiteY4" fmla="*/ 44 h 12466"/>
              <a:gd name="connsiteX5" fmla="*/ 11783 w 17859"/>
              <a:gd name="connsiteY5" fmla="*/ 8666 h 12466"/>
              <a:gd name="connsiteX6" fmla="*/ 9326 w 17859"/>
              <a:gd name="connsiteY6" fmla="*/ 9240 h 12466"/>
              <a:gd name="connsiteX7" fmla="*/ 8913 w 17859"/>
              <a:gd name="connsiteY7" fmla="*/ 12235 h 12466"/>
              <a:gd name="connsiteX8" fmla="*/ 8 w 17859"/>
              <a:gd name="connsiteY8" fmla="*/ 12285 h 12466"/>
              <a:gd name="connsiteX9" fmla="*/ 29 w 17859"/>
              <a:gd name="connsiteY9" fmla="*/ 9584 h 12466"/>
              <a:gd name="connsiteX10" fmla="*/ 142 w 17859"/>
              <a:gd name="connsiteY10" fmla="*/ 18 h 12466"/>
              <a:gd name="connsiteX0" fmla="*/ 142 w 17859"/>
              <a:gd name="connsiteY0" fmla="*/ 1 h 12449"/>
              <a:gd name="connsiteX1" fmla="*/ 7982 w 17859"/>
              <a:gd name="connsiteY1" fmla="*/ 26 h 12449"/>
              <a:gd name="connsiteX2" fmla="*/ 12752 w 17859"/>
              <a:gd name="connsiteY2" fmla="*/ 0 h 12449"/>
              <a:gd name="connsiteX3" fmla="*/ 17859 w 17859"/>
              <a:gd name="connsiteY3" fmla="*/ 27 h 12449"/>
              <a:gd name="connsiteX4" fmla="*/ 11783 w 17859"/>
              <a:gd name="connsiteY4" fmla="*/ 8649 h 12449"/>
              <a:gd name="connsiteX5" fmla="*/ 9326 w 17859"/>
              <a:gd name="connsiteY5" fmla="*/ 9223 h 12449"/>
              <a:gd name="connsiteX6" fmla="*/ 8913 w 17859"/>
              <a:gd name="connsiteY6" fmla="*/ 12218 h 12449"/>
              <a:gd name="connsiteX7" fmla="*/ 8 w 17859"/>
              <a:gd name="connsiteY7" fmla="*/ 12268 h 12449"/>
              <a:gd name="connsiteX8" fmla="*/ 29 w 17859"/>
              <a:gd name="connsiteY8" fmla="*/ 9567 h 12449"/>
              <a:gd name="connsiteX9" fmla="*/ 142 w 17859"/>
              <a:gd name="connsiteY9" fmla="*/ 1 h 12449"/>
              <a:gd name="connsiteX0" fmla="*/ 142 w 17859"/>
              <a:gd name="connsiteY0" fmla="*/ 1 h 12449"/>
              <a:gd name="connsiteX1" fmla="*/ 12752 w 17859"/>
              <a:gd name="connsiteY1" fmla="*/ 0 h 12449"/>
              <a:gd name="connsiteX2" fmla="*/ 17859 w 17859"/>
              <a:gd name="connsiteY2" fmla="*/ 27 h 12449"/>
              <a:gd name="connsiteX3" fmla="*/ 11783 w 17859"/>
              <a:gd name="connsiteY3" fmla="*/ 8649 h 12449"/>
              <a:gd name="connsiteX4" fmla="*/ 9326 w 17859"/>
              <a:gd name="connsiteY4" fmla="*/ 9223 h 12449"/>
              <a:gd name="connsiteX5" fmla="*/ 8913 w 17859"/>
              <a:gd name="connsiteY5" fmla="*/ 12218 h 12449"/>
              <a:gd name="connsiteX6" fmla="*/ 8 w 17859"/>
              <a:gd name="connsiteY6" fmla="*/ 12268 h 12449"/>
              <a:gd name="connsiteX7" fmla="*/ 29 w 17859"/>
              <a:gd name="connsiteY7" fmla="*/ 9567 h 12449"/>
              <a:gd name="connsiteX8" fmla="*/ 142 w 17859"/>
              <a:gd name="connsiteY8" fmla="*/ 1 h 12449"/>
              <a:gd name="connsiteX0" fmla="*/ 142 w 17859"/>
              <a:gd name="connsiteY0" fmla="*/ 0 h 12448"/>
              <a:gd name="connsiteX1" fmla="*/ 17859 w 17859"/>
              <a:gd name="connsiteY1" fmla="*/ 26 h 12448"/>
              <a:gd name="connsiteX2" fmla="*/ 11783 w 17859"/>
              <a:gd name="connsiteY2" fmla="*/ 8648 h 12448"/>
              <a:gd name="connsiteX3" fmla="*/ 9326 w 17859"/>
              <a:gd name="connsiteY3" fmla="*/ 9222 h 12448"/>
              <a:gd name="connsiteX4" fmla="*/ 8913 w 17859"/>
              <a:gd name="connsiteY4" fmla="*/ 12217 h 12448"/>
              <a:gd name="connsiteX5" fmla="*/ 8 w 17859"/>
              <a:gd name="connsiteY5" fmla="*/ 12267 h 12448"/>
              <a:gd name="connsiteX6" fmla="*/ 29 w 17859"/>
              <a:gd name="connsiteY6" fmla="*/ 9566 h 12448"/>
              <a:gd name="connsiteX7" fmla="*/ 142 w 17859"/>
              <a:gd name="connsiteY7" fmla="*/ 0 h 12448"/>
              <a:gd name="connsiteX0" fmla="*/ 142 w 17859"/>
              <a:gd name="connsiteY0" fmla="*/ 0 h 12448"/>
              <a:gd name="connsiteX1" fmla="*/ 17859 w 17859"/>
              <a:gd name="connsiteY1" fmla="*/ 26 h 12448"/>
              <a:gd name="connsiteX2" fmla="*/ 11783 w 17859"/>
              <a:gd name="connsiteY2" fmla="*/ 8648 h 12448"/>
              <a:gd name="connsiteX3" fmla="*/ 9326 w 17859"/>
              <a:gd name="connsiteY3" fmla="*/ 9222 h 12448"/>
              <a:gd name="connsiteX4" fmla="*/ 8913 w 17859"/>
              <a:gd name="connsiteY4" fmla="*/ 12217 h 12448"/>
              <a:gd name="connsiteX5" fmla="*/ 8 w 17859"/>
              <a:gd name="connsiteY5" fmla="*/ 12267 h 12448"/>
              <a:gd name="connsiteX6" fmla="*/ 29 w 17859"/>
              <a:gd name="connsiteY6" fmla="*/ 9566 h 12448"/>
              <a:gd name="connsiteX7" fmla="*/ 142 w 17859"/>
              <a:gd name="connsiteY7" fmla="*/ 0 h 12448"/>
              <a:gd name="connsiteX0" fmla="*/ 1762 w 19479"/>
              <a:gd name="connsiteY0" fmla="*/ 0 h 12448"/>
              <a:gd name="connsiteX1" fmla="*/ 19479 w 19479"/>
              <a:gd name="connsiteY1" fmla="*/ 26 h 12448"/>
              <a:gd name="connsiteX2" fmla="*/ 13403 w 19479"/>
              <a:gd name="connsiteY2" fmla="*/ 8648 h 12448"/>
              <a:gd name="connsiteX3" fmla="*/ 10946 w 19479"/>
              <a:gd name="connsiteY3" fmla="*/ 9222 h 12448"/>
              <a:gd name="connsiteX4" fmla="*/ 10533 w 19479"/>
              <a:gd name="connsiteY4" fmla="*/ 12217 h 12448"/>
              <a:gd name="connsiteX5" fmla="*/ 1628 w 19479"/>
              <a:gd name="connsiteY5" fmla="*/ 12267 h 12448"/>
              <a:gd name="connsiteX6" fmla="*/ 1762 w 19479"/>
              <a:gd name="connsiteY6" fmla="*/ 0 h 12448"/>
              <a:gd name="connsiteX0" fmla="*/ 1670 w 19387"/>
              <a:gd name="connsiteY0" fmla="*/ 0 h 12429"/>
              <a:gd name="connsiteX1" fmla="*/ 19387 w 19387"/>
              <a:gd name="connsiteY1" fmla="*/ 26 h 12429"/>
              <a:gd name="connsiteX2" fmla="*/ 13311 w 19387"/>
              <a:gd name="connsiteY2" fmla="*/ 8648 h 12429"/>
              <a:gd name="connsiteX3" fmla="*/ 10854 w 19387"/>
              <a:gd name="connsiteY3" fmla="*/ 9222 h 12429"/>
              <a:gd name="connsiteX4" fmla="*/ 10441 w 19387"/>
              <a:gd name="connsiteY4" fmla="*/ 12217 h 12429"/>
              <a:gd name="connsiteX5" fmla="*/ 1777 w 19387"/>
              <a:gd name="connsiteY5" fmla="*/ 12210 h 12429"/>
              <a:gd name="connsiteX6" fmla="*/ 1670 w 19387"/>
              <a:gd name="connsiteY6" fmla="*/ 0 h 12429"/>
              <a:gd name="connsiteX0" fmla="*/ 1285 w 19002"/>
              <a:gd name="connsiteY0" fmla="*/ 0 h 12429"/>
              <a:gd name="connsiteX1" fmla="*/ 19002 w 19002"/>
              <a:gd name="connsiteY1" fmla="*/ 26 h 12429"/>
              <a:gd name="connsiteX2" fmla="*/ 12926 w 19002"/>
              <a:gd name="connsiteY2" fmla="*/ 8648 h 12429"/>
              <a:gd name="connsiteX3" fmla="*/ 10469 w 19002"/>
              <a:gd name="connsiteY3" fmla="*/ 9222 h 12429"/>
              <a:gd name="connsiteX4" fmla="*/ 10056 w 19002"/>
              <a:gd name="connsiteY4" fmla="*/ 12217 h 12429"/>
              <a:gd name="connsiteX5" fmla="*/ 1392 w 19002"/>
              <a:gd name="connsiteY5" fmla="*/ 12210 h 12429"/>
              <a:gd name="connsiteX6" fmla="*/ 1285 w 19002"/>
              <a:gd name="connsiteY6" fmla="*/ 0 h 12429"/>
              <a:gd name="connsiteX0" fmla="*/ 1312 w 19029"/>
              <a:gd name="connsiteY0" fmla="*/ 0 h 12429"/>
              <a:gd name="connsiteX1" fmla="*/ 19029 w 19029"/>
              <a:gd name="connsiteY1" fmla="*/ 26 h 12429"/>
              <a:gd name="connsiteX2" fmla="*/ 12953 w 19029"/>
              <a:gd name="connsiteY2" fmla="*/ 8648 h 12429"/>
              <a:gd name="connsiteX3" fmla="*/ 10496 w 19029"/>
              <a:gd name="connsiteY3" fmla="*/ 9222 h 12429"/>
              <a:gd name="connsiteX4" fmla="*/ 10083 w 19029"/>
              <a:gd name="connsiteY4" fmla="*/ 12217 h 12429"/>
              <a:gd name="connsiteX5" fmla="*/ 1307 w 19029"/>
              <a:gd name="connsiteY5" fmla="*/ 12210 h 12429"/>
              <a:gd name="connsiteX6" fmla="*/ 1312 w 19029"/>
              <a:gd name="connsiteY6" fmla="*/ 0 h 12429"/>
              <a:gd name="connsiteX0" fmla="*/ 14 w 17731"/>
              <a:gd name="connsiteY0" fmla="*/ 0 h 12429"/>
              <a:gd name="connsiteX1" fmla="*/ 17731 w 17731"/>
              <a:gd name="connsiteY1" fmla="*/ 26 h 12429"/>
              <a:gd name="connsiteX2" fmla="*/ 11655 w 17731"/>
              <a:gd name="connsiteY2" fmla="*/ 8648 h 12429"/>
              <a:gd name="connsiteX3" fmla="*/ 9198 w 17731"/>
              <a:gd name="connsiteY3" fmla="*/ 9222 h 12429"/>
              <a:gd name="connsiteX4" fmla="*/ 8785 w 17731"/>
              <a:gd name="connsiteY4" fmla="*/ 12217 h 12429"/>
              <a:gd name="connsiteX5" fmla="*/ 9 w 17731"/>
              <a:gd name="connsiteY5" fmla="*/ 12210 h 12429"/>
              <a:gd name="connsiteX6" fmla="*/ 14 w 17731"/>
              <a:gd name="connsiteY6" fmla="*/ 0 h 12429"/>
              <a:gd name="connsiteX0" fmla="*/ 5 w 17722"/>
              <a:gd name="connsiteY0" fmla="*/ 0 h 12433"/>
              <a:gd name="connsiteX1" fmla="*/ 17722 w 17722"/>
              <a:gd name="connsiteY1" fmla="*/ 26 h 12433"/>
              <a:gd name="connsiteX2" fmla="*/ 11646 w 17722"/>
              <a:gd name="connsiteY2" fmla="*/ 8648 h 12433"/>
              <a:gd name="connsiteX3" fmla="*/ 9189 w 17722"/>
              <a:gd name="connsiteY3" fmla="*/ 9222 h 12433"/>
              <a:gd name="connsiteX4" fmla="*/ 8776 w 17722"/>
              <a:gd name="connsiteY4" fmla="*/ 12217 h 12433"/>
              <a:gd name="connsiteX5" fmla="*/ 0 w 17722"/>
              <a:gd name="connsiteY5" fmla="*/ 12210 h 12433"/>
              <a:gd name="connsiteX6" fmla="*/ 5 w 17722"/>
              <a:gd name="connsiteY6" fmla="*/ 0 h 12433"/>
              <a:gd name="connsiteX0" fmla="*/ 5 w 17722"/>
              <a:gd name="connsiteY0" fmla="*/ 0 h 12224"/>
              <a:gd name="connsiteX1" fmla="*/ 17722 w 17722"/>
              <a:gd name="connsiteY1" fmla="*/ 26 h 12224"/>
              <a:gd name="connsiteX2" fmla="*/ 11646 w 17722"/>
              <a:gd name="connsiteY2" fmla="*/ 8648 h 12224"/>
              <a:gd name="connsiteX3" fmla="*/ 9189 w 17722"/>
              <a:gd name="connsiteY3" fmla="*/ 9222 h 12224"/>
              <a:gd name="connsiteX4" fmla="*/ 8776 w 17722"/>
              <a:gd name="connsiteY4" fmla="*/ 12217 h 12224"/>
              <a:gd name="connsiteX5" fmla="*/ 0 w 17722"/>
              <a:gd name="connsiteY5" fmla="*/ 12210 h 12224"/>
              <a:gd name="connsiteX6" fmla="*/ 5 w 17722"/>
              <a:gd name="connsiteY6" fmla="*/ 0 h 12224"/>
              <a:gd name="connsiteX0" fmla="*/ 5 w 17722"/>
              <a:gd name="connsiteY0" fmla="*/ 0 h 12240"/>
              <a:gd name="connsiteX1" fmla="*/ 17722 w 17722"/>
              <a:gd name="connsiteY1" fmla="*/ 26 h 12240"/>
              <a:gd name="connsiteX2" fmla="*/ 11646 w 17722"/>
              <a:gd name="connsiteY2" fmla="*/ 8648 h 12240"/>
              <a:gd name="connsiteX3" fmla="*/ 9189 w 17722"/>
              <a:gd name="connsiteY3" fmla="*/ 9222 h 12240"/>
              <a:gd name="connsiteX4" fmla="*/ 8776 w 17722"/>
              <a:gd name="connsiteY4" fmla="*/ 12217 h 12240"/>
              <a:gd name="connsiteX5" fmla="*/ 0 w 17722"/>
              <a:gd name="connsiteY5" fmla="*/ 12210 h 12240"/>
              <a:gd name="connsiteX6" fmla="*/ 5 w 17722"/>
              <a:gd name="connsiteY6" fmla="*/ 0 h 12240"/>
              <a:gd name="connsiteX0" fmla="*/ 5 w 17722"/>
              <a:gd name="connsiteY0" fmla="*/ 0 h 12240"/>
              <a:gd name="connsiteX1" fmla="*/ 17722 w 17722"/>
              <a:gd name="connsiteY1" fmla="*/ 26 h 12240"/>
              <a:gd name="connsiteX2" fmla="*/ 11646 w 17722"/>
              <a:gd name="connsiteY2" fmla="*/ 8648 h 12240"/>
              <a:gd name="connsiteX3" fmla="*/ 9189 w 17722"/>
              <a:gd name="connsiteY3" fmla="*/ 9222 h 12240"/>
              <a:gd name="connsiteX4" fmla="*/ 8776 w 17722"/>
              <a:gd name="connsiteY4" fmla="*/ 12217 h 12240"/>
              <a:gd name="connsiteX5" fmla="*/ 0 w 17722"/>
              <a:gd name="connsiteY5" fmla="*/ 12210 h 12240"/>
              <a:gd name="connsiteX6" fmla="*/ 5 w 17722"/>
              <a:gd name="connsiteY6" fmla="*/ 0 h 12240"/>
              <a:gd name="connsiteX0" fmla="*/ 5 w 17722"/>
              <a:gd name="connsiteY0" fmla="*/ 0 h 12468"/>
              <a:gd name="connsiteX1" fmla="*/ 17722 w 17722"/>
              <a:gd name="connsiteY1" fmla="*/ 26 h 12468"/>
              <a:gd name="connsiteX2" fmla="*/ 11646 w 17722"/>
              <a:gd name="connsiteY2" fmla="*/ 8648 h 12468"/>
              <a:gd name="connsiteX3" fmla="*/ 9189 w 17722"/>
              <a:gd name="connsiteY3" fmla="*/ 8750 h 12468"/>
              <a:gd name="connsiteX4" fmla="*/ 8776 w 17722"/>
              <a:gd name="connsiteY4" fmla="*/ 12217 h 12468"/>
              <a:gd name="connsiteX5" fmla="*/ 0 w 17722"/>
              <a:gd name="connsiteY5" fmla="*/ 12210 h 12468"/>
              <a:gd name="connsiteX6" fmla="*/ 5 w 17722"/>
              <a:gd name="connsiteY6" fmla="*/ 0 h 12468"/>
              <a:gd name="connsiteX0" fmla="*/ 5 w 17722"/>
              <a:gd name="connsiteY0" fmla="*/ 0 h 12476"/>
              <a:gd name="connsiteX1" fmla="*/ 17722 w 17722"/>
              <a:gd name="connsiteY1" fmla="*/ 26 h 12476"/>
              <a:gd name="connsiteX2" fmla="*/ 11646 w 17722"/>
              <a:gd name="connsiteY2" fmla="*/ 8648 h 12476"/>
              <a:gd name="connsiteX3" fmla="*/ 9189 w 17722"/>
              <a:gd name="connsiteY3" fmla="*/ 8750 h 12476"/>
              <a:gd name="connsiteX4" fmla="*/ 8776 w 17722"/>
              <a:gd name="connsiteY4" fmla="*/ 12217 h 12476"/>
              <a:gd name="connsiteX5" fmla="*/ 0 w 17722"/>
              <a:gd name="connsiteY5" fmla="*/ 12210 h 12476"/>
              <a:gd name="connsiteX6" fmla="*/ 5 w 17722"/>
              <a:gd name="connsiteY6" fmla="*/ 0 h 12476"/>
              <a:gd name="connsiteX0" fmla="*/ 5 w 17722"/>
              <a:gd name="connsiteY0" fmla="*/ 0 h 12476"/>
              <a:gd name="connsiteX1" fmla="*/ 17722 w 17722"/>
              <a:gd name="connsiteY1" fmla="*/ 26 h 12476"/>
              <a:gd name="connsiteX2" fmla="*/ 11646 w 17722"/>
              <a:gd name="connsiteY2" fmla="*/ 8648 h 12476"/>
              <a:gd name="connsiteX3" fmla="*/ 9189 w 17722"/>
              <a:gd name="connsiteY3" fmla="*/ 8750 h 12476"/>
              <a:gd name="connsiteX4" fmla="*/ 8776 w 17722"/>
              <a:gd name="connsiteY4" fmla="*/ 12217 h 12476"/>
              <a:gd name="connsiteX5" fmla="*/ 0 w 17722"/>
              <a:gd name="connsiteY5" fmla="*/ 12210 h 12476"/>
              <a:gd name="connsiteX6" fmla="*/ 5 w 17722"/>
              <a:gd name="connsiteY6" fmla="*/ 0 h 12476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189 w 17722"/>
              <a:gd name="connsiteY3" fmla="*/ 8750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189 w 17722"/>
              <a:gd name="connsiteY3" fmla="*/ 8750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614 w 17706"/>
              <a:gd name="connsiteY2" fmla="*/ 8717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29"/>
              <a:gd name="connsiteX1" fmla="*/ 17706 w 17706"/>
              <a:gd name="connsiteY1" fmla="*/ 0 h 12229"/>
              <a:gd name="connsiteX2" fmla="*/ 11556 w 17706"/>
              <a:gd name="connsiteY2" fmla="*/ 8818 h 12229"/>
              <a:gd name="connsiteX3" fmla="*/ 9343 w 17706"/>
              <a:gd name="connsiteY3" fmla="*/ 8705 h 12229"/>
              <a:gd name="connsiteX4" fmla="*/ 8776 w 17706"/>
              <a:gd name="connsiteY4" fmla="*/ 12229 h 12229"/>
              <a:gd name="connsiteX5" fmla="*/ 0 w 17706"/>
              <a:gd name="connsiteY5" fmla="*/ 12222 h 12229"/>
              <a:gd name="connsiteX6" fmla="*/ 5 w 17706"/>
              <a:gd name="connsiteY6" fmla="*/ 12 h 12229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20" h="12256">
                <a:moveTo>
                  <a:pt x="19" y="12"/>
                </a:moveTo>
                <a:lnTo>
                  <a:pt x="17720" y="0"/>
                </a:lnTo>
                <a:cubicBezTo>
                  <a:pt x="13752" y="6104"/>
                  <a:pt x="15706" y="10416"/>
                  <a:pt x="11570" y="8818"/>
                </a:cubicBezTo>
                <a:cubicBezTo>
                  <a:pt x="9957" y="7912"/>
                  <a:pt x="9677" y="8329"/>
                  <a:pt x="9357" y="8705"/>
                </a:cubicBezTo>
                <a:cubicBezTo>
                  <a:pt x="9037" y="9081"/>
                  <a:pt x="8732" y="10783"/>
                  <a:pt x="8790" y="12229"/>
                </a:cubicBezTo>
                <a:lnTo>
                  <a:pt x="0" y="12256"/>
                </a:lnTo>
                <a:cubicBezTo>
                  <a:pt x="49" y="9635"/>
                  <a:pt x="17" y="12208"/>
                  <a:pt x="19" y="12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2085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5813F097-CFEC-9325-68D3-5034D2DD7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66" b="26696"/>
          <a:stretch/>
        </p:blipFill>
        <p:spPr>
          <a:xfrm flipH="1" flipV="1">
            <a:off x="4601462" y="-31173"/>
            <a:ext cx="7590537" cy="6897498"/>
          </a:xfrm>
          <a:prstGeom prst="rect">
            <a:avLst/>
          </a:prstGeom>
        </p:spPr>
      </p:pic>
      <p:pic>
        <p:nvPicPr>
          <p:cNvPr id="7" name="Bilde 6" descr="Et bilde som inneholder Font, Grafikk, grafisk design, hvit&#10;&#10;KI-generert innhold kan være feil.">
            <a:extLst>
              <a:ext uri="{FF2B5EF4-FFF2-40B4-BE49-F238E27FC236}">
                <a16:creationId xmlns:a16="http://schemas.microsoft.com/office/drawing/2014/main" id="{B1FAED77-F8A4-E4F8-7573-0725E90754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09" y="6093257"/>
            <a:ext cx="2301624" cy="49061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22032833-BB39-669A-D0DC-A70F9A20C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874" y="-14080"/>
            <a:ext cx="11724790" cy="6903131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2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20 h 10000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10000 w 12607"/>
              <a:gd name="connsiteY5" fmla="*/ 9294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2421"/>
              <a:gd name="connsiteX1" fmla="*/ 2500 w 12607"/>
              <a:gd name="connsiteY1" fmla="*/ 2294 h 12421"/>
              <a:gd name="connsiteX2" fmla="*/ 5000 w 12607"/>
              <a:gd name="connsiteY2" fmla="*/ 1294 h 12421"/>
              <a:gd name="connsiteX3" fmla="*/ 7500 w 12607"/>
              <a:gd name="connsiteY3" fmla="*/ 294 h 12421"/>
              <a:gd name="connsiteX4" fmla="*/ 12607 w 12607"/>
              <a:gd name="connsiteY4" fmla="*/ 283 h 12421"/>
              <a:gd name="connsiteX5" fmla="*/ 6531 w 12607"/>
              <a:gd name="connsiteY5" fmla="*/ 8905 h 12421"/>
              <a:gd name="connsiteX6" fmla="*/ 3714 w 12607"/>
              <a:gd name="connsiteY6" fmla="*/ 8937 h 12421"/>
              <a:gd name="connsiteX7" fmla="*/ 3719 w 12607"/>
              <a:gd name="connsiteY7" fmla="*/ 12406 h 12421"/>
              <a:gd name="connsiteX8" fmla="*/ 2500 w 12607"/>
              <a:gd name="connsiteY8" fmla="*/ 10294 h 12421"/>
              <a:gd name="connsiteX9" fmla="*/ 0 w 12607"/>
              <a:gd name="connsiteY9" fmla="*/ 9294 h 12421"/>
              <a:gd name="connsiteX10" fmla="*/ 0 w 12607"/>
              <a:gd name="connsiteY10" fmla="*/ 314 h 12421"/>
              <a:gd name="connsiteX0" fmla="*/ 617 w 13224"/>
              <a:gd name="connsiteY0" fmla="*/ 314 h 12652"/>
              <a:gd name="connsiteX1" fmla="*/ 3117 w 13224"/>
              <a:gd name="connsiteY1" fmla="*/ 2294 h 12652"/>
              <a:gd name="connsiteX2" fmla="*/ 5617 w 13224"/>
              <a:gd name="connsiteY2" fmla="*/ 1294 h 12652"/>
              <a:gd name="connsiteX3" fmla="*/ 8117 w 13224"/>
              <a:gd name="connsiteY3" fmla="*/ 294 h 12652"/>
              <a:gd name="connsiteX4" fmla="*/ 13224 w 13224"/>
              <a:gd name="connsiteY4" fmla="*/ 283 h 12652"/>
              <a:gd name="connsiteX5" fmla="*/ 7148 w 13224"/>
              <a:gd name="connsiteY5" fmla="*/ 8905 h 12652"/>
              <a:gd name="connsiteX6" fmla="*/ 4331 w 13224"/>
              <a:gd name="connsiteY6" fmla="*/ 8937 h 12652"/>
              <a:gd name="connsiteX7" fmla="*/ 4336 w 13224"/>
              <a:gd name="connsiteY7" fmla="*/ 12406 h 12652"/>
              <a:gd name="connsiteX8" fmla="*/ 612 w 13224"/>
              <a:gd name="connsiteY8" fmla="*/ 12374 h 12652"/>
              <a:gd name="connsiteX9" fmla="*/ 617 w 13224"/>
              <a:gd name="connsiteY9" fmla="*/ 9294 h 12652"/>
              <a:gd name="connsiteX10" fmla="*/ 617 w 13224"/>
              <a:gd name="connsiteY10" fmla="*/ 314 h 12652"/>
              <a:gd name="connsiteX0" fmla="*/ 617 w 13224"/>
              <a:gd name="connsiteY0" fmla="*/ 314 h 12632"/>
              <a:gd name="connsiteX1" fmla="*/ 3117 w 13224"/>
              <a:gd name="connsiteY1" fmla="*/ 2294 h 12632"/>
              <a:gd name="connsiteX2" fmla="*/ 5617 w 13224"/>
              <a:gd name="connsiteY2" fmla="*/ 1294 h 12632"/>
              <a:gd name="connsiteX3" fmla="*/ 8117 w 13224"/>
              <a:gd name="connsiteY3" fmla="*/ 294 h 12632"/>
              <a:gd name="connsiteX4" fmla="*/ 13224 w 13224"/>
              <a:gd name="connsiteY4" fmla="*/ 283 h 12632"/>
              <a:gd name="connsiteX5" fmla="*/ 7148 w 13224"/>
              <a:gd name="connsiteY5" fmla="*/ 8905 h 12632"/>
              <a:gd name="connsiteX6" fmla="*/ 4461 w 13224"/>
              <a:gd name="connsiteY6" fmla="*/ 9208 h 12632"/>
              <a:gd name="connsiteX7" fmla="*/ 4336 w 13224"/>
              <a:gd name="connsiteY7" fmla="*/ 12406 h 12632"/>
              <a:gd name="connsiteX8" fmla="*/ 612 w 13224"/>
              <a:gd name="connsiteY8" fmla="*/ 12374 h 12632"/>
              <a:gd name="connsiteX9" fmla="*/ 617 w 13224"/>
              <a:gd name="connsiteY9" fmla="*/ 9294 h 12632"/>
              <a:gd name="connsiteX10" fmla="*/ 617 w 13224"/>
              <a:gd name="connsiteY10" fmla="*/ 314 h 1263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36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36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50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418"/>
              <a:gd name="connsiteX1" fmla="*/ 3117 w 13224"/>
              <a:gd name="connsiteY1" fmla="*/ 2294 h 12418"/>
              <a:gd name="connsiteX2" fmla="*/ 5617 w 13224"/>
              <a:gd name="connsiteY2" fmla="*/ 1294 h 12418"/>
              <a:gd name="connsiteX3" fmla="*/ 8117 w 13224"/>
              <a:gd name="connsiteY3" fmla="*/ 294 h 12418"/>
              <a:gd name="connsiteX4" fmla="*/ 13224 w 13224"/>
              <a:gd name="connsiteY4" fmla="*/ 283 h 12418"/>
              <a:gd name="connsiteX5" fmla="*/ 7148 w 13224"/>
              <a:gd name="connsiteY5" fmla="*/ 8905 h 12418"/>
              <a:gd name="connsiteX6" fmla="*/ 4691 w 13224"/>
              <a:gd name="connsiteY6" fmla="*/ 9479 h 12418"/>
              <a:gd name="connsiteX7" fmla="*/ 4350 w 13224"/>
              <a:gd name="connsiteY7" fmla="*/ 12406 h 12418"/>
              <a:gd name="connsiteX8" fmla="*/ 612 w 13224"/>
              <a:gd name="connsiteY8" fmla="*/ 12374 h 12418"/>
              <a:gd name="connsiteX9" fmla="*/ 617 w 13224"/>
              <a:gd name="connsiteY9" fmla="*/ 9294 h 12418"/>
              <a:gd name="connsiteX10" fmla="*/ 617 w 13224"/>
              <a:gd name="connsiteY10" fmla="*/ 314 h 12418"/>
              <a:gd name="connsiteX0" fmla="*/ 617 w 13224"/>
              <a:gd name="connsiteY0" fmla="*/ 314 h 12418"/>
              <a:gd name="connsiteX1" fmla="*/ 3117 w 13224"/>
              <a:gd name="connsiteY1" fmla="*/ 2294 h 12418"/>
              <a:gd name="connsiteX2" fmla="*/ 5617 w 13224"/>
              <a:gd name="connsiteY2" fmla="*/ 1294 h 12418"/>
              <a:gd name="connsiteX3" fmla="*/ 8117 w 13224"/>
              <a:gd name="connsiteY3" fmla="*/ 294 h 12418"/>
              <a:gd name="connsiteX4" fmla="*/ 13224 w 13224"/>
              <a:gd name="connsiteY4" fmla="*/ 283 h 12418"/>
              <a:gd name="connsiteX5" fmla="*/ 7148 w 13224"/>
              <a:gd name="connsiteY5" fmla="*/ 8905 h 12418"/>
              <a:gd name="connsiteX6" fmla="*/ 4691 w 13224"/>
              <a:gd name="connsiteY6" fmla="*/ 9479 h 12418"/>
              <a:gd name="connsiteX7" fmla="*/ 4350 w 13224"/>
              <a:gd name="connsiteY7" fmla="*/ 12406 h 12418"/>
              <a:gd name="connsiteX8" fmla="*/ 612 w 13224"/>
              <a:gd name="connsiteY8" fmla="*/ 12374 h 12418"/>
              <a:gd name="connsiteX9" fmla="*/ 617 w 13224"/>
              <a:gd name="connsiteY9" fmla="*/ 9294 h 12418"/>
              <a:gd name="connsiteX10" fmla="*/ 617 w 13224"/>
              <a:gd name="connsiteY10" fmla="*/ 314 h 12418"/>
              <a:gd name="connsiteX0" fmla="*/ 565 w 13172"/>
              <a:gd name="connsiteY0" fmla="*/ 314 h 12653"/>
              <a:gd name="connsiteX1" fmla="*/ 3065 w 13172"/>
              <a:gd name="connsiteY1" fmla="*/ 2294 h 12653"/>
              <a:gd name="connsiteX2" fmla="*/ 5565 w 13172"/>
              <a:gd name="connsiteY2" fmla="*/ 1294 h 12653"/>
              <a:gd name="connsiteX3" fmla="*/ 8065 w 13172"/>
              <a:gd name="connsiteY3" fmla="*/ 294 h 12653"/>
              <a:gd name="connsiteX4" fmla="*/ 13172 w 13172"/>
              <a:gd name="connsiteY4" fmla="*/ 283 h 12653"/>
              <a:gd name="connsiteX5" fmla="*/ 7096 w 13172"/>
              <a:gd name="connsiteY5" fmla="*/ 8905 h 12653"/>
              <a:gd name="connsiteX6" fmla="*/ 4639 w 13172"/>
              <a:gd name="connsiteY6" fmla="*/ 9479 h 12653"/>
              <a:gd name="connsiteX7" fmla="*/ 4298 w 13172"/>
              <a:gd name="connsiteY7" fmla="*/ 12406 h 12653"/>
              <a:gd name="connsiteX8" fmla="*/ 632 w 13172"/>
              <a:gd name="connsiteY8" fmla="*/ 12492 h 12653"/>
              <a:gd name="connsiteX9" fmla="*/ 565 w 13172"/>
              <a:gd name="connsiteY9" fmla="*/ 9294 h 12653"/>
              <a:gd name="connsiteX10" fmla="*/ 565 w 13172"/>
              <a:gd name="connsiteY10" fmla="*/ 314 h 12653"/>
              <a:gd name="connsiteX0" fmla="*/ 565 w 13172"/>
              <a:gd name="connsiteY0" fmla="*/ 314 h 12617"/>
              <a:gd name="connsiteX1" fmla="*/ 3065 w 13172"/>
              <a:gd name="connsiteY1" fmla="*/ 2294 h 12617"/>
              <a:gd name="connsiteX2" fmla="*/ 5565 w 13172"/>
              <a:gd name="connsiteY2" fmla="*/ 1294 h 12617"/>
              <a:gd name="connsiteX3" fmla="*/ 8065 w 13172"/>
              <a:gd name="connsiteY3" fmla="*/ 294 h 12617"/>
              <a:gd name="connsiteX4" fmla="*/ 13172 w 13172"/>
              <a:gd name="connsiteY4" fmla="*/ 283 h 12617"/>
              <a:gd name="connsiteX5" fmla="*/ 7096 w 13172"/>
              <a:gd name="connsiteY5" fmla="*/ 8905 h 12617"/>
              <a:gd name="connsiteX6" fmla="*/ 4639 w 13172"/>
              <a:gd name="connsiteY6" fmla="*/ 9479 h 12617"/>
              <a:gd name="connsiteX7" fmla="*/ 4298 w 13172"/>
              <a:gd name="connsiteY7" fmla="*/ 12406 h 12617"/>
              <a:gd name="connsiteX8" fmla="*/ 632 w 13172"/>
              <a:gd name="connsiteY8" fmla="*/ 12492 h 12617"/>
              <a:gd name="connsiteX9" fmla="*/ 565 w 13172"/>
              <a:gd name="connsiteY9" fmla="*/ 9294 h 12617"/>
              <a:gd name="connsiteX10" fmla="*/ 565 w 13172"/>
              <a:gd name="connsiteY10" fmla="*/ 314 h 12617"/>
              <a:gd name="connsiteX0" fmla="*/ 565 w 13172"/>
              <a:gd name="connsiteY0" fmla="*/ 314 h 12492"/>
              <a:gd name="connsiteX1" fmla="*/ 3065 w 13172"/>
              <a:gd name="connsiteY1" fmla="*/ 2294 h 12492"/>
              <a:gd name="connsiteX2" fmla="*/ 5565 w 13172"/>
              <a:gd name="connsiteY2" fmla="*/ 1294 h 12492"/>
              <a:gd name="connsiteX3" fmla="*/ 8065 w 13172"/>
              <a:gd name="connsiteY3" fmla="*/ 294 h 12492"/>
              <a:gd name="connsiteX4" fmla="*/ 13172 w 13172"/>
              <a:gd name="connsiteY4" fmla="*/ 283 h 12492"/>
              <a:gd name="connsiteX5" fmla="*/ 7096 w 13172"/>
              <a:gd name="connsiteY5" fmla="*/ 8905 h 12492"/>
              <a:gd name="connsiteX6" fmla="*/ 4639 w 13172"/>
              <a:gd name="connsiteY6" fmla="*/ 9479 h 12492"/>
              <a:gd name="connsiteX7" fmla="*/ 4298 w 13172"/>
              <a:gd name="connsiteY7" fmla="*/ 12406 h 12492"/>
              <a:gd name="connsiteX8" fmla="*/ 632 w 13172"/>
              <a:gd name="connsiteY8" fmla="*/ 12492 h 12492"/>
              <a:gd name="connsiteX9" fmla="*/ 565 w 13172"/>
              <a:gd name="connsiteY9" fmla="*/ 9294 h 12492"/>
              <a:gd name="connsiteX10" fmla="*/ 565 w 13172"/>
              <a:gd name="connsiteY10" fmla="*/ 314 h 12492"/>
              <a:gd name="connsiteX0" fmla="*/ 565 w 13172"/>
              <a:gd name="connsiteY0" fmla="*/ 314 h 12531"/>
              <a:gd name="connsiteX1" fmla="*/ 3065 w 13172"/>
              <a:gd name="connsiteY1" fmla="*/ 2294 h 12531"/>
              <a:gd name="connsiteX2" fmla="*/ 5565 w 13172"/>
              <a:gd name="connsiteY2" fmla="*/ 1294 h 12531"/>
              <a:gd name="connsiteX3" fmla="*/ 8065 w 13172"/>
              <a:gd name="connsiteY3" fmla="*/ 294 h 12531"/>
              <a:gd name="connsiteX4" fmla="*/ 13172 w 13172"/>
              <a:gd name="connsiteY4" fmla="*/ 283 h 12531"/>
              <a:gd name="connsiteX5" fmla="*/ 7096 w 13172"/>
              <a:gd name="connsiteY5" fmla="*/ 8905 h 12531"/>
              <a:gd name="connsiteX6" fmla="*/ 4639 w 13172"/>
              <a:gd name="connsiteY6" fmla="*/ 9479 h 12531"/>
              <a:gd name="connsiteX7" fmla="*/ 4226 w 13172"/>
              <a:gd name="connsiteY7" fmla="*/ 12474 h 12531"/>
              <a:gd name="connsiteX8" fmla="*/ 632 w 13172"/>
              <a:gd name="connsiteY8" fmla="*/ 12492 h 12531"/>
              <a:gd name="connsiteX9" fmla="*/ 565 w 13172"/>
              <a:gd name="connsiteY9" fmla="*/ 9294 h 12531"/>
              <a:gd name="connsiteX10" fmla="*/ 565 w 13172"/>
              <a:gd name="connsiteY10" fmla="*/ 314 h 12531"/>
              <a:gd name="connsiteX0" fmla="*/ 50 w 12657"/>
              <a:gd name="connsiteY0" fmla="*/ 314 h 12531"/>
              <a:gd name="connsiteX1" fmla="*/ 2550 w 12657"/>
              <a:gd name="connsiteY1" fmla="*/ 2294 h 12531"/>
              <a:gd name="connsiteX2" fmla="*/ 5050 w 12657"/>
              <a:gd name="connsiteY2" fmla="*/ 1294 h 12531"/>
              <a:gd name="connsiteX3" fmla="*/ 7550 w 12657"/>
              <a:gd name="connsiteY3" fmla="*/ 294 h 12531"/>
              <a:gd name="connsiteX4" fmla="*/ 12657 w 12657"/>
              <a:gd name="connsiteY4" fmla="*/ 283 h 12531"/>
              <a:gd name="connsiteX5" fmla="*/ 6581 w 12657"/>
              <a:gd name="connsiteY5" fmla="*/ 8905 h 12531"/>
              <a:gd name="connsiteX6" fmla="*/ 4124 w 12657"/>
              <a:gd name="connsiteY6" fmla="*/ 9479 h 12531"/>
              <a:gd name="connsiteX7" fmla="*/ 3711 w 12657"/>
              <a:gd name="connsiteY7" fmla="*/ 12474 h 12531"/>
              <a:gd name="connsiteX8" fmla="*/ 117 w 12657"/>
              <a:gd name="connsiteY8" fmla="*/ 12492 h 12531"/>
              <a:gd name="connsiteX9" fmla="*/ 50 w 12657"/>
              <a:gd name="connsiteY9" fmla="*/ 9294 h 12531"/>
              <a:gd name="connsiteX10" fmla="*/ 50 w 12657"/>
              <a:gd name="connsiteY10" fmla="*/ 314 h 12531"/>
              <a:gd name="connsiteX0" fmla="*/ 50 w 12657"/>
              <a:gd name="connsiteY0" fmla="*/ 314 h 12555"/>
              <a:gd name="connsiteX1" fmla="*/ 2550 w 12657"/>
              <a:gd name="connsiteY1" fmla="*/ 2294 h 12555"/>
              <a:gd name="connsiteX2" fmla="*/ 5050 w 12657"/>
              <a:gd name="connsiteY2" fmla="*/ 1294 h 12555"/>
              <a:gd name="connsiteX3" fmla="*/ 7550 w 12657"/>
              <a:gd name="connsiteY3" fmla="*/ 294 h 12555"/>
              <a:gd name="connsiteX4" fmla="*/ 12657 w 12657"/>
              <a:gd name="connsiteY4" fmla="*/ 283 h 12555"/>
              <a:gd name="connsiteX5" fmla="*/ 6581 w 12657"/>
              <a:gd name="connsiteY5" fmla="*/ 8905 h 12555"/>
              <a:gd name="connsiteX6" fmla="*/ 4124 w 12657"/>
              <a:gd name="connsiteY6" fmla="*/ 9479 h 12555"/>
              <a:gd name="connsiteX7" fmla="*/ 3711 w 12657"/>
              <a:gd name="connsiteY7" fmla="*/ 12474 h 12555"/>
              <a:gd name="connsiteX8" fmla="*/ 117 w 12657"/>
              <a:gd name="connsiteY8" fmla="*/ 12492 h 12555"/>
              <a:gd name="connsiteX9" fmla="*/ 50 w 12657"/>
              <a:gd name="connsiteY9" fmla="*/ 9294 h 12555"/>
              <a:gd name="connsiteX10" fmla="*/ 50 w 12657"/>
              <a:gd name="connsiteY10" fmla="*/ 314 h 12555"/>
              <a:gd name="connsiteX0" fmla="*/ 0 w 12607"/>
              <a:gd name="connsiteY0" fmla="*/ 314 h 12555"/>
              <a:gd name="connsiteX1" fmla="*/ 2500 w 12607"/>
              <a:gd name="connsiteY1" fmla="*/ 2294 h 12555"/>
              <a:gd name="connsiteX2" fmla="*/ 5000 w 12607"/>
              <a:gd name="connsiteY2" fmla="*/ 1294 h 12555"/>
              <a:gd name="connsiteX3" fmla="*/ 7500 w 12607"/>
              <a:gd name="connsiteY3" fmla="*/ 294 h 12555"/>
              <a:gd name="connsiteX4" fmla="*/ 12607 w 12607"/>
              <a:gd name="connsiteY4" fmla="*/ 283 h 12555"/>
              <a:gd name="connsiteX5" fmla="*/ 6531 w 12607"/>
              <a:gd name="connsiteY5" fmla="*/ 8905 h 12555"/>
              <a:gd name="connsiteX6" fmla="*/ 4074 w 12607"/>
              <a:gd name="connsiteY6" fmla="*/ 9479 h 12555"/>
              <a:gd name="connsiteX7" fmla="*/ 3661 w 12607"/>
              <a:gd name="connsiteY7" fmla="*/ 12474 h 12555"/>
              <a:gd name="connsiteX8" fmla="*/ 67 w 12607"/>
              <a:gd name="connsiteY8" fmla="*/ 12492 h 12555"/>
              <a:gd name="connsiteX9" fmla="*/ 0 w 12607"/>
              <a:gd name="connsiteY9" fmla="*/ 9294 h 12555"/>
              <a:gd name="connsiteX10" fmla="*/ 0 w 12607"/>
              <a:gd name="connsiteY10" fmla="*/ 314 h 12555"/>
              <a:gd name="connsiteX0" fmla="*/ 0 w 12607"/>
              <a:gd name="connsiteY0" fmla="*/ 314 h 12555"/>
              <a:gd name="connsiteX1" fmla="*/ 2500 w 12607"/>
              <a:gd name="connsiteY1" fmla="*/ 2294 h 12555"/>
              <a:gd name="connsiteX2" fmla="*/ 5000 w 12607"/>
              <a:gd name="connsiteY2" fmla="*/ 1294 h 12555"/>
              <a:gd name="connsiteX3" fmla="*/ 7500 w 12607"/>
              <a:gd name="connsiteY3" fmla="*/ 294 h 12555"/>
              <a:gd name="connsiteX4" fmla="*/ 12607 w 12607"/>
              <a:gd name="connsiteY4" fmla="*/ 283 h 12555"/>
              <a:gd name="connsiteX5" fmla="*/ 6531 w 12607"/>
              <a:gd name="connsiteY5" fmla="*/ 8905 h 12555"/>
              <a:gd name="connsiteX6" fmla="*/ 4074 w 12607"/>
              <a:gd name="connsiteY6" fmla="*/ 9479 h 12555"/>
              <a:gd name="connsiteX7" fmla="*/ 3661 w 12607"/>
              <a:gd name="connsiteY7" fmla="*/ 12474 h 12555"/>
              <a:gd name="connsiteX8" fmla="*/ 67 w 12607"/>
              <a:gd name="connsiteY8" fmla="*/ 12492 h 12555"/>
              <a:gd name="connsiteX9" fmla="*/ 0 w 12607"/>
              <a:gd name="connsiteY9" fmla="*/ 9294 h 12555"/>
              <a:gd name="connsiteX10" fmla="*/ 0 w 12607"/>
              <a:gd name="connsiteY10" fmla="*/ 314 h 12555"/>
              <a:gd name="connsiteX0" fmla="*/ 16 w 12623"/>
              <a:gd name="connsiteY0" fmla="*/ 314 h 12716"/>
              <a:gd name="connsiteX1" fmla="*/ 2516 w 12623"/>
              <a:gd name="connsiteY1" fmla="*/ 2294 h 12716"/>
              <a:gd name="connsiteX2" fmla="*/ 5016 w 12623"/>
              <a:gd name="connsiteY2" fmla="*/ 1294 h 12716"/>
              <a:gd name="connsiteX3" fmla="*/ 7516 w 12623"/>
              <a:gd name="connsiteY3" fmla="*/ 294 h 12716"/>
              <a:gd name="connsiteX4" fmla="*/ 12623 w 12623"/>
              <a:gd name="connsiteY4" fmla="*/ 283 h 12716"/>
              <a:gd name="connsiteX5" fmla="*/ 6547 w 12623"/>
              <a:gd name="connsiteY5" fmla="*/ 8905 h 12716"/>
              <a:gd name="connsiteX6" fmla="*/ 4090 w 12623"/>
              <a:gd name="connsiteY6" fmla="*/ 9479 h 12716"/>
              <a:gd name="connsiteX7" fmla="*/ 3677 w 12623"/>
              <a:gd name="connsiteY7" fmla="*/ 12474 h 12716"/>
              <a:gd name="connsiteX8" fmla="*/ 11 w 12623"/>
              <a:gd name="connsiteY8" fmla="*/ 12543 h 12716"/>
              <a:gd name="connsiteX9" fmla="*/ 16 w 12623"/>
              <a:gd name="connsiteY9" fmla="*/ 9294 h 12716"/>
              <a:gd name="connsiteX10" fmla="*/ 16 w 12623"/>
              <a:gd name="connsiteY10" fmla="*/ 314 h 12716"/>
              <a:gd name="connsiteX0" fmla="*/ 24 w 12631"/>
              <a:gd name="connsiteY0" fmla="*/ 314 h 12712"/>
              <a:gd name="connsiteX1" fmla="*/ 2524 w 12631"/>
              <a:gd name="connsiteY1" fmla="*/ 2294 h 12712"/>
              <a:gd name="connsiteX2" fmla="*/ 5024 w 12631"/>
              <a:gd name="connsiteY2" fmla="*/ 1294 h 12712"/>
              <a:gd name="connsiteX3" fmla="*/ 7524 w 12631"/>
              <a:gd name="connsiteY3" fmla="*/ 294 h 12712"/>
              <a:gd name="connsiteX4" fmla="*/ 12631 w 12631"/>
              <a:gd name="connsiteY4" fmla="*/ 283 h 12712"/>
              <a:gd name="connsiteX5" fmla="*/ 6555 w 12631"/>
              <a:gd name="connsiteY5" fmla="*/ 8905 h 12712"/>
              <a:gd name="connsiteX6" fmla="*/ 4098 w 12631"/>
              <a:gd name="connsiteY6" fmla="*/ 9479 h 12712"/>
              <a:gd name="connsiteX7" fmla="*/ 3685 w 12631"/>
              <a:gd name="connsiteY7" fmla="*/ 12474 h 12712"/>
              <a:gd name="connsiteX8" fmla="*/ 19 w 12631"/>
              <a:gd name="connsiteY8" fmla="*/ 12543 h 12712"/>
              <a:gd name="connsiteX9" fmla="*/ 24 w 12631"/>
              <a:gd name="connsiteY9" fmla="*/ 9294 h 12712"/>
              <a:gd name="connsiteX10" fmla="*/ 24 w 12631"/>
              <a:gd name="connsiteY10" fmla="*/ 314 h 12712"/>
              <a:gd name="connsiteX0" fmla="*/ 24 w 12631"/>
              <a:gd name="connsiteY0" fmla="*/ 314 h 12543"/>
              <a:gd name="connsiteX1" fmla="*/ 2524 w 12631"/>
              <a:gd name="connsiteY1" fmla="*/ 2294 h 12543"/>
              <a:gd name="connsiteX2" fmla="*/ 5024 w 12631"/>
              <a:gd name="connsiteY2" fmla="*/ 1294 h 12543"/>
              <a:gd name="connsiteX3" fmla="*/ 7524 w 12631"/>
              <a:gd name="connsiteY3" fmla="*/ 294 h 12543"/>
              <a:gd name="connsiteX4" fmla="*/ 12631 w 12631"/>
              <a:gd name="connsiteY4" fmla="*/ 283 h 12543"/>
              <a:gd name="connsiteX5" fmla="*/ 6555 w 12631"/>
              <a:gd name="connsiteY5" fmla="*/ 8905 h 12543"/>
              <a:gd name="connsiteX6" fmla="*/ 4098 w 12631"/>
              <a:gd name="connsiteY6" fmla="*/ 9479 h 12543"/>
              <a:gd name="connsiteX7" fmla="*/ 3685 w 12631"/>
              <a:gd name="connsiteY7" fmla="*/ 12474 h 12543"/>
              <a:gd name="connsiteX8" fmla="*/ 19 w 12631"/>
              <a:gd name="connsiteY8" fmla="*/ 12543 h 12543"/>
              <a:gd name="connsiteX9" fmla="*/ 24 w 12631"/>
              <a:gd name="connsiteY9" fmla="*/ 9294 h 12543"/>
              <a:gd name="connsiteX10" fmla="*/ 24 w 12631"/>
              <a:gd name="connsiteY10" fmla="*/ 314 h 12543"/>
              <a:gd name="connsiteX0" fmla="*/ 23 w 12630"/>
              <a:gd name="connsiteY0" fmla="*/ 314 h 12543"/>
              <a:gd name="connsiteX1" fmla="*/ 2523 w 12630"/>
              <a:gd name="connsiteY1" fmla="*/ 2294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314 h 12543"/>
              <a:gd name="connsiteX1" fmla="*/ 2523 w 12630"/>
              <a:gd name="connsiteY1" fmla="*/ 2294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314 h 12543"/>
              <a:gd name="connsiteX1" fmla="*/ 2753 w 12630"/>
              <a:gd name="connsiteY1" fmla="*/ 282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274 h 12503"/>
              <a:gd name="connsiteX1" fmla="*/ 2753 w 12630"/>
              <a:gd name="connsiteY1" fmla="*/ 242 h 12503"/>
              <a:gd name="connsiteX2" fmla="*/ 5109 w 12630"/>
              <a:gd name="connsiteY2" fmla="*/ 256 h 12503"/>
              <a:gd name="connsiteX3" fmla="*/ 7523 w 12630"/>
              <a:gd name="connsiteY3" fmla="*/ 254 h 12503"/>
              <a:gd name="connsiteX4" fmla="*/ 12630 w 12630"/>
              <a:gd name="connsiteY4" fmla="*/ 243 h 12503"/>
              <a:gd name="connsiteX5" fmla="*/ 6554 w 12630"/>
              <a:gd name="connsiteY5" fmla="*/ 8865 h 12503"/>
              <a:gd name="connsiteX6" fmla="*/ 4097 w 12630"/>
              <a:gd name="connsiteY6" fmla="*/ 9439 h 12503"/>
              <a:gd name="connsiteX7" fmla="*/ 3684 w 12630"/>
              <a:gd name="connsiteY7" fmla="*/ 12434 h 12503"/>
              <a:gd name="connsiteX8" fmla="*/ 18 w 12630"/>
              <a:gd name="connsiteY8" fmla="*/ 12503 h 12503"/>
              <a:gd name="connsiteX9" fmla="*/ 23 w 12630"/>
              <a:gd name="connsiteY9" fmla="*/ 9254 h 12503"/>
              <a:gd name="connsiteX10" fmla="*/ 23 w 12630"/>
              <a:gd name="connsiteY10" fmla="*/ 274 h 12503"/>
              <a:gd name="connsiteX0" fmla="*/ 23 w 12630"/>
              <a:gd name="connsiteY0" fmla="*/ 274 h 12503"/>
              <a:gd name="connsiteX1" fmla="*/ 2753 w 12630"/>
              <a:gd name="connsiteY1" fmla="*/ 242 h 12503"/>
              <a:gd name="connsiteX2" fmla="*/ 5109 w 12630"/>
              <a:gd name="connsiteY2" fmla="*/ 256 h 12503"/>
              <a:gd name="connsiteX3" fmla="*/ 7523 w 12630"/>
              <a:gd name="connsiteY3" fmla="*/ 254 h 12503"/>
              <a:gd name="connsiteX4" fmla="*/ 12630 w 12630"/>
              <a:gd name="connsiteY4" fmla="*/ 243 h 12503"/>
              <a:gd name="connsiteX5" fmla="*/ 6554 w 12630"/>
              <a:gd name="connsiteY5" fmla="*/ 8865 h 12503"/>
              <a:gd name="connsiteX6" fmla="*/ 4097 w 12630"/>
              <a:gd name="connsiteY6" fmla="*/ 9439 h 12503"/>
              <a:gd name="connsiteX7" fmla="*/ 3684 w 12630"/>
              <a:gd name="connsiteY7" fmla="*/ 12434 h 12503"/>
              <a:gd name="connsiteX8" fmla="*/ 18 w 12630"/>
              <a:gd name="connsiteY8" fmla="*/ 12503 h 12503"/>
              <a:gd name="connsiteX9" fmla="*/ 23 w 12630"/>
              <a:gd name="connsiteY9" fmla="*/ 9254 h 12503"/>
              <a:gd name="connsiteX10" fmla="*/ 23 w 12630"/>
              <a:gd name="connsiteY10" fmla="*/ 274 h 12503"/>
              <a:gd name="connsiteX0" fmla="*/ 23 w 12630"/>
              <a:gd name="connsiteY0" fmla="*/ 271 h 12500"/>
              <a:gd name="connsiteX1" fmla="*/ 2753 w 12630"/>
              <a:gd name="connsiteY1" fmla="*/ 239 h 12500"/>
              <a:gd name="connsiteX2" fmla="*/ 5109 w 12630"/>
              <a:gd name="connsiteY2" fmla="*/ 253 h 12500"/>
              <a:gd name="connsiteX3" fmla="*/ 7523 w 12630"/>
              <a:gd name="connsiteY3" fmla="*/ 251 h 12500"/>
              <a:gd name="connsiteX4" fmla="*/ 12630 w 12630"/>
              <a:gd name="connsiteY4" fmla="*/ 240 h 12500"/>
              <a:gd name="connsiteX5" fmla="*/ 6554 w 12630"/>
              <a:gd name="connsiteY5" fmla="*/ 8862 h 12500"/>
              <a:gd name="connsiteX6" fmla="*/ 4097 w 12630"/>
              <a:gd name="connsiteY6" fmla="*/ 9436 h 12500"/>
              <a:gd name="connsiteX7" fmla="*/ 3684 w 12630"/>
              <a:gd name="connsiteY7" fmla="*/ 12431 h 12500"/>
              <a:gd name="connsiteX8" fmla="*/ 18 w 12630"/>
              <a:gd name="connsiteY8" fmla="*/ 12500 h 12500"/>
              <a:gd name="connsiteX9" fmla="*/ 23 w 12630"/>
              <a:gd name="connsiteY9" fmla="*/ 9251 h 12500"/>
              <a:gd name="connsiteX10" fmla="*/ 23 w 12630"/>
              <a:gd name="connsiteY10" fmla="*/ 271 h 12500"/>
              <a:gd name="connsiteX0" fmla="*/ 23 w 12630"/>
              <a:gd name="connsiteY0" fmla="*/ 32 h 12261"/>
              <a:gd name="connsiteX1" fmla="*/ 2753 w 12630"/>
              <a:gd name="connsiteY1" fmla="*/ 0 h 12261"/>
              <a:gd name="connsiteX2" fmla="*/ 5109 w 12630"/>
              <a:gd name="connsiteY2" fmla="*/ 14 h 12261"/>
              <a:gd name="connsiteX3" fmla="*/ 7523 w 12630"/>
              <a:gd name="connsiteY3" fmla="*/ 12 h 12261"/>
              <a:gd name="connsiteX4" fmla="*/ 12630 w 12630"/>
              <a:gd name="connsiteY4" fmla="*/ 1 h 12261"/>
              <a:gd name="connsiteX5" fmla="*/ 6554 w 12630"/>
              <a:gd name="connsiteY5" fmla="*/ 8623 h 12261"/>
              <a:gd name="connsiteX6" fmla="*/ 4097 w 12630"/>
              <a:gd name="connsiteY6" fmla="*/ 9197 h 12261"/>
              <a:gd name="connsiteX7" fmla="*/ 3684 w 12630"/>
              <a:gd name="connsiteY7" fmla="*/ 12192 h 12261"/>
              <a:gd name="connsiteX8" fmla="*/ 18 w 12630"/>
              <a:gd name="connsiteY8" fmla="*/ 12261 h 12261"/>
              <a:gd name="connsiteX9" fmla="*/ 23 w 12630"/>
              <a:gd name="connsiteY9" fmla="*/ 9012 h 12261"/>
              <a:gd name="connsiteX10" fmla="*/ 23 w 12630"/>
              <a:gd name="connsiteY10" fmla="*/ 32 h 12261"/>
              <a:gd name="connsiteX0" fmla="*/ 0 w 17765"/>
              <a:gd name="connsiteY0" fmla="*/ 0 h 12267"/>
              <a:gd name="connsiteX1" fmla="*/ 7888 w 17765"/>
              <a:gd name="connsiteY1" fmla="*/ 6 h 12267"/>
              <a:gd name="connsiteX2" fmla="*/ 10244 w 17765"/>
              <a:gd name="connsiteY2" fmla="*/ 20 h 12267"/>
              <a:gd name="connsiteX3" fmla="*/ 12658 w 17765"/>
              <a:gd name="connsiteY3" fmla="*/ 18 h 12267"/>
              <a:gd name="connsiteX4" fmla="*/ 17765 w 17765"/>
              <a:gd name="connsiteY4" fmla="*/ 7 h 12267"/>
              <a:gd name="connsiteX5" fmla="*/ 11689 w 17765"/>
              <a:gd name="connsiteY5" fmla="*/ 8629 h 12267"/>
              <a:gd name="connsiteX6" fmla="*/ 9232 w 17765"/>
              <a:gd name="connsiteY6" fmla="*/ 9203 h 12267"/>
              <a:gd name="connsiteX7" fmla="*/ 8819 w 17765"/>
              <a:gd name="connsiteY7" fmla="*/ 12198 h 12267"/>
              <a:gd name="connsiteX8" fmla="*/ 5153 w 17765"/>
              <a:gd name="connsiteY8" fmla="*/ 12267 h 12267"/>
              <a:gd name="connsiteX9" fmla="*/ 5158 w 17765"/>
              <a:gd name="connsiteY9" fmla="*/ 9018 h 12267"/>
              <a:gd name="connsiteX10" fmla="*/ 0 w 17765"/>
              <a:gd name="connsiteY10" fmla="*/ 0 h 12267"/>
              <a:gd name="connsiteX0" fmla="*/ 65 w 17830"/>
              <a:gd name="connsiteY0" fmla="*/ 0 h 12267"/>
              <a:gd name="connsiteX1" fmla="*/ 7953 w 17830"/>
              <a:gd name="connsiteY1" fmla="*/ 6 h 12267"/>
              <a:gd name="connsiteX2" fmla="*/ 10309 w 17830"/>
              <a:gd name="connsiteY2" fmla="*/ 20 h 12267"/>
              <a:gd name="connsiteX3" fmla="*/ 12723 w 17830"/>
              <a:gd name="connsiteY3" fmla="*/ 18 h 12267"/>
              <a:gd name="connsiteX4" fmla="*/ 17830 w 17830"/>
              <a:gd name="connsiteY4" fmla="*/ 7 h 12267"/>
              <a:gd name="connsiteX5" fmla="*/ 11754 w 17830"/>
              <a:gd name="connsiteY5" fmla="*/ 8629 h 12267"/>
              <a:gd name="connsiteX6" fmla="*/ 9297 w 17830"/>
              <a:gd name="connsiteY6" fmla="*/ 9203 h 12267"/>
              <a:gd name="connsiteX7" fmla="*/ 8884 w 17830"/>
              <a:gd name="connsiteY7" fmla="*/ 12198 h 12267"/>
              <a:gd name="connsiteX8" fmla="*/ 5218 w 17830"/>
              <a:gd name="connsiteY8" fmla="*/ 12267 h 12267"/>
              <a:gd name="connsiteX9" fmla="*/ 0 w 17830"/>
              <a:gd name="connsiteY9" fmla="*/ 9547 h 12267"/>
              <a:gd name="connsiteX10" fmla="*/ 65 w 17830"/>
              <a:gd name="connsiteY10" fmla="*/ 0 h 12267"/>
              <a:gd name="connsiteX0" fmla="*/ 94 w 17859"/>
              <a:gd name="connsiteY0" fmla="*/ 0 h 12429"/>
              <a:gd name="connsiteX1" fmla="*/ 7982 w 17859"/>
              <a:gd name="connsiteY1" fmla="*/ 6 h 12429"/>
              <a:gd name="connsiteX2" fmla="*/ 10338 w 17859"/>
              <a:gd name="connsiteY2" fmla="*/ 20 h 12429"/>
              <a:gd name="connsiteX3" fmla="*/ 12752 w 17859"/>
              <a:gd name="connsiteY3" fmla="*/ 18 h 12429"/>
              <a:gd name="connsiteX4" fmla="*/ 17859 w 17859"/>
              <a:gd name="connsiteY4" fmla="*/ 7 h 12429"/>
              <a:gd name="connsiteX5" fmla="*/ 11783 w 17859"/>
              <a:gd name="connsiteY5" fmla="*/ 8629 h 12429"/>
              <a:gd name="connsiteX6" fmla="*/ 9326 w 17859"/>
              <a:gd name="connsiteY6" fmla="*/ 9203 h 12429"/>
              <a:gd name="connsiteX7" fmla="*/ 8913 w 17859"/>
              <a:gd name="connsiteY7" fmla="*/ 12198 h 12429"/>
              <a:gd name="connsiteX8" fmla="*/ 8 w 17859"/>
              <a:gd name="connsiteY8" fmla="*/ 12248 h 12429"/>
              <a:gd name="connsiteX9" fmla="*/ 29 w 17859"/>
              <a:gd name="connsiteY9" fmla="*/ 9547 h 12429"/>
              <a:gd name="connsiteX10" fmla="*/ 94 w 17859"/>
              <a:gd name="connsiteY10" fmla="*/ 0 h 12429"/>
              <a:gd name="connsiteX0" fmla="*/ 142 w 17859"/>
              <a:gd name="connsiteY0" fmla="*/ 0 h 12448"/>
              <a:gd name="connsiteX1" fmla="*/ 7982 w 17859"/>
              <a:gd name="connsiteY1" fmla="*/ 25 h 12448"/>
              <a:gd name="connsiteX2" fmla="*/ 10338 w 17859"/>
              <a:gd name="connsiteY2" fmla="*/ 39 h 12448"/>
              <a:gd name="connsiteX3" fmla="*/ 12752 w 17859"/>
              <a:gd name="connsiteY3" fmla="*/ 37 h 12448"/>
              <a:gd name="connsiteX4" fmla="*/ 17859 w 17859"/>
              <a:gd name="connsiteY4" fmla="*/ 26 h 12448"/>
              <a:gd name="connsiteX5" fmla="*/ 11783 w 17859"/>
              <a:gd name="connsiteY5" fmla="*/ 8648 h 12448"/>
              <a:gd name="connsiteX6" fmla="*/ 9326 w 17859"/>
              <a:gd name="connsiteY6" fmla="*/ 9222 h 12448"/>
              <a:gd name="connsiteX7" fmla="*/ 8913 w 17859"/>
              <a:gd name="connsiteY7" fmla="*/ 12217 h 12448"/>
              <a:gd name="connsiteX8" fmla="*/ 8 w 17859"/>
              <a:gd name="connsiteY8" fmla="*/ 12267 h 12448"/>
              <a:gd name="connsiteX9" fmla="*/ 29 w 17859"/>
              <a:gd name="connsiteY9" fmla="*/ 9566 h 12448"/>
              <a:gd name="connsiteX10" fmla="*/ 142 w 17859"/>
              <a:gd name="connsiteY10" fmla="*/ 0 h 12448"/>
              <a:gd name="connsiteX0" fmla="*/ 142 w 17859"/>
              <a:gd name="connsiteY0" fmla="*/ 18 h 12466"/>
              <a:gd name="connsiteX1" fmla="*/ 7982 w 17859"/>
              <a:gd name="connsiteY1" fmla="*/ 43 h 12466"/>
              <a:gd name="connsiteX2" fmla="*/ 10322 w 17859"/>
              <a:gd name="connsiteY2" fmla="*/ 0 h 12466"/>
              <a:gd name="connsiteX3" fmla="*/ 12752 w 17859"/>
              <a:gd name="connsiteY3" fmla="*/ 55 h 12466"/>
              <a:gd name="connsiteX4" fmla="*/ 17859 w 17859"/>
              <a:gd name="connsiteY4" fmla="*/ 44 h 12466"/>
              <a:gd name="connsiteX5" fmla="*/ 11783 w 17859"/>
              <a:gd name="connsiteY5" fmla="*/ 8666 h 12466"/>
              <a:gd name="connsiteX6" fmla="*/ 9326 w 17859"/>
              <a:gd name="connsiteY6" fmla="*/ 9240 h 12466"/>
              <a:gd name="connsiteX7" fmla="*/ 8913 w 17859"/>
              <a:gd name="connsiteY7" fmla="*/ 12235 h 12466"/>
              <a:gd name="connsiteX8" fmla="*/ 8 w 17859"/>
              <a:gd name="connsiteY8" fmla="*/ 12285 h 12466"/>
              <a:gd name="connsiteX9" fmla="*/ 29 w 17859"/>
              <a:gd name="connsiteY9" fmla="*/ 9584 h 12466"/>
              <a:gd name="connsiteX10" fmla="*/ 142 w 17859"/>
              <a:gd name="connsiteY10" fmla="*/ 18 h 12466"/>
              <a:gd name="connsiteX0" fmla="*/ 142 w 17859"/>
              <a:gd name="connsiteY0" fmla="*/ 18 h 12466"/>
              <a:gd name="connsiteX1" fmla="*/ 7982 w 17859"/>
              <a:gd name="connsiteY1" fmla="*/ 43 h 12466"/>
              <a:gd name="connsiteX2" fmla="*/ 10322 w 17859"/>
              <a:gd name="connsiteY2" fmla="*/ 0 h 12466"/>
              <a:gd name="connsiteX3" fmla="*/ 12752 w 17859"/>
              <a:gd name="connsiteY3" fmla="*/ 17 h 12466"/>
              <a:gd name="connsiteX4" fmla="*/ 17859 w 17859"/>
              <a:gd name="connsiteY4" fmla="*/ 44 h 12466"/>
              <a:gd name="connsiteX5" fmla="*/ 11783 w 17859"/>
              <a:gd name="connsiteY5" fmla="*/ 8666 h 12466"/>
              <a:gd name="connsiteX6" fmla="*/ 9326 w 17859"/>
              <a:gd name="connsiteY6" fmla="*/ 9240 h 12466"/>
              <a:gd name="connsiteX7" fmla="*/ 8913 w 17859"/>
              <a:gd name="connsiteY7" fmla="*/ 12235 h 12466"/>
              <a:gd name="connsiteX8" fmla="*/ 8 w 17859"/>
              <a:gd name="connsiteY8" fmla="*/ 12285 h 12466"/>
              <a:gd name="connsiteX9" fmla="*/ 29 w 17859"/>
              <a:gd name="connsiteY9" fmla="*/ 9584 h 12466"/>
              <a:gd name="connsiteX10" fmla="*/ 142 w 17859"/>
              <a:gd name="connsiteY10" fmla="*/ 18 h 12466"/>
              <a:gd name="connsiteX0" fmla="*/ 142 w 17859"/>
              <a:gd name="connsiteY0" fmla="*/ 1 h 12449"/>
              <a:gd name="connsiteX1" fmla="*/ 7982 w 17859"/>
              <a:gd name="connsiteY1" fmla="*/ 26 h 12449"/>
              <a:gd name="connsiteX2" fmla="*/ 12752 w 17859"/>
              <a:gd name="connsiteY2" fmla="*/ 0 h 12449"/>
              <a:gd name="connsiteX3" fmla="*/ 17859 w 17859"/>
              <a:gd name="connsiteY3" fmla="*/ 27 h 12449"/>
              <a:gd name="connsiteX4" fmla="*/ 11783 w 17859"/>
              <a:gd name="connsiteY4" fmla="*/ 8649 h 12449"/>
              <a:gd name="connsiteX5" fmla="*/ 9326 w 17859"/>
              <a:gd name="connsiteY5" fmla="*/ 9223 h 12449"/>
              <a:gd name="connsiteX6" fmla="*/ 8913 w 17859"/>
              <a:gd name="connsiteY6" fmla="*/ 12218 h 12449"/>
              <a:gd name="connsiteX7" fmla="*/ 8 w 17859"/>
              <a:gd name="connsiteY7" fmla="*/ 12268 h 12449"/>
              <a:gd name="connsiteX8" fmla="*/ 29 w 17859"/>
              <a:gd name="connsiteY8" fmla="*/ 9567 h 12449"/>
              <a:gd name="connsiteX9" fmla="*/ 142 w 17859"/>
              <a:gd name="connsiteY9" fmla="*/ 1 h 12449"/>
              <a:gd name="connsiteX0" fmla="*/ 142 w 17859"/>
              <a:gd name="connsiteY0" fmla="*/ 1 h 12449"/>
              <a:gd name="connsiteX1" fmla="*/ 12752 w 17859"/>
              <a:gd name="connsiteY1" fmla="*/ 0 h 12449"/>
              <a:gd name="connsiteX2" fmla="*/ 17859 w 17859"/>
              <a:gd name="connsiteY2" fmla="*/ 27 h 12449"/>
              <a:gd name="connsiteX3" fmla="*/ 11783 w 17859"/>
              <a:gd name="connsiteY3" fmla="*/ 8649 h 12449"/>
              <a:gd name="connsiteX4" fmla="*/ 9326 w 17859"/>
              <a:gd name="connsiteY4" fmla="*/ 9223 h 12449"/>
              <a:gd name="connsiteX5" fmla="*/ 8913 w 17859"/>
              <a:gd name="connsiteY5" fmla="*/ 12218 h 12449"/>
              <a:gd name="connsiteX6" fmla="*/ 8 w 17859"/>
              <a:gd name="connsiteY6" fmla="*/ 12268 h 12449"/>
              <a:gd name="connsiteX7" fmla="*/ 29 w 17859"/>
              <a:gd name="connsiteY7" fmla="*/ 9567 h 12449"/>
              <a:gd name="connsiteX8" fmla="*/ 142 w 17859"/>
              <a:gd name="connsiteY8" fmla="*/ 1 h 12449"/>
              <a:gd name="connsiteX0" fmla="*/ 142 w 17859"/>
              <a:gd name="connsiteY0" fmla="*/ 0 h 12448"/>
              <a:gd name="connsiteX1" fmla="*/ 17859 w 17859"/>
              <a:gd name="connsiteY1" fmla="*/ 26 h 12448"/>
              <a:gd name="connsiteX2" fmla="*/ 11783 w 17859"/>
              <a:gd name="connsiteY2" fmla="*/ 8648 h 12448"/>
              <a:gd name="connsiteX3" fmla="*/ 9326 w 17859"/>
              <a:gd name="connsiteY3" fmla="*/ 9222 h 12448"/>
              <a:gd name="connsiteX4" fmla="*/ 8913 w 17859"/>
              <a:gd name="connsiteY4" fmla="*/ 12217 h 12448"/>
              <a:gd name="connsiteX5" fmla="*/ 8 w 17859"/>
              <a:gd name="connsiteY5" fmla="*/ 12267 h 12448"/>
              <a:gd name="connsiteX6" fmla="*/ 29 w 17859"/>
              <a:gd name="connsiteY6" fmla="*/ 9566 h 12448"/>
              <a:gd name="connsiteX7" fmla="*/ 142 w 17859"/>
              <a:gd name="connsiteY7" fmla="*/ 0 h 12448"/>
              <a:gd name="connsiteX0" fmla="*/ 142 w 17859"/>
              <a:gd name="connsiteY0" fmla="*/ 0 h 12448"/>
              <a:gd name="connsiteX1" fmla="*/ 17859 w 17859"/>
              <a:gd name="connsiteY1" fmla="*/ 26 h 12448"/>
              <a:gd name="connsiteX2" fmla="*/ 11783 w 17859"/>
              <a:gd name="connsiteY2" fmla="*/ 8648 h 12448"/>
              <a:gd name="connsiteX3" fmla="*/ 9326 w 17859"/>
              <a:gd name="connsiteY3" fmla="*/ 9222 h 12448"/>
              <a:gd name="connsiteX4" fmla="*/ 8913 w 17859"/>
              <a:gd name="connsiteY4" fmla="*/ 12217 h 12448"/>
              <a:gd name="connsiteX5" fmla="*/ 8 w 17859"/>
              <a:gd name="connsiteY5" fmla="*/ 12267 h 12448"/>
              <a:gd name="connsiteX6" fmla="*/ 29 w 17859"/>
              <a:gd name="connsiteY6" fmla="*/ 9566 h 12448"/>
              <a:gd name="connsiteX7" fmla="*/ 142 w 17859"/>
              <a:gd name="connsiteY7" fmla="*/ 0 h 12448"/>
              <a:gd name="connsiteX0" fmla="*/ 1762 w 19479"/>
              <a:gd name="connsiteY0" fmla="*/ 0 h 12448"/>
              <a:gd name="connsiteX1" fmla="*/ 19479 w 19479"/>
              <a:gd name="connsiteY1" fmla="*/ 26 h 12448"/>
              <a:gd name="connsiteX2" fmla="*/ 13403 w 19479"/>
              <a:gd name="connsiteY2" fmla="*/ 8648 h 12448"/>
              <a:gd name="connsiteX3" fmla="*/ 10946 w 19479"/>
              <a:gd name="connsiteY3" fmla="*/ 9222 h 12448"/>
              <a:gd name="connsiteX4" fmla="*/ 10533 w 19479"/>
              <a:gd name="connsiteY4" fmla="*/ 12217 h 12448"/>
              <a:gd name="connsiteX5" fmla="*/ 1628 w 19479"/>
              <a:gd name="connsiteY5" fmla="*/ 12267 h 12448"/>
              <a:gd name="connsiteX6" fmla="*/ 1762 w 19479"/>
              <a:gd name="connsiteY6" fmla="*/ 0 h 12448"/>
              <a:gd name="connsiteX0" fmla="*/ 1670 w 19387"/>
              <a:gd name="connsiteY0" fmla="*/ 0 h 12429"/>
              <a:gd name="connsiteX1" fmla="*/ 19387 w 19387"/>
              <a:gd name="connsiteY1" fmla="*/ 26 h 12429"/>
              <a:gd name="connsiteX2" fmla="*/ 13311 w 19387"/>
              <a:gd name="connsiteY2" fmla="*/ 8648 h 12429"/>
              <a:gd name="connsiteX3" fmla="*/ 10854 w 19387"/>
              <a:gd name="connsiteY3" fmla="*/ 9222 h 12429"/>
              <a:gd name="connsiteX4" fmla="*/ 10441 w 19387"/>
              <a:gd name="connsiteY4" fmla="*/ 12217 h 12429"/>
              <a:gd name="connsiteX5" fmla="*/ 1777 w 19387"/>
              <a:gd name="connsiteY5" fmla="*/ 12210 h 12429"/>
              <a:gd name="connsiteX6" fmla="*/ 1670 w 19387"/>
              <a:gd name="connsiteY6" fmla="*/ 0 h 12429"/>
              <a:gd name="connsiteX0" fmla="*/ 1285 w 19002"/>
              <a:gd name="connsiteY0" fmla="*/ 0 h 12429"/>
              <a:gd name="connsiteX1" fmla="*/ 19002 w 19002"/>
              <a:gd name="connsiteY1" fmla="*/ 26 h 12429"/>
              <a:gd name="connsiteX2" fmla="*/ 12926 w 19002"/>
              <a:gd name="connsiteY2" fmla="*/ 8648 h 12429"/>
              <a:gd name="connsiteX3" fmla="*/ 10469 w 19002"/>
              <a:gd name="connsiteY3" fmla="*/ 9222 h 12429"/>
              <a:gd name="connsiteX4" fmla="*/ 10056 w 19002"/>
              <a:gd name="connsiteY4" fmla="*/ 12217 h 12429"/>
              <a:gd name="connsiteX5" fmla="*/ 1392 w 19002"/>
              <a:gd name="connsiteY5" fmla="*/ 12210 h 12429"/>
              <a:gd name="connsiteX6" fmla="*/ 1285 w 19002"/>
              <a:gd name="connsiteY6" fmla="*/ 0 h 12429"/>
              <a:gd name="connsiteX0" fmla="*/ 1312 w 19029"/>
              <a:gd name="connsiteY0" fmla="*/ 0 h 12429"/>
              <a:gd name="connsiteX1" fmla="*/ 19029 w 19029"/>
              <a:gd name="connsiteY1" fmla="*/ 26 h 12429"/>
              <a:gd name="connsiteX2" fmla="*/ 12953 w 19029"/>
              <a:gd name="connsiteY2" fmla="*/ 8648 h 12429"/>
              <a:gd name="connsiteX3" fmla="*/ 10496 w 19029"/>
              <a:gd name="connsiteY3" fmla="*/ 9222 h 12429"/>
              <a:gd name="connsiteX4" fmla="*/ 10083 w 19029"/>
              <a:gd name="connsiteY4" fmla="*/ 12217 h 12429"/>
              <a:gd name="connsiteX5" fmla="*/ 1307 w 19029"/>
              <a:gd name="connsiteY5" fmla="*/ 12210 h 12429"/>
              <a:gd name="connsiteX6" fmla="*/ 1312 w 19029"/>
              <a:gd name="connsiteY6" fmla="*/ 0 h 12429"/>
              <a:gd name="connsiteX0" fmla="*/ 14 w 17731"/>
              <a:gd name="connsiteY0" fmla="*/ 0 h 12429"/>
              <a:gd name="connsiteX1" fmla="*/ 17731 w 17731"/>
              <a:gd name="connsiteY1" fmla="*/ 26 h 12429"/>
              <a:gd name="connsiteX2" fmla="*/ 11655 w 17731"/>
              <a:gd name="connsiteY2" fmla="*/ 8648 h 12429"/>
              <a:gd name="connsiteX3" fmla="*/ 9198 w 17731"/>
              <a:gd name="connsiteY3" fmla="*/ 9222 h 12429"/>
              <a:gd name="connsiteX4" fmla="*/ 8785 w 17731"/>
              <a:gd name="connsiteY4" fmla="*/ 12217 h 12429"/>
              <a:gd name="connsiteX5" fmla="*/ 9 w 17731"/>
              <a:gd name="connsiteY5" fmla="*/ 12210 h 12429"/>
              <a:gd name="connsiteX6" fmla="*/ 14 w 17731"/>
              <a:gd name="connsiteY6" fmla="*/ 0 h 12429"/>
              <a:gd name="connsiteX0" fmla="*/ 5 w 17722"/>
              <a:gd name="connsiteY0" fmla="*/ 0 h 12433"/>
              <a:gd name="connsiteX1" fmla="*/ 17722 w 17722"/>
              <a:gd name="connsiteY1" fmla="*/ 26 h 12433"/>
              <a:gd name="connsiteX2" fmla="*/ 11646 w 17722"/>
              <a:gd name="connsiteY2" fmla="*/ 8648 h 12433"/>
              <a:gd name="connsiteX3" fmla="*/ 9189 w 17722"/>
              <a:gd name="connsiteY3" fmla="*/ 9222 h 12433"/>
              <a:gd name="connsiteX4" fmla="*/ 8776 w 17722"/>
              <a:gd name="connsiteY4" fmla="*/ 12217 h 12433"/>
              <a:gd name="connsiteX5" fmla="*/ 0 w 17722"/>
              <a:gd name="connsiteY5" fmla="*/ 12210 h 12433"/>
              <a:gd name="connsiteX6" fmla="*/ 5 w 17722"/>
              <a:gd name="connsiteY6" fmla="*/ 0 h 12433"/>
              <a:gd name="connsiteX0" fmla="*/ 5 w 17722"/>
              <a:gd name="connsiteY0" fmla="*/ 0 h 12224"/>
              <a:gd name="connsiteX1" fmla="*/ 17722 w 17722"/>
              <a:gd name="connsiteY1" fmla="*/ 26 h 12224"/>
              <a:gd name="connsiteX2" fmla="*/ 11646 w 17722"/>
              <a:gd name="connsiteY2" fmla="*/ 8648 h 12224"/>
              <a:gd name="connsiteX3" fmla="*/ 9189 w 17722"/>
              <a:gd name="connsiteY3" fmla="*/ 9222 h 12224"/>
              <a:gd name="connsiteX4" fmla="*/ 8776 w 17722"/>
              <a:gd name="connsiteY4" fmla="*/ 12217 h 12224"/>
              <a:gd name="connsiteX5" fmla="*/ 0 w 17722"/>
              <a:gd name="connsiteY5" fmla="*/ 12210 h 12224"/>
              <a:gd name="connsiteX6" fmla="*/ 5 w 17722"/>
              <a:gd name="connsiteY6" fmla="*/ 0 h 12224"/>
              <a:gd name="connsiteX0" fmla="*/ 5 w 17722"/>
              <a:gd name="connsiteY0" fmla="*/ 0 h 12240"/>
              <a:gd name="connsiteX1" fmla="*/ 17722 w 17722"/>
              <a:gd name="connsiteY1" fmla="*/ 26 h 12240"/>
              <a:gd name="connsiteX2" fmla="*/ 11646 w 17722"/>
              <a:gd name="connsiteY2" fmla="*/ 8648 h 12240"/>
              <a:gd name="connsiteX3" fmla="*/ 9189 w 17722"/>
              <a:gd name="connsiteY3" fmla="*/ 9222 h 12240"/>
              <a:gd name="connsiteX4" fmla="*/ 8776 w 17722"/>
              <a:gd name="connsiteY4" fmla="*/ 12217 h 12240"/>
              <a:gd name="connsiteX5" fmla="*/ 0 w 17722"/>
              <a:gd name="connsiteY5" fmla="*/ 12210 h 12240"/>
              <a:gd name="connsiteX6" fmla="*/ 5 w 17722"/>
              <a:gd name="connsiteY6" fmla="*/ 0 h 12240"/>
              <a:gd name="connsiteX0" fmla="*/ 5 w 17722"/>
              <a:gd name="connsiteY0" fmla="*/ 0 h 12240"/>
              <a:gd name="connsiteX1" fmla="*/ 17722 w 17722"/>
              <a:gd name="connsiteY1" fmla="*/ 26 h 12240"/>
              <a:gd name="connsiteX2" fmla="*/ 11646 w 17722"/>
              <a:gd name="connsiteY2" fmla="*/ 8648 h 12240"/>
              <a:gd name="connsiteX3" fmla="*/ 9189 w 17722"/>
              <a:gd name="connsiteY3" fmla="*/ 9222 h 12240"/>
              <a:gd name="connsiteX4" fmla="*/ 8776 w 17722"/>
              <a:gd name="connsiteY4" fmla="*/ 12217 h 12240"/>
              <a:gd name="connsiteX5" fmla="*/ 0 w 17722"/>
              <a:gd name="connsiteY5" fmla="*/ 12210 h 12240"/>
              <a:gd name="connsiteX6" fmla="*/ 5 w 17722"/>
              <a:gd name="connsiteY6" fmla="*/ 0 h 12240"/>
              <a:gd name="connsiteX0" fmla="*/ 5 w 17722"/>
              <a:gd name="connsiteY0" fmla="*/ 0 h 12468"/>
              <a:gd name="connsiteX1" fmla="*/ 17722 w 17722"/>
              <a:gd name="connsiteY1" fmla="*/ 26 h 12468"/>
              <a:gd name="connsiteX2" fmla="*/ 11646 w 17722"/>
              <a:gd name="connsiteY2" fmla="*/ 8648 h 12468"/>
              <a:gd name="connsiteX3" fmla="*/ 9189 w 17722"/>
              <a:gd name="connsiteY3" fmla="*/ 8750 h 12468"/>
              <a:gd name="connsiteX4" fmla="*/ 8776 w 17722"/>
              <a:gd name="connsiteY4" fmla="*/ 12217 h 12468"/>
              <a:gd name="connsiteX5" fmla="*/ 0 w 17722"/>
              <a:gd name="connsiteY5" fmla="*/ 12210 h 12468"/>
              <a:gd name="connsiteX6" fmla="*/ 5 w 17722"/>
              <a:gd name="connsiteY6" fmla="*/ 0 h 12468"/>
              <a:gd name="connsiteX0" fmla="*/ 5 w 17722"/>
              <a:gd name="connsiteY0" fmla="*/ 0 h 12476"/>
              <a:gd name="connsiteX1" fmla="*/ 17722 w 17722"/>
              <a:gd name="connsiteY1" fmla="*/ 26 h 12476"/>
              <a:gd name="connsiteX2" fmla="*/ 11646 w 17722"/>
              <a:gd name="connsiteY2" fmla="*/ 8648 h 12476"/>
              <a:gd name="connsiteX3" fmla="*/ 9189 w 17722"/>
              <a:gd name="connsiteY3" fmla="*/ 8750 h 12476"/>
              <a:gd name="connsiteX4" fmla="*/ 8776 w 17722"/>
              <a:gd name="connsiteY4" fmla="*/ 12217 h 12476"/>
              <a:gd name="connsiteX5" fmla="*/ 0 w 17722"/>
              <a:gd name="connsiteY5" fmla="*/ 12210 h 12476"/>
              <a:gd name="connsiteX6" fmla="*/ 5 w 17722"/>
              <a:gd name="connsiteY6" fmla="*/ 0 h 12476"/>
              <a:gd name="connsiteX0" fmla="*/ 5 w 17722"/>
              <a:gd name="connsiteY0" fmla="*/ 0 h 12476"/>
              <a:gd name="connsiteX1" fmla="*/ 17722 w 17722"/>
              <a:gd name="connsiteY1" fmla="*/ 26 h 12476"/>
              <a:gd name="connsiteX2" fmla="*/ 11646 w 17722"/>
              <a:gd name="connsiteY2" fmla="*/ 8648 h 12476"/>
              <a:gd name="connsiteX3" fmla="*/ 9189 w 17722"/>
              <a:gd name="connsiteY3" fmla="*/ 8750 h 12476"/>
              <a:gd name="connsiteX4" fmla="*/ 8776 w 17722"/>
              <a:gd name="connsiteY4" fmla="*/ 12217 h 12476"/>
              <a:gd name="connsiteX5" fmla="*/ 0 w 17722"/>
              <a:gd name="connsiteY5" fmla="*/ 12210 h 12476"/>
              <a:gd name="connsiteX6" fmla="*/ 5 w 17722"/>
              <a:gd name="connsiteY6" fmla="*/ 0 h 12476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189 w 17722"/>
              <a:gd name="connsiteY3" fmla="*/ 8750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189 w 17722"/>
              <a:gd name="connsiteY3" fmla="*/ 8750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614 w 17706"/>
              <a:gd name="connsiteY2" fmla="*/ 8717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29"/>
              <a:gd name="connsiteX1" fmla="*/ 17706 w 17706"/>
              <a:gd name="connsiteY1" fmla="*/ 0 h 12229"/>
              <a:gd name="connsiteX2" fmla="*/ 11556 w 17706"/>
              <a:gd name="connsiteY2" fmla="*/ 8818 h 12229"/>
              <a:gd name="connsiteX3" fmla="*/ 9343 w 17706"/>
              <a:gd name="connsiteY3" fmla="*/ 8705 h 12229"/>
              <a:gd name="connsiteX4" fmla="*/ 8776 w 17706"/>
              <a:gd name="connsiteY4" fmla="*/ 12229 h 12229"/>
              <a:gd name="connsiteX5" fmla="*/ 0 w 17706"/>
              <a:gd name="connsiteY5" fmla="*/ 12222 h 12229"/>
              <a:gd name="connsiteX6" fmla="*/ 5 w 17706"/>
              <a:gd name="connsiteY6" fmla="*/ 12 h 12229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  <a:gd name="connsiteX0" fmla="*/ 19 w 17720"/>
              <a:gd name="connsiteY0" fmla="*/ 12 h 12256"/>
              <a:gd name="connsiteX1" fmla="*/ 17720 w 17720"/>
              <a:gd name="connsiteY1" fmla="*/ 0 h 12256"/>
              <a:gd name="connsiteX2" fmla="*/ 11570 w 17720"/>
              <a:gd name="connsiteY2" fmla="*/ 8818 h 12256"/>
              <a:gd name="connsiteX3" fmla="*/ 9357 w 17720"/>
              <a:gd name="connsiteY3" fmla="*/ 8705 h 12256"/>
              <a:gd name="connsiteX4" fmla="*/ 8790 w 17720"/>
              <a:gd name="connsiteY4" fmla="*/ 12229 h 12256"/>
              <a:gd name="connsiteX5" fmla="*/ 0 w 17720"/>
              <a:gd name="connsiteY5" fmla="*/ 12256 h 12256"/>
              <a:gd name="connsiteX6" fmla="*/ 19 w 17720"/>
              <a:gd name="connsiteY6" fmla="*/ 12 h 1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20" h="12256">
                <a:moveTo>
                  <a:pt x="19" y="12"/>
                </a:moveTo>
                <a:lnTo>
                  <a:pt x="17720" y="0"/>
                </a:lnTo>
                <a:cubicBezTo>
                  <a:pt x="13752" y="6104"/>
                  <a:pt x="15706" y="10416"/>
                  <a:pt x="11570" y="8818"/>
                </a:cubicBezTo>
                <a:cubicBezTo>
                  <a:pt x="9957" y="7912"/>
                  <a:pt x="9677" y="8329"/>
                  <a:pt x="9357" y="8705"/>
                </a:cubicBezTo>
                <a:cubicBezTo>
                  <a:pt x="9037" y="9081"/>
                  <a:pt x="8732" y="10783"/>
                  <a:pt x="8790" y="12229"/>
                </a:cubicBezTo>
                <a:lnTo>
                  <a:pt x="0" y="12256"/>
                </a:lnTo>
                <a:cubicBezTo>
                  <a:pt x="49" y="9635"/>
                  <a:pt x="17" y="12208"/>
                  <a:pt x="19" y="12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220854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Font, Grafikk, grafisk design, hvit&#10;&#10;KI-generert innhold kan være feil.">
            <a:extLst>
              <a:ext uri="{FF2B5EF4-FFF2-40B4-BE49-F238E27FC236}">
                <a16:creationId xmlns:a16="http://schemas.microsoft.com/office/drawing/2014/main" id="{B1FAED77-F8A4-E4F8-7573-0725E9075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09" y="6093257"/>
            <a:ext cx="2301624" cy="490615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22032833-BB39-669A-D0DC-A70F9A20C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611" y="-7319"/>
            <a:ext cx="12222366" cy="6881164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2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20 h 10000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10000 w 12607"/>
              <a:gd name="connsiteY5" fmla="*/ 9294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7500 w 12607"/>
              <a:gd name="connsiteY6" fmla="*/ 8294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0294"/>
              <a:gd name="connsiteX1" fmla="*/ 2500 w 12607"/>
              <a:gd name="connsiteY1" fmla="*/ 2294 h 10294"/>
              <a:gd name="connsiteX2" fmla="*/ 5000 w 12607"/>
              <a:gd name="connsiteY2" fmla="*/ 1294 h 10294"/>
              <a:gd name="connsiteX3" fmla="*/ 7500 w 12607"/>
              <a:gd name="connsiteY3" fmla="*/ 294 h 10294"/>
              <a:gd name="connsiteX4" fmla="*/ 12607 w 12607"/>
              <a:gd name="connsiteY4" fmla="*/ 283 h 10294"/>
              <a:gd name="connsiteX5" fmla="*/ 6531 w 12607"/>
              <a:gd name="connsiteY5" fmla="*/ 8905 h 10294"/>
              <a:gd name="connsiteX6" fmla="*/ 3714 w 12607"/>
              <a:gd name="connsiteY6" fmla="*/ 8937 h 10294"/>
              <a:gd name="connsiteX7" fmla="*/ 5000 w 12607"/>
              <a:gd name="connsiteY7" fmla="*/ 9294 h 10294"/>
              <a:gd name="connsiteX8" fmla="*/ 2500 w 12607"/>
              <a:gd name="connsiteY8" fmla="*/ 10294 h 10294"/>
              <a:gd name="connsiteX9" fmla="*/ 0 w 12607"/>
              <a:gd name="connsiteY9" fmla="*/ 9294 h 10294"/>
              <a:gd name="connsiteX10" fmla="*/ 0 w 12607"/>
              <a:gd name="connsiteY10" fmla="*/ 314 h 10294"/>
              <a:gd name="connsiteX0" fmla="*/ 0 w 12607"/>
              <a:gd name="connsiteY0" fmla="*/ 314 h 12421"/>
              <a:gd name="connsiteX1" fmla="*/ 2500 w 12607"/>
              <a:gd name="connsiteY1" fmla="*/ 2294 h 12421"/>
              <a:gd name="connsiteX2" fmla="*/ 5000 w 12607"/>
              <a:gd name="connsiteY2" fmla="*/ 1294 h 12421"/>
              <a:gd name="connsiteX3" fmla="*/ 7500 w 12607"/>
              <a:gd name="connsiteY3" fmla="*/ 294 h 12421"/>
              <a:gd name="connsiteX4" fmla="*/ 12607 w 12607"/>
              <a:gd name="connsiteY4" fmla="*/ 283 h 12421"/>
              <a:gd name="connsiteX5" fmla="*/ 6531 w 12607"/>
              <a:gd name="connsiteY5" fmla="*/ 8905 h 12421"/>
              <a:gd name="connsiteX6" fmla="*/ 3714 w 12607"/>
              <a:gd name="connsiteY6" fmla="*/ 8937 h 12421"/>
              <a:gd name="connsiteX7" fmla="*/ 3719 w 12607"/>
              <a:gd name="connsiteY7" fmla="*/ 12406 h 12421"/>
              <a:gd name="connsiteX8" fmla="*/ 2500 w 12607"/>
              <a:gd name="connsiteY8" fmla="*/ 10294 h 12421"/>
              <a:gd name="connsiteX9" fmla="*/ 0 w 12607"/>
              <a:gd name="connsiteY9" fmla="*/ 9294 h 12421"/>
              <a:gd name="connsiteX10" fmla="*/ 0 w 12607"/>
              <a:gd name="connsiteY10" fmla="*/ 314 h 12421"/>
              <a:gd name="connsiteX0" fmla="*/ 617 w 13224"/>
              <a:gd name="connsiteY0" fmla="*/ 314 h 12652"/>
              <a:gd name="connsiteX1" fmla="*/ 3117 w 13224"/>
              <a:gd name="connsiteY1" fmla="*/ 2294 h 12652"/>
              <a:gd name="connsiteX2" fmla="*/ 5617 w 13224"/>
              <a:gd name="connsiteY2" fmla="*/ 1294 h 12652"/>
              <a:gd name="connsiteX3" fmla="*/ 8117 w 13224"/>
              <a:gd name="connsiteY3" fmla="*/ 294 h 12652"/>
              <a:gd name="connsiteX4" fmla="*/ 13224 w 13224"/>
              <a:gd name="connsiteY4" fmla="*/ 283 h 12652"/>
              <a:gd name="connsiteX5" fmla="*/ 7148 w 13224"/>
              <a:gd name="connsiteY5" fmla="*/ 8905 h 12652"/>
              <a:gd name="connsiteX6" fmla="*/ 4331 w 13224"/>
              <a:gd name="connsiteY6" fmla="*/ 8937 h 12652"/>
              <a:gd name="connsiteX7" fmla="*/ 4336 w 13224"/>
              <a:gd name="connsiteY7" fmla="*/ 12406 h 12652"/>
              <a:gd name="connsiteX8" fmla="*/ 612 w 13224"/>
              <a:gd name="connsiteY8" fmla="*/ 12374 h 12652"/>
              <a:gd name="connsiteX9" fmla="*/ 617 w 13224"/>
              <a:gd name="connsiteY9" fmla="*/ 9294 h 12652"/>
              <a:gd name="connsiteX10" fmla="*/ 617 w 13224"/>
              <a:gd name="connsiteY10" fmla="*/ 314 h 12652"/>
              <a:gd name="connsiteX0" fmla="*/ 617 w 13224"/>
              <a:gd name="connsiteY0" fmla="*/ 314 h 12632"/>
              <a:gd name="connsiteX1" fmla="*/ 3117 w 13224"/>
              <a:gd name="connsiteY1" fmla="*/ 2294 h 12632"/>
              <a:gd name="connsiteX2" fmla="*/ 5617 w 13224"/>
              <a:gd name="connsiteY2" fmla="*/ 1294 h 12632"/>
              <a:gd name="connsiteX3" fmla="*/ 8117 w 13224"/>
              <a:gd name="connsiteY3" fmla="*/ 294 h 12632"/>
              <a:gd name="connsiteX4" fmla="*/ 13224 w 13224"/>
              <a:gd name="connsiteY4" fmla="*/ 283 h 12632"/>
              <a:gd name="connsiteX5" fmla="*/ 7148 w 13224"/>
              <a:gd name="connsiteY5" fmla="*/ 8905 h 12632"/>
              <a:gd name="connsiteX6" fmla="*/ 4461 w 13224"/>
              <a:gd name="connsiteY6" fmla="*/ 9208 h 12632"/>
              <a:gd name="connsiteX7" fmla="*/ 4336 w 13224"/>
              <a:gd name="connsiteY7" fmla="*/ 12406 h 12632"/>
              <a:gd name="connsiteX8" fmla="*/ 612 w 13224"/>
              <a:gd name="connsiteY8" fmla="*/ 12374 h 12632"/>
              <a:gd name="connsiteX9" fmla="*/ 617 w 13224"/>
              <a:gd name="connsiteY9" fmla="*/ 9294 h 12632"/>
              <a:gd name="connsiteX10" fmla="*/ 617 w 13224"/>
              <a:gd name="connsiteY10" fmla="*/ 314 h 1263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36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36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612"/>
              <a:gd name="connsiteX1" fmla="*/ 3117 w 13224"/>
              <a:gd name="connsiteY1" fmla="*/ 2294 h 12612"/>
              <a:gd name="connsiteX2" fmla="*/ 5617 w 13224"/>
              <a:gd name="connsiteY2" fmla="*/ 1294 h 12612"/>
              <a:gd name="connsiteX3" fmla="*/ 8117 w 13224"/>
              <a:gd name="connsiteY3" fmla="*/ 294 h 12612"/>
              <a:gd name="connsiteX4" fmla="*/ 13224 w 13224"/>
              <a:gd name="connsiteY4" fmla="*/ 283 h 12612"/>
              <a:gd name="connsiteX5" fmla="*/ 7148 w 13224"/>
              <a:gd name="connsiteY5" fmla="*/ 8905 h 12612"/>
              <a:gd name="connsiteX6" fmla="*/ 4691 w 13224"/>
              <a:gd name="connsiteY6" fmla="*/ 9479 h 12612"/>
              <a:gd name="connsiteX7" fmla="*/ 4350 w 13224"/>
              <a:gd name="connsiteY7" fmla="*/ 12406 h 12612"/>
              <a:gd name="connsiteX8" fmla="*/ 612 w 13224"/>
              <a:gd name="connsiteY8" fmla="*/ 12374 h 12612"/>
              <a:gd name="connsiteX9" fmla="*/ 617 w 13224"/>
              <a:gd name="connsiteY9" fmla="*/ 9294 h 12612"/>
              <a:gd name="connsiteX10" fmla="*/ 617 w 13224"/>
              <a:gd name="connsiteY10" fmla="*/ 314 h 12612"/>
              <a:gd name="connsiteX0" fmla="*/ 617 w 13224"/>
              <a:gd name="connsiteY0" fmla="*/ 314 h 12418"/>
              <a:gd name="connsiteX1" fmla="*/ 3117 w 13224"/>
              <a:gd name="connsiteY1" fmla="*/ 2294 h 12418"/>
              <a:gd name="connsiteX2" fmla="*/ 5617 w 13224"/>
              <a:gd name="connsiteY2" fmla="*/ 1294 h 12418"/>
              <a:gd name="connsiteX3" fmla="*/ 8117 w 13224"/>
              <a:gd name="connsiteY3" fmla="*/ 294 h 12418"/>
              <a:gd name="connsiteX4" fmla="*/ 13224 w 13224"/>
              <a:gd name="connsiteY4" fmla="*/ 283 h 12418"/>
              <a:gd name="connsiteX5" fmla="*/ 7148 w 13224"/>
              <a:gd name="connsiteY5" fmla="*/ 8905 h 12418"/>
              <a:gd name="connsiteX6" fmla="*/ 4691 w 13224"/>
              <a:gd name="connsiteY6" fmla="*/ 9479 h 12418"/>
              <a:gd name="connsiteX7" fmla="*/ 4350 w 13224"/>
              <a:gd name="connsiteY7" fmla="*/ 12406 h 12418"/>
              <a:gd name="connsiteX8" fmla="*/ 612 w 13224"/>
              <a:gd name="connsiteY8" fmla="*/ 12374 h 12418"/>
              <a:gd name="connsiteX9" fmla="*/ 617 w 13224"/>
              <a:gd name="connsiteY9" fmla="*/ 9294 h 12418"/>
              <a:gd name="connsiteX10" fmla="*/ 617 w 13224"/>
              <a:gd name="connsiteY10" fmla="*/ 314 h 12418"/>
              <a:gd name="connsiteX0" fmla="*/ 617 w 13224"/>
              <a:gd name="connsiteY0" fmla="*/ 314 h 12418"/>
              <a:gd name="connsiteX1" fmla="*/ 3117 w 13224"/>
              <a:gd name="connsiteY1" fmla="*/ 2294 h 12418"/>
              <a:gd name="connsiteX2" fmla="*/ 5617 w 13224"/>
              <a:gd name="connsiteY2" fmla="*/ 1294 h 12418"/>
              <a:gd name="connsiteX3" fmla="*/ 8117 w 13224"/>
              <a:gd name="connsiteY3" fmla="*/ 294 h 12418"/>
              <a:gd name="connsiteX4" fmla="*/ 13224 w 13224"/>
              <a:gd name="connsiteY4" fmla="*/ 283 h 12418"/>
              <a:gd name="connsiteX5" fmla="*/ 7148 w 13224"/>
              <a:gd name="connsiteY5" fmla="*/ 8905 h 12418"/>
              <a:gd name="connsiteX6" fmla="*/ 4691 w 13224"/>
              <a:gd name="connsiteY6" fmla="*/ 9479 h 12418"/>
              <a:gd name="connsiteX7" fmla="*/ 4350 w 13224"/>
              <a:gd name="connsiteY7" fmla="*/ 12406 h 12418"/>
              <a:gd name="connsiteX8" fmla="*/ 612 w 13224"/>
              <a:gd name="connsiteY8" fmla="*/ 12374 h 12418"/>
              <a:gd name="connsiteX9" fmla="*/ 617 w 13224"/>
              <a:gd name="connsiteY9" fmla="*/ 9294 h 12418"/>
              <a:gd name="connsiteX10" fmla="*/ 617 w 13224"/>
              <a:gd name="connsiteY10" fmla="*/ 314 h 12418"/>
              <a:gd name="connsiteX0" fmla="*/ 565 w 13172"/>
              <a:gd name="connsiteY0" fmla="*/ 314 h 12653"/>
              <a:gd name="connsiteX1" fmla="*/ 3065 w 13172"/>
              <a:gd name="connsiteY1" fmla="*/ 2294 h 12653"/>
              <a:gd name="connsiteX2" fmla="*/ 5565 w 13172"/>
              <a:gd name="connsiteY2" fmla="*/ 1294 h 12653"/>
              <a:gd name="connsiteX3" fmla="*/ 8065 w 13172"/>
              <a:gd name="connsiteY3" fmla="*/ 294 h 12653"/>
              <a:gd name="connsiteX4" fmla="*/ 13172 w 13172"/>
              <a:gd name="connsiteY4" fmla="*/ 283 h 12653"/>
              <a:gd name="connsiteX5" fmla="*/ 7096 w 13172"/>
              <a:gd name="connsiteY5" fmla="*/ 8905 h 12653"/>
              <a:gd name="connsiteX6" fmla="*/ 4639 w 13172"/>
              <a:gd name="connsiteY6" fmla="*/ 9479 h 12653"/>
              <a:gd name="connsiteX7" fmla="*/ 4298 w 13172"/>
              <a:gd name="connsiteY7" fmla="*/ 12406 h 12653"/>
              <a:gd name="connsiteX8" fmla="*/ 632 w 13172"/>
              <a:gd name="connsiteY8" fmla="*/ 12492 h 12653"/>
              <a:gd name="connsiteX9" fmla="*/ 565 w 13172"/>
              <a:gd name="connsiteY9" fmla="*/ 9294 h 12653"/>
              <a:gd name="connsiteX10" fmla="*/ 565 w 13172"/>
              <a:gd name="connsiteY10" fmla="*/ 314 h 12653"/>
              <a:gd name="connsiteX0" fmla="*/ 565 w 13172"/>
              <a:gd name="connsiteY0" fmla="*/ 314 h 12617"/>
              <a:gd name="connsiteX1" fmla="*/ 3065 w 13172"/>
              <a:gd name="connsiteY1" fmla="*/ 2294 h 12617"/>
              <a:gd name="connsiteX2" fmla="*/ 5565 w 13172"/>
              <a:gd name="connsiteY2" fmla="*/ 1294 h 12617"/>
              <a:gd name="connsiteX3" fmla="*/ 8065 w 13172"/>
              <a:gd name="connsiteY3" fmla="*/ 294 h 12617"/>
              <a:gd name="connsiteX4" fmla="*/ 13172 w 13172"/>
              <a:gd name="connsiteY4" fmla="*/ 283 h 12617"/>
              <a:gd name="connsiteX5" fmla="*/ 7096 w 13172"/>
              <a:gd name="connsiteY5" fmla="*/ 8905 h 12617"/>
              <a:gd name="connsiteX6" fmla="*/ 4639 w 13172"/>
              <a:gd name="connsiteY6" fmla="*/ 9479 h 12617"/>
              <a:gd name="connsiteX7" fmla="*/ 4298 w 13172"/>
              <a:gd name="connsiteY7" fmla="*/ 12406 h 12617"/>
              <a:gd name="connsiteX8" fmla="*/ 632 w 13172"/>
              <a:gd name="connsiteY8" fmla="*/ 12492 h 12617"/>
              <a:gd name="connsiteX9" fmla="*/ 565 w 13172"/>
              <a:gd name="connsiteY9" fmla="*/ 9294 h 12617"/>
              <a:gd name="connsiteX10" fmla="*/ 565 w 13172"/>
              <a:gd name="connsiteY10" fmla="*/ 314 h 12617"/>
              <a:gd name="connsiteX0" fmla="*/ 565 w 13172"/>
              <a:gd name="connsiteY0" fmla="*/ 314 h 12492"/>
              <a:gd name="connsiteX1" fmla="*/ 3065 w 13172"/>
              <a:gd name="connsiteY1" fmla="*/ 2294 h 12492"/>
              <a:gd name="connsiteX2" fmla="*/ 5565 w 13172"/>
              <a:gd name="connsiteY2" fmla="*/ 1294 h 12492"/>
              <a:gd name="connsiteX3" fmla="*/ 8065 w 13172"/>
              <a:gd name="connsiteY3" fmla="*/ 294 h 12492"/>
              <a:gd name="connsiteX4" fmla="*/ 13172 w 13172"/>
              <a:gd name="connsiteY4" fmla="*/ 283 h 12492"/>
              <a:gd name="connsiteX5" fmla="*/ 7096 w 13172"/>
              <a:gd name="connsiteY5" fmla="*/ 8905 h 12492"/>
              <a:gd name="connsiteX6" fmla="*/ 4639 w 13172"/>
              <a:gd name="connsiteY6" fmla="*/ 9479 h 12492"/>
              <a:gd name="connsiteX7" fmla="*/ 4298 w 13172"/>
              <a:gd name="connsiteY7" fmla="*/ 12406 h 12492"/>
              <a:gd name="connsiteX8" fmla="*/ 632 w 13172"/>
              <a:gd name="connsiteY8" fmla="*/ 12492 h 12492"/>
              <a:gd name="connsiteX9" fmla="*/ 565 w 13172"/>
              <a:gd name="connsiteY9" fmla="*/ 9294 h 12492"/>
              <a:gd name="connsiteX10" fmla="*/ 565 w 13172"/>
              <a:gd name="connsiteY10" fmla="*/ 314 h 12492"/>
              <a:gd name="connsiteX0" fmla="*/ 565 w 13172"/>
              <a:gd name="connsiteY0" fmla="*/ 314 h 12531"/>
              <a:gd name="connsiteX1" fmla="*/ 3065 w 13172"/>
              <a:gd name="connsiteY1" fmla="*/ 2294 h 12531"/>
              <a:gd name="connsiteX2" fmla="*/ 5565 w 13172"/>
              <a:gd name="connsiteY2" fmla="*/ 1294 h 12531"/>
              <a:gd name="connsiteX3" fmla="*/ 8065 w 13172"/>
              <a:gd name="connsiteY3" fmla="*/ 294 h 12531"/>
              <a:gd name="connsiteX4" fmla="*/ 13172 w 13172"/>
              <a:gd name="connsiteY4" fmla="*/ 283 h 12531"/>
              <a:gd name="connsiteX5" fmla="*/ 7096 w 13172"/>
              <a:gd name="connsiteY5" fmla="*/ 8905 h 12531"/>
              <a:gd name="connsiteX6" fmla="*/ 4639 w 13172"/>
              <a:gd name="connsiteY6" fmla="*/ 9479 h 12531"/>
              <a:gd name="connsiteX7" fmla="*/ 4226 w 13172"/>
              <a:gd name="connsiteY7" fmla="*/ 12474 h 12531"/>
              <a:gd name="connsiteX8" fmla="*/ 632 w 13172"/>
              <a:gd name="connsiteY8" fmla="*/ 12492 h 12531"/>
              <a:gd name="connsiteX9" fmla="*/ 565 w 13172"/>
              <a:gd name="connsiteY9" fmla="*/ 9294 h 12531"/>
              <a:gd name="connsiteX10" fmla="*/ 565 w 13172"/>
              <a:gd name="connsiteY10" fmla="*/ 314 h 12531"/>
              <a:gd name="connsiteX0" fmla="*/ 50 w 12657"/>
              <a:gd name="connsiteY0" fmla="*/ 314 h 12531"/>
              <a:gd name="connsiteX1" fmla="*/ 2550 w 12657"/>
              <a:gd name="connsiteY1" fmla="*/ 2294 h 12531"/>
              <a:gd name="connsiteX2" fmla="*/ 5050 w 12657"/>
              <a:gd name="connsiteY2" fmla="*/ 1294 h 12531"/>
              <a:gd name="connsiteX3" fmla="*/ 7550 w 12657"/>
              <a:gd name="connsiteY3" fmla="*/ 294 h 12531"/>
              <a:gd name="connsiteX4" fmla="*/ 12657 w 12657"/>
              <a:gd name="connsiteY4" fmla="*/ 283 h 12531"/>
              <a:gd name="connsiteX5" fmla="*/ 6581 w 12657"/>
              <a:gd name="connsiteY5" fmla="*/ 8905 h 12531"/>
              <a:gd name="connsiteX6" fmla="*/ 4124 w 12657"/>
              <a:gd name="connsiteY6" fmla="*/ 9479 h 12531"/>
              <a:gd name="connsiteX7" fmla="*/ 3711 w 12657"/>
              <a:gd name="connsiteY7" fmla="*/ 12474 h 12531"/>
              <a:gd name="connsiteX8" fmla="*/ 117 w 12657"/>
              <a:gd name="connsiteY8" fmla="*/ 12492 h 12531"/>
              <a:gd name="connsiteX9" fmla="*/ 50 w 12657"/>
              <a:gd name="connsiteY9" fmla="*/ 9294 h 12531"/>
              <a:gd name="connsiteX10" fmla="*/ 50 w 12657"/>
              <a:gd name="connsiteY10" fmla="*/ 314 h 12531"/>
              <a:gd name="connsiteX0" fmla="*/ 50 w 12657"/>
              <a:gd name="connsiteY0" fmla="*/ 314 h 12555"/>
              <a:gd name="connsiteX1" fmla="*/ 2550 w 12657"/>
              <a:gd name="connsiteY1" fmla="*/ 2294 h 12555"/>
              <a:gd name="connsiteX2" fmla="*/ 5050 w 12657"/>
              <a:gd name="connsiteY2" fmla="*/ 1294 h 12555"/>
              <a:gd name="connsiteX3" fmla="*/ 7550 w 12657"/>
              <a:gd name="connsiteY3" fmla="*/ 294 h 12555"/>
              <a:gd name="connsiteX4" fmla="*/ 12657 w 12657"/>
              <a:gd name="connsiteY4" fmla="*/ 283 h 12555"/>
              <a:gd name="connsiteX5" fmla="*/ 6581 w 12657"/>
              <a:gd name="connsiteY5" fmla="*/ 8905 h 12555"/>
              <a:gd name="connsiteX6" fmla="*/ 4124 w 12657"/>
              <a:gd name="connsiteY6" fmla="*/ 9479 h 12555"/>
              <a:gd name="connsiteX7" fmla="*/ 3711 w 12657"/>
              <a:gd name="connsiteY7" fmla="*/ 12474 h 12555"/>
              <a:gd name="connsiteX8" fmla="*/ 117 w 12657"/>
              <a:gd name="connsiteY8" fmla="*/ 12492 h 12555"/>
              <a:gd name="connsiteX9" fmla="*/ 50 w 12657"/>
              <a:gd name="connsiteY9" fmla="*/ 9294 h 12555"/>
              <a:gd name="connsiteX10" fmla="*/ 50 w 12657"/>
              <a:gd name="connsiteY10" fmla="*/ 314 h 12555"/>
              <a:gd name="connsiteX0" fmla="*/ 0 w 12607"/>
              <a:gd name="connsiteY0" fmla="*/ 314 h 12555"/>
              <a:gd name="connsiteX1" fmla="*/ 2500 w 12607"/>
              <a:gd name="connsiteY1" fmla="*/ 2294 h 12555"/>
              <a:gd name="connsiteX2" fmla="*/ 5000 w 12607"/>
              <a:gd name="connsiteY2" fmla="*/ 1294 h 12555"/>
              <a:gd name="connsiteX3" fmla="*/ 7500 w 12607"/>
              <a:gd name="connsiteY3" fmla="*/ 294 h 12555"/>
              <a:gd name="connsiteX4" fmla="*/ 12607 w 12607"/>
              <a:gd name="connsiteY4" fmla="*/ 283 h 12555"/>
              <a:gd name="connsiteX5" fmla="*/ 6531 w 12607"/>
              <a:gd name="connsiteY5" fmla="*/ 8905 h 12555"/>
              <a:gd name="connsiteX6" fmla="*/ 4074 w 12607"/>
              <a:gd name="connsiteY6" fmla="*/ 9479 h 12555"/>
              <a:gd name="connsiteX7" fmla="*/ 3661 w 12607"/>
              <a:gd name="connsiteY7" fmla="*/ 12474 h 12555"/>
              <a:gd name="connsiteX8" fmla="*/ 67 w 12607"/>
              <a:gd name="connsiteY8" fmla="*/ 12492 h 12555"/>
              <a:gd name="connsiteX9" fmla="*/ 0 w 12607"/>
              <a:gd name="connsiteY9" fmla="*/ 9294 h 12555"/>
              <a:gd name="connsiteX10" fmla="*/ 0 w 12607"/>
              <a:gd name="connsiteY10" fmla="*/ 314 h 12555"/>
              <a:gd name="connsiteX0" fmla="*/ 0 w 12607"/>
              <a:gd name="connsiteY0" fmla="*/ 314 h 12555"/>
              <a:gd name="connsiteX1" fmla="*/ 2500 w 12607"/>
              <a:gd name="connsiteY1" fmla="*/ 2294 h 12555"/>
              <a:gd name="connsiteX2" fmla="*/ 5000 w 12607"/>
              <a:gd name="connsiteY2" fmla="*/ 1294 h 12555"/>
              <a:gd name="connsiteX3" fmla="*/ 7500 w 12607"/>
              <a:gd name="connsiteY3" fmla="*/ 294 h 12555"/>
              <a:gd name="connsiteX4" fmla="*/ 12607 w 12607"/>
              <a:gd name="connsiteY4" fmla="*/ 283 h 12555"/>
              <a:gd name="connsiteX5" fmla="*/ 6531 w 12607"/>
              <a:gd name="connsiteY5" fmla="*/ 8905 h 12555"/>
              <a:gd name="connsiteX6" fmla="*/ 4074 w 12607"/>
              <a:gd name="connsiteY6" fmla="*/ 9479 h 12555"/>
              <a:gd name="connsiteX7" fmla="*/ 3661 w 12607"/>
              <a:gd name="connsiteY7" fmla="*/ 12474 h 12555"/>
              <a:gd name="connsiteX8" fmla="*/ 67 w 12607"/>
              <a:gd name="connsiteY8" fmla="*/ 12492 h 12555"/>
              <a:gd name="connsiteX9" fmla="*/ 0 w 12607"/>
              <a:gd name="connsiteY9" fmla="*/ 9294 h 12555"/>
              <a:gd name="connsiteX10" fmla="*/ 0 w 12607"/>
              <a:gd name="connsiteY10" fmla="*/ 314 h 12555"/>
              <a:gd name="connsiteX0" fmla="*/ 16 w 12623"/>
              <a:gd name="connsiteY0" fmla="*/ 314 h 12716"/>
              <a:gd name="connsiteX1" fmla="*/ 2516 w 12623"/>
              <a:gd name="connsiteY1" fmla="*/ 2294 h 12716"/>
              <a:gd name="connsiteX2" fmla="*/ 5016 w 12623"/>
              <a:gd name="connsiteY2" fmla="*/ 1294 h 12716"/>
              <a:gd name="connsiteX3" fmla="*/ 7516 w 12623"/>
              <a:gd name="connsiteY3" fmla="*/ 294 h 12716"/>
              <a:gd name="connsiteX4" fmla="*/ 12623 w 12623"/>
              <a:gd name="connsiteY4" fmla="*/ 283 h 12716"/>
              <a:gd name="connsiteX5" fmla="*/ 6547 w 12623"/>
              <a:gd name="connsiteY5" fmla="*/ 8905 h 12716"/>
              <a:gd name="connsiteX6" fmla="*/ 4090 w 12623"/>
              <a:gd name="connsiteY6" fmla="*/ 9479 h 12716"/>
              <a:gd name="connsiteX7" fmla="*/ 3677 w 12623"/>
              <a:gd name="connsiteY7" fmla="*/ 12474 h 12716"/>
              <a:gd name="connsiteX8" fmla="*/ 11 w 12623"/>
              <a:gd name="connsiteY8" fmla="*/ 12543 h 12716"/>
              <a:gd name="connsiteX9" fmla="*/ 16 w 12623"/>
              <a:gd name="connsiteY9" fmla="*/ 9294 h 12716"/>
              <a:gd name="connsiteX10" fmla="*/ 16 w 12623"/>
              <a:gd name="connsiteY10" fmla="*/ 314 h 12716"/>
              <a:gd name="connsiteX0" fmla="*/ 24 w 12631"/>
              <a:gd name="connsiteY0" fmla="*/ 314 h 12712"/>
              <a:gd name="connsiteX1" fmla="*/ 2524 w 12631"/>
              <a:gd name="connsiteY1" fmla="*/ 2294 h 12712"/>
              <a:gd name="connsiteX2" fmla="*/ 5024 w 12631"/>
              <a:gd name="connsiteY2" fmla="*/ 1294 h 12712"/>
              <a:gd name="connsiteX3" fmla="*/ 7524 w 12631"/>
              <a:gd name="connsiteY3" fmla="*/ 294 h 12712"/>
              <a:gd name="connsiteX4" fmla="*/ 12631 w 12631"/>
              <a:gd name="connsiteY4" fmla="*/ 283 h 12712"/>
              <a:gd name="connsiteX5" fmla="*/ 6555 w 12631"/>
              <a:gd name="connsiteY5" fmla="*/ 8905 h 12712"/>
              <a:gd name="connsiteX6" fmla="*/ 4098 w 12631"/>
              <a:gd name="connsiteY6" fmla="*/ 9479 h 12712"/>
              <a:gd name="connsiteX7" fmla="*/ 3685 w 12631"/>
              <a:gd name="connsiteY7" fmla="*/ 12474 h 12712"/>
              <a:gd name="connsiteX8" fmla="*/ 19 w 12631"/>
              <a:gd name="connsiteY8" fmla="*/ 12543 h 12712"/>
              <a:gd name="connsiteX9" fmla="*/ 24 w 12631"/>
              <a:gd name="connsiteY9" fmla="*/ 9294 h 12712"/>
              <a:gd name="connsiteX10" fmla="*/ 24 w 12631"/>
              <a:gd name="connsiteY10" fmla="*/ 314 h 12712"/>
              <a:gd name="connsiteX0" fmla="*/ 24 w 12631"/>
              <a:gd name="connsiteY0" fmla="*/ 314 h 12543"/>
              <a:gd name="connsiteX1" fmla="*/ 2524 w 12631"/>
              <a:gd name="connsiteY1" fmla="*/ 2294 h 12543"/>
              <a:gd name="connsiteX2" fmla="*/ 5024 w 12631"/>
              <a:gd name="connsiteY2" fmla="*/ 1294 h 12543"/>
              <a:gd name="connsiteX3" fmla="*/ 7524 w 12631"/>
              <a:gd name="connsiteY3" fmla="*/ 294 h 12543"/>
              <a:gd name="connsiteX4" fmla="*/ 12631 w 12631"/>
              <a:gd name="connsiteY4" fmla="*/ 283 h 12543"/>
              <a:gd name="connsiteX5" fmla="*/ 6555 w 12631"/>
              <a:gd name="connsiteY5" fmla="*/ 8905 h 12543"/>
              <a:gd name="connsiteX6" fmla="*/ 4098 w 12631"/>
              <a:gd name="connsiteY6" fmla="*/ 9479 h 12543"/>
              <a:gd name="connsiteX7" fmla="*/ 3685 w 12631"/>
              <a:gd name="connsiteY7" fmla="*/ 12474 h 12543"/>
              <a:gd name="connsiteX8" fmla="*/ 19 w 12631"/>
              <a:gd name="connsiteY8" fmla="*/ 12543 h 12543"/>
              <a:gd name="connsiteX9" fmla="*/ 24 w 12631"/>
              <a:gd name="connsiteY9" fmla="*/ 9294 h 12543"/>
              <a:gd name="connsiteX10" fmla="*/ 24 w 12631"/>
              <a:gd name="connsiteY10" fmla="*/ 314 h 12543"/>
              <a:gd name="connsiteX0" fmla="*/ 23 w 12630"/>
              <a:gd name="connsiteY0" fmla="*/ 314 h 12543"/>
              <a:gd name="connsiteX1" fmla="*/ 2523 w 12630"/>
              <a:gd name="connsiteY1" fmla="*/ 2294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314 h 12543"/>
              <a:gd name="connsiteX1" fmla="*/ 2523 w 12630"/>
              <a:gd name="connsiteY1" fmla="*/ 2294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314 h 12543"/>
              <a:gd name="connsiteX1" fmla="*/ 2753 w 12630"/>
              <a:gd name="connsiteY1" fmla="*/ 282 h 12543"/>
              <a:gd name="connsiteX2" fmla="*/ 5023 w 12630"/>
              <a:gd name="connsiteY2" fmla="*/ 1294 h 12543"/>
              <a:gd name="connsiteX3" fmla="*/ 7523 w 12630"/>
              <a:gd name="connsiteY3" fmla="*/ 294 h 12543"/>
              <a:gd name="connsiteX4" fmla="*/ 12630 w 12630"/>
              <a:gd name="connsiteY4" fmla="*/ 283 h 12543"/>
              <a:gd name="connsiteX5" fmla="*/ 6554 w 12630"/>
              <a:gd name="connsiteY5" fmla="*/ 8905 h 12543"/>
              <a:gd name="connsiteX6" fmla="*/ 4097 w 12630"/>
              <a:gd name="connsiteY6" fmla="*/ 9479 h 12543"/>
              <a:gd name="connsiteX7" fmla="*/ 3684 w 12630"/>
              <a:gd name="connsiteY7" fmla="*/ 12474 h 12543"/>
              <a:gd name="connsiteX8" fmla="*/ 18 w 12630"/>
              <a:gd name="connsiteY8" fmla="*/ 12543 h 12543"/>
              <a:gd name="connsiteX9" fmla="*/ 23 w 12630"/>
              <a:gd name="connsiteY9" fmla="*/ 9294 h 12543"/>
              <a:gd name="connsiteX10" fmla="*/ 23 w 12630"/>
              <a:gd name="connsiteY10" fmla="*/ 314 h 12543"/>
              <a:gd name="connsiteX0" fmla="*/ 23 w 12630"/>
              <a:gd name="connsiteY0" fmla="*/ 274 h 12503"/>
              <a:gd name="connsiteX1" fmla="*/ 2753 w 12630"/>
              <a:gd name="connsiteY1" fmla="*/ 242 h 12503"/>
              <a:gd name="connsiteX2" fmla="*/ 5109 w 12630"/>
              <a:gd name="connsiteY2" fmla="*/ 256 h 12503"/>
              <a:gd name="connsiteX3" fmla="*/ 7523 w 12630"/>
              <a:gd name="connsiteY3" fmla="*/ 254 h 12503"/>
              <a:gd name="connsiteX4" fmla="*/ 12630 w 12630"/>
              <a:gd name="connsiteY4" fmla="*/ 243 h 12503"/>
              <a:gd name="connsiteX5" fmla="*/ 6554 w 12630"/>
              <a:gd name="connsiteY5" fmla="*/ 8865 h 12503"/>
              <a:gd name="connsiteX6" fmla="*/ 4097 w 12630"/>
              <a:gd name="connsiteY6" fmla="*/ 9439 h 12503"/>
              <a:gd name="connsiteX7" fmla="*/ 3684 w 12630"/>
              <a:gd name="connsiteY7" fmla="*/ 12434 h 12503"/>
              <a:gd name="connsiteX8" fmla="*/ 18 w 12630"/>
              <a:gd name="connsiteY8" fmla="*/ 12503 h 12503"/>
              <a:gd name="connsiteX9" fmla="*/ 23 w 12630"/>
              <a:gd name="connsiteY9" fmla="*/ 9254 h 12503"/>
              <a:gd name="connsiteX10" fmla="*/ 23 w 12630"/>
              <a:gd name="connsiteY10" fmla="*/ 274 h 12503"/>
              <a:gd name="connsiteX0" fmla="*/ 23 w 12630"/>
              <a:gd name="connsiteY0" fmla="*/ 274 h 12503"/>
              <a:gd name="connsiteX1" fmla="*/ 2753 w 12630"/>
              <a:gd name="connsiteY1" fmla="*/ 242 h 12503"/>
              <a:gd name="connsiteX2" fmla="*/ 5109 w 12630"/>
              <a:gd name="connsiteY2" fmla="*/ 256 h 12503"/>
              <a:gd name="connsiteX3" fmla="*/ 7523 w 12630"/>
              <a:gd name="connsiteY3" fmla="*/ 254 h 12503"/>
              <a:gd name="connsiteX4" fmla="*/ 12630 w 12630"/>
              <a:gd name="connsiteY4" fmla="*/ 243 h 12503"/>
              <a:gd name="connsiteX5" fmla="*/ 6554 w 12630"/>
              <a:gd name="connsiteY5" fmla="*/ 8865 h 12503"/>
              <a:gd name="connsiteX6" fmla="*/ 4097 w 12630"/>
              <a:gd name="connsiteY6" fmla="*/ 9439 h 12503"/>
              <a:gd name="connsiteX7" fmla="*/ 3684 w 12630"/>
              <a:gd name="connsiteY7" fmla="*/ 12434 h 12503"/>
              <a:gd name="connsiteX8" fmla="*/ 18 w 12630"/>
              <a:gd name="connsiteY8" fmla="*/ 12503 h 12503"/>
              <a:gd name="connsiteX9" fmla="*/ 23 w 12630"/>
              <a:gd name="connsiteY9" fmla="*/ 9254 h 12503"/>
              <a:gd name="connsiteX10" fmla="*/ 23 w 12630"/>
              <a:gd name="connsiteY10" fmla="*/ 274 h 12503"/>
              <a:gd name="connsiteX0" fmla="*/ 23 w 12630"/>
              <a:gd name="connsiteY0" fmla="*/ 271 h 12500"/>
              <a:gd name="connsiteX1" fmla="*/ 2753 w 12630"/>
              <a:gd name="connsiteY1" fmla="*/ 239 h 12500"/>
              <a:gd name="connsiteX2" fmla="*/ 5109 w 12630"/>
              <a:gd name="connsiteY2" fmla="*/ 253 h 12500"/>
              <a:gd name="connsiteX3" fmla="*/ 7523 w 12630"/>
              <a:gd name="connsiteY3" fmla="*/ 251 h 12500"/>
              <a:gd name="connsiteX4" fmla="*/ 12630 w 12630"/>
              <a:gd name="connsiteY4" fmla="*/ 240 h 12500"/>
              <a:gd name="connsiteX5" fmla="*/ 6554 w 12630"/>
              <a:gd name="connsiteY5" fmla="*/ 8862 h 12500"/>
              <a:gd name="connsiteX6" fmla="*/ 4097 w 12630"/>
              <a:gd name="connsiteY6" fmla="*/ 9436 h 12500"/>
              <a:gd name="connsiteX7" fmla="*/ 3684 w 12630"/>
              <a:gd name="connsiteY7" fmla="*/ 12431 h 12500"/>
              <a:gd name="connsiteX8" fmla="*/ 18 w 12630"/>
              <a:gd name="connsiteY8" fmla="*/ 12500 h 12500"/>
              <a:gd name="connsiteX9" fmla="*/ 23 w 12630"/>
              <a:gd name="connsiteY9" fmla="*/ 9251 h 12500"/>
              <a:gd name="connsiteX10" fmla="*/ 23 w 12630"/>
              <a:gd name="connsiteY10" fmla="*/ 271 h 12500"/>
              <a:gd name="connsiteX0" fmla="*/ 23 w 12630"/>
              <a:gd name="connsiteY0" fmla="*/ 32 h 12261"/>
              <a:gd name="connsiteX1" fmla="*/ 2753 w 12630"/>
              <a:gd name="connsiteY1" fmla="*/ 0 h 12261"/>
              <a:gd name="connsiteX2" fmla="*/ 5109 w 12630"/>
              <a:gd name="connsiteY2" fmla="*/ 14 h 12261"/>
              <a:gd name="connsiteX3" fmla="*/ 7523 w 12630"/>
              <a:gd name="connsiteY3" fmla="*/ 12 h 12261"/>
              <a:gd name="connsiteX4" fmla="*/ 12630 w 12630"/>
              <a:gd name="connsiteY4" fmla="*/ 1 h 12261"/>
              <a:gd name="connsiteX5" fmla="*/ 6554 w 12630"/>
              <a:gd name="connsiteY5" fmla="*/ 8623 h 12261"/>
              <a:gd name="connsiteX6" fmla="*/ 4097 w 12630"/>
              <a:gd name="connsiteY6" fmla="*/ 9197 h 12261"/>
              <a:gd name="connsiteX7" fmla="*/ 3684 w 12630"/>
              <a:gd name="connsiteY7" fmla="*/ 12192 h 12261"/>
              <a:gd name="connsiteX8" fmla="*/ 18 w 12630"/>
              <a:gd name="connsiteY8" fmla="*/ 12261 h 12261"/>
              <a:gd name="connsiteX9" fmla="*/ 23 w 12630"/>
              <a:gd name="connsiteY9" fmla="*/ 9012 h 12261"/>
              <a:gd name="connsiteX10" fmla="*/ 23 w 12630"/>
              <a:gd name="connsiteY10" fmla="*/ 32 h 12261"/>
              <a:gd name="connsiteX0" fmla="*/ 0 w 17765"/>
              <a:gd name="connsiteY0" fmla="*/ 0 h 12267"/>
              <a:gd name="connsiteX1" fmla="*/ 7888 w 17765"/>
              <a:gd name="connsiteY1" fmla="*/ 6 h 12267"/>
              <a:gd name="connsiteX2" fmla="*/ 10244 w 17765"/>
              <a:gd name="connsiteY2" fmla="*/ 20 h 12267"/>
              <a:gd name="connsiteX3" fmla="*/ 12658 w 17765"/>
              <a:gd name="connsiteY3" fmla="*/ 18 h 12267"/>
              <a:gd name="connsiteX4" fmla="*/ 17765 w 17765"/>
              <a:gd name="connsiteY4" fmla="*/ 7 h 12267"/>
              <a:gd name="connsiteX5" fmla="*/ 11689 w 17765"/>
              <a:gd name="connsiteY5" fmla="*/ 8629 h 12267"/>
              <a:gd name="connsiteX6" fmla="*/ 9232 w 17765"/>
              <a:gd name="connsiteY6" fmla="*/ 9203 h 12267"/>
              <a:gd name="connsiteX7" fmla="*/ 8819 w 17765"/>
              <a:gd name="connsiteY7" fmla="*/ 12198 h 12267"/>
              <a:gd name="connsiteX8" fmla="*/ 5153 w 17765"/>
              <a:gd name="connsiteY8" fmla="*/ 12267 h 12267"/>
              <a:gd name="connsiteX9" fmla="*/ 5158 w 17765"/>
              <a:gd name="connsiteY9" fmla="*/ 9018 h 12267"/>
              <a:gd name="connsiteX10" fmla="*/ 0 w 17765"/>
              <a:gd name="connsiteY10" fmla="*/ 0 h 12267"/>
              <a:gd name="connsiteX0" fmla="*/ 65 w 17830"/>
              <a:gd name="connsiteY0" fmla="*/ 0 h 12267"/>
              <a:gd name="connsiteX1" fmla="*/ 7953 w 17830"/>
              <a:gd name="connsiteY1" fmla="*/ 6 h 12267"/>
              <a:gd name="connsiteX2" fmla="*/ 10309 w 17830"/>
              <a:gd name="connsiteY2" fmla="*/ 20 h 12267"/>
              <a:gd name="connsiteX3" fmla="*/ 12723 w 17830"/>
              <a:gd name="connsiteY3" fmla="*/ 18 h 12267"/>
              <a:gd name="connsiteX4" fmla="*/ 17830 w 17830"/>
              <a:gd name="connsiteY4" fmla="*/ 7 h 12267"/>
              <a:gd name="connsiteX5" fmla="*/ 11754 w 17830"/>
              <a:gd name="connsiteY5" fmla="*/ 8629 h 12267"/>
              <a:gd name="connsiteX6" fmla="*/ 9297 w 17830"/>
              <a:gd name="connsiteY6" fmla="*/ 9203 h 12267"/>
              <a:gd name="connsiteX7" fmla="*/ 8884 w 17830"/>
              <a:gd name="connsiteY7" fmla="*/ 12198 h 12267"/>
              <a:gd name="connsiteX8" fmla="*/ 5218 w 17830"/>
              <a:gd name="connsiteY8" fmla="*/ 12267 h 12267"/>
              <a:gd name="connsiteX9" fmla="*/ 0 w 17830"/>
              <a:gd name="connsiteY9" fmla="*/ 9547 h 12267"/>
              <a:gd name="connsiteX10" fmla="*/ 65 w 17830"/>
              <a:gd name="connsiteY10" fmla="*/ 0 h 12267"/>
              <a:gd name="connsiteX0" fmla="*/ 94 w 17859"/>
              <a:gd name="connsiteY0" fmla="*/ 0 h 12429"/>
              <a:gd name="connsiteX1" fmla="*/ 7982 w 17859"/>
              <a:gd name="connsiteY1" fmla="*/ 6 h 12429"/>
              <a:gd name="connsiteX2" fmla="*/ 10338 w 17859"/>
              <a:gd name="connsiteY2" fmla="*/ 20 h 12429"/>
              <a:gd name="connsiteX3" fmla="*/ 12752 w 17859"/>
              <a:gd name="connsiteY3" fmla="*/ 18 h 12429"/>
              <a:gd name="connsiteX4" fmla="*/ 17859 w 17859"/>
              <a:gd name="connsiteY4" fmla="*/ 7 h 12429"/>
              <a:gd name="connsiteX5" fmla="*/ 11783 w 17859"/>
              <a:gd name="connsiteY5" fmla="*/ 8629 h 12429"/>
              <a:gd name="connsiteX6" fmla="*/ 9326 w 17859"/>
              <a:gd name="connsiteY6" fmla="*/ 9203 h 12429"/>
              <a:gd name="connsiteX7" fmla="*/ 8913 w 17859"/>
              <a:gd name="connsiteY7" fmla="*/ 12198 h 12429"/>
              <a:gd name="connsiteX8" fmla="*/ 8 w 17859"/>
              <a:gd name="connsiteY8" fmla="*/ 12248 h 12429"/>
              <a:gd name="connsiteX9" fmla="*/ 29 w 17859"/>
              <a:gd name="connsiteY9" fmla="*/ 9547 h 12429"/>
              <a:gd name="connsiteX10" fmla="*/ 94 w 17859"/>
              <a:gd name="connsiteY10" fmla="*/ 0 h 12429"/>
              <a:gd name="connsiteX0" fmla="*/ 142 w 17859"/>
              <a:gd name="connsiteY0" fmla="*/ 0 h 12448"/>
              <a:gd name="connsiteX1" fmla="*/ 7982 w 17859"/>
              <a:gd name="connsiteY1" fmla="*/ 25 h 12448"/>
              <a:gd name="connsiteX2" fmla="*/ 10338 w 17859"/>
              <a:gd name="connsiteY2" fmla="*/ 39 h 12448"/>
              <a:gd name="connsiteX3" fmla="*/ 12752 w 17859"/>
              <a:gd name="connsiteY3" fmla="*/ 37 h 12448"/>
              <a:gd name="connsiteX4" fmla="*/ 17859 w 17859"/>
              <a:gd name="connsiteY4" fmla="*/ 26 h 12448"/>
              <a:gd name="connsiteX5" fmla="*/ 11783 w 17859"/>
              <a:gd name="connsiteY5" fmla="*/ 8648 h 12448"/>
              <a:gd name="connsiteX6" fmla="*/ 9326 w 17859"/>
              <a:gd name="connsiteY6" fmla="*/ 9222 h 12448"/>
              <a:gd name="connsiteX7" fmla="*/ 8913 w 17859"/>
              <a:gd name="connsiteY7" fmla="*/ 12217 h 12448"/>
              <a:gd name="connsiteX8" fmla="*/ 8 w 17859"/>
              <a:gd name="connsiteY8" fmla="*/ 12267 h 12448"/>
              <a:gd name="connsiteX9" fmla="*/ 29 w 17859"/>
              <a:gd name="connsiteY9" fmla="*/ 9566 h 12448"/>
              <a:gd name="connsiteX10" fmla="*/ 142 w 17859"/>
              <a:gd name="connsiteY10" fmla="*/ 0 h 12448"/>
              <a:gd name="connsiteX0" fmla="*/ 142 w 17859"/>
              <a:gd name="connsiteY0" fmla="*/ 18 h 12466"/>
              <a:gd name="connsiteX1" fmla="*/ 7982 w 17859"/>
              <a:gd name="connsiteY1" fmla="*/ 43 h 12466"/>
              <a:gd name="connsiteX2" fmla="*/ 10322 w 17859"/>
              <a:gd name="connsiteY2" fmla="*/ 0 h 12466"/>
              <a:gd name="connsiteX3" fmla="*/ 12752 w 17859"/>
              <a:gd name="connsiteY3" fmla="*/ 55 h 12466"/>
              <a:gd name="connsiteX4" fmla="*/ 17859 w 17859"/>
              <a:gd name="connsiteY4" fmla="*/ 44 h 12466"/>
              <a:gd name="connsiteX5" fmla="*/ 11783 w 17859"/>
              <a:gd name="connsiteY5" fmla="*/ 8666 h 12466"/>
              <a:gd name="connsiteX6" fmla="*/ 9326 w 17859"/>
              <a:gd name="connsiteY6" fmla="*/ 9240 h 12466"/>
              <a:gd name="connsiteX7" fmla="*/ 8913 w 17859"/>
              <a:gd name="connsiteY7" fmla="*/ 12235 h 12466"/>
              <a:gd name="connsiteX8" fmla="*/ 8 w 17859"/>
              <a:gd name="connsiteY8" fmla="*/ 12285 h 12466"/>
              <a:gd name="connsiteX9" fmla="*/ 29 w 17859"/>
              <a:gd name="connsiteY9" fmla="*/ 9584 h 12466"/>
              <a:gd name="connsiteX10" fmla="*/ 142 w 17859"/>
              <a:gd name="connsiteY10" fmla="*/ 18 h 12466"/>
              <a:gd name="connsiteX0" fmla="*/ 142 w 17859"/>
              <a:gd name="connsiteY0" fmla="*/ 18 h 12466"/>
              <a:gd name="connsiteX1" fmla="*/ 7982 w 17859"/>
              <a:gd name="connsiteY1" fmla="*/ 43 h 12466"/>
              <a:gd name="connsiteX2" fmla="*/ 10322 w 17859"/>
              <a:gd name="connsiteY2" fmla="*/ 0 h 12466"/>
              <a:gd name="connsiteX3" fmla="*/ 12752 w 17859"/>
              <a:gd name="connsiteY3" fmla="*/ 17 h 12466"/>
              <a:gd name="connsiteX4" fmla="*/ 17859 w 17859"/>
              <a:gd name="connsiteY4" fmla="*/ 44 h 12466"/>
              <a:gd name="connsiteX5" fmla="*/ 11783 w 17859"/>
              <a:gd name="connsiteY5" fmla="*/ 8666 h 12466"/>
              <a:gd name="connsiteX6" fmla="*/ 9326 w 17859"/>
              <a:gd name="connsiteY6" fmla="*/ 9240 h 12466"/>
              <a:gd name="connsiteX7" fmla="*/ 8913 w 17859"/>
              <a:gd name="connsiteY7" fmla="*/ 12235 h 12466"/>
              <a:gd name="connsiteX8" fmla="*/ 8 w 17859"/>
              <a:gd name="connsiteY8" fmla="*/ 12285 h 12466"/>
              <a:gd name="connsiteX9" fmla="*/ 29 w 17859"/>
              <a:gd name="connsiteY9" fmla="*/ 9584 h 12466"/>
              <a:gd name="connsiteX10" fmla="*/ 142 w 17859"/>
              <a:gd name="connsiteY10" fmla="*/ 18 h 12466"/>
              <a:gd name="connsiteX0" fmla="*/ 142 w 17859"/>
              <a:gd name="connsiteY0" fmla="*/ 1 h 12449"/>
              <a:gd name="connsiteX1" fmla="*/ 7982 w 17859"/>
              <a:gd name="connsiteY1" fmla="*/ 26 h 12449"/>
              <a:gd name="connsiteX2" fmla="*/ 12752 w 17859"/>
              <a:gd name="connsiteY2" fmla="*/ 0 h 12449"/>
              <a:gd name="connsiteX3" fmla="*/ 17859 w 17859"/>
              <a:gd name="connsiteY3" fmla="*/ 27 h 12449"/>
              <a:gd name="connsiteX4" fmla="*/ 11783 w 17859"/>
              <a:gd name="connsiteY4" fmla="*/ 8649 h 12449"/>
              <a:gd name="connsiteX5" fmla="*/ 9326 w 17859"/>
              <a:gd name="connsiteY5" fmla="*/ 9223 h 12449"/>
              <a:gd name="connsiteX6" fmla="*/ 8913 w 17859"/>
              <a:gd name="connsiteY6" fmla="*/ 12218 h 12449"/>
              <a:gd name="connsiteX7" fmla="*/ 8 w 17859"/>
              <a:gd name="connsiteY7" fmla="*/ 12268 h 12449"/>
              <a:gd name="connsiteX8" fmla="*/ 29 w 17859"/>
              <a:gd name="connsiteY8" fmla="*/ 9567 h 12449"/>
              <a:gd name="connsiteX9" fmla="*/ 142 w 17859"/>
              <a:gd name="connsiteY9" fmla="*/ 1 h 12449"/>
              <a:gd name="connsiteX0" fmla="*/ 142 w 17859"/>
              <a:gd name="connsiteY0" fmla="*/ 1 h 12449"/>
              <a:gd name="connsiteX1" fmla="*/ 12752 w 17859"/>
              <a:gd name="connsiteY1" fmla="*/ 0 h 12449"/>
              <a:gd name="connsiteX2" fmla="*/ 17859 w 17859"/>
              <a:gd name="connsiteY2" fmla="*/ 27 h 12449"/>
              <a:gd name="connsiteX3" fmla="*/ 11783 w 17859"/>
              <a:gd name="connsiteY3" fmla="*/ 8649 h 12449"/>
              <a:gd name="connsiteX4" fmla="*/ 9326 w 17859"/>
              <a:gd name="connsiteY4" fmla="*/ 9223 h 12449"/>
              <a:gd name="connsiteX5" fmla="*/ 8913 w 17859"/>
              <a:gd name="connsiteY5" fmla="*/ 12218 h 12449"/>
              <a:gd name="connsiteX6" fmla="*/ 8 w 17859"/>
              <a:gd name="connsiteY6" fmla="*/ 12268 h 12449"/>
              <a:gd name="connsiteX7" fmla="*/ 29 w 17859"/>
              <a:gd name="connsiteY7" fmla="*/ 9567 h 12449"/>
              <a:gd name="connsiteX8" fmla="*/ 142 w 17859"/>
              <a:gd name="connsiteY8" fmla="*/ 1 h 12449"/>
              <a:gd name="connsiteX0" fmla="*/ 142 w 17859"/>
              <a:gd name="connsiteY0" fmla="*/ 0 h 12448"/>
              <a:gd name="connsiteX1" fmla="*/ 17859 w 17859"/>
              <a:gd name="connsiteY1" fmla="*/ 26 h 12448"/>
              <a:gd name="connsiteX2" fmla="*/ 11783 w 17859"/>
              <a:gd name="connsiteY2" fmla="*/ 8648 h 12448"/>
              <a:gd name="connsiteX3" fmla="*/ 9326 w 17859"/>
              <a:gd name="connsiteY3" fmla="*/ 9222 h 12448"/>
              <a:gd name="connsiteX4" fmla="*/ 8913 w 17859"/>
              <a:gd name="connsiteY4" fmla="*/ 12217 h 12448"/>
              <a:gd name="connsiteX5" fmla="*/ 8 w 17859"/>
              <a:gd name="connsiteY5" fmla="*/ 12267 h 12448"/>
              <a:gd name="connsiteX6" fmla="*/ 29 w 17859"/>
              <a:gd name="connsiteY6" fmla="*/ 9566 h 12448"/>
              <a:gd name="connsiteX7" fmla="*/ 142 w 17859"/>
              <a:gd name="connsiteY7" fmla="*/ 0 h 12448"/>
              <a:gd name="connsiteX0" fmla="*/ 142 w 17859"/>
              <a:gd name="connsiteY0" fmla="*/ 0 h 12448"/>
              <a:gd name="connsiteX1" fmla="*/ 17859 w 17859"/>
              <a:gd name="connsiteY1" fmla="*/ 26 h 12448"/>
              <a:gd name="connsiteX2" fmla="*/ 11783 w 17859"/>
              <a:gd name="connsiteY2" fmla="*/ 8648 h 12448"/>
              <a:gd name="connsiteX3" fmla="*/ 9326 w 17859"/>
              <a:gd name="connsiteY3" fmla="*/ 9222 h 12448"/>
              <a:gd name="connsiteX4" fmla="*/ 8913 w 17859"/>
              <a:gd name="connsiteY4" fmla="*/ 12217 h 12448"/>
              <a:gd name="connsiteX5" fmla="*/ 8 w 17859"/>
              <a:gd name="connsiteY5" fmla="*/ 12267 h 12448"/>
              <a:gd name="connsiteX6" fmla="*/ 29 w 17859"/>
              <a:gd name="connsiteY6" fmla="*/ 9566 h 12448"/>
              <a:gd name="connsiteX7" fmla="*/ 142 w 17859"/>
              <a:gd name="connsiteY7" fmla="*/ 0 h 12448"/>
              <a:gd name="connsiteX0" fmla="*/ 1762 w 19479"/>
              <a:gd name="connsiteY0" fmla="*/ 0 h 12448"/>
              <a:gd name="connsiteX1" fmla="*/ 19479 w 19479"/>
              <a:gd name="connsiteY1" fmla="*/ 26 h 12448"/>
              <a:gd name="connsiteX2" fmla="*/ 13403 w 19479"/>
              <a:gd name="connsiteY2" fmla="*/ 8648 h 12448"/>
              <a:gd name="connsiteX3" fmla="*/ 10946 w 19479"/>
              <a:gd name="connsiteY3" fmla="*/ 9222 h 12448"/>
              <a:gd name="connsiteX4" fmla="*/ 10533 w 19479"/>
              <a:gd name="connsiteY4" fmla="*/ 12217 h 12448"/>
              <a:gd name="connsiteX5" fmla="*/ 1628 w 19479"/>
              <a:gd name="connsiteY5" fmla="*/ 12267 h 12448"/>
              <a:gd name="connsiteX6" fmla="*/ 1762 w 19479"/>
              <a:gd name="connsiteY6" fmla="*/ 0 h 12448"/>
              <a:gd name="connsiteX0" fmla="*/ 1670 w 19387"/>
              <a:gd name="connsiteY0" fmla="*/ 0 h 12429"/>
              <a:gd name="connsiteX1" fmla="*/ 19387 w 19387"/>
              <a:gd name="connsiteY1" fmla="*/ 26 h 12429"/>
              <a:gd name="connsiteX2" fmla="*/ 13311 w 19387"/>
              <a:gd name="connsiteY2" fmla="*/ 8648 h 12429"/>
              <a:gd name="connsiteX3" fmla="*/ 10854 w 19387"/>
              <a:gd name="connsiteY3" fmla="*/ 9222 h 12429"/>
              <a:gd name="connsiteX4" fmla="*/ 10441 w 19387"/>
              <a:gd name="connsiteY4" fmla="*/ 12217 h 12429"/>
              <a:gd name="connsiteX5" fmla="*/ 1777 w 19387"/>
              <a:gd name="connsiteY5" fmla="*/ 12210 h 12429"/>
              <a:gd name="connsiteX6" fmla="*/ 1670 w 19387"/>
              <a:gd name="connsiteY6" fmla="*/ 0 h 12429"/>
              <a:gd name="connsiteX0" fmla="*/ 1285 w 19002"/>
              <a:gd name="connsiteY0" fmla="*/ 0 h 12429"/>
              <a:gd name="connsiteX1" fmla="*/ 19002 w 19002"/>
              <a:gd name="connsiteY1" fmla="*/ 26 h 12429"/>
              <a:gd name="connsiteX2" fmla="*/ 12926 w 19002"/>
              <a:gd name="connsiteY2" fmla="*/ 8648 h 12429"/>
              <a:gd name="connsiteX3" fmla="*/ 10469 w 19002"/>
              <a:gd name="connsiteY3" fmla="*/ 9222 h 12429"/>
              <a:gd name="connsiteX4" fmla="*/ 10056 w 19002"/>
              <a:gd name="connsiteY4" fmla="*/ 12217 h 12429"/>
              <a:gd name="connsiteX5" fmla="*/ 1392 w 19002"/>
              <a:gd name="connsiteY5" fmla="*/ 12210 h 12429"/>
              <a:gd name="connsiteX6" fmla="*/ 1285 w 19002"/>
              <a:gd name="connsiteY6" fmla="*/ 0 h 12429"/>
              <a:gd name="connsiteX0" fmla="*/ 1312 w 19029"/>
              <a:gd name="connsiteY0" fmla="*/ 0 h 12429"/>
              <a:gd name="connsiteX1" fmla="*/ 19029 w 19029"/>
              <a:gd name="connsiteY1" fmla="*/ 26 h 12429"/>
              <a:gd name="connsiteX2" fmla="*/ 12953 w 19029"/>
              <a:gd name="connsiteY2" fmla="*/ 8648 h 12429"/>
              <a:gd name="connsiteX3" fmla="*/ 10496 w 19029"/>
              <a:gd name="connsiteY3" fmla="*/ 9222 h 12429"/>
              <a:gd name="connsiteX4" fmla="*/ 10083 w 19029"/>
              <a:gd name="connsiteY4" fmla="*/ 12217 h 12429"/>
              <a:gd name="connsiteX5" fmla="*/ 1307 w 19029"/>
              <a:gd name="connsiteY5" fmla="*/ 12210 h 12429"/>
              <a:gd name="connsiteX6" fmla="*/ 1312 w 19029"/>
              <a:gd name="connsiteY6" fmla="*/ 0 h 12429"/>
              <a:gd name="connsiteX0" fmla="*/ 14 w 17731"/>
              <a:gd name="connsiteY0" fmla="*/ 0 h 12429"/>
              <a:gd name="connsiteX1" fmla="*/ 17731 w 17731"/>
              <a:gd name="connsiteY1" fmla="*/ 26 h 12429"/>
              <a:gd name="connsiteX2" fmla="*/ 11655 w 17731"/>
              <a:gd name="connsiteY2" fmla="*/ 8648 h 12429"/>
              <a:gd name="connsiteX3" fmla="*/ 9198 w 17731"/>
              <a:gd name="connsiteY3" fmla="*/ 9222 h 12429"/>
              <a:gd name="connsiteX4" fmla="*/ 8785 w 17731"/>
              <a:gd name="connsiteY4" fmla="*/ 12217 h 12429"/>
              <a:gd name="connsiteX5" fmla="*/ 9 w 17731"/>
              <a:gd name="connsiteY5" fmla="*/ 12210 h 12429"/>
              <a:gd name="connsiteX6" fmla="*/ 14 w 17731"/>
              <a:gd name="connsiteY6" fmla="*/ 0 h 12429"/>
              <a:gd name="connsiteX0" fmla="*/ 5 w 17722"/>
              <a:gd name="connsiteY0" fmla="*/ 0 h 12433"/>
              <a:gd name="connsiteX1" fmla="*/ 17722 w 17722"/>
              <a:gd name="connsiteY1" fmla="*/ 26 h 12433"/>
              <a:gd name="connsiteX2" fmla="*/ 11646 w 17722"/>
              <a:gd name="connsiteY2" fmla="*/ 8648 h 12433"/>
              <a:gd name="connsiteX3" fmla="*/ 9189 w 17722"/>
              <a:gd name="connsiteY3" fmla="*/ 9222 h 12433"/>
              <a:gd name="connsiteX4" fmla="*/ 8776 w 17722"/>
              <a:gd name="connsiteY4" fmla="*/ 12217 h 12433"/>
              <a:gd name="connsiteX5" fmla="*/ 0 w 17722"/>
              <a:gd name="connsiteY5" fmla="*/ 12210 h 12433"/>
              <a:gd name="connsiteX6" fmla="*/ 5 w 17722"/>
              <a:gd name="connsiteY6" fmla="*/ 0 h 12433"/>
              <a:gd name="connsiteX0" fmla="*/ 5 w 17722"/>
              <a:gd name="connsiteY0" fmla="*/ 0 h 12224"/>
              <a:gd name="connsiteX1" fmla="*/ 17722 w 17722"/>
              <a:gd name="connsiteY1" fmla="*/ 26 h 12224"/>
              <a:gd name="connsiteX2" fmla="*/ 11646 w 17722"/>
              <a:gd name="connsiteY2" fmla="*/ 8648 h 12224"/>
              <a:gd name="connsiteX3" fmla="*/ 9189 w 17722"/>
              <a:gd name="connsiteY3" fmla="*/ 9222 h 12224"/>
              <a:gd name="connsiteX4" fmla="*/ 8776 w 17722"/>
              <a:gd name="connsiteY4" fmla="*/ 12217 h 12224"/>
              <a:gd name="connsiteX5" fmla="*/ 0 w 17722"/>
              <a:gd name="connsiteY5" fmla="*/ 12210 h 12224"/>
              <a:gd name="connsiteX6" fmla="*/ 5 w 17722"/>
              <a:gd name="connsiteY6" fmla="*/ 0 h 12224"/>
              <a:gd name="connsiteX0" fmla="*/ 5 w 17722"/>
              <a:gd name="connsiteY0" fmla="*/ 0 h 12240"/>
              <a:gd name="connsiteX1" fmla="*/ 17722 w 17722"/>
              <a:gd name="connsiteY1" fmla="*/ 26 h 12240"/>
              <a:gd name="connsiteX2" fmla="*/ 11646 w 17722"/>
              <a:gd name="connsiteY2" fmla="*/ 8648 h 12240"/>
              <a:gd name="connsiteX3" fmla="*/ 9189 w 17722"/>
              <a:gd name="connsiteY3" fmla="*/ 9222 h 12240"/>
              <a:gd name="connsiteX4" fmla="*/ 8776 w 17722"/>
              <a:gd name="connsiteY4" fmla="*/ 12217 h 12240"/>
              <a:gd name="connsiteX5" fmla="*/ 0 w 17722"/>
              <a:gd name="connsiteY5" fmla="*/ 12210 h 12240"/>
              <a:gd name="connsiteX6" fmla="*/ 5 w 17722"/>
              <a:gd name="connsiteY6" fmla="*/ 0 h 12240"/>
              <a:gd name="connsiteX0" fmla="*/ 5 w 17722"/>
              <a:gd name="connsiteY0" fmla="*/ 0 h 12240"/>
              <a:gd name="connsiteX1" fmla="*/ 17722 w 17722"/>
              <a:gd name="connsiteY1" fmla="*/ 26 h 12240"/>
              <a:gd name="connsiteX2" fmla="*/ 11646 w 17722"/>
              <a:gd name="connsiteY2" fmla="*/ 8648 h 12240"/>
              <a:gd name="connsiteX3" fmla="*/ 9189 w 17722"/>
              <a:gd name="connsiteY3" fmla="*/ 9222 h 12240"/>
              <a:gd name="connsiteX4" fmla="*/ 8776 w 17722"/>
              <a:gd name="connsiteY4" fmla="*/ 12217 h 12240"/>
              <a:gd name="connsiteX5" fmla="*/ 0 w 17722"/>
              <a:gd name="connsiteY5" fmla="*/ 12210 h 12240"/>
              <a:gd name="connsiteX6" fmla="*/ 5 w 17722"/>
              <a:gd name="connsiteY6" fmla="*/ 0 h 12240"/>
              <a:gd name="connsiteX0" fmla="*/ 5 w 17722"/>
              <a:gd name="connsiteY0" fmla="*/ 0 h 12468"/>
              <a:gd name="connsiteX1" fmla="*/ 17722 w 17722"/>
              <a:gd name="connsiteY1" fmla="*/ 26 h 12468"/>
              <a:gd name="connsiteX2" fmla="*/ 11646 w 17722"/>
              <a:gd name="connsiteY2" fmla="*/ 8648 h 12468"/>
              <a:gd name="connsiteX3" fmla="*/ 9189 w 17722"/>
              <a:gd name="connsiteY3" fmla="*/ 8750 h 12468"/>
              <a:gd name="connsiteX4" fmla="*/ 8776 w 17722"/>
              <a:gd name="connsiteY4" fmla="*/ 12217 h 12468"/>
              <a:gd name="connsiteX5" fmla="*/ 0 w 17722"/>
              <a:gd name="connsiteY5" fmla="*/ 12210 h 12468"/>
              <a:gd name="connsiteX6" fmla="*/ 5 w 17722"/>
              <a:gd name="connsiteY6" fmla="*/ 0 h 12468"/>
              <a:gd name="connsiteX0" fmla="*/ 5 w 17722"/>
              <a:gd name="connsiteY0" fmla="*/ 0 h 12476"/>
              <a:gd name="connsiteX1" fmla="*/ 17722 w 17722"/>
              <a:gd name="connsiteY1" fmla="*/ 26 h 12476"/>
              <a:gd name="connsiteX2" fmla="*/ 11646 w 17722"/>
              <a:gd name="connsiteY2" fmla="*/ 8648 h 12476"/>
              <a:gd name="connsiteX3" fmla="*/ 9189 w 17722"/>
              <a:gd name="connsiteY3" fmla="*/ 8750 h 12476"/>
              <a:gd name="connsiteX4" fmla="*/ 8776 w 17722"/>
              <a:gd name="connsiteY4" fmla="*/ 12217 h 12476"/>
              <a:gd name="connsiteX5" fmla="*/ 0 w 17722"/>
              <a:gd name="connsiteY5" fmla="*/ 12210 h 12476"/>
              <a:gd name="connsiteX6" fmla="*/ 5 w 17722"/>
              <a:gd name="connsiteY6" fmla="*/ 0 h 12476"/>
              <a:gd name="connsiteX0" fmla="*/ 5 w 17722"/>
              <a:gd name="connsiteY0" fmla="*/ 0 h 12476"/>
              <a:gd name="connsiteX1" fmla="*/ 17722 w 17722"/>
              <a:gd name="connsiteY1" fmla="*/ 26 h 12476"/>
              <a:gd name="connsiteX2" fmla="*/ 11646 w 17722"/>
              <a:gd name="connsiteY2" fmla="*/ 8648 h 12476"/>
              <a:gd name="connsiteX3" fmla="*/ 9189 w 17722"/>
              <a:gd name="connsiteY3" fmla="*/ 8750 h 12476"/>
              <a:gd name="connsiteX4" fmla="*/ 8776 w 17722"/>
              <a:gd name="connsiteY4" fmla="*/ 12217 h 12476"/>
              <a:gd name="connsiteX5" fmla="*/ 0 w 17722"/>
              <a:gd name="connsiteY5" fmla="*/ 12210 h 12476"/>
              <a:gd name="connsiteX6" fmla="*/ 5 w 17722"/>
              <a:gd name="connsiteY6" fmla="*/ 0 h 12476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189 w 17722"/>
              <a:gd name="connsiteY3" fmla="*/ 8750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189 w 17722"/>
              <a:gd name="connsiteY3" fmla="*/ 8750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46 w 17722"/>
              <a:gd name="connsiteY2" fmla="*/ 8648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22"/>
              <a:gd name="connsiteY0" fmla="*/ 0 h 12234"/>
              <a:gd name="connsiteX1" fmla="*/ 17722 w 17722"/>
              <a:gd name="connsiteY1" fmla="*/ 26 h 12234"/>
              <a:gd name="connsiteX2" fmla="*/ 11614 w 17722"/>
              <a:gd name="connsiteY2" fmla="*/ 8705 h 12234"/>
              <a:gd name="connsiteX3" fmla="*/ 9382 w 17722"/>
              <a:gd name="connsiteY3" fmla="*/ 8693 h 12234"/>
              <a:gd name="connsiteX4" fmla="*/ 8776 w 17722"/>
              <a:gd name="connsiteY4" fmla="*/ 12217 h 12234"/>
              <a:gd name="connsiteX5" fmla="*/ 0 w 17722"/>
              <a:gd name="connsiteY5" fmla="*/ 12210 h 12234"/>
              <a:gd name="connsiteX6" fmla="*/ 5 w 17722"/>
              <a:gd name="connsiteY6" fmla="*/ 0 h 12234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614 w 17706"/>
              <a:gd name="connsiteY2" fmla="*/ 8717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82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7706"/>
              <a:gd name="connsiteY0" fmla="*/ 12 h 12246"/>
              <a:gd name="connsiteX1" fmla="*/ 17706 w 17706"/>
              <a:gd name="connsiteY1" fmla="*/ 0 h 12246"/>
              <a:gd name="connsiteX2" fmla="*/ 11556 w 17706"/>
              <a:gd name="connsiteY2" fmla="*/ 8818 h 12246"/>
              <a:gd name="connsiteX3" fmla="*/ 9343 w 17706"/>
              <a:gd name="connsiteY3" fmla="*/ 8705 h 12246"/>
              <a:gd name="connsiteX4" fmla="*/ 8776 w 17706"/>
              <a:gd name="connsiteY4" fmla="*/ 12229 h 12246"/>
              <a:gd name="connsiteX5" fmla="*/ 0 w 17706"/>
              <a:gd name="connsiteY5" fmla="*/ 12222 h 12246"/>
              <a:gd name="connsiteX6" fmla="*/ 5 w 17706"/>
              <a:gd name="connsiteY6" fmla="*/ 12 h 12246"/>
              <a:gd name="connsiteX0" fmla="*/ 5 w 18483"/>
              <a:gd name="connsiteY0" fmla="*/ 0 h 12234"/>
              <a:gd name="connsiteX1" fmla="*/ 18483 w 18483"/>
              <a:gd name="connsiteY1" fmla="*/ 3 h 12234"/>
              <a:gd name="connsiteX2" fmla="*/ 11556 w 18483"/>
              <a:gd name="connsiteY2" fmla="*/ 8806 h 12234"/>
              <a:gd name="connsiteX3" fmla="*/ 9343 w 18483"/>
              <a:gd name="connsiteY3" fmla="*/ 8693 h 12234"/>
              <a:gd name="connsiteX4" fmla="*/ 8776 w 18483"/>
              <a:gd name="connsiteY4" fmla="*/ 12217 h 12234"/>
              <a:gd name="connsiteX5" fmla="*/ 0 w 18483"/>
              <a:gd name="connsiteY5" fmla="*/ 12210 h 12234"/>
              <a:gd name="connsiteX6" fmla="*/ 5 w 18483"/>
              <a:gd name="connsiteY6" fmla="*/ 0 h 12234"/>
              <a:gd name="connsiteX0" fmla="*/ 5 w 19548"/>
              <a:gd name="connsiteY0" fmla="*/ 0 h 12234"/>
              <a:gd name="connsiteX1" fmla="*/ 18483 w 19548"/>
              <a:gd name="connsiteY1" fmla="*/ 3 h 12234"/>
              <a:gd name="connsiteX2" fmla="*/ 16699 w 19548"/>
              <a:gd name="connsiteY2" fmla="*/ 3167 h 12234"/>
              <a:gd name="connsiteX3" fmla="*/ 11556 w 19548"/>
              <a:gd name="connsiteY3" fmla="*/ 8806 h 12234"/>
              <a:gd name="connsiteX4" fmla="*/ 9343 w 19548"/>
              <a:gd name="connsiteY4" fmla="*/ 8693 h 12234"/>
              <a:gd name="connsiteX5" fmla="*/ 8776 w 19548"/>
              <a:gd name="connsiteY5" fmla="*/ 12217 h 12234"/>
              <a:gd name="connsiteX6" fmla="*/ 0 w 19548"/>
              <a:gd name="connsiteY6" fmla="*/ 12210 h 12234"/>
              <a:gd name="connsiteX7" fmla="*/ 5 w 19548"/>
              <a:gd name="connsiteY7" fmla="*/ 0 h 12234"/>
              <a:gd name="connsiteX0" fmla="*/ 5 w 19991"/>
              <a:gd name="connsiteY0" fmla="*/ 0 h 12234"/>
              <a:gd name="connsiteX1" fmla="*/ 18483 w 19991"/>
              <a:gd name="connsiteY1" fmla="*/ 3 h 12234"/>
              <a:gd name="connsiteX2" fmla="*/ 18410 w 19991"/>
              <a:gd name="connsiteY2" fmla="*/ 4682 h 12234"/>
              <a:gd name="connsiteX3" fmla="*/ 11556 w 19991"/>
              <a:gd name="connsiteY3" fmla="*/ 8806 h 12234"/>
              <a:gd name="connsiteX4" fmla="*/ 9343 w 19991"/>
              <a:gd name="connsiteY4" fmla="*/ 8693 h 12234"/>
              <a:gd name="connsiteX5" fmla="*/ 8776 w 19991"/>
              <a:gd name="connsiteY5" fmla="*/ 12217 h 12234"/>
              <a:gd name="connsiteX6" fmla="*/ 0 w 19991"/>
              <a:gd name="connsiteY6" fmla="*/ 12210 h 12234"/>
              <a:gd name="connsiteX7" fmla="*/ 5 w 19991"/>
              <a:gd name="connsiteY7" fmla="*/ 0 h 12234"/>
              <a:gd name="connsiteX0" fmla="*/ 5 w 19702"/>
              <a:gd name="connsiteY0" fmla="*/ 0 h 12234"/>
              <a:gd name="connsiteX1" fmla="*/ 18483 w 19702"/>
              <a:gd name="connsiteY1" fmla="*/ 3 h 12234"/>
              <a:gd name="connsiteX2" fmla="*/ 18410 w 19702"/>
              <a:gd name="connsiteY2" fmla="*/ 4682 h 12234"/>
              <a:gd name="connsiteX3" fmla="*/ 11556 w 19702"/>
              <a:gd name="connsiteY3" fmla="*/ 8806 h 12234"/>
              <a:gd name="connsiteX4" fmla="*/ 9343 w 19702"/>
              <a:gd name="connsiteY4" fmla="*/ 8693 h 12234"/>
              <a:gd name="connsiteX5" fmla="*/ 8776 w 19702"/>
              <a:gd name="connsiteY5" fmla="*/ 12217 h 12234"/>
              <a:gd name="connsiteX6" fmla="*/ 0 w 19702"/>
              <a:gd name="connsiteY6" fmla="*/ 12210 h 12234"/>
              <a:gd name="connsiteX7" fmla="*/ 5 w 19702"/>
              <a:gd name="connsiteY7" fmla="*/ 0 h 12234"/>
              <a:gd name="connsiteX0" fmla="*/ 5 w 18483"/>
              <a:gd name="connsiteY0" fmla="*/ 0 h 12234"/>
              <a:gd name="connsiteX1" fmla="*/ 18483 w 18483"/>
              <a:gd name="connsiteY1" fmla="*/ 3 h 12234"/>
              <a:gd name="connsiteX2" fmla="*/ 18410 w 18483"/>
              <a:gd name="connsiteY2" fmla="*/ 4682 h 12234"/>
              <a:gd name="connsiteX3" fmla="*/ 11556 w 18483"/>
              <a:gd name="connsiteY3" fmla="*/ 8806 h 12234"/>
              <a:gd name="connsiteX4" fmla="*/ 9343 w 18483"/>
              <a:gd name="connsiteY4" fmla="*/ 8693 h 12234"/>
              <a:gd name="connsiteX5" fmla="*/ 8776 w 18483"/>
              <a:gd name="connsiteY5" fmla="*/ 12217 h 12234"/>
              <a:gd name="connsiteX6" fmla="*/ 0 w 18483"/>
              <a:gd name="connsiteY6" fmla="*/ 12210 h 12234"/>
              <a:gd name="connsiteX7" fmla="*/ 5 w 18483"/>
              <a:gd name="connsiteY7" fmla="*/ 0 h 12234"/>
              <a:gd name="connsiteX0" fmla="*/ 5 w 18483"/>
              <a:gd name="connsiteY0" fmla="*/ 0 h 12234"/>
              <a:gd name="connsiteX1" fmla="*/ 18483 w 18483"/>
              <a:gd name="connsiteY1" fmla="*/ 3 h 12234"/>
              <a:gd name="connsiteX2" fmla="*/ 18449 w 18483"/>
              <a:gd name="connsiteY2" fmla="*/ 4682 h 12234"/>
              <a:gd name="connsiteX3" fmla="*/ 11556 w 18483"/>
              <a:gd name="connsiteY3" fmla="*/ 8806 h 12234"/>
              <a:gd name="connsiteX4" fmla="*/ 9343 w 18483"/>
              <a:gd name="connsiteY4" fmla="*/ 8693 h 12234"/>
              <a:gd name="connsiteX5" fmla="*/ 8776 w 18483"/>
              <a:gd name="connsiteY5" fmla="*/ 12217 h 12234"/>
              <a:gd name="connsiteX6" fmla="*/ 0 w 18483"/>
              <a:gd name="connsiteY6" fmla="*/ 12210 h 12234"/>
              <a:gd name="connsiteX7" fmla="*/ 5 w 18483"/>
              <a:gd name="connsiteY7" fmla="*/ 0 h 12234"/>
              <a:gd name="connsiteX0" fmla="*/ 5 w 18457"/>
              <a:gd name="connsiteY0" fmla="*/ 0 h 12234"/>
              <a:gd name="connsiteX1" fmla="*/ 18457 w 18457"/>
              <a:gd name="connsiteY1" fmla="*/ 18 h 12234"/>
              <a:gd name="connsiteX2" fmla="*/ 18449 w 18457"/>
              <a:gd name="connsiteY2" fmla="*/ 4682 h 12234"/>
              <a:gd name="connsiteX3" fmla="*/ 11556 w 18457"/>
              <a:gd name="connsiteY3" fmla="*/ 8806 h 12234"/>
              <a:gd name="connsiteX4" fmla="*/ 9343 w 18457"/>
              <a:gd name="connsiteY4" fmla="*/ 8693 h 12234"/>
              <a:gd name="connsiteX5" fmla="*/ 8776 w 18457"/>
              <a:gd name="connsiteY5" fmla="*/ 12217 h 12234"/>
              <a:gd name="connsiteX6" fmla="*/ 0 w 18457"/>
              <a:gd name="connsiteY6" fmla="*/ 12210 h 12234"/>
              <a:gd name="connsiteX7" fmla="*/ 5 w 18457"/>
              <a:gd name="connsiteY7" fmla="*/ 0 h 12234"/>
              <a:gd name="connsiteX0" fmla="*/ 5 w 18457"/>
              <a:gd name="connsiteY0" fmla="*/ 0 h 12234"/>
              <a:gd name="connsiteX1" fmla="*/ 18457 w 18457"/>
              <a:gd name="connsiteY1" fmla="*/ 18 h 12234"/>
              <a:gd name="connsiteX2" fmla="*/ 18449 w 18457"/>
              <a:gd name="connsiteY2" fmla="*/ 4682 h 12234"/>
              <a:gd name="connsiteX3" fmla="*/ 14136 w 18457"/>
              <a:gd name="connsiteY3" fmla="*/ 10244 h 12234"/>
              <a:gd name="connsiteX4" fmla="*/ 9343 w 18457"/>
              <a:gd name="connsiteY4" fmla="*/ 8693 h 12234"/>
              <a:gd name="connsiteX5" fmla="*/ 8776 w 18457"/>
              <a:gd name="connsiteY5" fmla="*/ 12217 h 12234"/>
              <a:gd name="connsiteX6" fmla="*/ 0 w 18457"/>
              <a:gd name="connsiteY6" fmla="*/ 12210 h 12234"/>
              <a:gd name="connsiteX7" fmla="*/ 5 w 18457"/>
              <a:gd name="connsiteY7" fmla="*/ 0 h 12234"/>
              <a:gd name="connsiteX0" fmla="*/ 5 w 18457"/>
              <a:gd name="connsiteY0" fmla="*/ 0 h 12234"/>
              <a:gd name="connsiteX1" fmla="*/ 18457 w 18457"/>
              <a:gd name="connsiteY1" fmla="*/ 18 h 12234"/>
              <a:gd name="connsiteX2" fmla="*/ 18449 w 18457"/>
              <a:gd name="connsiteY2" fmla="*/ 4682 h 12234"/>
              <a:gd name="connsiteX3" fmla="*/ 14136 w 18457"/>
              <a:gd name="connsiteY3" fmla="*/ 10244 h 12234"/>
              <a:gd name="connsiteX4" fmla="*/ 11988 w 18457"/>
              <a:gd name="connsiteY4" fmla="*/ 10038 h 12234"/>
              <a:gd name="connsiteX5" fmla="*/ 8776 w 18457"/>
              <a:gd name="connsiteY5" fmla="*/ 12217 h 12234"/>
              <a:gd name="connsiteX6" fmla="*/ 0 w 18457"/>
              <a:gd name="connsiteY6" fmla="*/ 12210 h 12234"/>
              <a:gd name="connsiteX7" fmla="*/ 5 w 18457"/>
              <a:gd name="connsiteY7" fmla="*/ 0 h 12234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136 w 18457"/>
              <a:gd name="connsiteY3" fmla="*/ 10244 h 12210"/>
              <a:gd name="connsiteX4" fmla="*/ 11988 w 18457"/>
              <a:gd name="connsiteY4" fmla="*/ 10038 h 12210"/>
              <a:gd name="connsiteX5" fmla="*/ 11290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136 w 18457"/>
              <a:gd name="connsiteY3" fmla="*/ 10244 h 12210"/>
              <a:gd name="connsiteX4" fmla="*/ 11988 w 18457"/>
              <a:gd name="connsiteY4" fmla="*/ 10038 h 12210"/>
              <a:gd name="connsiteX5" fmla="*/ 11290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136 w 18457"/>
              <a:gd name="connsiteY3" fmla="*/ 10244 h 12210"/>
              <a:gd name="connsiteX4" fmla="*/ 11988 w 18457"/>
              <a:gd name="connsiteY4" fmla="*/ 10038 h 12210"/>
              <a:gd name="connsiteX5" fmla="*/ 11290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136 w 18457"/>
              <a:gd name="connsiteY3" fmla="*/ 10244 h 12210"/>
              <a:gd name="connsiteX4" fmla="*/ 11988 w 18457"/>
              <a:gd name="connsiteY4" fmla="*/ 10038 h 12210"/>
              <a:gd name="connsiteX5" fmla="*/ 11290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136 w 18457"/>
              <a:gd name="connsiteY3" fmla="*/ 10244 h 12210"/>
              <a:gd name="connsiteX4" fmla="*/ 11988 w 18457"/>
              <a:gd name="connsiteY4" fmla="*/ 10038 h 12210"/>
              <a:gd name="connsiteX5" fmla="*/ 11290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149 w 18457"/>
              <a:gd name="connsiteY3" fmla="*/ 10244 h 12210"/>
              <a:gd name="connsiteX4" fmla="*/ 11988 w 18457"/>
              <a:gd name="connsiteY4" fmla="*/ 10038 h 12210"/>
              <a:gd name="connsiteX5" fmla="*/ 11290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149 w 18457"/>
              <a:gd name="connsiteY3" fmla="*/ 10244 h 12210"/>
              <a:gd name="connsiteX4" fmla="*/ 11988 w 18457"/>
              <a:gd name="connsiteY4" fmla="*/ 10038 h 12210"/>
              <a:gd name="connsiteX5" fmla="*/ 11290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149 w 18457"/>
              <a:gd name="connsiteY3" fmla="*/ 10244 h 12210"/>
              <a:gd name="connsiteX4" fmla="*/ 11988 w 18457"/>
              <a:gd name="connsiteY4" fmla="*/ 10038 h 12210"/>
              <a:gd name="connsiteX5" fmla="*/ 11290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149 w 18457"/>
              <a:gd name="connsiteY3" fmla="*/ 10244 h 12210"/>
              <a:gd name="connsiteX4" fmla="*/ 11988 w 18457"/>
              <a:gd name="connsiteY4" fmla="*/ 10038 h 12210"/>
              <a:gd name="connsiteX5" fmla="*/ 11290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149 w 18457"/>
              <a:gd name="connsiteY3" fmla="*/ 10244 h 12210"/>
              <a:gd name="connsiteX4" fmla="*/ 11988 w 18457"/>
              <a:gd name="connsiteY4" fmla="*/ 10038 h 12210"/>
              <a:gd name="connsiteX5" fmla="*/ 11356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149 w 18457"/>
              <a:gd name="connsiteY3" fmla="*/ 10244 h 12210"/>
              <a:gd name="connsiteX4" fmla="*/ 12054 w 18457"/>
              <a:gd name="connsiteY4" fmla="*/ 10084 h 12210"/>
              <a:gd name="connsiteX5" fmla="*/ 11356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149 w 18457"/>
              <a:gd name="connsiteY3" fmla="*/ 10244 h 12210"/>
              <a:gd name="connsiteX4" fmla="*/ 12054 w 18457"/>
              <a:gd name="connsiteY4" fmla="*/ 10084 h 12210"/>
              <a:gd name="connsiteX5" fmla="*/ 11356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149 w 18457"/>
              <a:gd name="connsiteY3" fmla="*/ 10244 h 12210"/>
              <a:gd name="connsiteX4" fmla="*/ 12054 w 18457"/>
              <a:gd name="connsiteY4" fmla="*/ 10084 h 12210"/>
              <a:gd name="connsiteX5" fmla="*/ 11356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557 w 18457"/>
              <a:gd name="connsiteY3" fmla="*/ 10043 h 12210"/>
              <a:gd name="connsiteX4" fmla="*/ 12054 w 18457"/>
              <a:gd name="connsiteY4" fmla="*/ 10084 h 12210"/>
              <a:gd name="connsiteX5" fmla="*/ 11356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557 w 18457"/>
              <a:gd name="connsiteY3" fmla="*/ 10043 h 12210"/>
              <a:gd name="connsiteX4" fmla="*/ 12054 w 18457"/>
              <a:gd name="connsiteY4" fmla="*/ 10084 h 12210"/>
              <a:gd name="connsiteX5" fmla="*/ 11356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557 w 18457"/>
              <a:gd name="connsiteY3" fmla="*/ 10043 h 12210"/>
              <a:gd name="connsiteX4" fmla="*/ 12172 w 18457"/>
              <a:gd name="connsiteY4" fmla="*/ 10069 h 12210"/>
              <a:gd name="connsiteX5" fmla="*/ 11356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10"/>
              <a:gd name="connsiteX1" fmla="*/ 18457 w 18457"/>
              <a:gd name="connsiteY1" fmla="*/ 18 h 12210"/>
              <a:gd name="connsiteX2" fmla="*/ 18449 w 18457"/>
              <a:gd name="connsiteY2" fmla="*/ 4682 h 12210"/>
              <a:gd name="connsiteX3" fmla="*/ 14557 w 18457"/>
              <a:gd name="connsiteY3" fmla="*/ 10043 h 12210"/>
              <a:gd name="connsiteX4" fmla="*/ 12172 w 18457"/>
              <a:gd name="connsiteY4" fmla="*/ 10069 h 12210"/>
              <a:gd name="connsiteX5" fmla="*/ 11356 w 18457"/>
              <a:gd name="connsiteY5" fmla="*/ 12171 h 12210"/>
              <a:gd name="connsiteX6" fmla="*/ 0 w 18457"/>
              <a:gd name="connsiteY6" fmla="*/ 12210 h 12210"/>
              <a:gd name="connsiteX7" fmla="*/ 5 w 18457"/>
              <a:gd name="connsiteY7" fmla="*/ 0 h 12210"/>
              <a:gd name="connsiteX0" fmla="*/ 5 w 18457"/>
              <a:gd name="connsiteY0" fmla="*/ 0 h 12234"/>
              <a:gd name="connsiteX1" fmla="*/ 18457 w 18457"/>
              <a:gd name="connsiteY1" fmla="*/ 18 h 12234"/>
              <a:gd name="connsiteX2" fmla="*/ 18449 w 18457"/>
              <a:gd name="connsiteY2" fmla="*/ 4682 h 12234"/>
              <a:gd name="connsiteX3" fmla="*/ 14557 w 18457"/>
              <a:gd name="connsiteY3" fmla="*/ 10043 h 12234"/>
              <a:gd name="connsiteX4" fmla="*/ 12172 w 18457"/>
              <a:gd name="connsiteY4" fmla="*/ 10069 h 12234"/>
              <a:gd name="connsiteX5" fmla="*/ 11382 w 18457"/>
              <a:gd name="connsiteY5" fmla="*/ 12217 h 12234"/>
              <a:gd name="connsiteX6" fmla="*/ 0 w 18457"/>
              <a:gd name="connsiteY6" fmla="*/ 12210 h 12234"/>
              <a:gd name="connsiteX7" fmla="*/ 5 w 18457"/>
              <a:gd name="connsiteY7" fmla="*/ 0 h 12234"/>
              <a:gd name="connsiteX0" fmla="*/ 5 w 18457"/>
              <a:gd name="connsiteY0" fmla="*/ 0 h 12234"/>
              <a:gd name="connsiteX1" fmla="*/ 18457 w 18457"/>
              <a:gd name="connsiteY1" fmla="*/ 18 h 12234"/>
              <a:gd name="connsiteX2" fmla="*/ 18449 w 18457"/>
              <a:gd name="connsiteY2" fmla="*/ 4682 h 12234"/>
              <a:gd name="connsiteX3" fmla="*/ 14557 w 18457"/>
              <a:gd name="connsiteY3" fmla="*/ 10043 h 12234"/>
              <a:gd name="connsiteX4" fmla="*/ 12042 w 18457"/>
              <a:gd name="connsiteY4" fmla="*/ 10130 h 12234"/>
              <a:gd name="connsiteX5" fmla="*/ 11382 w 18457"/>
              <a:gd name="connsiteY5" fmla="*/ 12217 h 12234"/>
              <a:gd name="connsiteX6" fmla="*/ 0 w 18457"/>
              <a:gd name="connsiteY6" fmla="*/ 12210 h 12234"/>
              <a:gd name="connsiteX7" fmla="*/ 5 w 18457"/>
              <a:gd name="connsiteY7" fmla="*/ 0 h 12234"/>
              <a:gd name="connsiteX0" fmla="*/ 5 w 18457"/>
              <a:gd name="connsiteY0" fmla="*/ 0 h 12234"/>
              <a:gd name="connsiteX1" fmla="*/ 18457 w 18457"/>
              <a:gd name="connsiteY1" fmla="*/ 18 h 12234"/>
              <a:gd name="connsiteX2" fmla="*/ 18449 w 18457"/>
              <a:gd name="connsiteY2" fmla="*/ 4682 h 12234"/>
              <a:gd name="connsiteX3" fmla="*/ 14557 w 18457"/>
              <a:gd name="connsiteY3" fmla="*/ 10043 h 12234"/>
              <a:gd name="connsiteX4" fmla="*/ 12042 w 18457"/>
              <a:gd name="connsiteY4" fmla="*/ 10130 h 12234"/>
              <a:gd name="connsiteX5" fmla="*/ 11497 w 18457"/>
              <a:gd name="connsiteY5" fmla="*/ 12217 h 12234"/>
              <a:gd name="connsiteX6" fmla="*/ 0 w 18457"/>
              <a:gd name="connsiteY6" fmla="*/ 12210 h 12234"/>
              <a:gd name="connsiteX7" fmla="*/ 5 w 18457"/>
              <a:gd name="connsiteY7" fmla="*/ 0 h 12234"/>
              <a:gd name="connsiteX0" fmla="*/ 5 w 18457"/>
              <a:gd name="connsiteY0" fmla="*/ 0 h 12221"/>
              <a:gd name="connsiteX1" fmla="*/ 18457 w 18457"/>
              <a:gd name="connsiteY1" fmla="*/ 18 h 12221"/>
              <a:gd name="connsiteX2" fmla="*/ 18449 w 18457"/>
              <a:gd name="connsiteY2" fmla="*/ 4682 h 12221"/>
              <a:gd name="connsiteX3" fmla="*/ 14557 w 18457"/>
              <a:gd name="connsiteY3" fmla="*/ 10043 h 12221"/>
              <a:gd name="connsiteX4" fmla="*/ 12042 w 18457"/>
              <a:gd name="connsiteY4" fmla="*/ 10130 h 12221"/>
              <a:gd name="connsiteX5" fmla="*/ 11511 w 18457"/>
              <a:gd name="connsiteY5" fmla="*/ 12200 h 12221"/>
              <a:gd name="connsiteX6" fmla="*/ 0 w 18457"/>
              <a:gd name="connsiteY6" fmla="*/ 12210 h 12221"/>
              <a:gd name="connsiteX7" fmla="*/ 5 w 18457"/>
              <a:gd name="connsiteY7" fmla="*/ 0 h 12221"/>
              <a:gd name="connsiteX0" fmla="*/ 5 w 18457"/>
              <a:gd name="connsiteY0" fmla="*/ 0 h 12221"/>
              <a:gd name="connsiteX1" fmla="*/ 18457 w 18457"/>
              <a:gd name="connsiteY1" fmla="*/ 18 h 12221"/>
              <a:gd name="connsiteX2" fmla="*/ 18449 w 18457"/>
              <a:gd name="connsiteY2" fmla="*/ 4682 h 12221"/>
              <a:gd name="connsiteX3" fmla="*/ 14557 w 18457"/>
              <a:gd name="connsiteY3" fmla="*/ 10043 h 12221"/>
              <a:gd name="connsiteX4" fmla="*/ 12042 w 18457"/>
              <a:gd name="connsiteY4" fmla="*/ 10130 h 12221"/>
              <a:gd name="connsiteX5" fmla="*/ 11468 w 18457"/>
              <a:gd name="connsiteY5" fmla="*/ 12200 h 12221"/>
              <a:gd name="connsiteX6" fmla="*/ 0 w 18457"/>
              <a:gd name="connsiteY6" fmla="*/ 12210 h 12221"/>
              <a:gd name="connsiteX7" fmla="*/ 5 w 18457"/>
              <a:gd name="connsiteY7" fmla="*/ 0 h 12221"/>
              <a:gd name="connsiteX0" fmla="*/ 5 w 18457"/>
              <a:gd name="connsiteY0" fmla="*/ 0 h 12221"/>
              <a:gd name="connsiteX1" fmla="*/ 18457 w 18457"/>
              <a:gd name="connsiteY1" fmla="*/ 18 h 12221"/>
              <a:gd name="connsiteX2" fmla="*/ 18449 w 18457"/>
              <a:gd name="connsiteY2" fmla="*/ 4682 h 12221"/>
              <a:gd name="connsiteX3" fmla="*/ 14557 w 18457"/>
              <a:gd name="connsiteY3" fmla="*/ 10043 h 12221"/>
              <a:gd name="connsiteX4" fmla="*/ 12042 w 18457"/>
              <a:gd name="connsiteY4" fmla="*/ 10130 h 12221"/>
              <a:gd name="connsiteX5" fmla="*/ 11468 w 18457"/>
              <a:gd name="connsiteY5" fmla="*/ 12200 h 12221"/>
              <a:gd name="connsiteX6" fmla="*/ 0 w 18457"/>
              <a:gd name="connsiteY6" fmla="*/ 12210 h 12221"/>
              <a:gd name="connsiteX7" fmla="*/ 5 w 18457"/>
              <a:gd name="connsiteY7" fmla="*/ 0 h 12221"/>
              <a:gd name="connsiteX0" fmla="*/ 5 w 18449"/>
              <a:gd name="connsiteY0" fmla="*/ 0 h 12221"/>
              <a:gd name="connsiteX1" fmla="*/ 18443 w 18449"/>
              <a:gd name="connsiteY1" fmla="*/ 35 h 12221"/>
              <a:gd name="connsiteX2" fmla="*/ 18449 w 18449"/>
              <a:gd name="connsiteY2" fmla="*/ 4682 h 12221"/>
              <a:gd name="connsiteX3" fmla="*/ 14557 w 18449"/>
              <a:gd name="connsiteY3" fmla="*/ 10043 h 12221"/>
              <a:gd name="connsiteX4" fmla="*/ 12042 w 18449"/>
              <a:gd name="connsiteY4" fmla="*/ 10130 h 12221"/>
              <a:gd name="connsiteX5" fmla="*/ 11468 w 18449"/>
              <a:gd name="connsiteY5" fmla="*/ 12200 h 12221"/>
              <a:gd name="connsiteX6" fmla="*/ 0 w 18449"/>
              <a:gd name="connsiteY6" fmla="*/ 12210 h 12221"/>
              <a:gd name="connsiteX7" fmla="*/ 5 w 18449"/>
              <a:gd name="connsiteY7" fmla="*/ 0 h 12221"/>
              <a:gd name="connsiteX0" fmla="*/ 5 w 18451"/>
              <a:gd name="connsiteY0" fmla="*/ 0 h 12221"/>
              <a:gd name="connsiteX1" fmla="*/ 18443 w 18451"/>
              <a:gd name="connsiteY1" fmla="*/ 35 h 12221"/>
              <a:gd name="connsiteX2" fmla="*/ 18449 w 18451"/>
              <a:gd name="connsiteY2" fmla="*/ 4682 h 12221"/>
              <a:gd name="connsiteX3" fmla="*/ 14557 w 18451"/>
              <a:gd name="connsiteY3" fmla="*/ 10043 h 12221"/>
              <a:gd name="connsiteX4" fmla="*/ 12042 w 18451"/>
              <a:gd name="connsiteY4" fmla="*/ 10130 h 12221"/>
              <a:gd name="connsiteX5" fmla="*/ 11468 w 18451"/>
              <a:gd name="connsiteY5" fmla="*/ 12200 h 12221"/>
              <a:gd name="connsiteX6" fmla="*/ 0 w 18451"/>
              <a:gd name="connsiteY6" fmla="*/ 12210 h 12221"/>
              <a:gd name="connsiteX7" fmla="*/ 5 w 18451"/>
              <a:gd name="connsiteY7" fmla="*/ 0 h 12221"/>
              <a:gd name="connsiteX0" fmla="*/ 5 w 18472"/>
              <a:gd name="connsiteY0" fmla="*/ 0 h 12221"/>
              <a:gd name="connsiteX1" fmla="*/ 18472 w 18472"/>
              <a:gd name="connsiteY1" fmla="*/ 18 h 12221"/>
              <a:gd name="connsiteX2" fmla="*/ 18449 w 18472"/>
              <a:gd name="connsiteY2" fmla="*/ 4682 h 12221"/>
              <a:gd name="connsiteX3" fmla="*/ 14557 w 18472"/>
              <a:gd name="connsiteY3" fmla="*/ 10043 h 12221"/>
              <a:gd name="connsiteX4" fmla="*/ 12042 w 18472"/>
              <a:gd name="connsiteY4" fmla="*/ 10130 h 12221"/>
              <a:gd name="connsiteX5" fmla="*/ 11468 w 18472"/>
              <a:gd name="connsiteY5" fmla="*/ 12200 h 12221"/>
              <a:gd name="connsiteX6" fmla="*/ 0 w 18472"/>
              <a:gd name="connsiteY6" fmla="*/ 12210 h 12221"/>
              <a:gd name="connsiteX7" fmla="*/ 5 w 18472"/>
              <a:gd name="connsiteY7" fmla="*/ 0 h 12221"/>
              <a:gd name="connsiteX0" fmla="*/ 5 w 18472"/>
              <a:gd name="connsiteY0" fmla="*/ 0 h 12221"/>
              <a:gd name="connsiteX1" fmla="*/ 18472 w 18472"/>
              <a:gd name="connsiteY1" fmla="*/ 18 h 12221"/>
              <a:gd name="connsiteX2" fmla="*/ 18449 w 18472"/>
              <a:gd name="connsiteY2" fmla="*/ 4682 h 12221"/>
              <a:gd name="connsiteX3" fmla="*/ 14557 w 18472"/>
              <a:gd name="connsiteY3" fmla="*/ 10043 h 12221"/>
              <a:gd name="connsiteX4" fmla="*/ 12042 w 18472"/>
              <a:gd name="connsiteY4" fmla="*/ 10130 h 12221"/>
              <a:gd name="connsiteX5" fmla="*/ 11439 w 18472"/>
              <a:gd name="connsiteY5" fmla="*/ 12200 h 12221"/>
              <a:gd name="connsiteX6" fmla="*/ 0 w 18472"/>
              <a:gd name="connsiteY6" fmla="*/ 12210 h 12221"/>
              <a:gd name="connsiteX7" fmla="*/ 5 w 18472"/>
              <a:gd name="connsiteY7" fmla="*/ 0 h 12221"/>
              <a:gd name="connsiteX0" fmla="*/ 5 w 18472"/>
              <a:gd name="connsiteY0" fmla="*/ 0 h 12221"/>
              <a:gd name="connsiteX1" fmla="*/ 18472 w 18472"/>
              <a:gd name="connsiteY1" fmla="*/ 18 h 12221"/>
              <a:gd name="connsiteX2" fmla="*/ 18449 w 18472"/>
              <a:gd name="connsiteY2" fmla="*/ 4733 h 12221"/>
              <a:gd name="connsiteX3" fmla="*/ 14557 w 18472"/>
              <a:gd name="connsiteY3" fmla="*/ 10043 h 12221"/>
              <a:gd name="connsiteX4" fmla="*/ 12042 w 18472"/>
              <a:gd name="connsiteY4" fmla="*/ 10130 h 12221"/>
              <a:gd name="connsiteX5" fmla="*/ 11439 w 18472"/>
              <a:gd name="connsiteY5" fmla="*/ 12200 h 12221"/>
              <a:gd name="connsiteX6" fmla="*/ 0 w 18472"/>
              <a:gd name="connsiteY6" fmla="*/ 12210 h 12221"/>
              <a:gd name="connsiteX7" fmla="*/ 5 w 18472"/>
              <a:gd name="connsiteY7" fmla="*/ 0 h 12221"/>
              <a:gd name="connsiteX0" fmla="*/ 5 w 18472"/>
              <a:gd name="connsiteY0" fmla="*/ 0 h 12213"/>
              <a:gd name="connsiteX1" fmla="*/ 18472 w 18472"/>
              <a:gd name="connsiteY1" fmla="*/ 18 h 12213"/>
              <a:gd name="connsiteX2" fmla="*/ 18449 w 18472"/>
              <a:gd name="connsiteY2" fmla="*/ 4733 h 12213"/>
              <a:gd name="connsiteX3" fmla="*/ 14557 w 18472"/>
              <a:gd name="connsiteY3" fmla="*/ 10043 h 12213"/>
              <a:gd name="connsiteX4" fmla="*/ 12042 w 18472"/>
              <a:gd name="connsiteY4" fmla="*/ 10130 h 12213"/>
              <a:gd name="connsiteX5" fmla="*/ 11439 w 18472"/>
              <a:gd name="connsiteY5" fmla="*/ 12200 h 12213"/>
              <a:gd name="connsiteX6" fmla="*/ 0 w 18472"/>
              <a:gd name="connsiteY6" fmla="*/ 12210 h 12213"/>
              <a:gd name="connsiteX7" fmla="*/ 5 w 18472"/>
              <a:gd name="connsiteY7" fmla="*/ 0 h 12213"/>
              <a:gd name="connsiteX0" fmla="*/ 5 w 18472"/>
              <a:gd name="connsiteY0" fmla="*/ 0 h 12227"/>
              <a:gd name="connsiteX1" fmla="*/ 18472 w 18472"/>
              <a:gd name="connsiteY1" fmla="*/ 18 h 12227"/>
              <a:gd name="connsiteX2" fmla="*/ 18449 w 18472"/>
              <a:gd name="connsiteY2" fmla="*/ 4733 h 12227"/>
              <a:gd name="connsiteX3" fmla="*/ 14557 w 18472"/>
              <a:gd name="connsiteY3" fmla="*/ 10043 h 12227"/>
              <a:gd name="connsiteX4" fmla="*/ 12042 w 18472"/>
              <a:gd name="connsiteY4" fmla="*/ 10130 h 12227"/>
              <a:gd name="connsiteX5" fmla="*/ 11381 w 18472"/>
              <a:gd name="connsiteY5" fmla="*/ 12217 h 12227"/>
              <a:gd name="connsiteX6" fmla="*/ 0 w 18472"/>
              <a:gd name="connsiteY6" fmla="*/ 12210 h 12227"/>
              <a:gd name="connsiteX7" fmla="*/ 5 w 18472"/>
              <a:gd name="connsiteY7" fmla="*/ 0 h 12227"/>
              <a:gd name="connsiteX0" fmla="*/ 5 w 18472"/>
              <a:gd name="connsiteY0" fmla="*/ 0 h 12217"/>
              <a:gd name="connsiteX1" fmla="*/ 18472 w 18472"/>
              <a:gd name="connsiteY1" fmla="*/ 18 h 12217"/>
              <a:gd name="connsiteX2" fmla="*/ 18449 w 18472"/>
              <a:gd name="connsiteY2" fmla="*/ 4733 h 12217"/>
              <a:gd name="connsiteX3" fmla="*/ 14557 w 18472"/>
              <a:gd name="connsiteY3" fmla="*/ 10043 h 12217"/>
              <a:gd name="connsiteX4" fmla="*/ 12042 w 18472"/>
              <a:gd name="connsiteY4" fmla="*/ 10130 h 12217"/>
              <a:gd name="connsiteX5" fmla="*/ 11381 w 18472"/>
              <a:gd name="connsiteY5" fmla="*/ 12217 h 12217"/>
              <a:gd name="connsiteX6" fmla="*/ 0 w 18472"/>
              <a:gd name="connsiteY6" fmla="*/ 12210 h 12217"/>
              <a:gd name="connsiteX7" fmla="*/ 5 w 18472"/>
              <a:gd name="connsiteY7" fmla="*/ 0 h 1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2" h="12217">
                <a:moveTo>
                  <a:pt x="5" y="0"/>
                </a:moveTo>
                <a:lnTo>
                  <a:pt x="18472" y="18"/>
                </a:lnTo>
                <a:cubicBezTo>
                  <a:pt x="18469" y="4764"/>
                  <a:pt x="18458" y="2617"/>
                  <a:pt x="18449" y="4733"/>
                </a:cubicBezTo>
                <a:cubicBezTo>
                  <a:pt x="16742" y="5411"/>
                  <a:pt x="15625" y="9144"/>
                  <a:pt x="14557" y="10043"/>
                </a:cubicBezTo>
                <a:cubicBezTo>
                  <a:pt x="13489" y="10943"/>
                  <a:pt x="12571" y="9768"/>
                  <a:pt x="12042" y="10130"/>
                </a:cubicBezTo>
                <a:cubicBezTo>
                  <a:pt x="11513" y="10492"/>
                  <a:pt x="11352" y="11075"/>
                  <a:pt x="11381" y="12217"/>
                </a:cubicBezTo>
                <a:lnTo>
                  <a:pt x="0" y="12210"/>
                </a:lnTo>
                <a:cubicBezTo>
                  <a:pt x="49" y="9589"/>
                  <a:pt x="3" y="12196"/>
                  <a:pt x="5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Grafikk 4" descr="En økologisk hjørne figur">
            <a:extLst>
              <a:ext uri="{FF2B5EF4-FFF2-40B4-BE49-F238E27FC236}">
                <a16:creationId xmlns:a16="http://schemas.microsoft.com/office/drawing/2014/main" id="{6A5C4B39-8D64-356D-0DCD-29889ACDB3D3}"/>
              </a:ext>
            </a:extLst>
          </p:cNvPr>
          <p:cNvSpPr/>
          <p:nvPr userDrawn="1"/>
        </p:nvSpPr>
        <p:spPr>
          <a:xfrm flipH="1" flipV="1">
            <a:off x="7473423" y="2650207"/>
            <a:ext cx="4739685" cy="4234417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  <a:gd name="connsiteX0" fmla="*/ 0 w 5334000"/>
              <a:gd name="connsiteY0" fmla="*/ 0 h 4234417"/>
              <a:gd name="connsiteX1" fmla="*/ 5334000 w 5334000"/>
              <a:gd name="connsiteY1" fmla="*/ 0 h 4234417"/>
              <a:gd name="connsiteX2" fmla="*/ 4930547 w 5334000"/>
              <a:gd name="connsiteY2" fmla="*/ 1238250 h 4234417"/>
              <a:gd name="connsiteX3" fmla="*/ 3333521 w 5334000"/>
              <a:gd name="connsiteY3" fmla="*/ 1193800 h 4234417"/>
              <a:gd name="connsiteX4" fmla="*/ 1803400 w 5334000"/>
              <a:gd name="connsiteY4" fmla="*/ 3228975 h 4234417"/>
              <a:gd name="connsiteX5" fmla="*/ 594315 w 5334000"/>
              <a:gd name="connsiteY5" fmla="*/ 4234417 h 4234417"/>
              <a:gd name="connsiteX6" fmla="*/ 0 w 5334000"/>
              <a:gd name="connsiteY6" fmla="*/ 0 h 4234417"/>
              <a:gd name="connsiteX0" fmla="*/ 54271 w 4739685"/>
              <a:gd name="connsiteY0" fmla="*/ 0 h 4245049"/>
              <a:gd name="connsiteX1" fmla="*/ 4739685 w 4739685"/>
              <a:gd name="connsiteY1" fmla="*/ 10632 h 4245049"/>
              <a:gd name="connsiteX2" fmla="*/ 4336232 w 4739685"/>
              <a:gd name="connsiteY2" fmla="*/ 1248882 h 4245049"/>
              <a:gd name="connsiteX3" fmla="*/ 2739206 w 4739685"/>
              <a:gd name="connsiteY3" fmla="*/ 1204432 h 4245049"/>
              <a:gd name="connsiteX4" fmla="*/ 1209085 w 4739685"/>
              <a:gd name="connsiteY4" fmla="*/ 3239607 h 4245049"/>
              <a:gd name="connsiteX5" fmla="*/ 0 w 4739685"/>
              <a:gd name="connsiteY5" fmla="*/ 4245049 h 4245049"/>
              <a:gd name="connsiteX6" fmla="*/ 54271 w 4739685"/>
              <a:gd name="connsiteY6" fmla="*/ 0 h 4245049"/>
              <a:gd name="connsiteX0" fmla="*/ 22373 w 4739685"/>
              <a:gd name="connsiteY0" fmla="*/ 0 h 4245049"/>
              <a:gd name="connsiteX1" fmla="*/ 4739685 w 4739685"/>
              <a:gd name="connsiteY1" fmla="*/ 10632 h 4245049"/>
              <a:gd name="connsiteX2" fmla="*/ 4336232 w 4739685"/>
              <a:gd name="connsiteY2" fmla="*/ 1248882 h 4245049"/>
              <a:gd name="connsiteX3" fmla="*/ 2739206 w 4739685"/>
              <a:gd name="connsiteY3" fmla="*/ 1204432 h 4245049"/>
              <a:gd name="connsiteX4" fmla="*/ 1209085 w 4739685"/>
              <a:gd name="connsiteY4" fmla="*/ 3239607 h 4245049"/>
              <a:gd name="connsiteX5" fmla="*/ 0 w 4739685"/>
              <a:gd name="connsiteY5" fmla="*/ 4245049 h 4245049"/>
              <a:gd name="connsiteX6" fmla="*/ 22373 w 4739685"/>
              <a:gd name="connsiteY6" fmla="*/ 0 h 4245049"/>
              <a:gd name="connsiteX0" fmla="*/ 1108 w 4739685"/>
              <a:gd name="connsiteY0" fmla="*/ 1 h 4234417"/>
              <a:gd name="connsiteX1" fmla="*/ 4739685 w 4739685"/>
              <a:gd name="connsiteY1" fmla="*/ 0 h 4234417"/>
              <a:gd name="connsiteX2" fmla="*/ 4336232 w 4739685"/>
              <a:gd name="connsiteY2" fmla="*/ 1238250 h 4234417"/>
              <a:gd name="connsiteX3" fmla="*/ 2739206 w 4739685"/>
              <a:gd name="connsiteY3" fmla="*/ 1193800 h 4234417"/>
              <a:gd name="connsiteX4" fmla="*/ 1209085 w 4739685"/>
              <a:gd name="connsiteY4" fmla="*/ 3228975 h 4234417"/>
              <a:gd name="connsiteX5" fmla="*/ 0 w 4739685"/>
              <a:gd name="connsiteY5" fmla="*/ 4234417 h 4234417"/>
              <a:gd name="connsiteX6" fmla="*/ 1108 w 4739685"/>
              <a:gd name="connsiteY6" fmla="*/ 1 h 423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9685" h="4234417">
                <a:moveTo>
                  <a:pt x="1108" y="1"/>
                </a:moveTo>
                <a:lnTo>
                  <a:pt x="4739685" y="0"/>
                </a:lnTo>
                <a:cubicBezTo>
                  <a:pt x="4739685" y="0"/>
                  <a:pt x="4727531" y="1024014"/>
                  <a:pt x="4336232" y="1238250"/>
                </a:cubicBezTo>
                <a:cubicBezTo>
                  <a:pt x="3859944" y="1499019"/>
                  <a:pt x="3260397" y="862012"/>
                  <a:pt x="2739206" y="1193800"/>
                </a:cubicBezTo>
                <a:cubicBezTo>
                  <a:pt x="2218015" y="1525588"/>
                  <a:pt x="2023396" y="2018729"/>
                  <a:pt x="1209085" y="3228975"/>
                </a:cubicBezTo>
                <a:cubicBezTo>
                  <a:pt x="542564" y="4219575"/>
                  <a:pt x="0" y="4234417"/>
                  <a:pt x="0" y="4234417"/>
                </a:cubicBezTo>
                <a:cubicBezTo>
                  <a:pt x="369" y="2822945"/>
                  <a:pt x="739" y="1411473"/>
                  <a:pt x="1108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nb-NO"/>
          </a:p>
        </p:txBody>
      </p:sp>
      <p:pic>
        <p:nvPicPr>
          <p:cNvPr id="4" name="Bilde 3" descr="Et bilde som inneholder Font, Grafikk, grafisk design, hvit&#10;&#10;KI-generert innhold kan være feil.">
            <a:extLst>
              <a:ext uri="{FF2B5EF4-FFF2-40B4-BE49-F238E27FC236}">
                <a16:creationId xmlns:a16="http://schemas.microsoft.com/office/drawing/2014/main" id="{9EDDFFBB-6383-08C9-0D28-5F51CF886C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809" y="6154091"/>
            <a:ext cx="2301624" cy="4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37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4835E9F-1066-72B3-9BFB-6C39A91B15E7}"/>
              </a:ext>
            </a:extLst>
          </p:cNvPr>
          <p:cNvSpPr/>
          <p:nvPr userDrawn="1"/>
        </p:nvSpPr>
        <p:spPr>
          <a:xfrm>
            <a:off x="11093635" y="5877869"/>
            <a:ext cx="923925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6A4F1490-9664-4CC7-C168-5C63D2419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69" y="5959188"/>
            <a:ext cx="609600" cy="609022"/>
          </a:xfrm>
          <a:prstGeom prst="rect">
            <a:avLst/>
          </a:prstGeom>
          <a:ln>
            <a:noFill/>
          </a:ln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90D8C91C-A938-1F60-EC52-335056290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925" y="-11126"/>
            <a:ext cx="12219879" cy="6877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8201"/>
              <a:gd name="connsiteY0" fmla="*/ 13132 h 13132"/>
              <a:gd name="connsiteX1" fmla="*/ 2000 w 18201"/>
              <a:gd name="connsiteY1" fmla="*/ 3132 h 13132"/>
              <a:gd name="connsiteX2" fmla="*/ 18201 w 18201"/>
              <a:gd name="connsiteY2" fmla="*/ 0 h 13132"/>
              <a:gd name="connsiteX3" fmla="*/ 8000 w 18201"/>
              <a:gd name="connsiteY3" fmla="*/ 13132 h 13132"/>
              <a:gd name="connsiteX4" fmla="*/ 0 w 18201"/>
              <a:gd name="connsiteY4" fmla="*/ 13132 h 13132"/>
              <a:gd name="connsiteX0" fmla="*/ 1577 w 19778"/>
              <a:gd name="connsiteY0" fmla="*/ 13132 h 13132"/>
              <a:gd name="connsiteX1" fmla="*/ 0 w 19778"/>
              <a:gd name="connsiteY1" fmla="*/ 0 h 13132"/>
              <a:gd name="connsiteX2" fmla="*/ 19778 w 19778"/>
              <a:gd name="connsiteY2" fmla="*/ 0 h 13132"/>
              <a:gd name="connsiteX3" fmla="*/ 9577 w 19778"/>
              <a:gd name="connsiteY3" fmla="*/ 13132 h 13132"/>
              <a:gd name="connsiteX4" fmla="*/ 1577 w 19778"/>
              <a:gd name="connsiteY4" fmla="*/ 13132 h 13132"/>
              <a:gd name="connsiteX0" fmla="*/ 0 w 24552"/>
              <a:gd name="connsiteY0" fmla="*/ 7793 h 13132"/>
              <a:gd name="connsiteX1" fmla="*/ 4774 w 24552"/>
              <a:gd name="connsiteY1" fmla="*/ 0 h 13132"/>
              <a:gd name="connsiteX2" fmla="*/ 24552 w 24552"/>
              <a:gd name="connsiteY2" fmla="*/ 0 h 13132"/>
              <a:gd name="connsiteX3" fmla="*/ 14351 w 24552"/>
              <a:gd name="connsiteY3" fmla="*/ 13132 h 13132"/>
              <a:gd name="connsiteX4" fmla="*/ 0 w 24552"/>
              <a:gd name="connsiteY4" fmla="*/ 7793 h 13132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12571 w 24552"/>
              <a:gd name="connsiteY3" fmla="*/ 21494 h 21494"/>
              <a:gd name="connsiteX4" fmla="*/ 0 w 24552"/>
              <a:gd name="connsiteY4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2035"/>
              <a:gd name="connsiteX1" fmla="*/ 4774 w 24552"/>
              <a:gd name="connsiteY1" fmla="*/ 0 h 22035"/>
              <a:gd name="connsiteX2" fmla="*/ 24552 w 24552"/>
              <a:gd name="connsiteY2" fmla="*/ 0 h 22035"/>
              <a:gd name="connsiteX3" fmla="*/ 24411 w 24552"/>
              <a:gd name="connsiteY3" fmla="*/ 2044 h 22035"/>
              <a:gd name="connsiteX4" fmla="*/ 12571 w 24552"/>
              <a:gd name="connsiteY4" fmla="*/ 21494 h 22035"/>
              <a:gd name="connsiteX5" fmla="*/ 67 w 24552"/>
              <a:gd name="connsiteY5" fmla="*/ 21324 h 22035"/>
              <a:gd name="connsiteX6" fmla="*/ 0 w 24552"/>
              <a:gd name="connsiteY6" fmla="*/ 7793 h 22035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67 w 24552"/>
              <a:gd name="connsiteY5" fmla="*/ 21324 h 21494"/>
              <a:gd name="connsiteX6" fmla="*/ 0 w 24552"/>
              <a:gd name="connsiteY6" fmla="*/ 7793 h 21494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67 w 24552"/>
              <a:gd name="connsiteY5" fmla="*/ 21324 h 21461"/>
              <a:gd name="connsiteX6" fmla="*/ 0 w 24552"/>
              <a:gd name="connsiteY6" fmla="*/ 7793 h 21461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469"/>
              <a:gd name="connsiteX1" fmla="*/ 4774 w 24552"/>
              <a:gd name="connsiteY1" fmla="*/ 0 h 21469"/>
              <a:gd name="connsiteX2" fmla="*/ 24552 w 24552"/>
              <a:gd name="connsiteY2" fmla="*/ 0 h 21469"/>
              <a:gd name="connsiteX3" fmla="*/ 24411 w 24552"/>
              <a:gd name="connsiteY3" fmla="*/ 2044 h 21469"/>
              <a:gd name="connsiteX4" fmla="*/ 12592 w 24552"/>
              <a:gd name="connsiteY4" fmla="*/ 21461 h 21469"/>
              <a:gd name="connsiteX5" fmla="*/ 67 w 24552"/>
              <a:gd name="connsiteY5" fmla="*/ 21324 h 21469"/>
              <a:gd name="connsiteX6" fmla="*/ 0 w 24552"/>
              <a:gd name="connsiteY6" fmla="*/ 7793 h 21469"/>
              <a:gd name="connsiteX0" fmla="*/ 0 w 24552"/>
              <a:gd name="connsiteY0" fmla="*/ 7793 h 21518"/>
              <a:gd name="connsiteX1" fmla="*/ 4774 w 24552"/>
              <a:gd name="connsiteY1" fmla="*/ 0 h 21518"/>
              <a:gd name="connsiteX2" fmla="*/ 24552 w 24552"/>
              <a:gd name="connsiteY2" fmla="*/ 0 h 21518"/>
              <a:gd name="connsiteX3" fmla="*/ 24411 w 24552"/>
              <a:gd name="connsiteY3" fmla="*/ 2044 h 21518"/>
              <a:gd name="connsiteX4" fmla="*/ 12592 w 24552"/>
              <a:gd name="connsiteY4" fmla="*/ 21461 h 21518"/>
              <a:gd name="connsiteX5" fmla="*/ 82 w 24552"/>
              <a:gd name="connsiteY5" fmla="*/ 21416 h 21518"/>
              <a:gd name="connsiteX6" fmla="*/ 0 w 24552"/>
              <a:gd name="connsiteY6" fmla="*/ 7793 h 21518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67"/>
              <a:gd name="connsiteY0" fmla="*/ 7793 h 21461"/>
              <a:gd name="connsiteX1" fmla="*/ 4774 w 24567"/>
              <a:gd name="connsiteY1" fmla="*/ 0 h 21461"/>
              <a:gd name="connsiteX2" fmla="*/ 24552 w 24567"/>
              <a:gd name="connsiteY2" fmla="*/ 0 h 21461"/>
              <a:gd name="connsiteX3" fmla="*/ 24411 w 24567"/>
              <a:gd name="connsiteY3" fmla="*/ 2044 h 21461"/>
              <a:gd name="connsiteX4" fmla="*/ 12592 w 24567"/>
              <a:gd name="connsiteY4" fmla="*/ 21461 h 21461"/>
              <a:gd name="connsiteX5" fmla="*/ 82 w 24567"/>
              <a:gd name="connsiteY5" fmla="*/ 21416 h 21461"/>
              <a:gd name="connsiteX6" fmla="*/ 0 w 24567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11 w 24473"/>
              <a:gd name="connsiteY3" fmla="*/ 2062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519"/>
              <a:gd name="connsiteY0" fmla="*/ 7811 h 21479"/>
              <a:gd name="connsiteX1" fmla="*/ 4774 w 24519"/>
              <a:gd name="connsiteY1" fmla="*/ 18 h 21479"/>
              <a:gd name="connsiteX2" fmla="*/ 24473 w 24519"/>
              <a:gd name="connsiteY2" fmla="*/ 0 h 21479"/>
              <a:gd name="connsiteX3" fmla="*/ 24512 w 24519"/>
              <a:gd name="connsiteY3" fmla="*/ 1904 h 21479"/>
              <a:gd name="connsiteX4" fmla="*/ 12592 w 24519"/>
              <a:gd name="connsiteY4" fmla="*/ 21479 h 21479"/>
              <a:gd name="connsiteX5" fmla="*/ 82 w 24519"/>
              <a:gd name="connsiteY5" fmla="*/ 21434 h 21479"/>
              <a:gd name="connsiteX6" fmla="*/ 0 w 24519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456"/>
              <a:gd name="connsiteY0" fmla="*/ 7741 h 21479"/>
              <a:gd name="connsiteX1" fmla="*/ 4718 w 24456"/>
              <a:gd name="connsiteY1" fmla="*/ 18 h 21479"/>
              <a:gd name="connsiteX2" fmla="*/ 24417 w 24456"/>
              <a:gd name="connsiteY2" fmla="*/ 0 h 21479"/>
              <a:gd name="connsiteX3" fmla="*/ 24456 w 24456"/>
              <a:gd name="connsiteY3" fmla="*/ 1904 h 21479"/>
              <a:gd name="connsiteX4" fmla="*/ 12536 w 24456"/>
              <a:gd name="connsiteY4" fmla="*/ 21479 h 21479"/>
              <a:gd name="connsiteX5" fmla="*/ 26 w 24456"/>
              <a:gd name="connsiteY5" fmla="*/ 21434 h 21479"/>
              <a:gd name="connsiteX6" fmla="*/ 0 w 24456"/>
              <a:gd name="connsiteY6" fmla="*/ 7741 h 21479"/>
              <a:gd name="connsiteX0" fmla="*/ 0 w 24456"/>
              <a:gd name="connsiteY0" fmla="*/ 7741 h 21487"/>
              <a:gd name="connsiteX1" fmla="*/ 4718 w 24456"/>
              <a:gd name="connsiteY1" fmla="*/ 18 h 21487"/>
              <a:gd name="connsiteX2" fmla="*/ 24417 w 24456"/>
              <a:gd name="connsiteY2" fmla="*/ 0 h 21487"/>
              <a:gd name="connsiteX3" fmla="*/ 24456 w 24456"/>
              <a:gd name="connsiteY3" fmla="*/ 1904 h 21487"/>
              <a:gd name="connsiteX4" fmla="*/ 12536 w 24456"/>
              <a:gd name="connsiteY4" fmla="*/ 21479 h 21487"/>
              <a:gd name="connsiteX5" fmla="*/ 15 w 24456"/>
              <a:gd name="connsiteY5" fmla="*/ 21487 h 21487"/>
              <a:gd name="connsiteX6" fmla="*/ 0 w 24456"/>
              <a:gd name="connsiteY6" fmla="*/ 7741 h 21487"/>
              <a:gd name="connsiteX0" fmla="*/ 11 w 24467"/>
              <a:gd name="connsiteY0" fmla="*/ 7741 h 21487"/>
              <a:gd name="connsiteX1" fmla="*/ 0 w 24467"/>
              <a:gd name="connsiteY1" fmla="*/ 18 h 21487"/>
              <a:gd name="connsiteX2" fmla="*/ 24428 w 24467"/>
              <a:gd name="connsiteY2" fmla="*/ 0 h 21487"/>
              <a:gd name="connsiteX3" fmla="*/ 24467 w 24467"/>
              <a:gd name="connsiteY3" fmla="*/ 1904 h 21487"/>
              <a:gd name="connsiteX4" fmla="*/ 12547 w 24467"/>
              <a:gd name="connsiteY4" fmla="*/ 21479 h 21487"/>
              <a:gd name="connsiteX5" fmla="*/ 26 w 24467"/>
              <a:gd name="connsiteY5" fmla="*/ 21487 h 21487"/>
              <a:gd name="connsiteX6" fmla="*/ 11 w 24467"/>
              <a:gd name="connsiteY6" fmla="*/ 7741 h 21487"/>
              <a:gd name="connsiteX0" fmla="*/ 11 w 24467"/>
              <a:gd name="connsiteY0" fmla="*/ 7807 h 21553"/>
              <a:gd name="connsiteX1" fmla="*/ 0 w 24467"/>
              <a:gd name="connsiteY1" fmla="*/ 84 h 21553"/>
              <a:gd name="connsiteX2" fmla="*/ 19869 w 24467"/>
              <a:gd name="connsiteY2" fmla="*/ 0 h 21553"/>
              <a:gd name="connsiteX3" fmla="*/ 24467 w 24467"/>
              <a:gd name="connsiteY3" fmla="*/ 1970 h 21553"/>
              <a:gd name="connsiteX4" fmla="*/ 12547 w 24467"/>
              <a:gd name="connsiteY4" fmla="*/ 21545 h 21553"/>
              <a:gd name="connsiteX5" fmla="*/ 26 w 24467"/>
              <a:gd name="connsiteY5" fmla="*/ 21553 h 21553"/>
              <a:gd name="connsiteX6" fmla="*/ 11 w 24467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95"/>
              <a:gd name="connsiteY0" fmla="*/ 7741 h 21487"/>
              <a:gd name="connsiteX1" fmla="*/ 0 w 24595"/>
              <a:gd name="connsiteY1" fmla="*/ 18 h 21487"/>
              <a:gd name="connsiteX2" fmla="*/ 19826 w 24595"/>
              <a:gd name="connsiteY2" fmla="*/ 0 h 21487"/>
              <a:gd name="connsiteX3" fmla="*/ 24595 w 24595"/>
              <a:gd name="connsiteY3" fmla="*/ 7955 h 21487"/>
              <a:gd name="connsiteX4" fmla="*/ 12547 w 24595"/>
              <a:gd name="connsiteY4" fmla="*/ 21479 h 21487"/>
              <a:gd name="connsiteX5" fmla="*/ 26 w 24595"/>
              <a:gd name="connsiteY5" fmla="*/ 21487 h 21487"/>
              <a:gd name="connsiteX6" fmla="*/ 11 w 24595"/>
              <a:gd name="connsiteY6" fmla="*/ 7741 h 21487"/>
              <a:gd name="connsiteX0" fmla="*/ 11 w 24595"/>
              <a:gd name="connsiteY0" fmla="*/ 7741 h 21512"/>
              <a:gd name="connsiteX1" fmla="*/ 0 w 24595"/>
              <a:gd name="connsiteY1" fmla="*/ 18 h 21512"/>
              <a:gd name="connsiteX2" fmla="*/ 19826 w 24595"/>
              <a:gd name="connsiteY2" fmla="*/ 0 h 21512"/>
              <a:gd name="connsiteX3" fmla="*/ 24595 w 24595"/>
              <a:gd name="connsiteY3" fmla="*/ 7955 h 21512"/>
              <a:gd name="connsiteX4" fmla="*/ 24519 w 24595"/>
              <a:gd name="connsiteY4" fmla="*/ 21512 h 21512"/>
              <a:gd name="connsiteX5" fmla="*/ 26 w 24595"/>
              <a:gd name="connsiteY5" fmla="*/ 21487 h 21512"/>
              <a:gd name="connsiteX6" fmla="*/ 11 w 24595"/>
              <a:gd name="connsiteY6" fmla="*/ 7741 h 21512"/>
              <a:gd name="connsiteX0" fmla="*/ 11 w 24595"/>
              <a:gd name="connsiteY0" fmla="*/ 7741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11 w 24595"/>
              <a:gd name="connsiteY6" fmla="*/ 7741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5 w 24567"/>
              <a:gd name="connsiteY0" fmla="*/ 1983 h 21546"/>
              <a:gd name="connsiteX1" fmla="*/ 0 w 24567"/>
              <a:gd name="connsiteY1" fmla="*/ 0 h 21546"/>
              <a:gd name="connsiteX2" fmla="*/ 19798 w 24567"/>
              <a:gd name="connsiteY2" fmla="*/ 26 h 21546"/>
              <a:gd name="connsiteX3" fmla="*/ 24567 w 24567"/>
              <a:gd name="connsiteY3" fmla="*/ 7981 h 21546"/>
              <a:gd name="connsiteX4" fmla="*/ 24491 w 24567"/>
              <a:gd name="connsiteY4" fmla="*/ 21538 h 21546"/>
              <a:gd name="connsiteX5" fmla="*/ 11779 w 24567"/>
              <a:gd name="connsiteY5" fmla="*/ 21546 h 21546"/>
              <a:gd name="connsiteX6" fmla="*/ 5 w 24567"/>
              <a:gd name="connsiteY6" fmla="*/ 1983 h 21546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23"/>
              <a:gd name="connsiteX1" fmla="*/ 0 w 24567"/>
              <a:gd name="connsiteY1" fmla="*/ 0 h 21523"/>
              <a:gd name="connsiteX2" fmla="*/ 19798 w 24567"/>
              <a:gd name="connsiteY2" fmla="*/ 26 h 21523"/>
              <a:gd name="connsiteX3" fmla="*/ 24567 w 24567"/>
              <a:gd name="connsiteY3" fmla="*/ 7981 h 21523"/>
              <a:gd name="connsiteX4" fmla="*/ 24463 w 24567"/>
              <a:gd name="connsiteY4" fmla="*/ 21523 h 21523"/>
              <a:gd name="connsiteX5" fmla="*/ 11912 w 24567"/>
              <a:gd name="connsiteY5" fmla="*/ 21502 h 21523"/>
              <a:gd name="connsiteX6" fmla="*/ 5 w 24567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98 w 24470"/>
              <a:gd name="connsiteY2" fmla="*/ 26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4573 w 24470"/>
              <a:gd name="connsiteY6" fmla="*/ 9401 h 21523"/>
              <a:gd name="connsiteX7" fmla="*/ 5 w 24470"/>
              <a:gd name="connsiteY7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8109 w 24470"/>
              <a:gd name="connsiteY6" fmla="*/ 16614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4463 w 24470"/>
              <a:gd name="connsiteY4" fmla="*/ 7774 h 21523"/>
              <a:gd name="connsiteX5" fmla="*/ 24463 w 24470"/>
              <a:gd name="connsiteY5" fmla="*/ 21523 h 21523"/>
              <a:gd name="connsiteX6" fmla="*/ 11912 w 24470"/>
              <a:gd name="connsiteY6" fmla="*/ 21502 h 21523"/>
              <a:gd name="connsiteX7" fmla="*/ 7747 w 24470"/>
              <a:gd name="connsiteY7" fmla="*/ 14819 h 21523"/>
              <a:gd name="connsiteX8" fmla="*/ 3742 w 24470"/>
              <a:gd name="connsiteY8" fmla="*/ 8370 h 21523"/>
              <a:gd name="connsiteX9" fmla="*/ 5 w 24470"/>
              <a:gd name="connsiteY9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1 w 24466"/>
              <a:gd name="connsiteY0" fmla="*/ 1983 h 21523"/>
              <a:gd name="connsiteX1" fmla="*/ 1019 w 24466"/>
              <a:gd name="connsiteY1" fmla="*/ 0 h 21523"/>
              <a:gd name="connsiteX2" fmla="*/ 19737 w 24466"/>
              <a:gd name="connsiteY2" fmla="*/ 11 h 21523"/>
              <a:gd name="connsiteX3" fmla="*/ 21846 w 24466"/>
              <a:gd name="connsiteY3" fmla="*/ 3450 h 21523"/>
              <a:gd name="connsiteX4" fmla="*/ 23103 w 24466"/>
              <a:gd name="connsiteY4" fmla="*/ 4547 h 21523"/>
              <a:gd name="connsiteX5" fmla="*/ 24459 w 24466"/>
              <a:gd name="connsiteY5" fmla="*/ 7774 h 21523"/>
              <a:gd name="connsiteX6" fmla="*/ 24459 w 24466"/>
              <a:gd name="connsiteY6" fmla="*/ 21523 h 21523"/>
              <a:gd name="connsiteX7" fmla="*/ 11908 w 24466"/>
              <a:gd name="connsiteY7" fmla="*/ 21502 h 21523"/>
              <a:gd name="connsiteX8" fmla="*/ 7743 w 24466"/>
              <a:gd name="connsiteY8" fmla="*/ 14819 h 21523"/>
              <a:gd name="connsiteX9" fmla="*/ 3738 w 24466"/>
              <a:gd name="connsiteY9" fmla="*/ 8370 h 21523"/>
              <a:gd name="connsiteX10" fmla="*/ 1 w 24466"/>
              <a:gd name="connsiteY10" fmla="*/ 1983 h 21523"/>
              <a:gd name="connsiteX0" fmla="*/ 1 w 24402"/>
              <a:gd name="connsiteY0" fmla="*/ 2016 h 21523"/>
              <a:gd name="connsiteX1" fmla="*/ 955 w 24402"/>
              <a:gd name="connsiteY1" fmla="*/ 0 h 21523"/>
              <a:gd name="connsiteX2" fmla="*/ 19673 w 24402"/>
              <a:gd name="connsiteY2" fmla="*/ 11 h 21523"/>
              <a:gd name="connsiteX3" fmla="*/ 21782 w 24402"/>
              <a:gd name="connsiteY3" fmla="*/ 3450 h 21523"/>
              <a:gd name="connsiteX4" fmla="*/ 23039 w 24402"/>
              <a:gd name="connsiteY4" fmla="*/ 4547 h 21523"/>
              <a:gd name="connsiteX5" fmla="*/ 24395 w 24402"/>
              <a:gd name="connsiteY5" fmla="*/ 7774 h 21523"/>
              <a:gd name="connsiteX6" fmla="*/ 24395 w 24402"/>
              <a:gd name="connsiteY6" fmla="*/ 21523 h 21523"/>
              <a:gd name="connsiteX7" fmla="*/ 11844 w 24402"/>
              <a:gd name="connsiteY7" fmla="*/ 21502 h 21523"/>
              <a:gd name="connsiteX8" fmla="*/ 7679 w 24402"/>
              <a:gd name="connsiteY8" fmla="*/ 14819 h 21523"/>
              <a:gd name="connsiteX9" fmla="*/ 3674 w 24402"/>
              <a:gd name="connsiteY9" fmla="*/ 8370 h 21523"/>
              <a:gd name="connsiteX10" fmla="*/ 1 w 24402"/>
              <a:gd name="connsiteY10" fmla="*/ 2016 h 21523"/>
              <a:gd name="connsiteX0" fmla="*/ 3582 w 24310"/>
              <a:gd name="connsiteY0" fmla="*/ 8370 h 21523"/>
              <a:gd name="connsiteX1" fmla="*/ 863 w 24310"/>
              <a:gd name="connsiteY1" fmla="*/ 0 h 21523"/>
              <a:gd name="connsiteX2" fmla="*/ 19581 w 24310"/>
              <a:gd name="connsiteY2" fmla="*/ 11 h 21523"/>
              <a:gd name="connsiteX3" fmla="*/ 21690 w 24310"/>
              <a:gd name="connsiteY3" fmla="*/ 3450 h 21523"/>
              <a:gd name="connsiteX4" fmla="*/ 22947 w 24310"/>
              <a:gd name="connsiteY4" fmla="*/ 4547 h 21523"/>
              <a:gd name="connsiteX5" fmla="*/ 24303 w 24310"/>
              <a:gd name="connsiteY5" fmla="*/ 7774 h 21523"/>
              <a:gd name="connsiteX6" fmla="*/ 24303 w 24310"/>
              <a:gd name="connsiteY6" fmla="*/ 21523 h 21523"/>
              <a:gd name="connsiteX7" fmla="*/ 11752 w 24310"/>
              <a:gd name="connsiteY7" fmla="*/ 21502 h 21523"/>
              <a:gd name="connsiteX8" fmla="*/ 7587 w 24310"/>
              <a:gd name="connsiteY8" fmla="*/ 14819 h 21523"/>
              <a:gd name="connsiteX9" fmla="*/ 3582 w 24310"/>
              <a:gd name="connsiteY9" fmla="*/ 8370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7473 w 24196"/>
              <a:gd name="connsiteY8" fmla="*/ 14819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358 w 24127"/>
              <a:gd name="connsiteY0" fmla="*/ 12259 h 21523"/>
              <a:gd name="connsiteX1" fmla="*/ 680 w 24127"/>
              <a:gd name="connsiteY1" fmla="*/ 0 h 21523"/>
              <a:gd name="connsiteX2" fmla="*/ 19398 w 24127"/>
              <a:gd name="connsiteY2" fmla="*/ 11 h 21523"/>
              <a:gd name="connsiteX3" fmla="*/ 21507 w 24127"/>
              <a:gd name="connsiteY3" fmla="*/ 3450 h 21523"/>
              <a:gd name="connsiteX4" fmla="*/ 22764 w 24127"/>
              <a:gd name="connsiteY4" fmla="*/ 4547 h 21523"/>
              <a:gd name="connsiteX5" fmla="*/ 24120 w 24127"/>
              <a:gd name="connsiteY5" fmla="*/ 7774 h 21523"/>
              <a:gd name="connsiteX6" fmla="*/ 24120 w 24127"/>
              <a:gd name="connsiteY6" fmla="*/ 21523 h 21523"/>
              <a:gd name="connsiteX7" fmla="*/ 11569 w 24127"/>
              <a:gd name="connsiteY7" fmla="*/ 21502 h 21523"/>
              <a:gd name="connsiteX8" fmla="*/ 10088 w 24127"/>
              <a:gd name="connsiteY8" fmla="*/ 16016 h 21523"/>
              <a:gd name="connsiteX9" fmla="*/ 4358 w 2412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125 w 23447"/>
              <a:gd name="connsiteY4" fmla="*/ 4015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8718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738 w 23461"/>
              <a:gd name="connsiteY3" fmla="*/ 1156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205 w 23461"/>
              <a:gd name="connsiteY3" fmla="*/ 591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605 h 21545"/>
              <a:gd name="connsiteX1" fmla="*/ 0 w 23461"/>
              <a:gd name="connsiteY1" fmla="*/ 22 h 21545"/>
              <a:gd name="connsiteX2" fmla="*/ 15203 w 23461"/>
              <a:gd name="connsiteY2" fmla="*/ 0 h 21545"/>
              <a:gd name="connsiteX3" fmla="*/ 16417 w 23461"/>
              <a:gd name="connsiteY3" fmla="*/ 2076 h 21545"/>
              <a:gd name="connsiteX4" fmla="*/ 18121 w 23461"/>
              <a:gd name="connsiteY4" fmla="*/ 2142 h 21545"/>
              <a:gd name="connsiteX5" fmla="*/ 19741 w 23461"/>
              <a:gd name="connsiteY5" fmla="*/ 3074 h 21545"/>
              <a:gd name="connsiteX6" fmla="*/ 21189 w 23461"/>
              <a:gd name="connsiteY6" fmla="*/ 4004 h 21545"/>
              <a:gd name="connsiteX7" fmla="*/ 23461 w 23461"/>
              <a:gd name="connsiteY7" fmla="*/ 6666 h 21545"/>
              <a:gd name="connsiteX8" fmla="*/ 23440 w 23461"/>
              <a:gd name="connsiteY8" fmla="*/ 21545 h 21545"/>
              <a:gd name="connsiteX9" fmla="*/ 11869 w 23461"/>
              <a:gd name="connsiteY9" fmla="*/ 21524 h 21545"/>
              <a:gd name="connsiteX10" fmla="*/ 10878 w 23461"/>
              <a:gd name="connsiteY10" fmla="*/ 16703 h 21545"/>
              <a:gd name="connsiteX11" fmla="*/ 5148 w 23461"/>
              <a:gd name="connsiteY11" fmla="*/ 15605 h 21545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950 w 24263"/>
              <a:gd name="connsiteY0" fmla="*/ 15572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5950 w 24263"/>
              <a:gd name="connsiteY11" fmla="*/ 15572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9981 w 24263"/>
              <a:gd name="connsiteY10" fmla="*/ 15360 h 21512"/>
              <a:gd name="connsiteX11" fmla="*/ 3927 w 24263"/>
              <a:gd name="connsiteY11" fmla="*/ 15244 h 21512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7481 w 24263"/>
              <a:gd name="connsiteY10" fmla="*/ 16432 h 21521"/>
              <a:gd name="connsiteX11" fmla="*/ 3927 w 24263"/>
              <a:gd name="connsiteY11" fmla="*/ 15244 h 21521"/>
              <a:gd name="connsiteX0" fmla="*/ 3927 w 24263"/>
              <a:gd name="connsiteY0" fmla="*/ 15244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927 w 24263"/>
              <a:gd name="connsiteY11" fmla="*/ 15244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538 w 24263"/>
              <a:gd name="connsiteY10" fmla="*/ 15985 h 21581"/>
              <a:gd name="connsiteX11" fmla="*/ 3832 w 24263"/>
              <a:gd name="connsiteY11" fmla="*/ 15512 h 2158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519 w 24244"/>
              <a:gd name="connsiteY10" fmla="*/ 16055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3813 w 24244"/>
              <a:gd name="connsiteY11" fmla="*/ 15582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689 w 24244"/>
              <a:gd name="connsiteY0" fmla="*/ 152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689 w 24244"/>
              <a:gd name="connsiteY11" fmla="*/ 152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541 w 24244"/>
              <a:gd name="connsiteY0" fmla="*/ 1744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541 w 24244"/>
              <a:gd name="connsiteY11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542 w 24245"/>
              <a:gd name="connsiteY0" fmla="*/ 17444 h 21582"/>
              <a:gd name="connsiteX1" fmla="*/ 4675 w 24245"/>
              <a:gd name="connsiteY1" fmla="*/ 10196 h 21582"/>
              <a:gd name="connsiteX2" fmla="*/ 1 w 24245"/>
              <a:gd name="connsiteY2" fmla="*/ 0 h 21582"/>
              <a:gd name="connsiteX3" fmla="*/ 16307 w 24245"/>
              <a:gd name="connsiteY3" fmla="*/ 70 h 21582"/>
              <a:gd name="connsiteX4" fmla="*/ 17201 w 24245"/>
              <a:gd name="connsiteY4" fmla="*/ 2113 h 21582"/>
              <a:gd name="connsiteX5" fmla="*/ 18905 w 24245"/>
              <a:gd name="connsiteY5" fmla="*/ 2179 h 21582"/>
              <a:gd name="connsiteX6" fmla="*/ 20525 w 24245"/>
              <a:gd name="connsiteY6" fmla="*/ 3111 h 21582"/>
              <a:gd name="connsiteX7" fmla="*/ 21973 w 24245"/>
              <a:gd name="connsiteY7" fmla="*/ 4041 h 21582"/>
              <a:gd name="connsiteX8" fmla="*/ 24245 w 24245"/>
              <a:gd name="connsiteY8" fmla="*/ 6703 h 21582"/>
              <a:gd name="connsiteX9" fmla="*/ 24224 w 24245"/>
              <a:gd name="connsiteY9" fmla="*/ 21582 h 21582"/>
              <a:gd name="connsiteX10" fmla="*/ 9533 w 24245"/>
              <a:gd name="connsiteY10" fmla="*/ 21429 h 21582"/>
              <a:gd name="connsiteX11" fmla="*/ 8974 w 24245"/>
              <a:gd name="connsiteY11" fmla="*/ 18700 h 21582"/>
              <a:gd name="connsiteX12" fmla="*/ 7542 w 24245"/>
              <a:gd name="connsiteY12" fmla="*/ 17444 h 21582"/>
              <a:gd name="connsiteX0" fmla="*/ 7754 w 24457"/>
              <a:gd name="connsiteY0" fmla="*/ 17378 h 21516"/>
              <a:gd name="connsiteX1" fmla="*/ 4887 w 24457"/>
              <a:gd name="connsiteY1" fmla="*/ 10130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8246 w 24949"/>
              <a:gd name="connsiteY0" fmla="*/ 17378 h 21516"/>
              <a:gd name="connsiteX1" fmla="*/ 7190 w 24949"/>
              <a:gd name="connsiteY1" fmla="*/ 14851 h 21516"/>
              <a:gd name="connsiteX2" fmla="*/ 4591 w 24949"/>
              <a:gd name="connsiteY2" fmla="*/ 10030 h 21516"/>
              <a:gd name="connsiteX3" fmla="*/ 492 w 24949"/>
              <a:gd name="connsiteY3" fmla="*/ 0 h 21516"/>
              <a:gd name="connsiteX4" fmla="*/ 17011 w 24949"/>
              <a:gd name="connsiteY4" fmla="*/ 4 h 21516"/>
              <a:gd name="connsiteX5" fmla="*/ 17905 w 24949"/>
              <a:gd name="connsiteY5" fmla="*/ 2047 h 21516"/>
              <a:gd name="connsiteX6" fmla="*/ 19609 w 24949"/>
              <a:gd name="connsiteY6" fmla="*/ 2113 h 21516"/>
              <a:gd name="connsiteX7" fmla="*/ 21229 w 24949"/>
              <a:gd name="connsiteY7" fmla="*/ 3045 h 21516"/>
              <a:gd name="connsiteX8" fmla="*/ 22677 w 24949"/>
              <a:gd name="connsiteY8" fmla="*/ 3975 h 21516"/>
              <a:gd name="connsiteX9" fmla="*/ 24949 w 24949"/>
              <a:gd name="connsiteY9" fmla="*/ 6637 h 21516"/>
              <a:gd name="connsiteX10" fmla="*/ 24928 w 24949"/>
              <a:gd name="connsiteY10" fmla="*/ 21516 h 21516"/>
              <a:gd name="connsiteX11" fmla="*/ 10237 w 24949"/>
              <a:gd name="connsiteY11" fmla="*/ 21363 h 21516"/>
              <a:gd name="connsiteX12" fmla="*/ 9678 w 24949"/>
              <a:gd name="connsiteY12" fmla="*/ 18634 h 21516"/>
              <a:gd name="connsiteX13" fmla="*/ 8246 w 24949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304 w 24952"/>
              <a:gd name="connsiteY11" fmla="*/ 21429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716 w 25419"/>
              <a:gd name="connsiteY0" fmla="*/ 17378 h 21516"/>
              <a:gd name="connsiteX1" fmla="*/ 7660 w 25419"/>
              <a:gd name="connsiteY1" fmla="*/ 14851 h 21516"/>
              <a:gd name="connsiteX2" fmla="*/ 5018 w 25419"/>
              <a:gd name="connsiteY2" fmla="*/ 16180 h 21516"/>
              <a:gd name="connsiteX3" fmla="*/ 2291 w 25419"/>
              <a:gd name="connsiteY3" fmla="*/ 9266 h 21516"/>
              <a:gd name="connsiteX4" fmla="*/ 962 w 25419"/>
              <a:gd name="connsiteY4" fmla="*/ 0 h 21516"/>
              <a:gd name="connsiteX5" fmla="*/ 17481 w 25419"/>
              <a:gd name="connsiteY5" fmla="*/ 4 h 21516"/>
              <a:gd name="connsiteX6" fmla="*/ 18375 w 25419"/>
              <a:gd name="connsiteY6" fmla="*/ 2047 h 21516"/>
              <a:gd name="connsiteX7" fmla="*/ 20079 w 25419"/>
              <a:gd name="connsiteY7" fmla="*/ 2113 h 21516"/>
              <a:gd name="connsiteX8" fmla="*/ 21699 w 25419"/>
              <a:gd name="connsiteY8" fmla="*/ 3045 h 21516"/>
              <a:gd name="connsiteX9" fmla="*/ 23147 w 25419"/>
              <a:gd name="connsiteY9" fmla="*/ 3975 h 21516"/>
              <a:gd name="connsiteX10" fmla="*/ 25419 w 25419"/>
              <a:gd name="connsiteY10" fmla="*/ 6637 h 21516"/>
              <a:gd name="connsiteX11" fmla="*/ 25398 w 25419"/>
              <a:gd name="connsiteY11" fmla="*/ 21516 h 21516"/>
              <a:gd name="connsiteX12" fmla="*/ 10771 w 25419"/>
              <a:gd name="connsiteY12" fmla="*/ 21429 h 21516"/>
              <a:gd name="connsiteX13" fmla="*/ 10063 w 25419"/>
              <a:gd name="connsiteY13" fmla="*/ 18700 h 21516"/>
              <a:gd name="connsiteX14" fmla="*/ 8716 w 25419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761 w 24464"/>
              <a:gd name="connsiteY0" fmla="*/ 17378 h 21516"/>
              <a:gd name="connsiteX1" fmla="*/ 6705 w 24464"/>
              <a:gd name="connsiteY1" fmla="*/ 14851 h 21516"/>
              <a:gd name="connsiteX2" fmla="*/ 4212 w 24464"/>
              <a:gd name="connsiteY2" fmla="*/ 16413 h 21516"/>
              <a:gd name="connsiteX3" fmla="*/ 1528 w 24464"/>
              <a:gd name="connsiteY3" fmla="*/ 9166 h 21516"/>
              <a:gd name="connsiteX4" fmla="*/ 36 w 24464"/>
              <a:gd name="connsiteY4" fmla="*/ 7903 h 21516"/>
              <a:gd name="connsiteX5" fmla="*/ 7 w 24464"/>
              <a:gd name="connsiteY5" fmla="*/ 0 h 21516"/>
              <a:gd name="connsiteX6" fmla="*/ 16526 w 24464"/>
              <a:gd name="connsiteY6" fmla="*/ 4 h 21516"/>
              <a:gd name="connsiteX7" fmla="*/ 17420 w 24464"/>
              <a:gd name="connsiteY7" fmla="*/ 2047 h 21516"/>
              <a:gd name="connsiteX8" fmla="*/ 19124 w 24464"/>
              <a:gd name="connsiteY8" fmla="*/ 2113 h 21516"/>
              <a:gd name="connsiteX9" fmla="*/ 20744 w 24464"/>
              <a:gd name="connsiteY9" fmla="*/ 3045 h 21516"/>
              <a:gd name="connsiteX10" fmla="*/ 22192 w 24464"/>
              <a:gd name="connsiteY10" fmla="*/ 3975 h 21516"/>
              <a:gd name="connsiteX11" fmla="*/ 24464 w 24464"/>
              <a:gd name="connsiteY11" fmla="*/ 6637 h 21516"/>
              <a:gd name="connsiteX12" fmla="*/ 24443 w 24464"/>
              <a:gd name="connsiteY12" fmla="*/ 21516 h 21516"/>
              <a:gd name="connsiteX13" fmla="*/ 9816 w 24464"/>
              <a:gd name="connsiteY13" fmla="*/ 21429 h 21516"/>
              <a:gd name="connsiteX14" fmla="*/ 9108 w 24464"/>
              <a:gd name="connsiteY14" fmla="*/ 18700 h 21516"/>
              <a:gd name="connsiteX15" fmla="*/ 7761 w 24464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136 w 24492"/>
              <a:gd name="connsiteY14" fmla="*/ 18700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4492 w 24492"/>
              <a:gd name="connsiteY9" fmla="*/ 6637 h 21516"/>
              <a:gd name="connsiteX10" fmla="*/ 24471 w 24492"/>
              <a:gd name="connsiteY10" fmla="*/ 21516 h 21516"/>
              <a:gd name="connsiteX11" fmla="*/ 9780 w 24492"/>
              <a:gd name="connsiteY11" fmla="*/ 21429 h 21516"/>
              <a:gd name="connsiteX12" fmla="*/ 9370 w 24492"/>
              <a:gd name="connsiteY12" fmla="*/ 18933 h 21516"/>
              <a:gd name="connsiteX13" fmla="*/ 7789 w 24492"/>
              <a:gd name="connsiteY13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20772 w 24492"/>
              <a:gd name="connsiteY7" fmla="*/ 3045 h 21516"/>
              <a:gd name="connsiteX8" fmla="*/ 24492 w 24492"/>
              <a:gd name="connsiteY8" fmla="*/ 6637 h 21516"/>
              <a:gd name="connsiteX9" fmla="*/ 24471 w 24492"/>
              <a:gd name="connsiteY9" fmla="*/ 21516 h 21516"/>
              <a:gd name="connsiteX10" fmla="*/ 9780 w 24492"/>
              <a:gd name="connsiteY10" fmla="*/ 21429 h 21516"/>
              <a:gd name="connsiteX11" fmla="*/ 9370 w 24492"/>
              <a:gd name="connsiteY11" fmla="*/ 18933 h 21516"/>
              <a:gd name="connsiteX12" fmla="*/ 7789 w 24492"/>
              <a:gd name="connsiteY12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20772 w 24492"/>
              <a:gd name="connsiteY6" fmla="*/ 3045 h 21516"/>
              <a:gd name="connsiteX7" fmla="*/ 24492 w 24492"/>
              <a:gd name="connsiteY7" fmla="*/ 6637 h 21516"/>
              <a:gd name="connsiteX8" fmla="*/ 24471 w 24492"/>
              <a:gd name="connsiteY8" fmla="*/ 21516 h 21516"/>
              <a:gd name="connsiteX9" fmla="*/ 9780 w 24492"/>
              <a:gd name="connsiteY9" fmla="*/ 21429 h 21516"/>
              <a:gd name="connsiteX10" fmla="*/ 9370 w 24492"/>
              <a:gd name="connsiteY10" fmla="*/ 18933 h 21516"/>
              <a:gd name="connsiteX11" fmla="*/ 7789 w 24492"/>
              <a:gd name="connsiteY11" fmla="*/ 17378 h 21516"/>
              <a:gd name="connsiteX0" fmla="*/ 7789 w 24709"/>
              <a:gd name="connsiteY0" fmla="*/ 17839 h 21977"/>
              <a:gd name="connsiteX1" fmla="*/ 6733 w 24709"/>
              <a:gd name="connsiteY1" fmla="*/ 15312 h 21977"/>
              <a:gd name="connsiteX2" fmla="*/ 3324 w 24709"/>
              <a:gd name="connsiteY2" fmla="*/ 16508 h 21977"/>
              <a:gd name="connsiteX3" fmla="*/ 0 w 24709"/>
              <a:gd name="connsiteY3" fmla="*/ 8264 h 21977"/>
              <a:gd name="connsiteX4" fmla="*/ 35 w 24709"/>
              <a:gd name="connsiteY4" fmla="*/ 461 h 21977"/>
              <a:gd name="connsiteX5" fmla="*/ 16554 w 24709"/>
              <a:gd name="connsiteY5" fmla="*/ 465 h 21977"/>
              <a:gd name="connsiteX6" fmla="*/ 24408 w 24709"/>
              <a:gd name="connsiteY6" fmla="*/ 381 h 21977"/>
              <a:gd name="connsiteX7" fmla="*/ 24492 w 24709"/>
              <a:gd name="connsiteY7" fmla="*/ 7098 h 21977"/>
              <a:gd name="connsiteX8" fmla="*/ 24471 w 24709"/>
              <a:gd name="connsiteY8" fmla="*/ 21977 h 21977"/>
              <a:gd name="connsiteX9" fmla="*/ 9780 w 24709"/>
              <a:gd name="connsiteY9" fmla="*/ 21890 h 21977"/>
              <a:gd name="connsiteX10" fmla="*/ 9370 w 24709"/>
              <a:gd name="connsiteY10" fmla="*/ 19394 h 21977"/>
              <a:gd name="connsiteX11" fmla="*/ 7789 w 24709"/>
              <a:gd name="connsiteY11" fmla="*/ 17839 h 21977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16554 w 24709"/>
              <a:gd name="connsiteY5" fmla="*/ 84 h 21596"/>
              <a:gd name="connsiteX6" fmla="*/ 24408 w 24709"/>
              <a:gd name="connsiteY6" fmla="*/ 0 h 21596"/>
              <a:gd name="connsiteX7" fmla="*/ 24492 w 24709"/>
              <a:gd name="connsiteY7" fmla="*/ 6717 h 21596"/>
              <a:gd name="connsiteX8" fmla="*/ 24471 w 24709"/>
              <a:gd name="connsiteY8" fmla="*/ 21596 h 21596"/>
              <a:gd name="connsiteX9" fmla="*/ 9780 w 24709"/>
              <a:gd name="connsiteY9" fmla="*/ 21509 h 21596"/>
              <a:gd name="connsiteX10" fmla="*/ 9370 w 24709"/>
              <a:gd name="connsiteY10" fmla="*/ 19013 h 21596"/>
              <a:gd name="connsiteX11" fmla="*/ 7789 w 24709"/>
              <a:gd name="connsiteY11" fmla="*/ 17458 h 21596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24408 w 24709"/>
              <a:gd name="connsiteY5" fmla="*/ 0 h 21596"/>
              <a:gd name="connsiteX6" fmla="*/ 24492 w 24709"/>
              <a:gd name="connsiteY6" fmla="*/ 6717 h 21596"/>
              <a:gd name="connsiteX7" fmla="*/ 24471 w 24709"/>
              <a:gd name="connsiteY7" fmla="*/ 21596 h 21596"/>
              <a:gd name="connsiteX8" fmla="*/ 9780 w 24709"/>
              <a:gd name="connsiteY8" fmla="*/ 21509 h 21596"/>
              <a:gd name="connsiteX9" fmla="*/ 9370 w 24709"/>
              <a:gd name="connsiteY9" fmla="*/ 19013 h 21596"/>
              <a:gd name="connsiteX10" fmla="*/ 7789 w 24709"/>
              <a:gd name="connsiteY10" fmla="*/ 17458 h 21596"/>
              <a:gd name="connsiteX0" fmla="*/ 7789 w 26913"/>
              <a:gd name="connsiteY0" fmla="*/ 17458 h 21596"/>
              <a:gd name="connsiteX1" fmla="*/ 6733 w 26913"/>
              <a:gd name="connsiteY1" fmla="*/ 14931 h 21596"/>
              <a:gd name="connsiteX2" fmla="*/ 3324 w 26913"/>
              <a:gd name="connsiteY2" fmla="*/ 16127 h 21596"/>
              <a:gd name="connsiteX3" fmla="*/ 0 w 26913"/>
              <a:gd name="connsiteY3" fmla="*/ 7883 h 21596"/>
              <a:gd name="connsiteX4" fmla="*/ 35 w 26913"/>
              <a:gd name="connsiteY4" fmla="*/ 80 h 21596"/>
              <a:gd name="connsiteX5" fmla="*/ 24408 w 26913"/>
              <a:gd name="connsiteY5" fmla="*/ 0 h 21596"/>
              <a:gd name="connsiteX6" fmla="*/ 24471 w 26913"/>
              <a:gd name="connsiteY6" fmla="*/ 21596 h 21596"/>
              <a:gd name="connsiteX7" fmla="*/ 9780 w 26913"/>
              <a:gd name="connsiteY7" fmla="*/ 21509 h 21596"/>
              <a:gd name="connsiteX8" fmla="*/ 9370 w 26913"/>
              <a:gd name="connsiteY8" fmla="*/ 19013 h 21596"/>
              <a:gd name="connsiteX9" fmla="*/ 7789 w 26913"/>
              <a:gd name="connsiteY9" fmla="*/ 17458 h 21596"/>
              <a:gd name="connsiteX0" fmla="*/ 7789 w 25559"/>
              <a:gd name="connsiteY0" fmla="*/ 17458 h 21596"/>
              <a:gd name="connsiteX1" fmla="*/ 6733 w 25559"/>
              <a:gd name="connsiteY1" fmla="*/ 14931 h 21596"/>
              <a:gd name="connsiteX2" fmla="*/ 3324 w 25559"/>
              <a:gd name="connsiteY2" fmla="*/ 16127 h 21596"/>
              <a:gd name="connsiteX3" fmla="*/ 0 w 25559"/>
              <a:gd name="connsiteY3" fmla="*/ 7883 h 21596"/>
              <a:gd name="connsiteX4" fmla="*/ 35 w 25559"/>
              <a:gd name="connsiteY4" fmla="*/ 80 h 21596"/>
              <a:gd name="connsiteX5" fmla="*/ 24408 w 25559"/>
              <a:gd name="connsiteY5" fmla="*/ 0 h 21596"/>
              <a:gd name="connsiteX6" fmla="*/ 24471 w 25559"/>
              <a:gd name="connsiteY6" fmla="*/ 21596 h 21596"/>
              <a:gd name="connsiteX7" fmla="*/ 9780 w 25559"/>
              <a:gd name="connsiteY7" fmla="*/ 21509 h 21596"/>
              <a:gd name="connsiteX8" fmla="*/ 9370 w 25559"/>
              <a:gd name="connsiteY8" fmla="*/ 19013 h 21596"/>
              <a:gd name="connsiteX9" fmla="*/ 7789 w 25559"/>
              <a:gd name="connsiteY9" fmla="*/ 17458 h 21596"/>
              <a:gd name="connsiteX0" fmla="*/ 7789 w 24471"/>
              <a:gd name="connsiteY0" fmla="*/ 17458 h 21596"/>
              <a:gd name="connsiteX1" fmla="*/ 6733 w 24471"/>
              <a:gd name="connsiteY1" fmla="*/ 14931 h 21596"/>
              <a:gd name="connsiteX2" fmla="*/ 3324 w 24471"/>
              <a:gd name="connsiteY2" fmla="*/ 16127 h 21596"/>
              <a:gd name="connsiteX3" fmla="*/ 0 w 24471"/>
              <a:gd name="connsiteY3" fmla="*/ 7883 h 21596"/>
              <a:gd name="connsiteX4" fmla="*/ 35 w 24471"/>
              <a:gd name="connsiteY4" fmla="*/ 80 h 21596"/>
              <a:gd name="connsiteX5" fmla="*/ 24408 w 24471"/>
              <a:gd name="connsiteY5" fmla="*/ 0 h 21596"/>
              <a:gd name="connsiteX6" fmla="*/ 24471 w 24471"/>
              <a:gd name="connsiteY6" fmla="*/ 21596 h 21596"/>
              <a:gd name="connsiteX7" fmla="*/ 9780 w 24471"/>
              <a:gd name="connsiteY7" fmla="*/ 21509 h 21596"/>
              <a:gd name="connsiteX8" fmla="*/ 9370 w 24471"/>
              <a:gd name="connsiteY8" fmla="*/ 19013 h 21596"/>
              <a:gd name="connsiteX9" fmla="*/ 7789 w 24471"/>
              <a:gd name="connsiteY9" fmla="*/ 17458 h 21596"/>
              <a:gd name="connsiteX0" fmla="*/ 7789 w 24497"/>
              <a:gd name="connsiteY0" fmla="*/ 17378 h 21516"/>
              <a:gd name="connsiteX1" fmla="*/ 6733 w 24497"/>
              <a:gd name="connsiteY1" fmla="*/ 14851 h 21516"/>
              <a:gd name="connsiteX2" fmla="*/ 3324 w 24497"/>
              <a:gd name="connsiteY2" fmla="*/ 16047 h 21516"/>
              <a:gd name="connsiteX3" fmla="*/ 0 w 24497"/>
              <a:gd name="connsiteY3" fmla="*/ 7803 h 21516"/>
              <a:gd name="connsiteX4" fmla="*/ 35 w 24497"/>
              <a:gd name="connsiteY4" fmla="*/ 0 h 21516"/>
              <a:gd name="connsiteX5" fmla="*/ 24465 w 24497"/>
              <a:gd name="connsiteY5" fmla="*/ 75 h 21516"/>
              <a:gd name="connsiteX6" fmla="*/ 24471 w 24497"/>
              <a:gd name="connsiteY6" fmla="*/ 21516 h 21516"/>
              <a:gd name="connsiteX7" fmla="*/ 9780 w 24497"/>
              <a:gd name="connsiteY7" fmla="*/ 21429 h 21516"/>
              <a:gd name="connsiteX8" fmla="*/ 9370 w 24497"/>
              <a:gd name="connsiteY8" fmla="*/ 18933 h 21516"/>
              <a:gd name="connsiteX9" fmla="*/ 7789 w 24497"/>
              <a:gd name="connsiteY9" fmla="*/ 17378 h 21516"/>
              <a:gd name="connsiteX0" fmla="*/ 7789 w 24471"/>
              <a:gd name="connsiteY0" fmla="*/ 17378 h 21516"/>
              <a:gd name="connsiteX1" fmla="*/ 6733 w 24471"/>
              <a:gd name="connsiteY1" fmla="*/ 14851 h 21516"/>
              <a:gd name="connsiteX2" fmla="*/ 3324 w 24471"/>
              <a:gd name="connsiteY2" fmla="*/ 16047 h 21516"/>
              <a:gd name="connsiteX3" fmla="*/ 0 w 24471"/>
              <a:gd name="connsiteY3" fmla="*/ 7803 h 21516"/>
              <a:gd name="connsiteX4" fmla="*/ 35 w 24471"/>
              <a:gd name="connsiteY4" fmla="*/ 0 h 21516"/>
              <a:gd name="connsiteX5" fmla="*/ 24465 w 24471"/>
              <a:gd name="connsiteY5" fmla="*/ 75 h 21516"/>
              <a:gd name="connsiteX6" fmla="*/ 24471 w 24471"/>
              <a:gd name="connsiteY6" fmla="*/ 21516 h 21516"/>
              <a:gd name="connsiteX7" fmla="*/ 9780 w 24471"/>
              <a:gd name="connsiteY7" fmla="*/ 21429 h 21516"/>
              <a:gd name="connsiteX8" fmla="*/ 9370 w 24471"/>
              <a:gd name="connsiteY8" fmla="*/ 18933 h 21516"/>
              <a:gd name="connsiteX9" fmla="*/ 7789 w 24471"/>
              <a:gd name="connsiteY9" fmla="*/ 17378 h 21516"/>
              <a:gd name="connsiteX0" fmla="*/ 7789 w 24499"/>
              <a:gd name="connsiteY0" fmla="*/ 17378 h 21516"/>
              <a:gd name="connsiteX1" fmla="*/ 6733 w 24499"/>
              <a:gd name="connsiteY1" fmla="*/ 14851 h 21516"/>
              <a:gd name="connsiteX2" fmla="*/ 3324 w 24499"/>
              <a:gd name="connsiteY2" fmla="*/ 16047 h 21516"/>
              <a:gd name="connsiteX3" fmla="*/ 0 w 24499"/>
              <a:gd name="connsiteY3" fmla="*/ 7803 h 21516"/>
              <a:gd name="connsiteX4" fmla="*/ 35 w 24499"/>
              <a:gd name="connsiteY4" fmla="*/ 0 h 21516"/>
              <a:gd name="connsiteX5" fmla="*/ 24465 w 24499"/>
              <a:gd name="connsiteY5" fmla="*/ 75 h 21516"/>
              <a:gd name="connsiteX6" fmla="*/ 24499 w 24499"/>
              <a:gd name="connsiteY6" fmla="*/ 21516 h 21516"/>
              <a:gd name="connsiteX7" fmla="*/ 9780 w 24499"/>
              <a:gd name="connsiteY7" fmla="*/ 21429 h 21516"/>
              <a:gd name="connsiteX8" fmla="*/ 9370 w 24499"/>
              <a:gd name="connsiteY8" fmla="*/ 18933 h 21516"/>
              <a:gd name="connsiteX9" fmla="*/ 7789 w 24499"/>
              <a:gd name="connsiteY9" fmla="*/ 17378 h 21516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804 w 24499"/>
              <a:gd name="connsiteY7" fmla="*/ 21472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806 w 24540"/>
              <a:gd name="connsiteY0" fmla="*/ 17392 h 21472"/>
              <a:gd name="connsiteX1" fmla="*/ 6622 w 24540"/>
              <a:gd name="connsiteY1" fmla="*/ 15353 h 21472"/>
              <a:gd name="connsiteX2" fmla="*/ 3710 w 24540"/>
              <a:gd name="connsiteY2" fmla="*/ 16172 h 21472"/>
              <a:gd name="connsiteX3" fmla="*/ 17 w 24540"/>
              <a:gd name="connsiteY3" fmla="*/ 7817 h 21472"/>
              <a:gd name="connsiteX4" fmla="*/ 4 w 24540"/>
              <a:gd name="connsiteY4" fmla="*/ 33 h 21472"/>
              <a:gd name="connsiteX5" fmla="*/ 24496 w 24540"/>
              <a:gd name="connsiteY5" fmla="*/ 0 h 21472"/>
              <a:gd name="connsiteX6" fmla="*/ 24540 w 24540"/>
              <a:gd name="connsiteY6" fmla="*/ 21455 h 21472"/>
              <a:gd name="connsiteX7" fmla="*/ 9821 w 24540"/>
              <a:gd name="connsiteY7" fmla="*/ 21472 h 21472"/>
              <a:gd name="connsiteX8" fmla="*/ 9387 w 24540"/>
              <a:gd name="connsiteY8" fmla="*/ 18947 h 21472"/>
              <a:gd name="connsiteX9" fmla="*/ 7806 w 24540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422 h 21502"/>
              <a:gd name="connsiteX1" fmla="*/ 6618 w 24536"/>
              <a:gd name="connsiteY1" fmla="*/ 15383 h 21502"/>
              <a:gd name="connsiteX2" fmla="*/ 3706 w 24536"/>
              <a:gd name="connsiteY2" fmla="*/ 16202 h 21502"/>
              <a:gd name="connsiteX3" fmla="*/ 13 w 24536"/>
              <a:gd name="connsiteY3" fmla="*/ 7847 h 21502"/>
              <a:gd name="connsiteX4" fmla="*/ 0 w 24536"/>
              <a:gd name="connsiteY4" fmla="*/ 63 h 21502"/>
              <a:gd name="connsiteX5" fmla="*/ 24511 w 24536"/>
              <a:gd name="connsiteY5" fmla="*/ 0 h 21502"/>
              <a:gd name="connsiteX6" fmla="*/ 24536 w 24536"/>
              <a:gd name="connsiteY6" fmla="*/ 21485 h 21502"/>
              <a:gd name="connsiteX7" fmla="*/ 9817 w 24536"/>
              <a:gd name="connsiteY7" fmla="*/ 21502 h 21502"/>
              <a:gd name="connsiteX8" fmla="*/ 9383 w 24536"/>
              <a:gd name="connsiteY8" fmla="*/ 18977 h 21502"/>
              <a:gd name="connsiteX9" fmla="*/ 7802 w 24536"/>
              <a:gd name="connsiteY9" fmla="*/ 17422 h 21502"/>
              <a:gd name="connsiteX0" fmla="*/ 7821 w 24555"/>
              <a:gd name="connsiteY0" fmla="*/ 17422 h 21502"/>
              <a:gd name="connsiteX1" fmla="*/ 6637 w 24555"/>
              <a:gd name="connsiteY1" fmla="*/ 15383 h 21502"/>
              <a:gd name="connsiteX2" fmla="*/ 3725 w 24555"/>
              <a:gd name="connsiteY2" fmla="*/ 16202 h 21502"/>
              <a:gd name="connsiteX3" fmla="*/ 32 w 24555"/>
              <a:gd name="connsiteY3" fmla="*/ 7847 h 21502"/>
              <a:gd name="connsiteX4" fmla="*/ 0 w 24555"/>
              <a:gd name="connsiteY4" fmla="*/ 33 h 21502"/>
              <a:gd name="connsiteX5" fmla="*/ 24530 w 24555"/>
              <a:gd name="connsiteY5" fmla="*/ 0 h 21502"/>
              <a:gd name="connsiteX6" fmla="*/ 24555 w 24555"/>
              <a:gd name="connsiteY6" fmla="*/ 21485 h 21502"/>
              <a:gd name="connsiteX7" fmla="*/ 9836 w 24555"/>
              <a:gd name="connsiteY7" fmla="*/ 21502 h 21502"/>
              <a:gd name="connsiteX8" fmla="*/ 9402 w 24555"/>
              <a:gd name="connsiteY8" fmla="*/ 18977 h 21502"/>
              <a:gd name="connsiteX9" fmla="*/ 7821 w 24555"/>
              <a:gd name="connsiteY9" fmla="*/ 17422 h 2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55" h="21502">
                <a:moveTo>
                  <a:pt x="7821" y="17422"/>
                </a:moveTo>
                <a:cubicBezTo>
                  <a:pt x="7360" y="16823"/>
                  <a:pt x="7326" y="15586"/>
                  <a:pt x="6637" y="15383"/>
                </a:cubicBezTo>
                <a:cubicBezTo>
                  <a:pt x="5538" y="15189"/>
                  <a:pt x="5650" y="17126"/>
                  <a:pt x="3725" y="16202"/>
                </a:cubicBezTo>
                <a:cubicBezTo>
                  <a:pt x="1800" y="15278"/>
                  <a:pt x="2373" y="8355"/>
                  <a:pt x="32" y="7847"/>
                </a:cubicBezTo>
                <a:cubicBezTo>
                  <a:pt x="23" y="125"/>
                  <a:pt x="-1" y="8365"/>
                  <a:pt x="0" y="33"/>
                </a:cubicBezTo>
                <a:lnTo>
                  <a:pt x="24530" y="0"/>
                </a:lnTo>
                <a:cubicBezTo>
                  <a:pt x="24550" y="21589"/>
                  <a:pt x="24493" y="15883"/>
                  <a:pt x="24555" y="21485"/>
                </a:cubicBezTo>
                <a:lnTo>
                  <a:pt x="9836" y="21502"/>
                </a:lnTo>
                <a:cubicBezTo>
                  <a:pt x="9653" y="19371"/>
                  <a:pt x="9534" y="19227"/>
                  <a:pt x="9402" y="18977"/>
                </a:cubicBezTo>
                <a:cubicBezTo>
                  <a:pt x="9270" y="18727"/>
                  <a:pt x="8282" y="18021"/>
                  <a:pt x="7821" y="17422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4" name="Grafikk 3" descr="En økologisk hjørne figur">
            <a:extLst>
              <a:ext uri="{FF2B5EF4-FFF2-40B4-BE49-F238E27FC236}">
                <a16:creationId xmlns:a16="http://schemas.microsoft.com/office/drawing/2014/main" id="{F760C81C-541F-B01C-B58A-07E548CB75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162" t="42105" r="6904"/>
          <a:stretch/>
        </p:blipFill>
        <p:spPr>
          <a:xfrm>
            <a:off x="0" y="1610788"/>
            <a:ext cx="5230562" cy="5247212"/>
          </a:xfrm>
          <a:prstGeom prst="rect">
            <a:avLst/>
          </a:prstGeom>
          <a:effectLst/>
        </p:spPr>
      </p:pic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D7280F7-C767-754B-A8C9-F0150E4A74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685" t="50658"/>
          <a:stretch/>
        </p:blipFill>
        <p:spPr>
          <a:xfrm>
            <a:off x="-5975" y="3982594"/>
            <a:ext cx="4345924" cy="2918657"/>
          </a:xfrm>
          <a:prstGeom prst="rect">
            <a:avLst/>
          </a:prstGeom>
          <a:effectLst/>
        </p:spPr>
      </p:pic>
      <p:pic>
        <p:nvPicPr>
          <p:cNvPr id="8" name="Grafikk 63" descr="En økologisk hjørne figur">
            <a:extLst>
              <a:ext uri="{FF2B5EF4-FFF2-40B4-BE49-F238E27FC236}">
                <a16:creationId xmlns:a16="http://schemas.microsoft.com/office/drawing/2014/main" id="{7BECFAD2-68A1-E4C9-FE5D-A7CDA414A8F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76" y="4914757"/>
            <a:ext cx="5384055" cy="1950582"/>
          </a:xfrm>
          <a:prstGeom prst="rect">
            <a:avLst/>
          </a:prstGeom>
          <a:effectLst/>
        </p:spPr>
      </p:pic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7FADFD58-41BC-A342-C88A-7FFF6F6AF608}"/>
              </a:ext>
            </a:extLst>
          </p:cNvPr>
          <p:cNvSpPr/>
          <p:nvPr userDrawn="1"/>
        </p:nvSpPr>
        <p:spPr>
          <a:xfrm>
            <a:off x="581686" y="4936466"/>
            <a:ext cx="3957761" cy="1921534"/>
          </a:xfrm>
          <a:custGeom>
            <a:avLst/>
            <a:gdLst>
              <a:gd name="connsiteX0" fmla="*/ 0 w 3957761"/>
              <a:gd name="connsiteY0" fmla="*/ 0 h 1921534"/>
              <a:gd name="connsiteX1" fmla="*/ 705647 w 3957761"/>
              <a:gd name="connsiteY1" fmla="*/ 216172 h 1921534"/>
              <a:gd name="connsiteX2" fmla="*/ 1127501 w 3957761"/>
              <a:gd name="connsiteY2" fmla="*/ 784626 h 1921534"/>
              <a:gd name="connsiteX3" fmla="*/ 1633726 w 3957761"/>
              <a:gd name="connsiteY3" fmla="*/ 880703 h 1921534"/>
              <a:gd name="connsiteX4" fmla="*/ 2040241 w 3957761"/>
              <a:gd name="connsiteY4" fmla="*/ 1112888 h 1921534"/>
              <a:gd name="connsiteX5" fmla="*/ 2538796 w 3957761"/>
              <a:gd name="connsiteY5" fmla="*/ 1216971 h 1921534"/>
              <a:gd name="connsiteX6" fmla="*/ 3098712 w 3957761"/>
              <a:gd name="connsiteY6" fmla="*/ 1529220 h 1921534"/>
              <a:gd name="connsiteX7" fmla="*/ 3620277 w 3957761"/>
              <a:gd name="connsiteY7" fmla="*/ 1657323 h 1921534"/>
              <a:gd name="connsiteX8" fmla="*/ 3957761 w 3957761"/>
              <a:gd name="connsiteY8" fmla="*/ 1921534 h 192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7761" h="1921534" extrusionOk="0">
                <a:moveTo>
                  <a:pt x="0" y="0"/>
                </a:moveTo>
                <a:cubicBezTo>
                  <a:pt x="270501" y="5600"/>
                  <a:pt x="549362" y="66549"/>
                  <a:pt x="705647" y="216172"/>
                </a:cubicBezTo>
                <a:cubicBezTo>
                  <a:pt x="886942" y="335423"/>
                  <a:pt x="970376" y="704843"/>
                  <a:pt x="1127501" y="784626"/>
                </a:cubicBezTo>
                <a:cubicBezTo>
                  <a:pt x="1283285" y="897194"/>
                  <a:pt x="1480199" y="811738"/>
                  <a:pt x="1633726" y="880703"/>
                </a:cubicBezTo>
                <a:cubicBezTo>
                  <a:pt x="1788196" y="937542"/>
                  <a:pt x="1896299" y="1059934"/>
                  <a:pt x="2040241" y="1112888"/>
                </a:cubicBezTo>
                <a:cubicBezTo>
                  <a:pt x="2193424" y="1176815"/>
                  <a:pt x="2364850" y="1148691"/>
                  <a:pt x="2538796" y="1216971"/>
                </a:cubicBezTo>
                <a:cubicBezTo>
                  <a:pt x="2742999" y="1304799"/>
                  <a:pt x="2918481" y="1442834"/>
                  <a:pt x="3098712" y="1529220"/>
                </a:cubicBezTo>
                <a:cubicBezTo>
                  <a:pt x="3265349" y="1587048"/>
                  <a:pt x="3499438" y="1587888"/>
                  <a:pt x="3620277" y="1657323"/>
                </a:cubicBezTo>
                <a:cubicBezTo>
                  <a:pt x="3766205" y="1730100"/>
                  <a:pt x="3903761" y="1902874"/>
                  <a:pt x="3957761" y="1921534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1108077">
                  <a:custGeom>
                    <a:avLst/>
                    <a:gdLst>
                      <a:gd name="connsiteX0" fmla="*/ 0 w 4914900"/>
                      <a:gd name="connsiteY0" fmla="*/ 0 h 2286000"/>
                      <a:gd name="connsiteX1" fmla="*/ 876300 w 4914900"/>
                      <a:gd name="connsiteY1" fmla="*/ 257175 h 2286000"/>
                      <a:gd name="connsiteX2" fmla="*/ 1400175 w 4914900"/>
                      <a:gd name="connsiteY2" fmla="*/ 933450 h 2286000"/>
                      <a:gd name="connsiteX3" fmla="*/ 2028825 w 4914900"/>
                      <a:gd name="connsiteY3" fmla="*/ 1047750 h 2286000"/>
                      <a:gd name="connsiteX4" fmla="*/ 2533650 w 4914900"/>
                      <a:gd name="connsiteY4" fmla="*/ 1323975 h 2286000"/>
                      <a:gd name="connsiteX5" fmla="*/ 3152775 w 4914900"/>
                      <a:gd name="connsiteY5" fmla="*/ 1447800 h 2286000"/>
                      <a:gd name="connsiteX6" fmla="*/ 3848100 w 4914900"/>
                      <a:gd name="connsiteY6" fmla="*/ 1819275 h 2286000"/>
                      <a:gd name="connsiteX7" fmla="*/ 4495800 w 4914900"/>
                      <a:gd name="connsiteY7" fmla="*/ 1971675 h 2286000"/>
                      <a:gd name="connsiteX8" fmla="*/ 4914900 w 4914900"/>
                      <a:gd name="connsiteY8" fmla="*/ 2286000 h 228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14900" h="2286000">
                        <a:moveTo>
                          <a:pt x="0" y="0"/>
                        </a:moveTo>
                        <a:cubicBezTo>
                          <a:pt x="321469" y="50800"/>
                          <a:pt x="642938" y="101600"/>
                          <a:pt x="876300" y="257175"/>
                        </a:cubicBezTo>
                        <a:cubicBezTo>
                          <a:pt x="1109663" y="412750"/>
                          <a:pt x="1208088" y="801688"/>
                          <a:pt x="1400175" y="933450"/>
                        </a:cubicBezTo>
                        <a:cubicBezTo>
                          <a:pt x="1592263" y="1065213"/>
                          <a:pt x="1839913" y="982663"/>
                          <a:pt x="2028825" y="1047750"/>
                        </a:cubicBezTo>
                        <a:cubicBezTo>
                          <a:pt x="2217737" y="1112837"/>
                          <a:pt x="2346325" y="1257300"/>
                          <a:pt x="2533650" y="1323975"/>
                        </a:cubicBezTo>
                        <a:cubicBezTo>
                          <a:pt x="2720975" y="1390650"/>
                          <a:pt x="2933700" y="1365250"/>
                          <a:pt x="3152775" y="1447800"/>
                        </a:cubicBezTo>
                        <a:cubicBezTo>
                          <a:pt x="3371850" y="1530350"/>
                          <a:pt x="3624263" y="1731963"/>
                          <a:pt x="3848100" y="1819275"/>
                        </a:cubicBezTo>
                        <a:cubicBezTo>
                          <a:pt x="4071937" y="1906587"/>
                          <a:pt x="4318000" y="1893888"/>
                          <a:pt x="4495800" y="1971675"/>
                        </a:cubicBezTo>
                        <a:cubicBezTo>
                          <a:pt x="4673600" y="2049462"/>
                          <a:pt x="4835525" y="2262188"/>
                          <a:pt x="4914900" y="228600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604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4835E9F-1066-72B3-9BFB-6C39A91B15E7}"/>
              </a:ext>
            </a:extLst>
          </p:cNvPr>
          <p:cNvSpPr/>
          <p:nvPr userDrawn="1"/>
        </p:nvSpPr>
        <p:spPr>
          <a:xfrm>
            <a:off x="11093635" y="5877869"/>
            <a:ext cx="923925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6A4F1490-9664-4CC7-C168-5C63D2419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69" y="5959188"/>
            <a:ext cx="609600" cy="609022"/>
          </a:xfrm>
          <a:prstGeom prst="rect">
            <a:avLst/>
          </a:prstGeom>
          <a:ln>
            <a:noFill/>
          </a:ln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90D8C91C-A938-1F60-EC52-335056290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6930" y="-5097"/>
            <a:ext cx="12224198" cy="68755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8201"/>
              <a:gd name="connsiteY0" fmla="*/ 13132 h 13132"/>
              <a:gd name="connsiteX1" fmla="*/ 2000 w 18201"/>
              <a:gd name="connsiteY1" fmla="*/ 3132 h 13132"/>
              <a:gd name="connsiteX2" fmla="*/ 18201 w 18201"/>
              <a:gd name="connsiteY2" fmla="*/ 0 h 13132"/>
              <a:gd name="connsiteX3" fmla="*/ 8000 w 18201"/>
              <a:gd name="connsiteY3" fmla="*/ 13132 h 13132"/>
              <a:gd name="connsiteX4" fmla="*/ 0 w 18201"/>
              <a:gd name="connsiteY4" fmla="*/ 13132 h 13132"/>
              <a:gd name="connsiteX0" fmla="*/ 1577 w 19778"/>
              <a:gd name="connsiteY0" fmla="*/ 13132 h 13132"/>
              <a:gd name="connsiteX1" fmla="*/ 0 w 19778"/>
              <a:gd name="connsiteY1" fmla="*/ 0 h 13132"/>
              <a:gd name="connsiteX2" fmla="*/ 19778 w 19778"/>
              <a:gd name="connsiteY2" fmla="*/ 0 h 13132"/>
              <a:gd name="connsiteX3" fmla="*/ 9577 w 19778"/>
              <a:gd name="connsiteY3" fmla="*/ 13132 h 13132"/>
              <a:gd name="connsiteX4" fmla="*/ 1577 w 19778"/>
              <a:gd name="connsiteY4" fmla="*/ 13132 h 13132"/>
              <a:gd name="connsiteX0" fmla="*/ 0 w 24552"/>
              <a:gd name="connsiteY0" fmla="*/ 7793 h 13132"/>
              <a:gd name="connsiteX1" fmla="*/ 4774 w 24552"/>
              <a:gd name="connsiteY1" fmla="*/ 0 h 13132"/>
              <a:gd name="connsiteX2" fmla="*/ 24552 w 24552"/>
              <a:gd name="connsiteY2" fmla="*/ 0 h 13132"/>
              <a:gd name="connsiteX3" fmla="*/ 14351 w 24552"/>
              <a:gd name="connsiteY3" fmla="*/ 13132 h 13132"/>
              <a:gd name="connsiteX4" fmla="*/ 0 w 24552"/>
              <a:gd name="connsiteY4" fmla="*/ 7793 h 13132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12571 w 24552"/>
              <a:gd name="connsiteY3" fmla="*/ 21494 h 21494"/>
              <a:gd name="connsiteX4" fmla="*/ 0 w 24552"/>
              <a:gd name="connsiteY4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2035"/>
              <a:gd name="connsiteX1" fmla="*/ 4774 w 24552"/>
              <a:gd name="connsiteY1" fmla="*/ 0 h 22035"/>
              <a:gd name="connsiteX2" fmla="*/ 24552 w 24552"/>
              <a:gd name="connsiteY2" fmla="*/ 0 h 22035"/>
              <a:gd name="connsiteX3" fmla="*/ 24411 w 24552"/>
              <a:gd name="connsiteY3" fmla="*/ 2044 h 22035"/>
              <a:gd name="connsiteX4" fmla="*/ 12571 w 24552"/>
              <a:gd name="connsiteY4" fmla="*/ 21494 h 22035"/>
              <a:gd name="connsiteX5" fmla="*/ 67 w 24552"/>
              <a:gd name="connsiteY5" fmla="*/ 21324 h 22035"/>
              <a:gd name="connsiteX6" fmla="*/ 0 w 24552"/>
              <a:gd name="connsiteY6" fmla="*/ 7793 h 22035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67 w 24552"/>
              <a:gd name="connsiteY5" fmla="*/ 21324 h 21494"/>
              <a:gd name="connsiteX6" fmla="*/ 0 w 24552"/>
              <a:gd name="connsiteY6" fmla="*/ 7793 h 21494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67 w 24552"/>
              <a:gd name="connsiteY5" fmla="*/ 21324 h 21461"/>
              <a:gd name="connsiteX6" fmla="*/ 0 w 24552"/>
              <a:gd name="connsiteY6" fmla="*/ 7793 h 21461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469"/>
              <a:gd name="connsiteX1" fmla="*/ 4774 w 24552"/>
              <a:gd name="connsiteY1" fmla="*/ 0 h 21469"/>
              <a:gd name="connsiteX2" fmla="*/ 24552 w 24552"/>
              <a:gd name="connsiteY2" fmla="*/ 0 h 21469"/>
              <a:gd name="connsiteX3" fmla="*/ 24411 w 24552"/>
              <a:gd name="connsiteY3" fmla="*/ 2044 h 21469"/>
              <a:gd name="connsiteX4" fmla="*/ 12592 w 24552"/>
              <a:gd name="connsiteY4" fmla="*/ 21461 h 21469"/>
              <a:gd name="connsiteX5" fmla="*/ 67 w 24552"/>
              <a:gd name="connsiteY5" fmla="*/ 21324 h 21469"/>
              <a:gd name="connsiteX6" fmla="*/ 0 w 24552"/>
              <a:gd name="connsiteY6" fmla="*/ 7793 h 21469"/>
              <a:gd name="connsiteX0" fmla="*/ 0 w 24552"/>
              <a:gd name="connsiteY0" fmla="*/ 7793 h 21518"/>
              <a:gd name="connsiteX1" fmla="*/ 4774 w 24552"/>
              <a:gd name="connsiteY1" fmla="*/ 0 h 21518"/>
              <a:gd name="connsiteX2" fmla="*/ 24552 w 24552"/>
              <a:gd name="connsiteY2" fmla="*/ 0 h 21518"/>
              <a:gd name="connsiteX3" fmla="*/ 24411 w 24552"/>
              <a:gd name="connsiteY3" fmla="*/ 2044 h 21518"/>
              <a:gd name="connsiteX4" fmla="*/ 12592 w 24552"/>
              <a:gd name="connsiteY4" fmla="*/ 21461 h 21518"/>
              <a:gd name="connsiteX5" fmla="*/ 82 w 24552"/>
              <a:gd name="connsiteY5" fmla="*/ 21416 h 21518"/>
              <a:gd name="connsiteX6" fmla="*/ 0 w 24552"/>
              <a:gd name="connsiteY6" fmla="*/ 7793 h 21518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67"/>
              <a:gd name="connsiteY0" fmla="*/ 7793 h 21461"/>
              <a:gd name="connsiteX1" fmla="*/ 4774 w 24567"/>
              <a:gd name="connsiteY1" fmla="*/ 0 h 21461"/>
              <a:gd name="connsiteX2" fmla="*/ 24552 w 24567"/>
              <a:gd name="connsiteY2" fmla="*/ 0 h 21461"/>
              <a:gd name="connsiteX3" fmla="*/ 24411 w 24567"/>
              <a:gd name="connsiteY3" fmla="*/ 2044 h 21461"/>
              <a:gd name="connsiteX4" fmla="*/ 12592 w 24567"/>
              <a:gd name="connsiteY4" fmla="*/ 21461 h 21461"/>
              <a:gd name="connsiteX5" fmla="*/ 82 w 24567"/>
              <a:gd name="connsiteY5" fmla="*/ 21416 h 21461"/>
              <a:gd name="connsiteX6" fmla="*/ 0 w 24567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11 w 24473"/>
              <a:gd name="connsiteY3" fmla="*/ 2062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519"/>
              <a:gd name="connsiteY0" fmla="*/ 7811 h 21479"/>
              <a:gd name="connsiteX1" fmla="*/ 4774 w 24519"/>
              <a:gd name="connsiteY1" fmla="*/ 18 h 21479"/>
              <a:gd name="connsiteX2" fmla="*/ 24473 w 24519"/>
              <a:gd name="connsiteY2" fmla="*/ 0 h 21479"/>
              <a:gd name="connsiteX3" fmla="*/ 24512 w 24519"/>
              <a:gd name="connsiteY3" fmla="*/ 1904 h 21479"/>
              <a:gd name="connsiteX4" fmla="*/ 12592 w 24519"/>
              <a:gd name="connsiteY4" fmla="*/ 21479 h 21479"/>
              <a:gd name="connsiteX5" fmla="*/ 82 w 24519"/>
              <a:gd name="connsiteY5" fmla="*/ 21434 h 21479"/>
              <a:gd name="connsiteX6" fmla="*/ 0 w 24519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456"/>
              <a:gd name="connsiteY0" fmla="*/ 7741 h 21479"/>
              <a:gd name="connsiteX1" fmla="*/ 4718 w 24456"/>
              <a:gd name="connsiteY1" fmla="*/ 18 h 21479"/>
              <a:gd name="connsiteX2" fmla="*/ 24417 w 24456"/>
              <a:gd name="connsiteY2" fmla="*/ 0 h 21479"/>
              <a:gd name="connsiteX3" fmla="*/ 24456 w 24456"/>
              <a:gd name="connsiteY3" fmla="*/ 1904 h 21479"/>
              <a:gd name="connsiteX4" fmla="*/ 12536 w 24456"/>
              <a:gd name="connsiteY4" fmla="*/ 21479 h 21479"/>
              <a:gd name="connsiteX5" fmla="*/ 26 w 24456"/>
              <a:gd name="connsiteY5" fmla="*/ 21434 h 21479"/>
              <a:gd name="connsiteX6" fmla="*/ 0 w 24456"/>
              <a:gd name="connsiteY6" fmla="*/ 7741 h 21479"/>
              <a:gd name="connsiteX0" fmla="*/ 0 w 24456"/>
              <a:gd name="connsiteY0" fmla="*/ 7741 h 21487"/>
              <a:gd name="connsiteX1" fmla="*/ 4718 w 24456"/>
              <a:gd name="connsiteY1" fmla="*/ 18 h 21487"/>
              <a:gd name="connsiteX2" fmla="*/ 24417 w 24456"/>
              <a:gd name="connsiteY2" fmla="*/ 0 h 21487"/>
              <a:gd name="connsiteX3" fmla="*/ 24456 w 24456"/>
              <a:gd name="connsiteY3" fmla="*/ 1904 h 21487"/>
              <a:gd name="connsiteX4" fmla="*/ 12536 w 24456"/>
              <a:gd name="connsiteY4" fmla="*/ 21479 h 21487"/>
              <a:gd name="connsiteX5" fmla="*/ 15 w 24456"/>
              <a:gd name="connsiteY5" fmla="*/ 21487 h 21487"/>
              <a:gd name="connsiteX6" fmla="*/ 0 w 24456"/>
              <a:gd name="connsiteY6" fmla="*/ 7741 h 21487"/>
              <a:gd name="connsiteX0" fmla="*/ 11 w 24467"/>
              <a:gd name="connsiteY0" fmla="*/ 7741 h 21487"/>
              <a:gd name="connsiteX1" fmla="*/ 0 w 24467"/>
              <a:gd name="connsiteY1" fmla="*/ 18 h 21487"/>
              <a:gd name="connsiteX2" fmla="*/ 24428 w 24467"/>
              <a:gd name="connsiteY2" fmla="*/ 0 h 21487"/>
              <a:gd name="connsiteX3" fmla="*/ 24467 w 24467"/>
              <a:gd name="connsiteY3" fmla="*/ 1904 h 21487"/>
              <a:gd name="connsiteX4" fmla="*/ 12547 w 24467"/>
              <a:gd name="connsiteY4" fmla="*/ 21479 h 21487"/>
              <a:gd name="connsiteX5" fmla="*/ 26 w 24467"/>
              <a:gd name="connsiteY5" fmla="*/ 21487 h 21487"/>
              <a:gd name="connsiteX6" fmla="*/ 11 w 24467"/>
              <a:gd name="connsiteY6" fmla="*/ 7741 h 21487"/>
              <a:gd name="connsiteX0" fmla="*/ 11 w 24467"/>
              <a:gd name="connsiteY0" fmla="*/ 7807 h 21553"/>
              <a:gd name="connsiteX1" fmla="*/ 0 w 24467"/>
              <a:gd name="connsiteY1" fmla="*/ 84 h 21553"/>
              <a:gd name="connsiteX2" fmla="*/ 19869 w 24467"/>
              <a:gd name="connsiteY2" fmla="*/ 0 h 21553"/>
              <a:gd name="connsiteX3" fmla="*/ 24467 w 24467"/>
              <a:gd name="connsiteY3" fmla="*/ 1970 h 21553"/>
              <a:gd name="connsiteX4" fmla="*/ 12547 w 24467"/>
              <a:gd name="connsiteY4" fmla="*/ 21545 h 21553"/>
              <a:gd name="connsiteX5" fmla="*/ 26 w 24467"/>
              <a:gd name="connsiteY5" fmla="*/ 21553 h 21553"/>
              <a:gd name="connsiteX6" fmla="*/ 11 w 24467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95"/>
              <a:gd name="connsiteY0" fmla="*/ 7741 h 21487"/>
              <a:gd name="connsiteX1" fmla="*/ 0 w 24595"/>
              <a:gd name="connsiteY1" fmla="*/ 18 h 21487"/>
              <a:gd name="connsiteX2" fmla="*/ 19826 w 24595"/>
              <a:gd name="connsiteY2" fmla="*/ 0 h 21487"/>
              <a:gd name="connsiteX3" fmla="*/ 24595 w 24595"/>
              <a:gd name="connsiteY3" fmla="*/ 7955 h 21487"/>
              <a:gd name="connsiteX4" fmla="*/ 12547 w 24595"/>
              <a:gd name="connsiteY4" fmla="*/ 21479 h 21487"/>
              <a:gd name="connsiteX5" fmla="*/ 26 w 24595"/>
              <a:gd name="connsiteY5" fmla="*/ 21487 h 21487"/>
              <a:gd name="connsiteX6" fmla="*/ 11 w 24595"/>
              <a:gd name="connsiteY6" fmla="*/ 7741 h 21487"/>
              <a:gd name="connsiteX0" fmla="*/ 11 w 24595"/>
              <a:gd name="connsiteY0" fmla="*/ 7741 h 21512"/>
              <a:gd name="connsiteX1" fmla="*/ 0 w 24595"/>
              <a:gd name="connsiteY1" fmla="*/ 18 h 21512"/>
              <a:gd name="connsiteX2" fmla="*/ 19826 w 24595"/>
              <a:gd name="connsiteY2" fmla="*/ 0 h 21512"/>
              <a:gd name="connsiteX3" fmla="*/ 24595 w 24595"/>
              <a:gd name="connsiteY3" fmla="*/ 7955 h 21512"/>
              <a:gd name="connsiteX4" fmla="*/ 24519 w 24595"/>
              <a:gd name="connsiteY4" fmla="*/ 21512 h 21512"/>
              <a:gd name="connsiteX5" fmla="*/ 26 w 24595"/>
              <a:gd name="connsiteY5" fmla="*/ 21487 h 21512"/>
              <a:gd name="connsiteX6" fmla="*/ 11 w 24595"/>
              <a:gd name="connsiteY6" fmla="*/ 7741 h 21512"/>
              <a:gd name="connsiteX0" fmla="*/ 11 w 24595"/>
              <a:gd name="connsiteY0" fmla="*/ 7741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11 w 24595"/>
              <a:gd name="connsiteY6" fmla="*/ 7741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5 w 24567"/>
              <a:gd name="connsiteY0" fmla="*/ 1983 h 21546"/>
              <a:gd name="connsiteX1" fmla="*/ 0 w 24567"/>
              <a:gd name="connsiteY1" fmla="*/ 0 h 21546"/>
              <a:gd name="connsiteX2" fmla="*/ 19798 w 24567"/>
              <a:gd name="connsiteY2" fmla="*/ 26 h 21546"/>
              <a:gd name="connsiteX3" fmla="*/ 24567 w 24567"/>
              <a:gd name="connsiteY3" fmla="*/ 7981 h 21546"/>
              <a:gd name="connsiteX4" fmla="*/ 24491 w 24567"/>
              <a:gd name="connsiteY4" fmla="*/ 21538 h 21546"/>
              <a:gd name="connsiteX5" fmla="*/ 11779 w 24567"/>
              <a:gd name="connsiteY5" fmla="*/ 21546 h 21546"/>
              <a:gd name="connsiteX6" fmla="*/ 5 w 24567"/>
              <a:gd name="connsiteY6" fmla="*/ 1983 h 21546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23"/>
              <a:gd name="connsiteX1" fmla="*/ 0 w 24567"/>
              <a:gd name="connsiteY1" fmla="*/ 0 h 21523"/>
              <a:gd name="connsiteX2" fmla="*/ 19798 w 24567"/>
              <a:gd name="connsiteY2" fmla="*/ 26 h 21523"/>
              <a:gd name="connsiteX3" fmla="*/ 24567 w 24567"/>
              <a:gd name="connsiteY3" fmla="*/ 7981 h 21523"/>
              <a:gd name="connsiteX4" fmla="*/ 24463 w 24567"/>
              <a:gd name="connsiteY4" fmla="*/ 21523 h 21523"/>
              <a:gd name="connsiteX5" fmla="*/ 11912 w 24567"/>
              <a:gd name="connsiteY5" fmla="*/ 21502 h 21523"/>
              <a:gd name="connsiteX6" fmla="*/ 5 w 24567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98 w 24470"/>
              <a:gd name="connsiteY2" fmla="*/ 26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4573 w 24470"/>
              <a:gd name="connsiteY6" fmla="*/ 9401 h 21523"/>
              <a:gd name="connsiteX7" fmla="*/ 5 w 24470"/>
              <a:gd name="connsiteY7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8109 w 24470"/>
              <a:gd name="connsiteY6" fmla="*/ 16614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4463 w 24470"/>
              <a:gd name="connsiteY4" fmla="*/ 7774 h 21523"/>
              <a:gd name="connsiteX5" fmla="*/ 24463 w 24470"/>
              <a:gd name="connsiteY5" fmla="*/ 21523 h 21523"/>
              <a:gd name="connsiteX6" fmla="*/ 11912 w 24470"/>
              <a:gd name="connsiteY6" fmla="*/ 21502 h 21523"/>
              <a:gd name="connsiteX7" fmla="*/ 7747 w 24470"/>
              <a:gd name="connsiteY7" fmla="*/ 14819 h 21523"/>
              <a:gd name="connsiteX8" fmla="*/ 3742 w 24470"/>
              <a:gd name="connsiteY8" fmla="*/ 8370 h 21523"/>
              <a:gd name="connsiteX9" fmla="*/ 5 w 24470"/>
              <a:gd name="connsiteY9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1 w 24466"/>
              <a:gd name="connsiteY0" fmla="*/ 1983 h 21523"/>
              <a:gd name="connsiteX1" fmla="*/ 1019 w 24466"/>
              <a:gd name="connsiteY1" fmla="*/ 0 h 21523"/>
              <a:gd name="connsiteX2" fmla="*/ 19737 w 24466"/>
              <a:gd name="connsiteY2" fmla="*/ 11 h 21523"/>
              <a:gd name="connsiteX3" fmla="*/ 21846 w 24466"/>
              <a:gd name="connsiteY3" fmla="*/ 3450 h 21523"/>
              <a:gd name="connsiteX4" fmla="*/ 23103 w 24466"/>
              <a:gd name="connsiteY4" fmla="*/ 4547 h 21523"/>
              <a:gd name="connsiteX5" fmla="*/ 24459 w 24466"/>
              <a:gd name="connsiteY5" fmla="*/ 7774 h 21523"/>
              <a:gd name="connsiteX6" fmla="*/ 24459 w 24466"/>
              <a:gd name="connsiteY6" fmla="*/ 21523 h 21523"/>
              <a:gd name="connsiteX7" fmla="*/ 11908 w 24466"/>
              <a:gd name="connsiteY7" fmla="*/ 21502 h 21523"/>
              <a:gd name="connsiteX8" fmla="*/ 7743 w 24466"/>
              <a:gd name="connsiteY8" fmla="*/ 14819 h 21523"/>
              <a:gd name="connsiteX9" fmla="*/ 3738 w 24466"/>
              <a:gd name="connsiteY9" fmla="*/ 8370 h 21523"/>
              <a:gd name="connsiteX10" fmla="*/ 1 w 24466"/>
              <a:gd name="connsiteY10" fmla="*/ 1983 h 21523"/>
              <a:gd name="connsiteX0" fmla="*/ 1 w 24402"/>
              <a:gd name="connsiteY0" fmla="*/ 2016 h 21523"/>
              <a:gd name="connsiteX1" fmla="*/ 955 w 24402"/>
              <a:gd name="connsiteY1" fmla="*/ 0 h 21523"/>
              <a:gd name="connsiteX2" fmla="*/ 19673 w 24402"/>
              <a:gd name="connsiteY2" fmla="*/ 11 h 21523"/>
              <a:gd name="connsiteX3" fmla="*/ 21782 w 24402"/>
              <a:gd name="connsiteY3" fmla="*/ 3450 h 21523"/>
              <a:gd name="connsiteX4" fmla="*/ 23039 w 24402"/>
              <a:gd name="connsiteY4" fmla="*/ 4547 h 21523"/>
              <a:gd name="connsiteX5" fmla="*/ 24395 w 24402"/>
              <a:gd name="connsiteY5" fmla="*/ 7774 h 21523"/>
              <a:gd name="connsiteX6" fmla="*/ 24395 w 24402"/>
              <a:gd name="connsiteY6" fmla="*/ 21523 h 21523"/>
              <a:gd name="connsiteX7" fmla="*/ 11844 w 24402"/>
              <a:gd name="connsiteY7" fmla="*/ 21502 h 21523"/>
              <a:gd name="connsiteX8" fmla="*/ 7679 w 24402"/>
              <a:gd name="connsiteY8" fmla="*/ 14819 h 21523"/>
              <a:gd name="connsiteX9" fmla="*/ 3674 w 24402"/>
              <a:gd name="connsiteY9" fmla="*/ 8370 h 21523"/>
              <a:gd name="connsiteX10" fmla="*/ 1 w 24402"/>
              <a:gd name="connsiteY10" fmla="*/ 2016 h 21523"/>
              <a:gd name="connsiteX0" fmla="*/ 3582 w 24310"/>
              <a:gd name="connsiteY0" fmla="*/ 8370 h 21523"/>
              <a:gd name="connsiteX1" fmla="*/ 863 w 24310"/>
              <a:gd name="connsiteY1" fmla="*/ 0 h 21523"/>
              <a:gd name="connsiteX2" fmla="*/ 19581 w 24310"/>
              <a:gd name="connsiteY2" fmla="*/ 11 h 21523"/>
              <a:gd name="connsiteX3" fmla="*/ 21690 w 24310"/>
              <a:gd name="connsiteY3" fmla="*/ 3450 h 21523"/>
              <a:gd name="connsiteX4" fmla="*/ 22947 w 24310"/>
              <a:gd name="connsiteY4" fmla="*/ 4547 h 21523"/>
              <a:gd name="connsiteX5" fmla="*/ 24303 w 24310"/>
              <a:gd name="connsiteY5" fmla="*/ 7774 h 21523"/>
              <a:gd name="connsiteX6" fmla="*/ 24303 w 24310"/>
              <a:gd name="connsiteY6" fmla="*/ 21523 h 21523"/>
              <a:gd name="connsiteX7" fmla="*/ 11752 w 24310"/>
              <a:gd name="connsiteY7" fmla="*/ 21502 h 21523"/>
              <a:gd name="connsiteX8" fmla="*/ 7587 w 24310"/>
              <a:gd name="connsiteY8" fmla="*/ 14819 h 21523"/>
              <a:gd name="connsiteX9" fmla="*/ 3582 w 24310"/>
              <a:gd name="connsiteY9" fmla="*/ 8370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7473 w 24196"/>
              <a:gd name="connsiteY8" fmla="*/ 14819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358 w 24127"/>
              <a:gd name="connsiteY0" fmla="*/ 12259 h 21523"/>
              <a:gd name="connsiteX1" fmla="*/ 680 w 24127"/>
              <a:gd name="connsiteY1" fmla="*/ 0 h 21523"/>
              <a:gd name="connsiteX2" fmla="*/ 19398 w 24127"/>
              <a:gd name="connsiteY2" fmla="*/ 11 h 21523"/>
              <a:gd name="connsiteX3" fmla="*/ 21507 w 24127"/>
              <a:gd name="connsiteY3" fmla="*/ 3450 h 21523"/>
              <a:gd name="connsiteX4" fmla="*/ 22764 w 24127"/>
              <a:gd name="connsiteY4" fmla="*/ 4547 h 21523"/>
              <a:gd name="connsiteX5" fmla="*/ 24120 w 24127"/>
              <a:gd name="connsiteY5" fmla="*/ 7774 h 21523"/>
              <a:gd name="connsiteX6" fmla="*/ 24120 w 24127"/>
              <a:gd name="connsiteY6" fmla="*/ 21523 h 21523"/>
              <a:gd name="connsiteX7" fmla="*/ 11569 w 24127"/>
              <a:gd name="connsiteY7" fmla="*/ 21502 h 21523"/>
              <a:gd name="connsiteX8" fmla="*/ 10088 w 24127"/>
              <a:gd name="connsiteY8" fmla="*/ 16016 h 21523"/>
              <a:gd name="connsiteX9" fmla="*/ 4358 w 2412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125 w 23447"/>
              <a:gd name="connsiteY4" fmla="*/ 4015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8718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738 w 23461"/>
              <a:gd name="connsiteY3" fmla="*/ 1156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205 w 23461"/>
              <a:gd name="connsiteY3" fmla="*/ 591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605 h 21545"/>
              <a:gd name="connsiteX1" fmla="*/ 0 w 23461"/>
              <a:gd name="connsiteY1" fmla="*/ 22 h 21545"/>
              <a:gd name="connsiteX2" fmla="*/ 15203 w 23461"/>
              <a:gd name="connsiteY2" fmla="*/ 0 h 21545"/>
              <a:gd name="connsiteX3" fmla="*/ 16417 w 23461"/>
              <a:gd name="connsiteY3" fmla="*/ 2076 h 21545"/>
              <a:gd name="connsiteX4" fmla="*/ 18121 w 23461"/>
              <a:gd name="connsiteY4" fmla="*/ 2142 h 21545"/>
              <a:gd name="connsiteX5" fmla="*/ 19741 w 23461"/>
              <a:gd name="connsiteY5" fmla="*/ 3074 h 21545"/>
              <a:gd name="connsiteX6" fmla="*/ 21189 w 23461"/>
              <a:gd name="connsiteY6" fmla="*/ 4004 h 21545"/>
              <a:gd name="connsiteX7" fmla="*/ 23461 w 23461"/>
              <a:gd name="connsiteY7" fmla="*/ 6666 h 21545"/>
              <a:gd name="connsiteX8" fmla="*/ 23440 w 23461"/>
              <a:gd name="connsiteY8" fmla="*/ 21545 h 21545"/>
              <a:gd name="connsiteX9" fmla="*/ 11869 w 23461"/>
              <a:gd name="connsiteY9" fmla="*/ 21524 h 21545"/>
              <a:gd name="connsiteX10" fmla="*/ 10878 w 23461"/>
              <a:gd name="connsiteY10" fmla="*/ 16703 h 21545"/>
              <a:gd name="connsiteX11" fmla="*/ 5148 w 23461"/>
              <a:gd name="connsiteY11" fmla="*/ 15605 h 21545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950 w 24263"/>
              <a:gd name="connsiteY0" fmla="*/ 15572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5950 w 24263"/>
              <a:gd name="connsiteY11" fmla="*/ 15572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9981 w 24263"/>
              <a:gd name="connsiteY10" fmla="*/ 15360 h 21512"/>
              <a:gd name="connsiteX11" fmla="*/ 3927 w 24263"/>
              <a:gd name="connsiteY11" fmla="*/ 15244 h 21512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7481 w 24263"/>
              <a:gd name="connsiteY10" fmla="*/ 16432 h 21521"/>
              <a:gd name="connsiteX11" fmla="*/ 3927 w 24263"/>
              <a:gd name="connsiteY11" fmla="*/ 15244 h 21521"/>
              <a:gd name="connsiteX0" fmla="*/ 3927 w 24263"/>
              <a:gd name="connsiteY0" fmla="*/ 15244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927 w 24263"/>
              <a:gd name="connsiteY11" fmla="*/ 15244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538 w 24263"/>
              <a:gd name="connsiteY10" fmla="*/ 15985 h 21581"/>
              <a:gd name="connsiteX11" fmla="*/ 3832 w 24263"/>
              <a:gd name="connsiteY11" fmla="*/ 15512 h 2158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519 w 24244"/>
              <a:gd name="connsiteY10" fmla="*/ 16055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3813 w 24244"/>
              <a:gd name="connsiteY11" fmla="*/ 15582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689 w 24244"/>
              <a:gd name="connsiteY0" fmla="*/ 152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689 w 24244"/>
              <a:gd name="connsiteY11" fmla="*/ 152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541 w 24244"/>
              <a:gd name="connsiteY0" fmla="*/ 1744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541 w 24244"/>
              <a:gd name="connsiteY11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542 w 24245"/>
              <a:gd name="connsiteY0" fmla="*/ 17444 h 21582"/>
              <a:gd name="connsiteX1" fmla="*/ 4675 w 24245"/>
              <a:gd name="connsiteY1" fmla="*/ 10196 h 21582"/>
              <a:gd name="connsiteX2" fmla="*/ 1 w 24245"/>
              <a:gd name="connsiteY2" fmla="*/ 0 h 21582"/>
              <a:gd name="connsiteX3" fmla="*/ 16307 w 24245"/>
              <a:gd name="connsiteY3" fmla="*/ 70 h 21582"/>
              <a:gd name="connsiteX4" fmla="*/ 17201 w 24245"/>
              <a:gd name="connsiteY4" fmla="*/ 2113 h 21582"/>
              <a:gd name="connsiteX5" fmla="*/ 18905 w 24245"/>
              <a:gd name="connsiteY5" fmla="*/ 2179 h 21582"/>
              <a:gd name="connsiteX6" fmla="*/ 20525 w 24245"/>
              <a:gd name="connsiteY6" fmla="*/ 3111 h 21582"/>
              <a:gd name="connsiteX7" fmla="*/ 21973 w 24245"/>
              <a:gd name="connsiteY7" fmla="*/ 4041 h 21582"/>
              <a:gd name="connsiteX8" fmla="*/ 24245 w 24245"/>
              <a:gd name="connsiteY8" fmla="*/ 6703 h 21582"/>
              <a:gd name="connsiteX9" fmla="*/ 24224 w 24245"/>
              <a:gd name="connsiteY9" fmla="*/ 21582 h 21582"/>
              <a:gd name="connsiteX10" fmla="*/ 9533 w 24245"/>
              <a:gd name="connsiteY10" fmla="*/ 21429 h 21582"/>
              <a:gd name="connsiteX11" fmla="*/ 8974 w 24245"/>
              <a:gd name="connsiteY11" fmla="*/ 18700 h 21582"/>
              <a:gd name="connsiteX12" fmla="*/ 7542 w 24245"/>
              <a:gd name="connsiteY12" fmla="*/ 17444 h 21582"/>
              <a:gd name="connsiteX0" fmla="*/ 7754 w 24457"/>
              <a:gd name="connsiteY0" fmla="*/ 17378 h 21516"/>
              <a:gd name="connsiteX1" fmla="*/ 4887 w 24457"/>
              <a:gd name="connsiteY1" fmla="*/ 10130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8246 w 24949"/>
              <a:gd name="connsiteY0" fmla="*/ 17378 h 21516"/>
              <a:gd name="connsiteX1" fmla="*/ 7190 w 24949"/>
              <a:gd name="connsiteY1" fmla="*/ 14851 h 21516"/>
              <a:gd name="connsiteX2" fmla="*/ 4591 w 24949"/>
              <a:gd name="connsiteY2" fmla="*/ 10030 h 21516"/>
              <a:gd name="connsiteX3" fmla="*/ 492 w 24949"/>
              <a:gd name="connsiteY3" fmla="*/ 0 h 21516"/>
              <a:gd name="connsiteX4" fmla="*/ 17011 w 24949"/>
              <a:gd name="connsiteY4" fmla="*/ 4 h 21516"/>
              <a:gd name="connsiteX5" fmla="*/ 17905 w 24949"/>
              <a:gd name="connsiteY5" fmla="*/ 2047 h 21516"/>
              <a:gd name="connsiteX6" fmla="*/ 19609 w 24949"/>
              <a:gd name="connsiteY6" fmla="*/ 2113 h 21516"/>
              <a:gd name="connsiteX7" fmla="*/ 21229 w 24949"/>
              <a:gd name="connsiteY7" fmla="*/ 3045 h 21516"/>
              <a:gd name="connsiteX8" fmla="*/ 22677 w 24949"/>
              <a:gd name="connsiteY8" fmla="*/ 3975 h 21516"/>
              <a:gd name="connsiteX9" fmla="*/ 24949 w 24949"/>
              <a:gd name="connsiteY9" fmla="*/ 6637 h 21516"/>
              <a:gd name="connsiteX10" fmla="*/ 24928 w 24949"/>
              <a:gd name="connsiteY10" fmla="*/ 21516 h 21516"/>
              <a:gd name="connsiteX11" fmla="*/ 10237 w 24949"/>
              <a:gd name="connsiteY11" fmla="*/ 21363 h 21516"/>
              <a:gd name="connsiteX12" fmla="*/ 9678 w 24949"/>
              <a:gd name="connsiteY12" fmla="*/ 18634 h 21516"/>
              <a:gd name="connsiteX13" fmla="*/ 8246 w 24949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304 w 24952"/>
              <a:gd name="connsiteY11" fmla="*/ 21429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716 w 25419"/>
              <a:gd name="connsiteY0" fmla="*/ 17378 h 21516"/>
              <a:gd name="connsiteX1" fmla="*/ 7660 w 25419"/>
              <a:gd name="connsiteY1" fmla="*/ 14851 h 21516"/>
              <a:gd name="connsiteX2" fmla="*/ 5018 w 25419"/>
              <a:gd name="connsiteY2" fmla="*/ 16180 h 21516"/>
              <a:gd name="connsiteX3" fmla="*/ 2291 w 25419"/>
              <a:gd name="connsiteY3" fmla="*/ 9266 h 21516"/>
              <a:gd name="connsiteX4" fmla="*/ 962 w 25419"/>
              <a:gd name="connsiteY4" fmla="*/ 0 h 21516"/>
              <a:gd name="connsiteX5" fmla="*/ 17481 w 25419"/>
              <a:gd name="connsiteY5" fmla="*/ 4 h 21516"/>
              <a:gd name="connsiteX6" fmla="*/ 18375 w 25419"/>
              <a:gd name="connsiteY6" fmla="*/ 2047 h 21516"/>
              <a:gd name="connsiteX7" fmla="*/ 20079 w 25419"/>
              <a:gd name="connsiteY7" fmla="*/ 2113 h 21516"/>
              <a:gd name="connsiteX8" fmla="*/ 21699 w 25419"/>
              <a:gd name="connsiteY8" fmla="*/ 3045 h 21516"/>
              <a:gd name="connsiteX9" fmla="*/ 23147 w 25419"/>
              <a:gd name="connsiteY9" fmla="*/ 3975 h 21516"/>
              <a:gd name="connsiteX10" fmla="*/ 25419 w 25419"/>
              <a:gd name="connsiteY10" fmla="*/ 6637 h 21516"/>
              <a:gd name="connsiteX11" fmla="*/ 25398 w 25419"/>
              <a:gd name="connsiteY11" fmla="*/ 21516 h 21516"/>
              <a:gd name="connsiteX12" fmla="*/ 10771 w 25419"/>
              <a:gd name="connsiteY12" fmla="*/ 21429 h 21516"/>
              <a:gd name="connsiteX13" fmla="*/ 10063 w 25419"/>
              <a:gd name="connsiteY13" fmla="*/ 18700 h 21516"/>
              <a:gd name="connsiteX14" fmla="*/ 8716 w 25419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761 w 24464"/>
              <a:gd name="connsiteY0" fmla="*/ 17378 h 21516"/>
              <a:gd name="connsiteX1" fmla="*/ 6705 w 24464"/>
              <a:gd name="connsiteY1" fmla="*/ 14851 h 21516"/>
              <a:gd name="connsiteX2" fmla="*/ 4212 w 24464"/>
              <a:gd name="connsiteY2" fmla="*/ 16413 h 21516"/>
              <a:gd name="connsiteX3" fmla="*/ 1528 w 24464"/>
              <a:gd name="connsiteY3" fmla="*/ 9166 h 21516"/>
              <a:gd name="connsiteX4" fmla="*/ 36 w 24464"/>
              <a:gd name="connsiteY4" fmla="*/ 7903 h 21516"/>
              <a:gd name="connsiteX5" fmla="*/ 7 w 24464"/>
              <a:gd name="connsiteY5" fmla="*/ 0 h 21516"/>
              <a:gd name="connsiteX6" fmla="*/ 16526 w 24464"/>
              <a:gd name="connsiteY6" fmla="*/ 4 h 21516"/>
              <a:gd name="connsiteX7" fmla="*/ 17420 w 24464"/>
              <a:gd name="connsiteY7" fmla="*/ 2047 h 21516"/>
              <a:gd name="connsiteX8" fmla="*/ 19124 w 24464"/>
              <a:gd name="connsiteY8" fmla="*/ 2113 h 21516"/>
              <a:gd name="connsiteX9" fmla="*/ 20744 w 24464"/>
              <a:gd name="connsiteY9" fmla="*/ 3045 h 21516"/>
              <a:gd name="connsiteX10" fmla="*/ 22192 w 24464"/>
              <a:gd name="connsiteY10" fmla="*/ 3975 h 21516"/>
              <a:gd name="connsiteX11" fmla="*/ 24464 w 24464"/>
              <a:gd name="connsiteY11" fmla="*/ 6637 h 21516"/>
              <a:gd name="connsiteX12" fmla="*/ 24443 w 24464"/>
              <a:gd name="connsiteY12" fmla="*/ 21516 h 21516"/>
              <a:gd name="connsiteX13" fmla="*/ 9816 w 24464"/>
              <a:gd name="connsiteY13" fmla="*/ 21429 h 21516"/>
              <a:gd name="connsiteX14" fmla="*/ 9108 w 24464"/>
              <a:gd name="connsiteY14" fmla="*/ 18700 h 21516"/>
              <a:gd name="connsiteX15" fmla="*/ 7761 w 24464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136 w 24492"/>
              <a:gd name="connsiteY14" fmla="*/ 18700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4492 w 24492"/>
              <a:gd name="connsiteY9" fmla="*/ 6637 h 21516"/>
              <a:gd name="connsiteX10" fmla="*/ 24471 w 24492"/>
              <a:gd name="connsiteY10" fmla="*/ 21516 h 21516"/>
              <a:gd name="connsiteX11" fmla="*/ 9780 w 24492"/>
              <a:gd name="connsiteY11" fmla="*/ 21429 h 21516"/>
              <a:gd name="connsiteX12" fmla="*/ 9370 w 24492"/>
              <a:gd name="connsiteY12" fmla="*/ 18933 h 21516"/>
              <a:gd name="connsiteX13" fmla="*/ 7789 w 24492"/>
              <a:gd name="connsiteY13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20772 w 24492"/>
              <a:gd name="connsiteY7" fmla="*/ 3045 h 21516"/>
              <a:gd name="connsiteX8" fmla="*/ 24492 w 24492"/>
              <a:gd name="connsiteY8" fmla="*/ 6637 h 21516"/>
              <a:gd name="connsiteX9" fmla="*/ 24471 w 24492"/>
              <a:gd name="connsiteY9" fmla="*/ 21516 h 21516"/>
              <a:gd name="connsiteX10" fmla="*/ 9780 w 24492"/>
              <a:gd name="connsiteY10" fmla="*/ 21429 h 21516"/>
              <a:gd name="connsiteX11" fmla="*/ 9370 w 24492"/>
              <a:gd name="connsiteY11" fmla="*/ 18933 h 21516"/>
              <a:gd name="connsiteX12" fmla="*/ 7789 w 24492"/>
              <a:gd name="connsiteY12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20772 w 24492"/>
              <a:gd name="connsiteY6" fmla="*/ 3045 h 21516"/>
              <a:gd name="connsiteX7" fmla="*/ 24492 w 24492"/>
              <a:gd name="connsiteY7" fmla="*/ 6637 h 21516"/>
              <a:gd name="connsiteX8" fmla="*/ 24471 w 24492"/>
              <a:gd name="connsiteY8" fmla="*/ 21516 h 21516"/>
              <a:gd name="connsiteX9" fmla="*/ 9780 w 24492"/>
              <a:gd name="connsiteY9" fmla="*/ 21429 h 21516"/>
              <a:gd name="connsiteX10" fmla="*/ 9370 w 24492"/>
              <a:gd name="connsiteY10" fmla="*/ 18933 h 21516"/>
              <a:gd name="connsiteX11" fmla="*/ 7789 w 24492"/>
              <a:gd name="connsiteY11" fmla="*/ 17378 h 21516"/>
              <a:gd name="connsiteX0" fmla="*/ 7789 w 24709"/>
              <a:gd name="connsiteY0" fmla="*/ 17839 h 21977"/>
              <a:gd name="connsiteX1" fmla="*/ 6733 w 24709"/>
              <a:gd name="connsiteY1" fmla="*/ 15312 h 21977"/>
              <a:gd name="connsiteX2" fmla="*/ 3324 w 24709"/>
              <a:gd name="connsiteY2" fmla="*/ 16508 h 21977"/>
              <a:gd name="connsiteX3" fmla="*/ 0 w 24709"/>
              <a:gd name="connsiteY3" fmla="*/ 8264 h 21977"/>
              <a:gd name="connsiteX4" fmla="*/ 35 w 24709"/>
              <a:gd name="connsiteY4" fmla="*/ 461 h 21977"/>
              <a:gd name="connsiteX5" fmla="*/ 16554 w 24709"/>
              <a:gd name="connsiteY5" fmla="*/ 465 h 21977"/>
              <a:gd name="connsiteX6" fmla="*/ 24408 w 24709"/>
              <a:gd name="connsiteY6" fmla="*/ 381 h 21977"/>
              <a:gd name="connsiteX7" fmla="*/ 24492 w 24709"/>
              <a:gd name="connsiteY7" fmla="*/ 7098 h 21977"/>
              <a:gd name="connsiteX8" fmla="*/ 24471 w 24709"/>
              <a:gd name="connsiteY8" fmla="*/ 21977 h 21977"/>
              <a:gd name="connsiteX9" fmla="*/ 9780 w 24709"/>
              <a:gd name="connsiteY9" fmla="*/ 21890 h 21977"/>
              <a:gd name="connsiteX10" fmla="*/ 9370 w 24709"/>
              <a:gd name="connsiteY10" fmla="*/ 19394 h 21977"/>
              <a:gd name="connsiteX11" fmla="*/ 7789 w 24709"/>
              <a:gd name="connsiteY11" fmla="*/ 17839 h 21977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16554 w 24709"/>
              <a:gd name="connsiteY5" fmla="*/ 84 h 21596"/>
              <a:gd name="connsiteX6" fmla="*/ 24408 w 24709"/>
              <a:gd name="connsiteY6" fmla="*/ 0 h 21596"/>
              <a:gd name="connsiteX7" fmla="*/ 24492 w 24709"/>
              <a:gd name="connsiteY7" fmla="*/ 6717 h 21596"/>
              <a:gd name="connsiteX8" fmla="*/ 24471 w 24709"/>
              <a:gd name="connsiteY8" fmla="*/ 21596 h 21596"/>
              <a:gd name="connsiteX9" fmla="*/ 9780 w 24709"/>
              <a:gd name="connsiteY9" fmla="*/ 21509 h 21596"/>
              <a:gd name="connsiteX10" fmla="*/ 9370 w 24709"/>
              <a:gd name="connsiteY10" fmla="*/ 19013 h 21596"/>
              <a:gd name="connsiteX11" fmla="*/ 7789 w 24709"/>
              <a:gd name="connsiteY11" fmla="*/ 17458 h 21596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24408 w 24709"/>
              <a:gd name="connsiteY5" fmla="*/ 0 h 21596"/>
              <a:gd name="connsiteX6" fmla="*/ 24492 w 24709"/>
              <a:gd name="connsiteY6" fmla="*/ 6717 h 21596"/>
              <a:gd name="connsiteX7" fmla="*/ 24471 w 24709"/>
              <a:gd name="connsiteY7" fmla="*/ 21596 h 21596"/>
              <a:gd name="connsiteX8" fmla="*/ 9780 w 24709"/>
              <a:gd name="connsiteY8" fmla="*/ 21509 h 21596"/>
              <a:gd name="connsiteX9" fmla="*/ 9370 w 24709"/>
              <a:gd name="connsiteY9" fmla="*/ 19013 h 21596"/>
              <a:gd name="connsiteX10" fmla="*/ 7789 w 24709"/>
              <a:gd name="connsiteY10" fmla="*/ 17458 h 21596"/>
              <a:gd name="connsiteX0" fmla="*/ 7789 w 26913"/>
              <a:gd name="connsiteY0" fmla="*/ 17458 h 21596"/>
              <a:gd name="connsiteX1" fmla="*/ 6733 w 26913"/>
              <a:gd name="connsiteY1" fmla="*/ 14931 h 21596"/>
              <a:gd name="connsiteX2" fmla="*/ 3324 w 26913"/>
              <a:gd name="connsiteY2" fmla="*/ 16127 h 21596"/>
              <a:gd name="connsiteX3" fmla="*/ 0 w 26913"/>
              <a:gd name="connsiteY3" fmla="*/ 7883 h 21596"/>
              <a:gd name="connsiteX4" fmla="*/ 35 w 26913"/>
              <a:gd name="connsiteY4" fmla="*/ 80 h 21596"/>
              <a:gd name="connsiteX5" fmla="*/ 24408 w 26913"/>
              <a:gd name="connsiteY5" fmla="*/ 0 h 21596"/>
              <a:gd name="connsiteX6" fmla="*/ 24471 w 26913"/>
              <a:gd name="connsiteY6" fmla="*/ 21596 h 21596"/>
              <a:gd name="connsiteX7" fmla="*/ 9780 w 26913"/>
              <a:gd name="connsiteY7" fmla="*/ 21509 h 21596"/>
              <a:gd name="connsiteX8" fmla="*/ 9370 w 26913"/>
              <a:gd name="connsiteY8" fmla="*/ 19013 h 21596"/>
              <a:gd name="connsiteX9" fmla="*/ 7789 w 26913"/>
              <a:gd name="connsiteY9" fmla="*/ 17458 h 21596"/>
              <a:gd name="connsiteX0" fmla="*/ 7789 w 25559"/>
              <a:gd name="connsiteY0" fmla="*/ 17458 h 21596"/>
              <a:gd name="connsiteX1" fmla="*/ 6733 w 25559"/>
              <a:gd name="connsiteY1" fmla="*/ 14931 h 21596"/>
              <a:gd name="connsiteX2" fmla="*/ 3324 w 25559"/>
              <a:gd name="connsiteY2" fmla="*/ 16127 h 21596"/>
              <a:gd name="connsiteX3" fmla="*/ 0 w 25559"/>
              <a:gd name="connsiteY3" fmla="*/ 7883 h 21596"/>
              <a:gd name="connsiteX4" fmla="*/ 35 w 25559"/>
              <a:gd name="connsiteY4" fmla="*/ 80 h 21596"/>
              <a:gd name="connsiteX5" fmla="*/ 24408 w 25559"/>
              <a:gd name="connsiteY5" fmla="*/ 0 h 21596"/>
              <a:gd name="connsiteX6" fmla="*/ 24471 w 25559"/>
              <a:gd name="connsiteY6" fmla="*/ 21596 h 21596"/>
              <a:gd name="connsiteX7" fmla="*/ 9780 w 25559"/>
              <a:gd name="connsiteY7" fmla="*/ 21509 h 21596"/>
              <a:gd name="connsiteX8" fmla="*/ 9370 w 25559"/>
              <a:gd name="connsiteY8" fmla="*/ 19013 h 21596"/>
              <a:gd name="connsiteX9" fmla="*/ 7789 w 25559"/>
              <a:gd name="connsiteY9" fmla="*/ 17458 h 21596"/>
              <a:gd name="connsiteX0" fmla="*/ 7789 w 24471"/>
              <a:gd name="connsiteY0" fmla="*/ 17458 h 21596"/>
              <a:gd name="connsiteX1" fmla="*/ 6733 w 24471"/>
              <a:gd name="connsiteY1" fmla="*/ 14931 h 21596"/>
              <a:gd name="connsiteX2" fmla="*/ 3324 w 24471"/>
              <a:gd name="connsiteY2" fmla="*/ 16127 h 21596"/>
              <a:gd name="connsiteX3" fmla="*/ 0 w 24471"/>
              <a:gd name="connsiteY3" fmla="*/ 7883 h 21596"/>
              <a:gd name="connsiteX4" fmla="*/ 35 w 24471"/>
              <a:gd name="connsiteY4" fmla="*/ 80 h 21596"/>
              <a:gd name="connsiteX5" fmla="*/ 24408 w 24471"/>
              <a:gd name="connsiteY5" fmla="*/ 0 h 21596"/>
              <a:gd name="connsiteX6" fmla="*/ 24471 w 24471"/>
              <a:gd name="connsiteY6" fmla="*/ 21596 h 21596"/>
              <a:gd name="connsiteX7" fmla="*/ 9780 w 24471"/>
              <a:gd name="connsiteY7" fmla="*/ 21509 h 21596"/>
              <a:gd name="connsiteX8" fmla="*/ 9370 w 24471"/>
              <a:gd name="connsiteY8" fmla="*/ 19013 h 21596"/>
              <a:gd name="connsiteX9" fmla="*/ 7789 w 24471"/>
              <a:gd name="connsiteY9" fmla="*/ 17458 h 21596"/>
              <a:gd name="connsiteX0" fmla="*/ 7789 w 24497"/>
              <a:gd name="connsiteY0" fmla="*/ 17378 h 21516"/>
              <a:gd name="connsiteX1" fmla="*/ 6733 w 24497"/>
              <a:gd name="connsiteY1" fmla="*/ 14851 h 21516"/>
              <a:gd name="connsiteX2" fmla="*/ 3324 w 24497"/>
              <a:gd name="connsiteY2" fmla="*/ 16047 h 21516"/>
              <a:gd name="connsiteX3" fmla="*/ 0 w 24497"/>
              <a:gd name="connsiteY3" fmla="*/ 7803 h 21516"/>
              <a:gd name="connsiteX4" fmla="*/ 35 w 24497"/>
              <a:gd name="connsiteY4" fmla="*/ 0 h 21516"/>
              <a:gd name="connsiteX5" fmla="*/ 24465 w 24497"/>
              <a:gd name="connsiteY5" fmla="*/ 75 h 21516"/>
              <a:gd name="connsiteX6" fmla="*/ 24471 w 24497"/>
              <a:gd name="connsiteY6" fmla="*/ 21516 h 21516"/>
              <a:gd name="connsiteX7" fmla="*/ 9780 w 24497"/>
              <a:gd name="connsiteY7" fmla="*/ 21429 h 21516"/>
              <a:gd name="connsiteX8" fmla="*/ 9370 w 24497"/>
              <a:gd name="connsiteY8" fmla="*/ 18933 h 21516"/>
              <a:gd name="connsiteX9" fmla="*/ 7789 w 24497"/>
              <a:gd name="connsiteY9" fmla="*/ 17378 h 21516"/>
              <a:gd name="connsiteX0" fmla="*/ 7789 w 24471"/>
              <a:gd name="connsiteY0" fmla="*/ 17378 h 21516"/>
              <a:gd name="connsiteX1" fmla="*/ 6733 w 24471"/>
              <a:gd name="connsiteY1" fmla="*/ 14851 h 21516"/>
              <a:gd name="connsiteX2" fmla="*/ 3324 w 24471"/>
              <a:gd name="connsiteY2" fmla="*/ 16047 h 21516"/>
              <a:gd name="connsiteX3" fmla="*/ 0 w 24471"/>
              <a:gd name="connsiteY3" fmla="*/ 7803 h 21516"/>
              <a:gd name="connsiteX4" fmla="*/ 35 w 24471"/>
              <a:gd name="connsiteY4" fmla="*/ 0 h 21516"/>
              <a:gd name="connsiteX5" fmla="*/ 24465 w 24471"/>
              <a:gd name="connsiteY5" fmla="*/ 75 h 21516"/>
              <a:gd name="connsiteX6" fmla="*/ 24471 w 24471"/>
              <a:gd name="connsiteY6" fmla="*/ 21516 h 21516"/>
              <a:gd name="connsiteX7" fmla="*/ 9780 w 24471"/>
              <a:gd name="connsiteY7" fmla="*/ 21429 h 21516"/>
              <a:gd name="connsiteX8" fmla="*/ 9370 w 24471"/>
              <a:gd name="connsiteY8" fmla="*/ 18933 h 21516"/>
              <a:gd name="connsiteX9" fmla="*/ 7789 w 24471"/>
              <a:gd name="connsiteY9" fmla="*/ 17378 h 21516"/>
              <a:gd name="connsiteX0" fmla="*/ 7789 w 24499"/>
              <a:gd name="connsiteY0" fmla="*/ 17378 h 21516"/>
              <a:gd name="connsiteX1" fmla="*/ 6733 w 24499"/>
              <a:gd name="connsiteY1" fmla="*/ 14851 h 21516"/>
              <a:gd name="connsiteX2" fmla="*/ 3324 w 24499"/>
              <a:gd name="connsiteY2" fmla="*/ 16047 h 21516"/>
              <a:gd name="connsiteX3" fmla="*/ 0 w 24499"/>
              <a:gd name="connsiteY3" fmla="*/ 7803 h 21516"/>
              <a:gd name="connsiteX4" fmla="*/ 35 w 24499"/>
              <a:gd name="connsiteY4" fmla="*/ 0 h 21516"/>
              <a:gd name="connsiteX5" fmla="*/ 24465 w 24499"/>
              <a:gd name="connsiteY5" fmla="*/ 75 h 21516"/>
              <a:gd name="connsiteX6" fmla="*/ 24499 w 24499"/>
              <a:gd name="connsiteY6" fmla="*/ 21516 h 21516"/>
              <a:gd name="connsiteX7" fmla="*/ 9780 w 24499"/>
              <a:gd name="connsiteY7" fmla="*/ 21429 h 21516"/>
              <a:gd name="connsiteX8" fmla="*/ 9370 w 24499"/>
              <a:gd name="connsiteY8" fmla="*/ 18933 h 21516"/>
              <a:gd name="connsiteX9" fmla="*/ 7789 w 24499"/>
              <a:gd name="connsiteY9" fmla="*/ 17378 h 21516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10875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3671 w 24477"/>
              <a:gd name="connsiteY2" fmla="*/ 16172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5484 w 24477"/>
              <a:gd name="connsiteY9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7461 w 24477"/>
              <a:gd name="connsiteY8" fmla="*/ 17731 h 21530"/>
              <a:gd name="connsiteX9" fmla="*/ 5484 w 24477"/>
              <a:gd name="connsiteY9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559 w 24477"/>
              <a:gd name="connsiteY8" fmla="*/ 18801 h 21530"/>
              <a:gd name="connsiteX9" fmla="*/ 7461 w 24477"/>
              <a:gd name="connsiteY9" fmla="*/ 17731 h 21530"/>
              <a:gd name="connsiteX10" fmla="*/ 5484 w 24477"/>
              <a:gd name="connsiteY10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450 w 24477"/>
              <a:gd name="connsiteY8" fmla="*/ 19100 h 21530"/>
              <a:gd name="connsiteX9" fmla="*/ 7461 w 24477"/>
              <a:gd name="connsiteY9" fmla="*/ 17731 h 21530"/>
              <a:gd name="connsiteX10" fmla="*/ 5484 w 24477"/>
              <a:gd name="connsiteY10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327 w 24477"/>
              <a:gd name="connsiteY8" fmla="*/ 20783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20 w 24477"/>
              <a:gd name="connsiteY10" fmla="*/ 17795 h 21530"/>
              <a:gd name="connsiteX11" fmla="*/ 5484 w 24477"/>
              <a:gd name="connsiteY11" fmla="*/ 17691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20 w 24477"/>
              <a:gd name="connsiteY10" fmla="*/ 17795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3862 w 24477"/>
              <a:gd name="connsiteY1" fmla="*/ 1642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648 w 24477"/>
              <a:gd name="connsiteY0" fmla="*/ 17713 h 21530"/>
              <a:gd name="connsiteX1" fmla="*/ 3862 w 24477"/>
              <a:gd name="connsiteY1" fmla="*/ 1642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648 w 24477"/>
              <a:gd name="connsiteY11" fmla="*/ 17713 h 21530"/>
              <a:gd name="connsiteX0" fmla="*/ 5648 w 24477"/>
              <a:gd name="connsiteY0" fmla="*/ 17713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648 w 24477"/>
              <a:gd name="connsiteY11" fmla="*/ 17713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1 w 24472"/>
              <a:gd name="connsiteY0" fmla="*/ 17777 h 21530"/>
              <a:gd name="connsiteX1" fmla="*/ 4253 w 24472"/>
              <a:gd name="connsiteY1" fmla="*/ 16313 h 21530"/>
              <a:gd name="connsiteX2" fmla="*/ 2025 w 24472"/>
              <a:gd name="connsiteY2" fmla="*/ 16449 h 21530"/>
              <a:gd name="connsiteX3" fmla="*/ 0 w 24472"/>
              <a:gd name="connsiteY3" fmla="*/ 10832 h 21530"/>
              <a:gd name="connsiteX4" fmla="*/ 65 w 24472"/>
              <a:gd name="connsiteY4" fmla="*/ 44 h 21530"/>
              <a:gd name="connsiteX5" fmla="*/ 24452 w 24472"/>
              <a:gd name="connsiteY5" fmla="*/ 0 h 21530"/>
              <a:gd name="connsiteX6" fmla="*/ 24472 w 24472"/>
              <a:gd name="connsiteY6" fmla="*/ 21530 h 21530"/>
              <a:gd name="connsiteX7" fmla="*/ 11202 w 24472"/>
              <a:gd name="connsiteY7" fmla="*/ 21509 h 21530"/>
              <a:gd name="connsiteX8" fmla="*/ 10113 w 24472"/>
              <a:gd name="connsiteY8" fmla="*/ 19866 h 21530"/>
              <a:gd name="connsiteX9" fmla="*/ 8445 w 24472"/>
              <a:gd name="connsiteY9" fmla="*/ 19100 h 21530"/>
              <a:gd name="connsiteX10" fmla="*/ 7128 w 24472"/>
              <a:gd name="connsiteY10" fmla="*/ 17731 h 21530"/>
              <a:gd name="connsiteX11" fmla="*/ 5411 w 24472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973 w 24420"/>
              <a:gd name="connsiteY2" fmla="*/ 16449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648 w 24420"/>
              <a:gd name="connsiteY2" fmla="*/ 16126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648 w 24420"/>
              <a:gd name="connsiteY2" fmla="*/ 16126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90 w 24451"/>
              <a:gd name="connsiteY0" fmla="*/ 17793 h 21546"/>
              <a:gd name="connsiteX1" fmla="*/ 4232 w 24451"/>
              <a:gd name="connsiteY1" fmla="*/ 16329 h 21546"/>
              <a:gd name="connsiteX2" fmla="*/ 1679 w 24451"/>
              <a:gd name="connsiteY2" fmla="*/ 16142 h 21546"/>
              <a:gd name="connsiteX3" fmla="*/ 36 w 24451"/>
              <a:gd name="connsiteY3" fmla="*/ 10878 h 21546"/>
              <a:gd name="connsiteX4" fmla="*/ 6 w 24451"/>
              <a:gd name="connsiteY4" fmla="*/ 0 h 21546"/>
              <a:gd name="connsiteX5" fmla="*/ 24431 w 24451"/>
              <a:gd name="connsiteY5" fmla="*/ 16 h 21546"/>
              <a:gd name="connsiteX6" fmla="*/ 24451 w 24451"/>
              <a:gd name="connsiteY6" fmla="*/ 21546 h 21546"/>
              <a:gd name="connsiteX7" fmla="*/ 11181 w 24451"/>
              <a:gd name="connsiteY7" fmla="*/ 21525 h 21546"/>
              <a:gd name="connsiteX8" fmla="*/ 10092 w 24451"/>
              <a:gd name="connsiteY8" fmla="*/ 19882 h 21546"/>
              <a:gd name="connsiteX9" fmla="*/ 8424 w 24451"/>
              <a:gd name="connsiteY9" fmla="*/ 19116 h 21546"/>
              <a:gd name="connsiteX10" fmla="*/ 7107 w 24451"/>
              <a:gd name="connsiteY10" fmla="*/ 17747 h 21546"/>
              <a:gd name="connsiteX11" fmla="*/ 5390 w 24451"/>
              <a:gd name="connsiteY11" fmla="*/ 17793 h 21546"/>
              <a:gd name="connsiteX0" fmla="*/ 5390 w 24451"/>
              <a:gd name="connsiteY0" fmla="*/ 17793 h 21546"/>
              <a:gd name="connsiteX1" fmla="*/ 4232 w 24451"/>
              <a:gd name="connsiteY1" fmla="*/ 16329 h 21546"/>
              <a:gd name="connsiteX2" fmla="*/ 1679 w 24451"/>
              <a:gd name="connsiteY2" fmla="*/ 16142 h 21546"/>
              <a:gd name="connsiteX3" fmla="*/ 36 w 24451"/>
              <a:gd name="connsiteY3" fmla="*/ 10878 h 21546"/>
              <a:gd name="connsiteX4" fmla="*/ 6 w 24451"/>
              <a:gd name="connsiteY4" fmla="*/ 0 h 21546"/>
              <a:gd name="connsiteX5" fmla="*/ 24450 w 24451"/>
              <a:gd name="connsiteY5" fmla="*/ 16 h 21546"/>
              <a:gd name="connsiteX6" fmla="*/ 24451 w 24451"/>
              <a:gd name="connsiteY6" fmla="*/ 21546 h 21546"/>
              <a:gd name="connsiteX7" fmla="*/ 11181 w 24451"/>
              <a:gd name="connsiteY7" fmla="*/ 21525 h 21546"/>
              <a:gd name="connsiteX8" fmla="*/ 10092 w 24451"/>
              <a:gd name="connsiteY8" fmla="*/ 19882 h 21546"/>
              <a:gd name="connsiteX9" fmla="*/ 8424 w 24451"/>
              <a:gd name="connsiteY9" fmla="*/ 19116 h 21546"/>
              <a:gd name="connsiteX10" fmla="*/ 7107 w 24451"/>
              <a:gd name="connsiteY10" fmla="*/ 17747 h 21546"/>
              <a:gd name="connsiteX11" fmla="*/ 5390 w 24451"/>
              <a:gd name="connsiteY11" fmla="*/ 17793 h 21546"/>
              <a:gd name="connsiteX0" fmla="*/ 5390 w 24470"/>
              <a:gd name="connsiteY0" fmla="*/ 17793 h 21576"/>
              <a:gd name="connsiteX1" fmla="*/ 4232 w 24470"/>
              <a:gd name="connsiteY1" fmla="*/ 16329 h 21576"/>
              <a:gd name="connsiteX2" fmla="*/ 1679 w 24470"/>
              <a:gd name="connsiteY2" fmla="*/ 16142 h 21576"/>
              <a:gd name="connsiteX3" fmla="*/ 36 w 24470"/>
              <a:gd name="connsiteY3" fmla="*/ 10878 h 21576"/>
              <a:gd name="connsiteX4" fmla="*/ 6 w 24470"/>
              <a:gd name="connsiteY4" fmla="*/ 0 h 21576"/>
              <a:gd name="connsiteX5" fmla="*/ 24450 w 24470"/>
              <a:gd name="connsiteY5" fmla="*/ 16 h 21576"/>
              <a:gd name="connsiteX6" fmla="*/ 24470 w 24470"/>
              <a:gd name="connsiteY6" fmla="*/ 21576 h 21576"/>
              <a:gd name="connsiteX7" fmla="*/ 11181 w 24470"/>
              <a:gd name="connsiteY7" fmla="*/ 21525 h 21576"/>
              <a:gd name="connsiteX8" fmla="*/ 10092 w 24470"/>
              <a:gd name="connsiteY8" fmla="*/ 19882 h 21576"/>
              <a:gd name="connsiteX9" fmla="*/ 8424 w 24470"/>
              <a:gd name="connsiteY9" fmla="*/ 19116 h 21576"/>
              <a:gd name="connsiteX10" fmla="*/ 7107 w 24470"/>
              <a:gd name="connsiteY10" fmla="*/ 17747 h 21576"/>
              <a:gd name="connsiteX11" fmla="*/ 5390 w 24470"/>
              <a:gd name="connsiteY11" fmla="*/ 17793 h 21576"/>
              <a:gd name="connsiteX0" fmla="*/ 5390 w 24472"/>
              <a:gd name="connsiteY0" fmla="*/ 17793 h 21576"/>
              <a:gd name="connsiteX1" fmla="*/ 4232 w 24472"/>
              <a:gd name="connsiteY1" fmla="*/ 16329 h 21576"/>
              <a:gd name="connsiteX2" fmla="*/ 1679 w 24472"/>
              <a:gd name="connsiteY2" fmla="*/ 16142 h 21576"/>
              <a:gd name="connsiteX3" fmla="*/ 36 w 24472"/>
              <a:gd name="connsiteY3" fmla="*/ 10878 h 21576"/>
              <a:gd name="connsiteX4" fmla="*/ 6 w 24472"/>
              <a:gd name="connsiteY4" fmla="*/ 0 h 21576"/>
              <a:gd name="connsiteX5" fmla="*/ 24450 w 24472"/>
              <a:gd name="connsiteY5" fmla="*/ 16 h 21576"/>
              <a:gd name="connsiteX6" fmla="*/ 24470 w 24472"/>
              <a:gd name="connsiteY6" fmla="*/ 21576 h 21576"/>
              <a:gd name="connsiteX7" fmla="*/ 11181 w 24472"/>
              <a:gd name="connsiteY7" fmla="*/ 21525 h 21576"/>
              <a:gd name="connsiteX8" fmla="*/ 10092 w 24472"/>
              <a:gd name="connsiteY8" fmla="*/ 19882 h 21576"/>
              <a:gd name="connsiteX9" fmla="*/ 8424 w 24472"/>
              <a:gd name="connsiteY9" fmla="*/ 19116 h 21576"/>
              <a:gd name="connsiteX10" fmla="*/ 7107 w 24472"/>
              <a:gd name="connsiteY10" fmla="*/ 17747 h 21576"/>
              <a:gd name="connsiteX11" fmla="*/ 5390 w 24472"/>
              <a:gd name="connsiteY11" fmla="*/ 17793 h 21576"/>
              <a:gd name="connsiteX0" fmla="*/ 5390 w 24487"/>
              <a:gd name="connsiteY0" fmla="*/ 17793 h 21576"/>
              <a:gd name="connsiteX1" fmla="*/ 4232 w 24487"/>
              <a:gd name="connsiteY1" fmla="*/ 16329 h 21576"/>
              <a:gd name="connsiteX2" fmla="*/ 1679 w 24487"/>
              <a:gd name="connsiteY2" fmla="*/ 16142 h 21576"/>
              <a:gd name="connsiteX3" fmla="*/ 36 w 24487"/>
              <a:gd name="connsiteY3" fmla="*/ 10878 h 21576"/>
              <a:gd name="connsiteX4" fmla="*/ 6 w 24487"/>
              <a:gd name="connsiteY4" fmla="*/ 0 h 21576"/>
              <a:gd name="connsiteX5" fmla="*/ 24450 w 24487"/>
              <a:gd name="connsiteY5" fmla="*/ 16 h 21576"/>
              <a:gd name="connsiteX6" fmla="*/ 24470 w 24487"/>
              <a:gd name="connsiteY6" fmla="*/ 21576 h 21576"/>
              <a:gd name="connsiteX7" fmla="*/ 11181 w 24487"/>
              <a:gd name="connsiteY7" fmla="*/ 21525 h 21576"/>
              <a:gd name="connsiteX8" fmla="*/ 10092 w 24487"/>
              <a:gd name="connsiteY8" fmla="*/ 19882 h 21576"/>
              <a:gd name="connsiteX9" fmla="*/ 8424 w 24487"/>
              <a:gd name="connsiteY9" fmla="*/ 19116 h 21576"/>
              <a:gd name="connsiteX10" fmla="*/ 7107 w 24487"/>
              <a:gd name="connsiteY10" fmla="*/ 17747 h 21576"/>
              <a:gd name="connsiteX11" fmla="*/ 5390 w 24487"/>
              <a:gd name="connsiteY11" fmla="*/ 17793 h 21576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946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946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14 w 24492"/>
              <a:gd name="connsiteY0" fmla="*/ 17883 h 21585"/>
              <a:gd name="connsiteX1" fmla="*/ 4237 w 24492"/>
              <a:gd name="connsiteY1" fmla="*/ 16329 h 21585"/>
              <a:gd name="connsiteX2" fmla="*/ 1684 w 24492"/>
              <a:gd name="connsiteY2" fmla="*/ 16142 h 21585"/>
              <a:gd name="connsiteX3" fmla="*/ 41 w 24492"/>
              <a:gd name="connsiteY3" fmla="*/ 10878 h 21585"/>
              <a:gd name="connsiteX4" fmla="*/ 11 w 24492"/>
              <a:gd name="connsiteY4" fmla="*/ 0 h 21585"/>
              <a:gd name="connsiteX5" fmla="*/ 24455 w 24492"/>
              <a:gd name="connsiteY5" fmla="*/ 16 h 21585"/>
              <a:gd name="connsiteX6" fmla="*/ 24475 w 24492"/>
              <a:gd name="connsiteY6" fmla="*/ 21576 h 21585"/>
              <a:gd name="connsiteX7" fmla="*/ 11186 w 24492"/>
              <a:gd name="connsiteY7" fmla="*/ 21585 h 21585"/>
              <a:gd name="connsiteX8" fmla="*/ 10097 w 24492"/>
              <a:gd name="connsiteY8" fmla="*/ 19946 h 21585"/>
              <a:gd name="connsiteX9" fmla="*/ 8410 w 24492"/>
              <a:gd name="connsiteY9" fmla="*/ 19266 h 21585"/>
              <a:gd name="connsiteX10" fmla="*/ 7112 w 24492"/>
              <a:gd name="connsiteY10" fmla="*/ 17747 h 21585"/>
              <a:gd name="connsiteX11" fmla="*/ 5414 w 24492"/>
              <a:gd name="connsiteY11" fmla="*/ 17883 h 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92" h="21585">
                <a:moveTo>
                  <a:pt x="5414" y="17883"/>
                </a:moveTo>
                <a:cubicBezTo>
                  <a:pt x="4935" y="17647"/>
                  <a:pt x="4725" y="16469"/>
                  <a:pt x="4237" y="16329"/>
                </a:cubicBezTo>
                <a:cubicBezTo>
                  <a:pt x="3749" y="16189"/>
                  <a:pt x="2937" y="18170"/>
                  <a:pt x="1684" y="16142"/>
                </a:cubicBezTo>
                <a:cubicBezTo>
                  <a:pt x="431" y="14114"/>
                  <a:pt x="2054" y="12602"/>
                  <a:pt x="41" y="10878"/>
                </a:cubicBezTo>
                <a:cubicBezTo>
                  <a:pt x="3" y="-31"/>
                  <a:pt x="-14" y="8314"/>
                  <a:pt x="11" y="0"/>
                </a:cubicBezTo>
                <a:lnTo>
                  <a:pt x="24455" y="16"/>
                </a:lnTo>
                <a:cubicBezTo>
                  <a:pt x="24513" y="9277"/>
                  <a:pt x="24489" y="4222"/>
                  <a:pt x="24475" y="21576"/>
                </a:cubicBezTo>
                <a:lnTo>
                  <a:pt x="11186" y="21585"/>
                </a:lnTo>
                <a:cubicBezTo>
                  <a:pt x="10791" y="20656"/>
                  <a:pt x="10383" y="20261"/>
                  <a:pt x="10097" y="19946"/>
                </a:cubicBezTo>
                <a:cubicBezTo>
                  <a:pt x="8990" y="19033"/>
                  <a:pt x="8636" y="19604"/>
                  <a:pt x="8410" y="19266"/>
                </a:cubicBezTo>
                <a:cubicBezTo>
                  <a:pt x="8266" y="18757"/>
                  <a:pt x="7611" y="17977"/>
                  <a:pt x="7112" y="17747"/>
                </a:cubicBezTo>
                <a:cubicBezTo>
                  <a:pt x="6613" y="17517"/>
                  <a:pt x="5893" y="18119"/>
                  <a:pt x="5414" y="17883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1A2B5C42-4741-DE01-9C75-59CC4DEB0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685" t="50472"/>
          <a:stretch/>
        </p:blipFill>
        <p:spPr>
          <a:xfrm>
            <a:off x="2701" y="3276600"/>
            <a:ext cx="5170235" cy="3485388"/>
          </a:xfrm>
          <a:prstGeom prst="rect">
            <a:avLst/>
          </a:prstGeom>
          <a:effectLst/>
        </p:spPr>
      </p:pic>
      <p:pic>
        <p:nvPicPr>
          <p:cNvPr id="5" name="Grafikk 63" descr="En økologisk hjørne figur">
            <a:extLst>
              <a:ext uri="{FF2B5EF4-FFF2-40B4-BE49-F238E27FC236}">
                <a16:creationId xmlns:a16="http://schemas.microsoft.com/office/drawing/2014/main" id="{4D472E7C-54FB-2B9B-5447-FF3F15AB4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824" y="4537442"/>
            <a:ext cx="6405273" cy="2320558"/>
          </a:xfrm>
          <a:prstGeom prst="rect">
            <a:avLst/>
          </a:prstGeom>
          <a:effectLst/>
        </p:spPr>
      </p:pic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67268FE7-E684-56AF-6E50-5507186E92BE}"/>
              </a:ext>
            </a:extLst>
          </p:cNvPr>
          <p:cNvSpPr/>
          <p:nvPr userDrawn="1"/>
        </p:nvSpPr>
        <p:spPr>
          <a:xfrm>
            <a:off x="125730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218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4835E9F-1066-72B3-9BFB-6C39A91B15E7}"/>
              </a:ext>
            </a:extLst>
          </p:cNvPr>
          <p:cNvSpPr/>
          <p:nvPr userDrawn="1"/>
        </p:nvSpPr>
        <p:spPr>
          <a:xfrm>
            <a:off x="11093635" y="5877869"/>
            <a:ext cx="923925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6A4F1490-9664-4CC7-C168-5C63D2419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69" y="5959188"/>
            <a:ext cx="609600" cy="609022"/>
          </a:xfrm>
          <a:prstGeom prst="rect">
            <a:avLst/>
          </a:prstGeom>
          <a:ln>
            <a:noFill/>
          </a:ln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90D8C91C-A938-1F60-EC52-335056290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925" y="-11126"/>
            <a:ext cx="12219879" cy="6877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8201"/>
              <a:gd name="connsiteY0" fmla="*/ 13132 h 13132"/>
              <a:gd name="connsiteX1" fmla="*/ 2000 w 18201"/>
              <a:gd name="connsiteY1" fmla="*/ 3132 h 13132"/>
              <a:gd name="connsiteX2" fmla="*/ 18201 w 18201"/>
              <a:gd name="connsiteY2" fmla="*/ 0 h 13132"/>
              <a:gd name="connsiteX3" fmla="*/ 8000 w 18201"/>
              <a:gd name="connsiteY3" fmla="*/ 13132 h 13132"/>
              <a:gd name="connsiteX4" fmla="*/ 0 w 18201"/>
              <a:gd name="connsiteY4" fmla="*/ 13132 h 13132"/>
              <a:gd name="connsiteX0" fmla="*/ 1577 w 19778"/>
              <a:gd name="connsiteY0" fmla="*/ 13132 h 13132"/>
              <a:gd name="connsiteX1" fmla="*/ 0 w 19778"/>
              <a:gd name="connsiteY1" fmla="*/ 0 h 13132"/>
              <a:gd name="connsiteX2" fmla="*/ 19778 w 19778"/>
              <a:gd name="connsiteY2" fmla="*/ 0 h 13132"/>
              <a:gd name="connsiteX3" fmla="*/ 9577 w 19778"/>
              <a:gd name="connsiteY3" fmla="*/ 13132 h 13132"/>
              <a:gd name="connsiteX4" fmla="*/ 1577 w 19778"/>
              <a:gd name="connsiteY4" fmla="*/ 13132 h 13132"/>
              <a:gd name="connsiteX0" fmla="*/ 0 w 24552"/>
              <a:gd name="connsiteY0" fmla="*/ 7793 h 13132"/>
              <a:gd name="connsiteX1" fmla="*/ 4774 w 24552"/>
              <a:gd name="connsiteY1" fmla="*/ 0 h 13132"/>
              <a:gd name="connsiteX2" fmla="*/ 24552 w 24552"/>
              <a:gd name="connsiteY2" fmla="*/ 0 h 13132"/>
              <a:gd name="connsiteX3" fmla="*/ 14351 w 24552"/>
              <a:gd name="connsiteY3" fmla="*/ 13132 h 13132"/>
              <a:gd name="connsiteX4" fmla="*/ 0 w 24552"/>
              <a:gd name="connsiteY4" fmla="*/ 7793 h 13132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12571 w 24552"/>
              <a:gd name="connsiteY3" fmla="*/ 21494 h 21494"/>
              <a:gd name="connsiteX4" fmla="*/ 0 w 24552"/>
              <a:gd name="connsiteY4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2035"/>
              <a:gd name="connsiteX1" fmla="*/ 4774 w 24552"/>
              <a:gd name="connsiteY1" fmla="*/ 0 h 22035"/>
              <a:gd name="connsiteX2" fmla="*/ 24552 w 24552"/>
              <a:gd name="connsiteY2" fmla="*/ 0 h 22035"/>
              <a:gd name="connsiteX3" fmla="*/ 24411 w 24552"/>
              <a:gd name="connsiteY3" fmla="*/ 2044 h 22035"/>
              <a:gd name="connsiteX4" fmla="*/ 12571 w 24552"/>
              <a:gd name="connsiteY4" fmla="*/ 21494 h 22035"/>
              <a:gd name="connsiteX5" fmla="*/ 67 w 24552"/>
              <a:gd name="connsiteY5" fmla="*/ 21324 h 22035"/>
              <a:gd name="connsiteX6" fmla="*/ 0 w 24552"/>
              <a:gd name="connsiteY6" fmla="*/ 7793 h 22035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67 w 24552"/>
              <a:gd name="connsiteY5" fmla="*/ 21324 h 21494"/>
              <a:gd name="connsiteX6" fmla="*/ 0 w 24552"/>
              <a:gd name="connsiteY6" fmla="*/ 7793 h 21494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67 w 24552"/>
              <a:gd name="connsiteY5" fmla="*/ 21324 h 21461"/>
              <a:gd name="connsiteX6" fmla="*/ 0 w 24552"/>
              <a:gd name="connsiteY6" fmla="*/ 7793 h 21461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469"/>
              <a:gd name="connsiteX1" fmla="*/ 4774 w 24552"/>
              <a:gd name="connsiteY1" fmla="*/ 0 h 21469"/>
              <a:gd name="connsiteX2" fmla="*/ 24552 w 24552"/>
              <a:gd name="connsiteY2" fmla="*/ 0 h 21469"/>
              <a:gd name="connsiteX3" fmla="*/ 24411 w 24552"/>
              <a:gd name="connsiteY3" fmla="*/ 2044 h 21469"/>
              <a:gd name="connsiteX4" fmla="*/ 12592 w 24552"/>
              <a:gd name="connsiteY4" fmla="*/ 21461 h 21469"/>
              <a:gd name="connsiteX5" fmla="*/ 67 w 24552"/>
              <a:gd name="connsiteY5" fmla="*/ 21324 h 21469"/>
              <a:gd name="connsiteX6" fmla="*/ 0 w 24552"/>
              <a:gd name="connsiteY6" fmla="*/ 7793 h 21469"/>
              <a:gd name="connsiteX0" fmla="*/ 0 w 24552"/>
              <a:gd name="connsiteY0" fmla="*/ 7793 h 21518"/>
              <a:gd name="connsiteX1" fmla="*/ 4774 w 24552"/>
              <a:gd name="connsiteY1" fmla="*/ 0 h 21518"/>
              <a:gd name="connsiteX2" fmla="*/ 24552 w 24552"/>
              <a:gd name="connsiteY2" fmla="*/ 0 h 21518"/>
              <a:gd name="connsiteX3" fmla="*/ 24411 w 24552"/>
              <a:gd name="connsiteY3" fmla="*/ 2044 h 21518"/>
              <a:gd name="connsiteX4" fmla="*/ 12592 w 24552"/>
              <a:gd name="connsiteY4" fmla="*/ 21461 h 21518"/>
              <a:gd name="connsiteX5" fmla="*/ 82 w 24552"/>
              <a:gd name="connsiteY5" fmla="*/ 21416 h 21518"/>
              <a:gd name="connsiteX6" fmla="*/ 0 w 24552"/>
              <a:gd name="connsiteY6" fmla="*/ 7793 h 21518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67"/>
              <a:gd name="connsiteY0" fmla="*/ 7793 h 21461"/>
              <a:gd name="connsiteX1" fmla="*/ 4774 w 24567"/>
              <a:gd name="connsiteY1" fmla="*/ 0 h 21461"/>
              <a:gd name="connsiteX2" fmla="*/ 24552 w 24567"/>
              <a:gd name="connsiteY2" fmla="*/ 0 h 21461"/>
              <a:gd name="connsiteX3" fmla="*/ 24411 w 24567"/>
              <a:gd name="connsiteY3" fmla="*/ 2044 h 21461"/>
              <a:gd name="connsiteX4" fmla="*/ 12592 w 24567"/>
              <a:gd name="connsiteY4" fmla="*/ 21461 h 21461"/>
              <a:gd name="connsiteX5" fmla="*/ 82 w 24567"/>
              <a:gd name="connsiteY5" fmla="*/ 21416 h 21461"/>
              <a:gd name="connsiteX6" fmla="*/ 0 w 24567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11 w 24473"/>
              <a:gd name="connsiteY3" fmla="*/ 2062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519"/>
              <a:gd name="connsiteY0" fmla="*/ 7811 h 21479"/>
              <a:gd name="connsiteX1" fmla="*/ 4774 w 24519"/>
              <a:gd name="connsiteY1" fmla="*/ 18 h 21479"/>
              <a:gd name="connsiteX2" fmla="*/ 24473 w 24519"/>
              <a:gd name="connsiteY2" fmla="*/ 0 h 21479"/>
              <a:gd name="connsiteX3" fmla="*/ 24512 w 24519"/>
              <a:gd name="connsiteY3" fmla="*/ 1904 h 21479"/>
              <a:gd name="connsiteX4" fmla="*/ 12592 w 24519"/>
              <a:gd name="connsiteY4" fmla="*/ 21479 h 21479"/>
              <a:gd name="connsiteX5" fmla="*/ 82 w 24519"/>
              <a:gd name="connsiteY5" fmla="*/ 21434 h 21479"/>
              <a:gd name="connsiteX6" fmla="*/ 0 w 24519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456"/>
              <a:gd name="connsiteY0" fmla="*/ 7741 h 21479"/>
              <a:gd name="connsiteX1" fmla="*/ 4718 w 24456"/>
              <a:gd name="connsiteY1" fmla="*/ 18 h 21479"/>
              <a:gd name="connsiteX2" fmla="*/ 24417 w 24456"/>
              <a:gd name="connsiteY2" fmla="*/ 0 h 21479"/>
              <a:gd name="connsiteX3" fmla="*/ 24456 w 24456"/>
              <a:gd name="connsiteY3" fmla="*/ 1904 h 21479"/>
              <a:gd name="connsiteX4" fmla="*/ 12536 w 24456"/>
              <a:gd name="connsiteY4" fmla="*/ 21479 h 21479"/>
              <a:gd name="connsiteX5" fmla="*/ 26 w 24456"/>
              <a:gd name="connsiteY5" fmla="*/ 21434 h 21479"/>
              <a:gd name="connsiteX6" fmla="*/ 0 w 24456"/>
              <a:gd name="connsiteY6" fmla="*/ 7741 h 21479"/>
              <a:gd name="connsiteX0" fmla="*/ 0 w 24456"/>
              <a:gd name="connsiteY0" fmla="*/ 7741 h 21487"/>
              <a:gd name="connsiteX1" fmla="*/ 4718 w 24456"/>
              <a:gd name="connsiteY1" fmla="*/ 18 h 21487"/>
              <a:gd name="connsiteX2" fmla="*/ 24417 w 24456"/>
              <a:gd name="connsiteY2" fmla="*/ 0 h 21487"/>
              <a:gd name="connsiteX3" fmla="*/ 24456 w 24456"/>
              <a:gd name="connsiteY3" fmla="*/ 1904 h 21487"/>
              <a:gd name="connsiteX4" fmla="*/ 12536 w 24456"/>
              <a:gd name="connsiteY4" fmla="*/ 21479 h 21487"/>
              <a:gd name="connsiteX5" fmla="*/ 15 w 24456"/>
              <a:gd name="connsiteY5" fmla="*/ 21487 h 21487"/>
              <a:gd name="connsiteX6" fmla="*/ 0 w 24456"/>
              <a:gd name="connsiteY6" fmla="*/ 7741 h 21487"/>
              <a:gd name="connsiteX0" fmla="*/ 11 w 24467"/>
              <a:gd name="connsiteY0" fmla="*/ 7741 h 21487"/>
              <a:gd name="connsiteX1" fmla="*/ 0 w 24467"/>
              <a:gd name="connsiteY1" fmla="*/ 18 h 21487"/>
              <a:gd name="connsiteX2" fmla="*/ 24428 w 24467"/>
              <a:gd name="connsiteY2" fmla="*/ 0 h 21487"/>
              <a:gd name="connsiteX3" fmla="*/ 24467 w 24467"/>
              <a:gd name="connsiteY3" fmla="*/ 1904 h 21487"/>
              <a:gd name="connsiteX4" fmla="*/ 12547 w 24467"/>
              <a:gd name="connsiteY4" fmla="*/ 21479 h 21487"/>
              <a:gd name="connsiteX5" fmla="*/ 26 w 24467"/>
              <a:gd name="connsiteY5" fmla="*/ 21487 h 21487"/>
              <a:gd name="connsiteX6" fmla="*/ 11 w 24467"/>
              <a:gd name="connsiteY6" fmla="*/ 7741 h 21487"/>
              <a:gd name="connsiteX0" fmla="*/ 11 w 24467"/>
              <a:gd name="connsiteY0" fmla="*/ 7807 h 21553"/>
              <a:gd name="connsiteX1" fmla="*/ 0 w 24467"/>
              <a:gd name="connsiteY1" fmla="*/ 84 h 21553"/>
              <a:gd name="connsiteX2" fmla="*/ 19869 w 24467"/>
              <a:gd name="connsiteY2" fmla="*/ 0 h 21553"/>
              <a:gd name="connsiteX3" fmla="*/ 24467 w 24467"/>
              <a:gd name="connsiteY3" fmla="*/ 1970 h 21553"/>
              <a:gd name="connsiteX4" fmla="*/ 12547 w 24467"/>
              <a:gd name="connsiteY4" fmla="*/ 21545 h 21553"/>
              <a:gd name="connsiteX5" fmla="*/ 26 w 24467"/>
              <a:gd name="connsiteY5" fmla="*/ 21553 h 21553"/>
              <a:gd name="connsiteX6" fmla="*/ 11 w 24467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95"/>
              <a:gd name="connsiteY0" fmla="*/ 7741 h 21487"/>
              <a:gd name="connsiteX1" fmla="*/ 0 w 24595"/>
              <a:gd name="connsiteY1" fmla="*/ 18 h 21487"/>
              <a:gd name="connsiteX2" fmla="*/ 19826 w 24595"/>
              <a:gd name="connsiteY2" fmla="*/ 0 h 21487"/>
              <a:gd name="connsiteX3" fmla="*/ 24595 w 24595"/>
              <a:gd name="connsiteY3" fmla="*/ 7955 h 21487"/>
              <a:gd name="connsiteX4" fmla="*/ 12547 w 24595"/>
              <a:gd name="connsiteY4" fmla="*/ 21479 h 21487"/>
              <a:gd name="connsiteX5" fmla="*/ 26 w 24595"/>
              <a:gd name="connsiteY5" fmla="*/ 21487 h 21487"/>
              <a:gd name="connsiteX6" fmla="*/ 11 w 24595"/>
              <a:gd name="connsiteY6" fmla="*/ 7741 h 21487"/>
              <a:gd name="connsiteX0" fmla="*/ 11 w 24595"/>
              <a:gd name="connsiteY0" fmla="*/ 7741 h 21512"/>
              <a:gd name="connsiteX1" fmla="*/ 0 w 24595"/>
              <a:gd name="connsiteY1" fmla="*/ 18 h 21512"/>
              <a:gd name="connsiteX2" fmla="*/ 19826 w 24595"/>
              <a:gd name="connsiteY2" fmla="*/ 0 h 21512"/>
              <a:gd name="connsiteX3" fmla="*/ 24595 w 24595"/>
              <a:gd name="connsiteY3" fmla="*/ 7955 h 21512"/>
              <a:gd name="connsiteX4" fmla="*/ 24519 w 24595"/>
              <a:gd name="connsiteY4" fmla="*/ 21512 h 21512"/>
              <a:gd name="connsiteX5" fmla="*/ 26 w 24595"/>
              <a:gd name="connsiteY5" fmla="*/ 21487 h 21512"/>
              <a:gd name="connsiteX6" fmla="*/ 11 w 24595"/>
              <a:gd name="connsiteY6" fmla="*/ 7741 h 21512"/>
              <a:gd name="connsiteX0" fmla="*/ 11 w 24595"/>
              <a:gd name="connsiteY0" fmla="*/ 7741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11 w 24595"/>
              <a:gd name="connsiteY6" fmla="*/ 7741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5 w 24567"/>
              <a:gd name="connsiteY0" fmla="*/ 1983 h 21546"/>
              <a:gd name="connsiteX1" fmla="*/ 0 w 24567"/>
              <a:gd name="connsiteY1" fmla="*/ 0 h 21546"/>
              <a:gd name="connsiteX2" fmla="*/ 19798 w 24567"/>
              <a:gd name="connsiteY2" fmla="*/ 26 h 21546"/>
              <a:gd name="connsiteX3" fmla="*/ 24567 w 24567"/>
              <a:gd name="connsiteY3" fmla="*/ 7981 h 21546"/>
              <a:gd name="connsiteX4" fmla="*/ 24491 w 24567"/>
              <a:gd name="connsiteY4" fmla="*/ 21538 h 21546"/>
              <a:gd name="connsiteX5" fmla="*/ 11779 w 24567"/>
              <a:gd name="connsiteY5" fmla="*/ 21546 h 21546"/>
              <a:gd name="connsiteX6" fmla="*/ 5 w 24567"/>
              <a:gd name="connsiteY6" fmla="*/ 1983 h 21546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23"/>
              <a:gd name="connsiteX1" fmla="*/ 0 w 24567"/>
              <a:gd name="connsiteY1" fmla="*/ 0 h 21523"/>
              <a:gd name="connsiteX2" fmla="*/ 19798 w 24567"/>
              <a:gd name="connsiteY2" fmla="*/ 26 h 21523"/>
              <a:gd name="connsiteX3" fmla="*/ 24567 w 24567"/>
              <a:gd name="connsiteY3" fmla="*/ 7981 h 21523"/>
              <a:gd name="connsiteX4" fmla="*/ 24463 w 24567"/>
              <a:gd name="connsiteY4" fmla="*/ 21523 h 21523"/>
              <a:gd name="connsiteX5" fmla="*/ 11912 w 24567"/>
              <a:gd name="connsiteY5" fmla="*/ 21502 h 21523"/>
              <a:gd name="connsiteX6" fmla="*/ 5 w 24567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98 w 24470"/>
              <a:gd name="connsiteY2" fmla="*/ 26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4573 w 24470"/>
              <a:gd name="connsiteY6" fmla="*/ 9401 h 21523"/>
              <a:gd name="connsiteX7" fmla="*/ 5 w 24470"/>
              <a:gd name="connsiteY7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8109 w 24470"/>
              <a:gd name="connsiteY6" fmla="*/ 16614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4463 w 24470"/>
              <a:gd name="connsiteY4" fmla="*/ 7774 h 21523"/>
              <a:gd name="connsiteX5" fmla="*/ 24463 w 24470"/>
              <a:gd name="connsiteY5" fmla="*/ 21523 h 21523"/>
              <a:gd name="connsiteX6" fmla="*/ 11912 w 24470"/>
              <a:gd name="connsiteY6" fmla="*/ 21502 h 21523"/>
              <a:gd name="connsiteX7" fmla="*/ 7747 w 24470"/>
              <a:gd name="connsiteY7" fmla="*/ 14819 h 21523"/>
              <a:gd name="connsiteX8" fmla="*/ 3742 w 24470"/>
              <a:gd name="connsiteY8" fmla="*/ 8370 h 21523"/>
              <a:gd name="connsiteX9" fmla="*/ 5 w 24470"/>
              <a:gd name="connsiteY9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1 w 24466"/>
              <a:gd name="connsiteY0" fmla="*/ 1983 h 21523"/>
              <a:gd name="connsiteX1" fmla="*/ 1019 w 24466"/>
              <a:gd name="connsiteY1" fmla="*/ 0 h 21523"/>
              <a:gd name="connsiteX2" fmla="*/ 19737 w 24466"/>
              <a:gd name="connsiteY2" fmla="*/ 11 h 21523"/>
              <a:gd name="connsiteX3" fmla="*/ 21846 w 24466"/>
              <a:gd name="connsiteY3" fmla="*/ 3450 h 21523"/>
              <a:gd name="connsiteX4" fmla="*/ 23103 w 24466"/>
              <a:gd name="connsiteY4" fmla="*/ 4547 h 21523"/>
              <a:gd name="connsiteX5" fmla="*/ 24459 w 24466"/>
              <a:gd name="connsiteY5" fmla="*/ 7774 h 21523"/>
              <a:gd name="connsiteX6" fmla="*/ 24459 w 24466"/>
              <a:gd name="connsiteY6" fmla="*/ 21523 h 21523"/>
              <a:gd name="connsiteX7" fmla="*/ 11908 w 24466"/>
              <a:gd name="connsiteY7" fmla="*/ 21502 h 21523"/>
              <a:gd name="connsiteX8" fmla="*/ 7743 w 24466"/>
              <a:gd name="connsiteY8" fmla="*/ 14819 h 21523"/>
              <a:gd name="connsiteX9" fmla="*/ 3738 w 24466"/>
              <a:gd name="connsiteY9" fmla="*/ 8370 h 21523"/>
              <a:gd name="connsiteX10" fmla="*/ 1 w 24466"/>
              <a:gd name="connsiteY10" fmla="*/ 1983 h 21523"/>
              <a:gd name="connsiteX0" fmla="*/ 1 w 24402"/>
              <a:gd name="connsiteY0" fmla="*/ 2016 h 21523"/>
              <a:gd name="connsiteX1" fmla="*/ 955 w 24402"/>
              <a:gd name="connsiteY1" fmla="*/ 0 h 21523"/>
              <a:gd name="connsiteX2" fmla="*/ 19673 w 24402"/>
              <a:gd name="connsiteY2" fmla="*/ 11 h 21523"/>
              <a:gd name="connsiteX3" fmla="*/ 21782 w 24402"/>
              <a:gd name="connsiteY3" fmla="*/ 3450 h 21523"/>
              <a:gd name="connsiteX4" fmla="*/ 23039 w 24402"/>
              <a:gd name="connsiteY4" fmla="*/ 4547 h 21523"/>
              <a:gd name="connsiteX5" fmla="*/ 24395 w 24402"/>
              <a:gd name="connsiteY5" fmla="*/ 7774 h 21523"/>
              <a:gd name="connsiteX6" fmla="*/ 24395 w 24402"/>
              <a:gd name="connsiteY6" fmla="*/ 21523 h 21523"/>
              <a:gd name="connsiteX7" fmla="*/ 11844 w 24402"/>
              <a:gd name="connsiteY7" fmla="*/ 21502 h 21523"/>
              <a:gd name="connsiteX8" fmla="*/ 7679 w 24402"/>
              <a:gd name="connsiteY8" fmla="*/ 14819 h 21523"/>
              <a:gd name="connsiteX9" fmla="*/ 3674 w 24402"/>
              <a:gd name="connsiteY9" fmla="*/ 8370 h 21523"/>
              <a:gd name="connsiteX10" fmla="*/ 1 w 24402"/>
              <a:gd name="connsiteY10" fmla="*/ 2016 h 21523"/>
              <a:gd name="connsiteX0" fmla="*/ 3582 w 24310"/>
              <a:gd name="connsiteY0" fmla="*/ 8370 h 21523"/>
              <a:gd name="connsiteX1" fmla="*/ 863 w 24310"/>
              <a:gd name="connsiteY1" fmla="*/ 0 h 21523"/>
              <a:gd name="connsiteX2" fmla="*/ 19581 w 24310"/>
              <a:gd name="connsiteY2" fmla="*/ 11 h 21523"/>
              <a:gd name="connsiteX3" fmla="*/ 21690 w 24310"/>
              <a:gd name="connsiteY3" fmla="*/ 3450 h 21523"/>
              <a:gd name="connsiteX4" fmla="*/ 22947 w 24310"/>
              <a:gd name="connsiteY4" fmla="*/ 4547 h 21523"/>
              <a:gd name="connsiteX5" fmla="*/ 24303 w 24310"/>
              <a:gd name="connsiteY5" fmla="*/ 7774 h 21523"/>
              <a:gd name="connsiteX6" fmla="*/ 24303 w 24310"/>
              <a:gd name="connsiteY6" fmla="*/ 21523 h 21523"/>
              <a:gd name="connsiteX7" fmla="*/ 11752 w 24310"/>
              <a:gd name="connsiteY7" fmla="*/ 21502 h 21523"/>
              <a:gd name="connsiteX8" fmla="*/ 7587 w 24310"/>
              <a:gd name="connsiteY8" fmla="*/ 14819 h 21523"/>
              <a:gd name="connsiteX9" fmla="*/ 3582 w 24310"/>
              <a:gd name="connsiteY9" fmla="*/ 8370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7473 w 24196"/>
              <a:gd name="connsiteY8" fmla="*/ 14819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358 w 24127"/>
              <a:gd name="connsiteY0" fmla="*/ 12259 h 21523"/>
              <a:gd name="connsiteX1" fmla="*/ 680 w 24127"/>
              <a:gd name="connsiteY1" fmla="*/ 0 h 21523"/>
              <a:gd name="connsiteX2" fmla="*/ 19398 w 24127"/>
              <a:gd name="connsiteY2" fmla="*/ 11 h 21523"/>
              <a:gd name="connsiteX3" fmla="*/ 21507 w 24127"/>
              <a:gd name="connsiteY3" fmla="*/ 3450 h 21523"/>
              <a:gd name="connsiteX4" fmla="*/ 22764 w 24127"/>
              <a:gd name="connsiteY4" fmla="*/ 4547 h 21523"/>
              <a:gd name="connsiteX5" fmla="*/ 24120 w 24127"/>
              <a:gd name="connsiteY5" fmla="*/ 7774 h 21523"/>
              <a:gd name="connsiteX6" fmla="*/ 24120 w 24127"/>
              <a:gd name="connsiteY6" fmla="*/ 21523 h 21523"/>
              <a:gd name="connsiteX7" fmla="*/ 11569 w 24127"/>
              <a:gd name="connsiteY7" fmla="*/ 21502 h 21523"/>
              <a:gd name="connsiteX8" fmla="*/ 10088 w 24127"/>
              <a:gd name="connsiteY8" fmla="*/ 16016 h 21523"/>
              <a:gd name="connsiteX9" fmla="*/ 4358 w 2412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125 w 23447"/>
              <a:gd name="connsiteY4" fmla="*/ 4015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8718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738 w 23461"/>
              <a:gd name="connsiteY3" fmla="*/ 1156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205 w 23461"/>
              <a:gd name="connsiteY3" fmla="*/ 591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605 h 21545"/>
              <a:gd name="connsiteX1" fmla="*/ 0 w 23461"/>
              <a:gd name="connsiteY1" fmla="*/ 22 h 21545"/>
              <a:gd name="connsiteX2" fmla="*/ 15203 w 23461"/>
              <a:gd name="connsiteY2" fmla="*/ 0 h 21545"/>
              <a:gd name="connsiteX3" fmla="*/ 16417 w 23461"/>
              <a:gd name="connsiteY3" fmla="*/ 2076 h 21545"/>
              <a:gd name="connsiteX4" fmla="*/ 18121 w 23461"/>
              <a:gd name="connsiteY4" fmla="*/ 2142 h 21545"/>
              <a:gd name="connsiteX5" fmla="*/ 19741 w 23461"/>
              <a:gd name="connsiteY5" fmla="*/ 3074 h 21545"/>
              <a:gd name="connsiteX6" fmla="*/ 21189 w 23461"/>
              <a:gd name="connsiteY6" fmla="*/ 4004 h 21545"/>
              <a:gd name="connsiteX7" fmla="*/ 23461 w 23461"/>
              <a:gd name="connsiteY7" fmla="*/ 6666 h 21545"/>
              <a:gd name="connsiteX8" fmla="*/ 23440 w 23461"/>
              <a:gd name="connsiteY8" fmla="*/ 21545 h 21545"/>
              <a:gd name="connsiteX9" fmla="*/ 11869 w 23461"/>
              <a:gd name="connsiteY9" fmla="*/ 21524 h 21545"/>
              <a:gd name="connsiteX10" fmla="*/ 10878 w 23461"/>
              <a:gd name="connsiteY10" fmla="*/ 16703 h 21545"/>
              <a:gd name="connsiteX11" fmla="*/ 5148 w 23461"/>
              <a:gd name="connsiteY11" fmla="*/ 15605 h 21545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950 w 24263"/>
              <a:gd name="connsiteY0" fmla="*/ 15572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5950 w 24263"/>
              <a:gd name="connsiteY11" fmla="*/ 15572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9981 w 24263"/>
              <a:gd name="connsiteY10" fmla="*/ 15360 h 21512"/>
              <a:gd name="connsiteX11" fmla="*/ 3927 w 24263"/>
              <a:gd name="connsiteY11" fmla="*/ 15244 h 21512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7481 w 24263"/>
              <a:gd name="connsiteY10" fmla="*/ 16432 h 21521"/>
              <a:gd name="connsiteX11" fmla="*/ 3927 w 24263"/>
              <a:gd name="connsiteY11" fmla="*/ 15244 h 21521"/>
              <a:gd name="connsiteX0" fmla="*/ 3927 w 24263"/>
              <a:gd name="connsiteY0" fmla="*/ 15244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927 w 24263"/>
              <a:gd name="connsiteY11" fmla="*/ 15244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538 w 24263"/>
              <a:gd name="connsiteY10" fmla="*/ 15985 h 21581"/>
              <a:gd name="connsiteX11" fmla="*/ 3832 w 24263"/>
              <a:gd name="connsiteY11" fmla="*/ 15512 h 2158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519 w 24244"/>
              <a:gd name="connsiteY10" fmla="*/ 16055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3813 w 24244"/>
              <a:gd name="connsiteY11" fmla="*/ 15582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689 w 24244"/>
              <a:gd name="connsiteY0" fmla="*/ 152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689 w 24244"/>
              <a:gd name="connsiteY11" fmla="*/ 152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541 w 24244"/>
              <a:gd name="connsiteY0" fmla="*/ 1744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541 w 24244"/>
              <a:gd name="connsiteY11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542 w 24245"/>
              <a:gd name="connsiteY0" fmla="*/ 17444 h 21582"/>
              <a:gd name="connsiteX1" fmla="*/ 4675 w 24245"/>
              <a:gd name="connsiteY1" fmla="*/ 10196 h 21582"/>
              <a:gd name="connsiteX2" fmla="*/ 1 w 24245"/>
              <a:gd name="connsiteY2" fmla="*/ 0 h 21582"/>
              <a:gd name="connsiteX3" fmla="*/ 16307 w 24245"/>
              <a:gd name="connsiteY3" fmla="*/ 70 h 21582"/>
              <a:gd name="connsiteX4" fmla="*/ 17201 w 24245"/>
              <a:gd name="connsiteY4" fmla="*/ 2113 h 21582"/>
              <a:gd name="connsiteX5" fmla="*/ 18905 w 24245"/>
              <a:gd name="connsiteY5" fmla="*/ 2179 h 21582"/>
              <a:gd name="connsiteX6" fmla="*/ 20525 w 24245"/>
              <a:gd name="connsiteY6" fmla="*/ 3111 h 21582"/>
              <a:gd name="connsiteX7" fmla="*/ 21973 w 24245"/>
              <a:gd name="connsiteY7" fmla="*/ 4041 h 21582"/>
              <a:gd name="connsiteX8" fmla="*/ 24245 w 24245"/>
              <a:gd name="connsiteY8" fmla="*/ 6703 h 21582"/>
              <a:gd name="connsiteX9" fmla="*/ 24224 w 24245"/>
              <a:gd name="connsiteY9" fmla="*/ 21582 h 21582"/>
              <a:gd name="connsiteX10" fmla="*/ 9533 w 24245"/>
              <a:gd name="connsiteY10" fmla="*/ 21429 h 21582"/>
              <a:gd name="connsiteX11" fmla="*/ 8974 w 24245"/>
              <a:gd name="connsiteY11" fmla="*/ 18700 h 21582"/>
              <a:gd name="connsiteX12" fmla="*/ 7542 w 24245"/>
              <a:gd name="connsiteY12" fmla="*/ 17444 h 21582"/>
              <a:gd name="connsiteX0" fmla="*/ 7754 w 24457"/>
              <a:gd name="connsiteY0" fmla="*/ 17378 h 21516"/>
              <a:gd name="connsiteX1" fmla="*/ 4887 w 24457"/>
              <a:gd name="connsiteY1" fmla="*/ 10130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8246 w 24949"/>
              <a:gd name="connsiteY0" fmla="*/ 17378 h 21516"/>
              <a:gd name="connsiteX1" fmla="*/ 7190 w 24949"/>
              <a:gd name="connsiteY1" fmla="*/ 14851 h 21516"/>
              <a:gd name="connsiteX2" fmla="*/ 4591 w 24949"/>
              <a:gd name="connsiteY2" fmla="*/ 10030 h 21516"/>
              <a:gd name="connsiteX3" fmla="*/ 492 w 24949"/>
              <a:gd name="connsiteY3" fmla="*/ 0 h 21516"/>
              <a:gd name="connsiteX4" fmla="*/ 17011 w 24949"/>
              <a:gd name="connsiteY4" fmla="*/ 4 h 21516"/>
              <a:gd name="connsiteX5" fmla="*/ 17905 w 24949"/>
              <a:gd name="connsiteY5" fmla="*/ 2047 h 21516"/>
              <a:gd name="connsiteX6" fmla="*/ 19609 w 24949"/>
              <a:gd name="connsiteY6" fmla="*/ 2113 h 21516"/>
              <a:gd name="connsiteX7" fmla="*/ 21229 w 24949"/>
              <a:gd name="connsiteY7" fmla="*/ 3045 h 21516"/>
              <a:gd name="connsiteX8" fmla="*/ 22677 w 24949"/>
              <a:gd name="connsiteY8" fmla="*/ 3975 h 21516"/>
              <a:gd name="connsiteX9" fmla="*/ 24949 w 24949"/>
              <a:gd name="connsiteY9" fmla="*/ 6637 h 21516"/>
              <a:gd name="connsiteX10" fmla="*/ 24928 w 24949"/>
              <a:gd name="connsiteY10" fmla="*/ 21516 h 21516"/>
              <a:gd name="connsiteX11" fmla="*/ 10237 w 24949"/>
              <a:gd name="connsiteY11" fmla="*/ 21363 h 21516"/>
              <a:gd name="connsiteX12" fmla="*/ 9678 w 24949"/>
              <a:gd name="connsiteY12" fmla="*/ 18634 h 21516"/>
              <a:gd name="connsiteX13" fmla="*/ 8246 w 24949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304 w 24952"/>
              <a:gd name="connsiteY11" fmla="*/ 21429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716 w 25419"/>
              <a:gd name="connsiteY0" fmla="*/ 17378 h 21516"/>
              <a:gd name="connsiteX1" fmla="*/ 7660 w 25419"/>
              <a:gd name="connsiteY1" fmla="*/ 14851 h 21516"/>
              <a:gd name="connsiteX2" fmla="*/ 5018 w 25419"/>
              <a:gd name="connsiteY2" fmla="*/ 16180 h 21516"/>
              <a:gd name="connsiteX3" fmla="*/ 2291 w 25419"/>
              <a:gd name="connsiteY3" fmla="*/ 9266 h 21516"/>
              <a:gd name="connsiteX4" fmla="*/ 962 w 25419"/>
              <a:gd name="connsiteY4" fmla="*/ 0 h 21516"/>
              <a:gd name="connsiteX5" fmla="*/ 17481 w 25419"/>
              <a:gd name="connsiteY5" fmla="*/ 4 h 21516"/>
              <a:gd name="connsiteX6" fmla="*/ 18375 w 25419"/>
              <a:gd name="connsiteY6" fmla="*/ 2047 h 21516"/>
              <a:gd name="connsiteX7" fmla="*/ 20079 w 25419"/>
              <a:gd name="connsiteY7" fmla="*/ 2113 h 21516"/>
              <a:gd name="connsiteX8" fmla="*/ 21699 w 25419"/>
              <a:gd name="connsiteY8" fmla="*/ 3045 h 21516"/>
              <a:gd name="connsiteX9" fmla="*/ 23147 w 25419"/>
              <a:gd name="connsiteY9" fmla="*/ 3975 h 21516"/>
              <a:gd name="connsiteX10" fmla="*/ 25419 w 25419"/>
              <a:gd name="connsiteY10" fmla="*/ 6637 h 21516"/>
              <a:gd name="connsiteX11" fmla="*/ 25398 w 25419"/>
              <a:gd name="connsiteY11" fmla="*/ 21516 h 21516"/>
              <a:gd name="connsiteX12" fmla="*/ 10771 w 25419"/>
              <a:gd name="connsiteY12" fmla="*/ 21429 h 21516"/>
              <a:gd name="connsiteX13" fmla="*/ 10063 w 25419"/>
              <a:gd name="connsiteY13" fmla="*/ 18700 h 21516"/>
              <a:gd name="connsiteX14" fmla="*/ 8716 w 25419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761 w 24464"/>
              <a:gd name="connsiteY0" fmla="*/ 17378 h 21516"/>
              <a:gd name="connsiteX1" fmla="*/ 6705 w 24464"/>
              <a:gd name="connsiteY1" fmla="*/ 14851 h 21516"/>
              <a:gd name="connsiteX2" fmla="*/ 4212 w 24464"/>
              <a:gd name="connsiteY2" fmla="*/ 16413 h 21516"/>
              <a:gd name="connsiteX3" fmla="*/ 1528 w 24464"/>
              <a:gd name="connsiteY3" fmla="*/ 9166 h 21516"/>
              <a:gd name="connsiteX4" fmla="*/ 36 w 24464"/>
              <a:gd name="connsiteY4" fmla="*/ 7903 h 21516"/>
              <a:gd name="connsiteX5" fmla="*/ 7 w 24464"/>
              <a:gd name="connsiteY5" fmla="*/ 0 h 21516"/>
              <a:gd name="connsiteX6" fmla="*/ 16526 w 24464"/>
              <a:gd name="connsiteY6" fmla="*/ 4 h 21516"/>
              <a:gd name="connsiteX7" fmla="*/ 17420 w 24464"/>
              <a:gd name="connsiteY7" fmla="*/ 2047 h 21516"/>
              <a:gd name="connsiteX8" fmla="*/ 19124 w 24464"/>
              <a:gd name="connsiteY8" fmla="*/ 2113 h 21516"/>
              <a:gd name="connsiteX9" fmla="*/ 20744 w 24464"/>
              <a:gd name="connsiteY9" fmla="*/ 3045 h 21516"/>
              <a:gd name="connsiteX10" fmla="*/ 22192 w 24464"/>
              <a:gd name="connsiteY10" fmla="*/ 3975 h 21516"/>
              <a:gd name="connsiteX11" fmla="*/ 24464 w 24464"/>
              <a:gd name="connsiteY11" fmla="*/ 6637 h 21516"/>
              <a:gd name="connsiteX12" fmla="*/ 24443 w 24464"/>
              <a:gd name="connsiteY12" fmla="*/ 21516 h 21516"/>
              <a:gd name="connsiteX13" fmla="*/ 9816 w 24464"/>
              <a:gd name="connsiteY13" fmla="*/ 21429 h 21516"/>
              <a:gd name="connsiteX14" fmla="*/ 9108 w 24464"/>
              <a:gd name="connsiteY14" fmla="*/ 18700 h 21516"/>
              <a:gd name="connsiteX15" fmla="*/ 7761 w 24464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136 w 24492"/>
              <a:gd name="connsiteY14" fmla="*/ 18700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4492 w 24492"/>
              <a:gd name="connsiteY9" fmla="*/ 6637 h 21516"/>
              <a:gd name="connsiteX10" fmla="*/ 24471 w 24492"/>
              <a:gd name="connsiteY10" fmla="*/ 21516 h 21516"/>
              <a:gd name="connsiteX11" fmla="*/ 9780 w 24492"/>
              <a:gd name="connsiteY11" fmla="*/ 21429 h 21516"/>
              <a:gd name="connsiteX12" fmla="*/ 9370 w 24492"/>
              <a:gd name="connsiteY12" fmla="*/ 18933 h 21516"/>
              <a:gd name="connsiteX13" fmla="*/ 7789 w 24492"/>
              <a:gd name="connsiteY13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20772 w 24492"/>
              <a:gd name="connsiteY7" fmla="*/ 3045 h 21516"/>
              <a:gd name="connsiteX8" fmla="*/ 24492 w 24492"/>
              <a:gd name="connsiteY8" fmla="*/ 6637 h 21516"/>
              <a:gd name="connsiteX9" fmla="*/ 24471 w 24492"/>
              <a:gd name="connsiteY9" fmla="*/ 21516 h 21516"/>
              <a:gd name="connsiteX10" fmla="*/ 9780 w 24492"/>
              <a:gd name="connsiteY10" fmla="*/ 21429 h 21516"/>
              <a:gd name="connsiteX11" fmla="*/ 9370 w 24492"/>
              <a:gd name="connsiteY11" fmla="*/ 18933 h 21516"/>
              <a:gd name="connsiteX12" fmla="*/ 7789 w 24492"/>
              <a:gd name="connsiteY12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20772 w 24492"/>
              <a:gd name="connsiteY6" fmla="*/ 3045 h 21516"/>
              <a:gd name="connsiteX7" fmla="*/ 24492 w 24492"/>
              <a:gd name="connsiteY7" fmla="*/ 6637 h 21516"/>
              <a:gd name="connsiteX8" fmla="*/ 24471 w 24492"/>
              <a:gd name="connsiteY8" fmla="*/ 21516 h 21516"/>
              <a:gd name="connsiteX9" fmla="*/ 9780 w 24492"/>
              <a:gd name="connsiteY9" fmla="*/ 21429 h 21516"/>
              <a:gd name="connsiteX10" fmla="*/ 9370 w 24492"/>
              <a:gd name="connsiteY10" fmla="*/ 18933 h 21516"/>
              <a:gd name="connsiteX11" fmla="*/ 7789 w 24492"/>
              <a:gd name="connsiteY11" fmla="*/ 17378 h 21516"/>
              <a:gd name="connsiteX0" fmla="*/ 7789 w 24709"/>
              <a:gd name="connsiteY0" fmla="*/ 17839 h 21977"/>
              <a:gd name="connsiteX1" fmla="*/ 6733 w 24709"/>
              <a:gd name="connsiteY1" fmla="*/ 15312 h 21977"/>
              <a:gd name="connsiteX2" fmla="*/ 3324 w 24709"/>
              <a:gd name="connsiteY2" fmla="*/ 16508 h 21977"/>
              <a:gd name="connsiteX3" fmla="*/ 0 w 24709"/>
              <a:gd name="connsiteY3" fmla="*/ 8264 h 21977"/>
              <a:gd name="connsiteX4" fmla="*/ 35 w 24709"/>
              <a:gd name="connsiteY4" fmla="*/ 461 h 21977"/>
              <a:gd name="connsiteX5" fmla="*/ 16554 w 24709"/>
              <a:gd name="connsiteY5" fmla="*/ 465 h 21977"/>
              <a:gd name="connsiteX6" fmla="*/ 24408 w 24709"/>
              <a:gd name="connsiteY6" fmla="*/ 381 h 21977"/>
              <a:gd name="connsiteX7" fmla="*/ 24492 w 24709"/>
              <a:gd name="connsiteY7" fmla="*/ 7098 h 21977"/>
              <a:gd name="connsiteX8" fmla="*/ 24471 w 24709"/>
              <a:gd name="connsiteY8" fmla="*/ 21977 h 21977"/>
              <a:gd name="connsiteX9" fmla="*/ 9780 w 24709"/>
              <a:gd name="connsiteY9" fmla="*/ 21890 h 21977"/>
              <a:gd name="connsiteX10" fmla="*/ 9370 w 24709"/>
              <a:gd name="connsiteY10" fmla="*/ 19394 h 21977"/>
              <a:gd name="connsiteX11" fmla="*/ 7789 w 24709"/>
              <a:gd name="connsiteY11" fmla="*/ 17839 h 21977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16554 w 24709"/>
              <a:gd name="connsiteY5" fmla="*/ 84 h 21596"/>
              <a:gd name="connsiteX6" fmla="*/ 24408 w 24709"/>
              <a:gd name="connsiteY6" fmla="*/ 0 h 21596"/>
              <a:gd name="connsiteX7" fmla="*/ 24492 w 24709"/>
              <a:gd name="connsiteY7" fmla="*/ 6717 h 21596"/>
              <a:gd name="connsiteX8" fmla="*/ 24471 w 24709"/>
              <a:gd name="connsiteY8" fmla="*/ 21596 h 21596"/>
              <a:gd name="connsiteX9" fmla="*/ 9780 w 24709"/>
              <a:gd name="connsiteY9" fmla="*/ 21509 h 21596"/>
              <a:gd name="connsiteX10" fmla="*/ 9370 w 24709"/>
              <a:gd name="connsiteY10" fmla="*/ 19013 h 21596"/>
              <a:gd name="connsiteX11" fmla="*/ 7789 w 24709"/>
              <a:gd name="connsiteY11" fmla="*/ 17458 h 21596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24408 w 24709"/>
              <a:gd name="connsiteY5" fmla="*/ 0 h 21596"/>
              <a:gd name="connsiteX6" fmla="*/ 24492 w 24709"/>
              <a:gd name="connsiteY6" fmla="*/ 6717 h 21596"/>
              <a:gd name="connsiteX7" fmla="*/ 24471 w 24709"/>
              <a:gd name="connsiteY7" fmla="*/ 21596 h 21596"/>
              <a:gd name="connsiteX8" fmla="*/ 9780 w 24709"/>
              <a:gd name="connsiteY8" fmla="*/ 21509 h 21596"/>
              <a:gd name="connsiteX9" fmla="*/ 9370 w 24709"/>
              <a:gd name="connsiteY9" fmla="*/ 19013 h 21596"/>
              <a:gd name="connsiteX10" fmla="*/ 7789 w 24709"/>
              <a:gd name="connsiteY10" fmla="*/ 17458 h 21596"/>
              <a:gd name="connsiteX0" fmla="*/ 7789 w 26913"/>
              <a:gd name="connsiteY0" fmla="*/ 17458 h 21596"/>
              <a:gd name="connsiteX1" fmla="*/ 6733 w 26913"/>
              <a:gd name="connsiteY1" fmla="*/ 14931 h 21596"/>
              <a:gd name="connsiteX2" fmla="*/ 3324 w 26913"/>
              <a:gd name="connsiteY2" fmla="*/ 16127 h 21596"/>
              <a:gd name="connsiteX3" fmla="*/ 0 w 26913"/>
              <a:gd name="connsiteY3" fmla="*/ 7883 h 21596"/>
              <a:gd name="connsiteX4" fmla="*/ 35 w 26913"/>
              <a:gd name="connsiteY4" fmla="*/ 80 h 21596"/>
              <a:gd name="connsiteX5" fmla="*/ 24408 w 26913"/>
              <a:gd name="connsiteY5" fmla="*/ 0 h 21596"/>
              <a:gd name="connsiteX6" fmla="*/ 24471 w 26913"/>
              <a:gd name="connsiteY6" fmla="*/ 21596 h 21596"/>
              <a:gd name="connsiteX7" fmla="*/ 9780 w 26913"/>
              <a:gd name="connsiteY7" fmla="*/ 21509 h 21596"/>
              <a:gd name="connsiteX8" fmla="*/ 9370 w 26913"/>
              <a:gd name="connsiteY8" fmla="*/ 19013 h 21596"/>
              <a:gd name="connsiteX9" fmla="*/ 7789 w 26913"/>
              <a:gd name="connsiteY9" fmla="*/ 17458 h 21596"/>
              <a:gd name="connsiteX0" fmla="*/ 7789 w 25559"/>
              <a:gd name="connsiteY0" fmla="*/ 17458 h 21596"/>
              <a:gd name="connsiteX1" fmla="*/ 6733 w 25559"/>
              <a:gd name="connsiteY1" fmla="*/ 14931 h 21596"/>
              <a:gd name="connsiteX2" fmla="*/ 3324 w 25559"/>
              <a:gd name="connsiteY2" fmla="*/ 16127 h 21596"/>
              <a:gd name="connsiteX3" fmla="*/ 0 w 25559"/>
              <a:gd name="connsiteY3" fmla="*/ 7883 h 21596"/>
              <a:gd name="connsiteX4" fmla="*/ 35 w 25559"/>
              <a:gd name="connsiteY4" fmla="*/ 80 h 21596"/>
              <a:gd name="connsiteX5" fmla="*/ 24408 w 25559"/>
              <a:gd name="connsiteY5" fmla="*/ 0 h 21596"/>
              <a:gd name="connsiteX6" fmla="*/ 24471 w 25559"/>
              <a:gd name="connsiteY6" fmla="*/ 21596 h 21596"/>
              <a:gd name="connsiteX7" fmla="*/ 9780 w 25559"/>
              <a:gd name="connsiteY7" fmla="*/ 21509 h 21596"/>
              <a:gd name="connsiteX8" fmla="*/ 9370 w 25559"/>
              <a:gd name="connsiteY8" fmla="*/ 19013 h 21596"/>
              <a:gd name="connsiteX9" fmla="*/ 7789 w 25559"/>
              <a:gd name="connsiteY9" fmla="*/ 17458 h 21596"/>
              <a:gd name="connsiteX0" fmla="*/ 7789 w 24471"/>
              <a:gd name="connsiteY0" fmla="*/ 17458 h 21596"/>
              <a:gd name="connsiteX1" fmla="*/ 6733 w 24471"/>
              <a:gd name="connsiteY1" fmla="*/ 14931 h 21596"/>
              <a:gd name="connsiteX2" fmla="*/ 3324 w 24471"/>
              <a:gd name="connsiteY2" fmla="*/ 16127 h 21596"/>
              <a:gd name="connsiteX3" fmla="*/ 0 w 24471"/>
              <a:gd name="connsiteY3" fmla="*/ 7883 h 21596"/>
              <a:gd name="connsiteX4" fmla="*/ 35 w 24471"/>
              <a:gd name="connsiteY4" fmla="*/ 80 h 21596"/>
              <a:gd name="connsiteX5" fmla="*/ 24408 w 24471"/>
              <a:gd name="connsiteY5" fmla="*/ 0 h 21596"/>
              <a:gd name="connsiteX6" fmla="*/ 24471 w 24471"/>
              <a:gd name="connsiteY6" fmla="*/ 21596 h 21596"/>
              <a:gd name="connsiteX7" fmla="*/ 9780 w 24471"/>
              <a:gd name="connsiteY7" fmla="*/ 21509 h 21596"/>
              <a:gd name="connsiteX8" fmla="*/ 9370 w 24471"/>
              <a:gd name="connsiteY8" fmla="*/ 19013 h 21596"/>
              <a:gd name="connsiteX9" fmla="*/ 7789 w 24471"/>
              <a:gd name="connsiteY9" fmla="*/ 17458 h 21596"/>
              <a:gd name="connsiteX0" fmla="*/ 7789 w 24497"/>
              <a:gd name="connsiteY0" fmla="*/ 17378 h 21516"/>
              <a:gd name="connsiteX1" fmla="*/ 6733 w 24497"/>
              <a:gd name="connsiteY1" fmla="*/ 14851 h 21516"/>
              <a:gd name="connsiteX2" fmla="*/ 3324 w 24497"/>
              <a:gd name="connsiteY2" fmla="*/ 16047 h 21516"/>
              <a:gd name="connsiteX3" fmla="*/ 0 w 24497"/>
              <a:gd name="connsiteY3" fmla="*/ 7803 h 21516"/>
              <a:gd name="connsiteX4" fmla="*/ 35 w 24497"/>
              <a:gd name="connsiteY4" fmla="*/ 0 h 21516"/>
              <a:gd name="connsiteX5" fmla="*/ 24465 w 24497"/>
              <a:gd name="connsiteY5" fmla="*/ 75 h 21516"/>
              <a:gd name="connsiteX6" fmla="*/ 24471 w 24497"/>
              <a:gd name="connsiteY6" fmla="*/ 21516 h 21516"/>
              <a:gd name="connsiteX7" fmla="*/ 9780 w 24497"/>
              <a:gd name="connsiteY7" fmla="*/ 21429 h 21516"/>
              <a:gd name="connsiteX8" fmla="*/ 9370 w 24497"/>
              <a:gd name="connsiteY8" fmla="*/ 18933 h 21516"/>
              <a:gd name="connsiteX9" fmla="*/ 7789 w 24497"/>
              <a:gd name="connsiteY9" fmla="*/ 17378 h 21516"/>
              <a:gd name="connsiteX0" fmla="*/ 7789 w 24471"/>
              <a:gd name="connsiteY0" fmla="*/ 17378 h 21516"/>
              <a:gd name="connsiteX1" fmla="*/ 6733 w 24471"/>
              <a:gd name="connsiteY1" fmla="*/ 14851 h 21516"/>
              <a:gd name="connsiteX2" fmla="*/ 3324 w 24471"/>
              <a:gd name="connsiteY2" fmla="*/ 16047 h 21516"/>
              <a:gd name="connsiteX3" fmla="*/ 0 w 24471"/>
              <a:gd name="connsiteY3" fmla="*/ 7803 h 21516"/>
              <a:gd name="connsiteX4" fmla="*/ 35 w 24471"/>
              <a:gd name="connsiteY4" fmla="*/ 0 h 21516"/>
              <a:gd name="connsiteX5" fmla="*/ 24465 w 24471"/>
              <a:gd name="connsiteY5" fmla="*/ 75 h 21516"/>
              <a:gd name="connsiteX6" fmla="*/ 24471 w 24471"/>
              <a:gd name="connsiteY6" fmla="*/ 21516 h 21516"/>
              <a:gd name="connsiteX7" fmla="*/ 9780 w 24471"/>
              <a:gd name="connsiteY7" fmla="*/ 21429 h 21516"/>
              <a:gd name="connsiteX8" fmla="*/ 9370 w 24471"/>
              <a:gd name="connsiteY8" fmla="*/ 18933 h 21516"/>
              <a:gd name="connsiteX9" fmla="*/ 7789 w 24471"/>
              <a:gd name="connsiteY9" fmla="*/ 17378 h 21516"/>
              <a:gd name="connsiteX0" fmla="*/ 7789 w 24499"/>
              <a:gd name="connsiteY0" fmla="*/ 17378 h 21516"/>
              <a:gd name="connsiteX1" fmla="*/ 6733 w 24499"/>
              <a:gd name="connsiteY1" fmla="*/ 14851 h 21516"/>
              <a:gd name="connsiteX2" fmla="*/ 3324 w 24499"/>
              <a:gd name="connsiteY2" fmla="*/ 16047 h 21516"/>
              <a:gd name="connsiteX3" fmla="*/ 0 w 24499"/>
              <a:gd name="connsiteY3" fmla="*/ 7803 h 21516"/>
              <a:gd name="connsiteX4" fmla="*/ 35 w 24499"/>
              <a:gd name="connsiteY4" fmla="*/ 0 h 21516"/>
              <a:gd name="connsiteX5" fmla="*/ 24465 w 24499"/>
              <a:gd name="connsiteY5" fmla="*/ 75 h 21516"/>
              <a:gd name="connsiteX6" fmla="*/ 24499 w 24499"/>
              <a:gd name="connsiteY6" fmla="*/ 21516 h 21516"/>
              <a:gd name="connsiteX7" fmla="*/ 9780 w 24499"/>
              <a:gd name="connsiteY7" fmla="*/ 21429 h 21516"/>
              <a:gd name="connsiteX8" fmla="*/ 9370 w 24499"/>
              <a:gd name="connsiteY8" fmla="*/ 18933 h 21516"/>
              <a:gd name="connsiteX9" fmla="*/ 7789 w 24499"/>
              <a:gd name="connsiteY9" fmla="*/ 17378 h 21516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804 w 24499"/>
              <a:gd name="connsiteY7" fmla="*/ 21472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806 w 24540"/>
              <a:gd name="connsiteY0" fmla="*/ 17392 h 21472"/>
              <a:gd name="connsiteX1" fmla="*/ 6622 w 24540"/>
              <a:gd name="connsiteY1" fmla="*/ 15353 h 21472"/>
              <a:gd name="connsiteX2" fmla="*/ 3710 w 24540"/>
              <a:gd name="connsiteY2" fmla="*/ 16172 h 21472"/>
              <a:gd name="connsiteX3" fmla="*/ 17 w 24540"/>
              <a:gd name="connsiteY3" fmla="*/ 7817 h 21472"/>
              <a:gd name="connsiteX4" fmla="*/ 4 w 24540"/>
              <a:gd name="connsiteY4" fmla="*/ 33 h 21472"/>
              <a:gd name="connsiteX5" fmla="*/ 24496 w 24540"/>
              <a:gd name="connsiteY5" fmla="*/ 0 h 21472"/>
              <a:gd name="connsiteX6" fmla="*/ 24540 w 24540"/>
              <a:gd name="connsiteY6" fmla="*/ 21455 h 21472"/>
              <a:gd name="connsiteX7" fmla="*/ 9821 w 24540"/>
              <a:gd name="connsiteY7" fmla="*/ 21472 h 21472"/>
              <a:gd name="connsiteX8" fmla="*/ 9387 w 24540"/>
              <a:gd name="connsiteY8" fmla="*/ 18947 h 21472"/>
              <a:gd name="connsiteX9" fmla="*/ 7806 w 24540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422 h 21502"/>
              <a:gd name="connsiteX1" fmla="*/ 6618 w 24536"/>
              <a:gd name="connsiteY1" fmla="*/ 15383 h 21502"/>
              <a:gd name="connsiteX2" fmla="*/ 3706 w 24536"/>
              <a:gd name="connsiteY2" fmla="*/ 16202 h 21502"/>
              <a:gd name="connsiteX3" fmla="*/ 13 w 24536"/>
              <a:gd name="connsiteY3" fmla="*/ 7847 h 21502"/>
              <a:gd name="connsiteX4" fmla="*/ 0 w 24536"/>
              <a:gd name="connsiteY4" fmla="*/ 63 h 21502"/>
              <a:gd name="connsiteX5" fmla="*/ 24511 w 24536"/>
              <a:gd name="connsiteY5" fmla="*/ 0 h 21502"/>
              <a:gd name="connsiteX6" fmla="*/ 24536 w 24536"/>
              <a:gd name="connsiteY6" fmla="*/ 21485 h 21502"/>
              <a:gd name="connsiteX7" fmla="*/ 9817 w 24536"/>
              <a:gd name="connsiteY7" fmla="*/ 21502 h 21502"/>
              <a:gd name="connsiteX8" fmla="*/ 9383 w 24536"/>
              <a:gd name="connsiteY8" fmla="*/ 18977 h 21502"/>
              <a:gd name="connsiteX9" fmla="*/ 7802 w 24536"/>
              <a:gd name="connsiteY9" fmla="*/ 17422 h 21502"/>
              <a:gd name="connsiteX0" fmla="*/ 7821 w 24555"/>
              <a:gd name="connsiteY0" fmla="*/ 17422 h 21502"/>
              <a:gd name="connsiteX1" fmla="*/ 6637 w 24555"/>
              <a:gd name="connsiteY1" fmla="*/ 15383 h 21502"/>
              <a:gd name="connsiteX2" fmla="*/ 3725 w 24555"/>
              <a:gd name="connsiteY2" fmla="*/ 16202 h 21502"/>
              <a:gd name="connsiteX3" fmla="*/ 32 w 24555"/>
              <a:gd name="connsiteY3" fmla="*/ 7847 h 21502"/>
              <a:gd name="connsiteX4" fmla="*/ 0 w 24555"/>
              <a:gd name="connsiteY4" fmla="*/ 33 h 21502"/>
              <a:gd name="connsiteX5" fmla="*/ 24530 w 24555"/>
              <a:gd name="connsiteY5" fmla="*/ 0 h 21502"/>
              <a:gd name="connsiteX6" fmla="*/ 24555 w 24555"/>
              <a:gd name="connsiteY6" fmla="*/ 21485 h 21502"/>
              <a:gd name="connsiteX7" fmla="*/ 9836 w 24555"/>
              <a:gd name="connsiteY7" fmla="*/ 21502 h 21502"/>
              <a:gd name="connsiteX8" fmla="*/ 9402 w 24555"/>
              <a:gd name="connsiteY8" fmla="*/ 18977 h 21502"/>
              <a:gd name="connsiteX9" fmla="*/ 7821 w 24555"/>
              <a:gd name="connsiteY9" fmla="*/ 17422 h 2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55" h="21502">
                <a:moveTo>
                  <a:pt x="7821" y="17422"/>
                </a:moveTo>
                <a:cubicBezTo>
                  <a:pt x="7360" y="16823"/>
                  <a:pt x="7326" y="15586"/>
                  <a:pt x="6637" y="15383"/>
                </a:cubicBezTo>
                <a:cubicBezTo>
                  <a:pt x="5538" y="15189"/>
                  <a:pt x="5650" y="17126"/>
                  <a:pt x="3725" y="16202"/>
                </a:cubicBezTo>
                <a:cubicBezTo>
                  <a:pt x="1800" y="15278"/>
                  <a:pt x="2373" y="8355"/>
                  <a:pt x="32" y="7847"/>
                </a:cubicBezTo>
                <a:cubicBezTo>
                  <a:pt x="23" y="125"/>
                  <a:pt x="-1" y="8365"/>
                  <a:pt x="0" y="33"/>
                </a:cubicBezTo>
                <a:lnTo>
                  <a:pt x="24530" y="0"/>
                </a:lnTo>
                <a:cubicBezTo>
                  <a:pt x="24550" y="21589"/>
                  <a:pt x="24493" y="15883"/>
                  <a:pt x="24555" y="21485"/>
                </a:cubicBezTo>
                <a:lnTo>
                  <a:pt x="9836" y="21502"/>
                </a:lnTo>
                <a:cubicBezTo>
                  <a:pt x="9653" y="19371"/>
                  <a:pt x="9534" y="19227"/>
                  <a:pt x="9402" y="18977"/>
                </a:cubicBezTo>
                <a:cubicBezTo>
                  <a:pt x="9270" y="18727"/>
                  <a:pt x="8282" y="18021"/>
                  <a:pt x="7821" y="17422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4" name="Grafikk 3" descr="En økologisk hjørne figur">
            <a:extLst>
              <a:ext uri="{FF2B5EF4-FFF2-40B4-BE49-F238E27FC236}">
                <a16:creationId xmlns:a16="http://schemas.microsoft.com/office/drawing/2014/main" id="{F760C81C-541F-B01C-B58A-07E548CB75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162" t="42105" r="6904"/>
          <a:stretch/>
        </p:blipFill>
        <p:spPr>
          <a:xfrm>
            <a:off x="0" y="1610788"/>
            <a:ext cx="5230562" cy="5247212"/>
          </a:xfrm>
          <a:prstGeom prst="rect">
            <a:avLst/>
          </a:prstGeom>
          <a:effectLst/>
        </p:spPr>
      </p:pic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D7280F7-C767-754B-A8C9-F0150E4A74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685" t="50658"/>
          <a:stretch/>
        </p:blipFill>
        <p:spPr>
          <a:xfrm>
            <a:off x="-5975" y="3982594"/>
            <a:ext cx="4345924" cy="2918657"/>
          </a:xfrm>
          <a:prstGeom prst="rect">
            <a:avLst/>
          </a:prstGeom>
          <a:effectLst/>
        </p:spPr>
      </p:pic>
      <p:pic>
        <p:nvPicPr>
          <p:cNvPr id="8" name="Grafikk 63" descr="En økologisk hjørne figur">
            <a:extLst>
              <a:ext uri="{FF2B5EF4-FFF2-40B4-BE49-F238E27FC236}">
                <a16:creationId xmlns:a16="http://schemas.microsoft.com/office/drawing/2014/main" id="{7BECFAD2-68A1-E4C9-FE5D-A7CDA414A8F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76" y="4914757"/>
            <a:ext cx="5384055" cy="1950582"/>
          </a:xfrm>
          <a:prstGeom prst="rect">
            <a:avLst/>
          </a:prstGeom>
          <a:effectLst/>
        </p:spPr>
      </p:pic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7FADFD58-41BC-A342-C88A-7FFF6F6AF608}"/>
              </a:ext>
            </a:extLst>
          </p:cNvPr>
          <p:cNvSpPr/>
          <p:nvPr userDrawn="1"/>
        </p:nvSpPr>
        <p:spPr>
          <a:xfrm>
            <a:off x="581686" y="4936466"/>
            <a:ext cx="3957761" cy="1921534"/>
          </a:xfrm>
          <a:custGeom>
            <a:avLst/>
            <a:gdLst>
              <a:gd name="connsiteX0" fmla="*/ 0 w 3957761"/>
              <a:gd name="connsiteY0" fmla="*/ 0 h 1921534"/>
              <a:gd name="connsiteX1" fmla="*/ 705647 w 3957761"/>
              <a:gd name="connsiteY1" fmla="*/ 216172 h 1921534"/>
              <a:gd name="connsiteX2" fmla="*/ 1127501 w 3957761"/>
              <a:gd name="connsiteY2" fmla="*/ 784626 h 1921534"/>
              <a:gd name="connsiteX3" fmla="*/ 1633726 w 3957761"/>
              <a:gd name="connsiteY3" fmla="*/ 880703 h 1921534"/>
              <a:gd name="connsiteX4" fmla="*/ 2040241 w 3957761"/>
              <a:gd name="connsiteY4" fmla="*/ 1112888 h 1921534"/>
              <a:gd name="connsiteX5" fmla="*/ 2538796 w 3957761"/>
              <a:gd name="connsiteY5" fmla="*/ 1216971 h 1921534"/>
              <a:gd name="connsiteX6" fmla="*/ 3098712 w 3957761"/>
              <a:gd name="connsiteY6" fmla="*/ 1529220 h 1921534"/>
              <a:gd name="connsiteX7" fmla="*/ 3620277 w 3957761"/>
              <a:gd name="connsiteY7" fmla="*/ 1657323 h 1921534"/>
              <a:gd name="connsiteX8" fmla="*/ 3957761 w 3957761"/>
              <a:gd name="connsiteY8" fmla="*/ 1921534 h 192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7761" h="1921534" extrusionOk="0">
                <a:moveTo>
                  <a:pt x="0" y="0"/>
                </a:moveTo>
                <a:cubicBezTo>
                  <a:pt x="270501" y="5600"/>
                  <a:pt x="549362" y="66549"/>
                  <a:pt x="705647" y="216172"/>
                </a:cubicBezTo>
                <a:cubicBezTo>
                  <a:pt x="886942" y="335423"/>
                  <a:pt x="970376" y="704843"/>
                  <a:pt x="1127501" y="784626"/>
                </a:cubicBezTo>
                <a:cubicBezTo>
                  <a:pt x="1283285" y="897194"/>
                  <a:pt x="1480199" y="811738"/>
                  <a:pt x="1633726" y="880703"/>
                </a:cubicBezTo>
                <a:cubicBezTo>
                  <a:pt x="1788196" y="937542"/>
                  <a:pt x="1896299" y="1059934"/>
                  <a:pt x="2040241" y="1112888"/>
                </a:cubicBezTo>
                <a:cubicBezTo>
                  <a:pt x="2193424" y="1176815"/>
                  <a:pt x="2364850" y="1148691"/>
                  <a:pt x="2538796" y="1216971"/>
                </a:cubicBezTo>
                <a:cubicBezTo>
                  <a:pt x="2742999" y="1304799"/>
                  <a:pt x="2918481" y="1442834"/>
                  <a:pt x="3098712" y="1529220"/>
                </a:cubicBezTo>
                <a:cubicBezTo>
                  <a:pt x="3265349" y="1587048"/>
                  <a:pt x="3499438" y="1587888"/>
                  <a:pt x="3620277" y="1657323"/>
                </a:cubicBezTo>
                <a:cubicBezTo>
                  <a:pt x="3766205" y="1730100"/>
                  <a:pt x="3903761" y="1902874"/>
                  <a:pt x="3957761" y="1921534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1108077">
                  <a:custGeom>
                    <a:avLst/>
                    <a:gdLst>
                      <a:gd name="connsiteX0" fmla="*/ 0 w 4914900"/>
                      <a:gd name="connsiteY0" fmla="*/ 0 h 2286000"/>
                      <a:gd name="connsiteX1" fmla="*/ 876300 w 4914900"/>
                      <a:gd name="connsiteY1" fmla="*/ 257175 h 2286000"/>
                      <a:gd name="connsiteX2" fmla="*/ 1400175 w 4914900"/>
                      <a:gd name="connsiteY2" fmla="*/ 933450 h 2286000"/>
                      <a:gd name="connsiteX3" fmla="*/ 2028825 w 4914900"/>
                      <a:gd name="connsiteY3" fmla="*/ 1047750 h 2286000"/>
                      <a:gd name="connsiteX4" fmla="*/ 2533650 w 4914900"/>
                      <a:gd name="connsiteY4" fmla="*/ 1323975 h 2286000"/>
                      <a:gd name="connsiteX5" fmla="*/ 3152775 w 4914900"/>
                      <a:gd name="connsiteY5" fmla="*/ 1447800 h 2286000"/>
                      <a:gd name="connsiteX6" fmla="*/ 3848100 w 4914900"/>
                      <a:gd name="connsiteY6" fmla="*/ 1819275 h 2286000"/>
                      <a:gd name="connsiteX7" fmla="*/ 4495800 w 4914900"/>
                      <a:gd name="connsiteY7" fmla="*/ 1971675 h 2286000"/>
                      <a:gd name="connsiteX8" fmla="*/ 4914900 w 4914900"/>
                      <a:gd name="connsiteY8" fmla="*/ 2286000 h 228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14900" h="2286000">
                        <a:moveTo>
                          <a:pt x="0" y="0"/>
                        </a:moveTo>
                        <a:cubicBezTo>
                          <a:pt x="321469" y="50800"/>
                          <a:pt x="642938" y="101600"/>
                          <a:pt x="876300" y="257175"/>
                        </a:cubicBezTo>
                        <a:cubicBezTo>
                          <a:pt x="1109663" y="412750"/>
                          <a:pt x="1208088" y="801688"/>
                          <a:pt x="1400175" y="933450"/>
                        </a:cubicBezTo>
                        <a:cubicBezTo>
                          <a:pt x="1592263" y="1065213"/>
                          <a:pt x="1839913" y="982663"/>
                          <a:pt x="2028825" y="1047750"/>
                        </a:cubicBezTo>
                        <a:cubicBezTo>
                          <a:pt x="2217737" y="1112837"/>
                          <a:pt x="2346325" y="1257300"/>
                          <a:pt x="2533650" y="1323975"/>
                        </a:cubicBezTo>
                        <a:cubicBezTo>
                          <a:pt x="2720975" y="1390650"/>
                          <a:pt x="2933700" y="1365250"/>
                          <a:pt x="3152775" y="1447800"/>
                        </a:cubicBezTo>
                        <a:cubicBezTo>
                          <a:pt x="3371850" y="1530350"/>
                          <a:pt x="3624263" y="1731963"/>
                          <a:pt x="3848100" y="1819275"/>
                        </a:cubicBezTo>
                        <a:cubicBezTo>
                          <a:pt x="4071937" y="1906587"/>
                          <a:pt x="4318000" y="1893888"/>
                          <a:pt x="4495800" y="1971675"/>
                        </a:cubicBezTo>
                        <a:cubicBezTo>
                          <a:pt x="4673600" y="2049462"/>
                          <a:pt x="4835525" y="2262188"/>
                          <a:pt x="4914900" y="228600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6043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4835E9F-1066-72B3-9BFB-6C39A91B15E7}"/>
              </a:ext>
            </a:extLst>
          </p:cNvPr>
          <p:cNvSpPr/>
          <p:nvPr userDrawn="1"/>
        </p:nvSpPr>
        <p:spPr>
          <a:xfrm>
            <a:off x="11093635" y="5877869"/>
            <a:ext cx="923925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6A4F1490-9664-4CC7-C168-5C63D2419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69" y="5959188"/>
            <a:ext cx="609600" cy="609022"/>
          </a:xfrm>
          <a:prstGeom prst="rect">
            <a:avLst/>
          </a:prstGeom>
          <a:ln>
            <a:noFill/>
          </a:ln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90D8C91C-A938-1F60-EC52-335056290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6930" y="-5097"/>
            <a:ext cx="12224198" cy="68755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8201"/>
              <a:gd name="connsiteY0" fmla="*/ 13132 h 13132"/>
              <a:gd name="connsiteX1" fmla="*/ 2000 w 18201"/>
              <a:gd name="connsiteY1" fmla="*/ 3132 h 13132"/>
              <a:gd name="connsiteX2" fmla="*/ 18201 w 18201"/>
              <a:gd name="connsiteY2" fmla="*/ 0 h 13132"/>
              <a:gd name="connsiteX3" fmla="*/ 8000 w 18201"/>
              <a:gd name="connsiteY3" fmla="*/ 13132 h 13132"/>
              <a:gd name="connsiteX4" fmla="*/ 0 w 18201"/>
              <a:gd name="connsiteY4" fmla="*/ 13132 h 13132"/>
              <a:gd name="connsiteX0" fmla="*/ 1577 w 19778"/>
              <a:gd name="connsiteY0" fmla="*/ 13132 h 13132"/>
              <a:gd name="connsiteX1" fmla="*/ 0 w 19778"/>
              <a:gd name="connsiteY1" fmla="*/ 0 h 13132"/>
              <a:gd name="connsiteX2" fmla="*/ 19778 w 19778"/>
              <a:gd name="connsiteY2" fmla="*/ 0 h 13132"/>
              <a:gd name="connsiteX3" fmla="*/ 9577 w 19778"/>
              <a:gd name="connsiteY3" fmla="*/ 13132 h 13132"/>
              <a:gd name="connsiteX4" fmla="*/ 1577 w 19778"/>
              <a:gd name="connsiteY4" fmla="*/ 13132 h 13132"/>
              <a:gd name="connsiteX0" fmla="*/ 0 w 24552"/>
              <a:gd name="connsiteY0" fmla="*/ 7793 h 13132"/>
              <a:gd name="connsiteX1" fmla="*/ 4774 w 24552"/>
              <a:gd name="connsiteY1" fmla="*/ 0 h 13132"/>
              <a:gd name="connsiteX2" fmla="*/ 24552 w 24552"/>
              <a:gd name="connsiteY2" fmla="*/ 0 h 13132"/>
              <a:gd name="connsiteX3" fmla="*/ 14351 w 24552"/>
              <a:gd name="connsiteY3" fmla="*/ 13132 h 13132"/>
              <a:gd name="connsiteX4" fmla="*/ 0 w 24552"/>
              <a:gd name="connsiteY4" fmla="*/ 7793 h 13132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12571 w 24552"/>
              <a:gd name="connsiteY3" fmla="*/ 21494 h 21494"/>
              <a:gd name="connsiteX4" fmla="*/ 0 w 24552"/>
              <a:gd name="connsiteY4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2035"/>
              <a:gd name="connsiteX1" fmla="*/ 4774 w 24552"/>
              <a:gd name="connsiteY1" fmla="*/ 0 h 22035"/>
              <a:gd name="connsiteX2" fmla="*/ 24552 w 24552"/>
              <a:gd name="connsiteY2" fmla="*/ 0 h 22035"/>
              <a:gd name="connsiteX3" fmla="*/ 24411 w 24552"/>
              <a:gd name="connsiteY3" fmla="*/ 2044 h 22035"/>
              <a:gd name="connsiteX4" fmla="*/ 12571 w 24552"/>
              <a:gd name="connsiteY4" fmla="*/ 21494 h 22035"/>
              <a:gd name="connsiteX5" fmla="*/ 67 w 24552"/>
              <a:gd name="connsiteY5" fmla="*/ 21324 h 22035"/>
              <a:gd name="connsiteX6" fmla="*/ 0 w 24552"/>
              <a:gd name="connsiteY6" fmla="*/ 7793 h 22035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67 w 24552"/>
              <a:gd name="connsiteY5" fmla="*/ 21324 h 21494"/>
              <a:gd name="connsiteX6" fmla="*/ 0 w 24552"/>
              <a:gd name="connsiteY6" fmla="*/ 7793 h 21494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67 w 24552"/>
              <a:gd name="connsiteY5" fmla="*/ 21324 h 21461"/>
              <a:gd name="connsiteX6" fmla="*/ 0 w 24552"/>
              <a:gd name="connsiteY6" fmla="*/ 7793 h 21461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469"/>
              <a:gd name="connsiteX1" fmla="*/ 4774 w 24552"/>
              <a:gd name="connsiteY1" fmla="*/ 0 h 21469"/>
              <a:gd name="connsiteX2" fmla="*/ 24552 w 24552"/>
              <a:gd name="connsiteY2" fmla="*/ 0 h 21469"/>
              <a:gd name="connsiteX3" fmla="*/ 24411 w 24552"/>
              <a:gd name="connsiteY3" fmla="*/ 2044 h 21469"/>
              <a:gd name="connsiteX4" fmla="*/ 12592 w 24552"/>
              <a:gd name="connsiteY4" fmla="*/ 21461 h 21469"/>
              <a:gd name="connsiteX5" fmla="*/ 67 w 24552"/>
              <a:gd name="connsiteY5" fmla="*/ 21324 h 21469"/>
              <a:gd name="connsiteX6" fmla="*/ 0 w 24552"/>
              <a:gd name="connsiteY6" fmla="*/ 7793 h 21469"/>
              <a:gd name="connsiteX0" fmla="*/ 0 w 24552"/>
              <a:gd name="connsiteY0" fmla="*/ 7793 h 21518"/>
              <a:gd name="connsiteX1" fmla="*/ 4774 w 24552"/>
              <a:gd name="connsiteY1" fmla="*/ 0 h 21518"/>
              <a:gd name="connsiteX2" fmla="*/ 24552 w 24552"/>
              <a:gd name="connsiteY2" fmla="*/ 0 h 21518"/>
              <a:gd name="connsiteX3" fmla="*/ 24411 w 24552"/>
              <a:gd name="connsiteY3" fmla="*/ 2044 h 21518"/>
              <a:gd name="connsiteX4" fmla="*/ 12592 w 24552"/>
              <a:gd name="connsiteY4" fmla="*/ 21461 h 21518"/>
              <a:gd name="connsiteX5" fmla="*/ 82 w 24552"/>
              <a:gd name="connsiteY5" fmla="*/ 21416 h 21518"/>
              <a:gd name="connsiteX6" fmla="*/ 0 w 24552"/>
              <a:gd name="connsiteY6" fmla="*/ 7793 h 21518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67"/>
              <a:gd name="connsiteY0" fmla="*/ 7793 h 21461"/>
              <a:gd name="connsiteX1" fmla="*/ 4774 w 24567"/>
              <a:gd name="connsiteY1" fmla="*/ 0 h 21461"/>
              <a:gd name="connsiteX2" fmla="*/ 24552 w 24567"/>
              <a:gd name="connsiteY2" fmla="*/ 0 h 21461"/>
              <a:gd name="connsiteX3" fmla="*/ 24411 w 24567"/>
              <a:gd name="connsiteY3" fmla="*/ 2044 h 21461"/>
              <a:gd name="connsiteX4" fmla="*/ 12592 w 24567"/>
              <a:gd name="connsiteY4" fmla="*/ 21461 h 21461"/>
              <a:gd name="connsiteX5" fmla="*/ 82 w 24567"/>
              <a:gd name="connsiteY5" fmla="*/ 21416 h 21461"/>
              <a:gd name="connsiteX6" fmla="*/ 0 w 24567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11 w 24473"/>
              <a:gd name="connsiteY3" fmla="*/ 2062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519"/>
              <a:gd name="connsiteY0" fmla="*/ 7811 h 21479"/>
              <a:gd name="connsiteX1" fmla="*/ 4774 w 24519"/>
              <a:gd name="connsiteY1" fmla="*/ 18 h 21479"/>
              <a:gd name="connsiteX2" fmla="*/ 24473 w 24519"/>
              <a:gd name="connsiteY2" fmla="*/ 0 h 21479"/>
              <a:gd name="connsiteX3" fmla="*/ 24512 w 24519"/>
              <a:gd name="connsiteY3" fmla="*/ 1904 h 21479"/>
              <a:gd name="connsiteX4" fmla="*/ 12592 w 24519"/>
              <a:gd name="connsiteY4" fmla="*/ 21479 h 21479"/>
              <a:gd name="connsiteX5" fmla="*/ 82 w 24519"/>
              <a:gd name="connsiteY5" fmla="*/ 21434 h 21479"/>
              <a:gd name="connsiteX6" fmla="*/ 0 w 24519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456"/>
              <a:gd name="connsiteY0" fmla="*/ 7741 h 21479"/>
              <a:gd name="connsiteX1" fmla="*/ 4718 w 24456"/>
              <a:gd name="connsiteY1" fmla="*/ 18 h 21479"/>
              <a:gd name="connsiteX2" fmla="*/ 24417 w 24456"/>
              <a:gd name="connsiteY2" fmla="*/ 0 h 21479"/>
              <a:gd name="connsiteX3" fmla="*/ 24456 w 24456"/>
              <a:gd name="connsiteY3" fmla="*/ 1904 h 21479"/>
              <a:gd name="connsiteX4" fmla="*/ 12536 w 24456"/>
              <a:gd name="connsiteY4" fmla="*/ 21479 h 21479"/>
              <a:gd name="connsiteX5" fmla="*/ 26 w 24456"/>
              <a:gd name="connsiteY5" fmla="*/ 21434 h 21479"/>
              <a:gd name="connsiteX6" fmla="*/ 0 w 24456"/>
              <a:gd name="connsiteY6" fmla="*/ 7741 h 21479"/>
              <a:gd name="connsiteX0" fmla="*/ 0 w 24456"/>
              <a:gd name="connsiteY0" fmla="*/ 7741 h 21487"/>
              <a:gd name="connsiteX1" fmla="*/ 4718 w 24456"/>
              <a:gd name="connsiteY1" fmla="*/ 18 h 21487"/>
              <a:gd name="connsiteX2" fmla="*/ 24417 w 24456"/>
              <a:gd name="connsiteY2" fmla="*/ 0 h 21487"/>
              <a:gd name="connsiteX3" fmla="*/ 24456 w 24456"/>
              <a:gd name="connsiteY3" fmla="*/ 1904 h 21487"/>
              <a:gd name="connsiteX4" fmla="*/ 12536 w 24456"/>
              <a:gd name="connsiteY4" fmla="*/ 21479 h 21487"/>
              <a:gd name="connsiteX5" fmla="*/ 15 w 24456"/>
              <a:gd name="connsiteY5" fmla="*/ 21487 h 21487"/>
              <a:gd name="connsiteX6" fmla="*/ 0 w 24456"/>
              <a:gd name="connsiteY6" fmla="*/ 7741 h 21487"/>
              <a:gd name="connsiteX0" fmla="*/ 11 w 24467"/>
              <a:gd name="connsiteY0" fmla="*/ 7741 h 21487"/>
              <a:gd name="connsiteX1" fmla="*/ 0 w 24467"/>
              <a:gd name="connsiteY1" fmla="*/ 18 h 21487"/>
              <a:gd name="connsiteX2" fmla="*/ 24428 w 24467"/>
              <a:gd name="connsiteY2" fmla="*/ 0 h 21487"/>
              <a:gd name="connsiteX3" fmla="*/ 24467 w 24467"/>
              <a:gd name="connsiteY3" fmla="*/ 1904 h 21487"/>
              <a:gd name="connsiteX4" fmla="*/ 12547 w 24467"/>
              <a:gd name="connsiteY4" fmla="*/ 21479 h 21487"/>
              <a:gd name="connsiteX5" fmla="*/ 26 w 24467"/>
              <a:gd name="connsiteY5" fmla="*/ 21487 h 21487"/>
              <a:gd name="connsiteX6" fmla="*/ 11 w 24467"/>
              <a:gd name="connsiteY6" fmla="*/ 7741 h 21487"/>
              <a:gd name="connsiteX0" fmla="*/ 11 w 24467"/>
              <a:gd name="connsiteY0" fmla="*/ 7807 h 21553"/>
              <a:gd name="connsiteX1" fmla="*/ 0 w 24467"/>
              <a:gd name="connsiteY1" fmla="*/ 84 h 21553"/>
              <a:gd name="connsiteX2" fmla="*/ 19869 w 24467"/>
              <a:gd name="connsiteY2" fmla="*/ 0 h 21553"/>
              <a:gd name="connsiteX3" fmla="*/ 24467 w 24467"/>
              <a:gd name="connsiteY3" fmla="*/ 1970 h 21553"/>
              <a:gd name="connsiteX4" fmla="*/ 12547 w 24467"/>
              <a:gd name="connsiteY4" fmla="*/ 21545 h 21553"/>
              <a:gd name="connsiteX5" fmla="*/ 26 w 24467"/>
              <a:gd name="connsiteY5" fmla="*/ 21553 h 21553"/>
              <a:gd name="connsiteX6" fmla="*/ 11 w 24467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95"/>
              <a:gd name="connsiteY0" fmla="*/ 7741 h 21487"/>
              <a:gd name="connsiteX1" fmla="*/ 0 w 24595"/>
              <a:gd name="connsiteY1" fmla="*/ 18 h 21487"/>
              <a:gd name="connsiteX2" fmla="*/ 19826 w 24595"/>
              <a:gd name="connsiteY2" fmla="*/ 0 h 21487"/>
              <a:gd name="connsiteX3" fmla="*/ 24595 w 24595"/>
              <a:gd name="connsiteY3" fmla="*/ 7955 h 21487"/>
              <a:gd name="connsiteX4" fmla="*/ 12547 w 24595"/>
              <a:gd name="connsiteY4" fmla="*/ 21479 h 21487"/>
              <a:gd name="connsiteX5" fmla="*/ 26 w 24595"/>
              <a:gd name="connsiteY5" fmla="*/ 21487 h 21487"/>
              <a:gd name="connsiteX6" fmla="*/ 11 w 24595"/>
              <a:gd name="connsiteY6" fmla="*/ 7741 h 21487"/>
              <a:gd name="connsiteX0" fmla="*/ 11 w 24595"/>
              <a:gd name="connsiteY0" fmla="*/ 7741 h 21512"/>
              <a:gd name="connsiteX1" fmla="*/ 0 w 24595"/>
              <a:gd name="connsiteY1" fmla="*/ 18 h 21512"/>
              <a:gd name="connsiteX2" fmla="*/ 19826 w 24595"/>
              <a:gd name="connsiteY2" fmla="*/ 0 h 21512"/>
              <a:gd name="connsiteX3" fmla="*/ 24595 w 24595"/>
              <a:gd name="connsiteY3" fmla="*/ 7955 h 21512"/>
              <a:gd name="connsiteX4" fmla="*/ 24519 w 24595"/>
              <a:gd name="connsiteY4" fmla="*/ 21512 h 21512"/>
              <a:gd name="connsiteX5" fmla="*/ 26 w 24595"/>
              <a:gd name="connsiteY5" fmla="*/ 21487 h 21512"/>
              <a:gd name="connsiteX6" fmla="*/ 11 w 24595"/>
              <a:gd name="connsiteY6" fmla="*/ 7741 h 21512"/>
              <a:gd name="connsiteX0" fmla="*/ 11 w 24595"/>
              <a:gd name="connsiteY0" fmla="*/ 7741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11 w 24595"/>
              <a:gd name="connsiteY6" fmla="*/ 7741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5 w 24567"/>
              <a:gd name="connsiteY0" fmla="*/ 1983 h 21546"/>
              <a:gd name="connsiteX1" fmla="*/ 0 w 24567"/>
              <a:gd name="connsiteY1" fmla="*/ 0 h 21546"/>
              <a:gd name="connsiteX2" fmla="*/ 19798 w 24567"/>
              <a:gd name="connsiteY2" fmla="*/ 26 h 21546"/>
              <a:gd name="connsiteX3" fmla="*/ 24567 w 24567"/>
              <a:gd name="connsiteY3" fmla="*/ 7981 h 21546"/>
              <a:gd name="connsiteX4" fmla="*/ 24491 w 24567"/>
              <a:gd name="connsiteY4" fmla="*/ 21538 h 21546"/>
              <a:gd name="connsiteX5" fmla="*/ 11779 w 24567"/>
              <a:gd name="connsiteY5" fmla="*/ 21546 h 21546"/>
              <a:gd name="connsiteX6" fmla="*/ 5 w 24567"/>
              <a:gd name="connsiteY6" fmla="*/ 1983 h 21546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23"/>
              <a:gd name="connsiteX1" fmla="*/ 0 w 24567"/>
              <a:gd name="connsiteY1" fmla="*/ 0 h 21523"/>
              <a:gd name="connsiteX2" fmla="*/ 19798 w 24567"/>
              <a:gd name="connsiteY2" fmla="*/ 26 h 21523"/>
              <a:gd name="connsiteX3" fmla="*/ 24567 w 24567"/>
              <a:gd name="connsiteY3" fmla="*/ 7981 h 21523"/>
              <a:gd name="connsiteX4" fmla="*/ 24463 w 24567"/>
              <a:gd name="connsiteY4" fmla="*/ 21523 h 21523"/>
              <a:gd name="connsiteX5" fmla="*/ 11912 w 24567"/>
              <a:gd name="connsiteY5" fmla="*/ 21502 h 21523"/>
              <a:gd name="connsiteX6" fmla="*/ 5 w 24567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98 w 24470"/>
              <a:gd name="connsiteY2" fmla="*/ 26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4573 w 24470"/>
              <a:gd name="connsiteY6" fmla="*/ 9401 h 21523"/>
              <a:gd name="connsiteX7" fmla="*/ 5 w 24470"/>
              <a:gd name="connsiteY7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8109 w 24470"/>
              <a:gd name="connsiteY6" fmla="*/ 16614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4463 w 24470"/>
              <a:gd name="connsiteY4" fmla="*/ 7774 h 21523"/>
              <a:gd name="connsiteX5" fmla="*/ 24463 w 24470"/>
              <a:gd name="connsiteY5" fmla="*/ 21523 h 21523"/>
              <a:gd name="connsiteX6" fmla="*/ 11912 w 24470"/>
              <a:gd name="connsiteY6" fmla="*/ 21502 h 21523"/>
              <a:gd name="connsiteX7" fmla="*/ 7747 w 24470"/>
              <a:gd name="connsiteY7" fmla="*/ 14819 h 21523"/>
              <a:gd name="connsiteX8" fmla="*/ 3742 w 24470"/>
              <a:gd name="connsiteY8" fmla="*/ 8370 h 21523"/>
              <a:gd name="connsiteX9" fmla="*/ 5 w 24470"/>
              <a:gd name="connsiteY9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1 w 24466"/>
              <a:gd name="connsiteY0" fmla="*/ 1983 h 21523"/>
              <a:gd name="connsiteX1" fmla="*/ 1019 w 24466"/>
              <a:gd name="connsiteY1" fmla="*/ 0 h 21523"/>
              <a:gd name="connsiteX2" fmla="*/ 19737 w 24466"/>
              <a:gd name="connsiteY2" fmla="*/ 11 h 21523"/>
              <a:gd name="connsiteX3" fmla="*/ 21846 w 24466"/>
              <a:gd name="connsiteY3" fmla="*/ 3450 h 21523"/>
              <a:gd name="connsiteX4" fmla="*/ 23103 w 24466"/>
              <a:gd name="connsiteY4" fmla="*/ 4547 h 21523"/>
              <a:gd name="connsiteX5" fmla="*/ 24459 w 24466"/>
              <a:gd name="connsiteY5" fmla="*/ 7774 h 21523"/>
              <a:gd name="connsiteX6" fmla="*/ 24459 w 24466"/>
              <a:gd name="connsiteY6" fmla="*/ 21523 h 21523"/>
              <a:gd name="connsiteX7" fmla="*/ 11908 w 24466"/>
              <a:gd name="connsiteY7" fmla="*/ 21502 h 21523"/>
              <a:gd name="connsiteX8" fmla="*/ 7743 w 24466"/>
              <a:gd name="connsiteY8" fmla="*/ 14819 h 21523"/>
              <a:gd name="connsiteX9" fmla="*/ 3738 w 24466"/>
              <a:gd name="connsiteY9" fmla="*/ 8370 h 21523"/>
              <a:gd name="connsiteX10" fmla="*/ 1 w 24466"/>
              <a:gd name="connsiteY10" fmla="*/ 1983 h 21523"/>
              <a:gd name="connsiteX0" fmla="*/ 1 w 24402"/>
              <a:gd name="connsiteY0" fmla="*/ 2016 h 21523"/>
              <a:gd name="connsiteX1" fmla="*/ 955 w 24402"/>
              <a:gd name="connsiteY1" fmla="*/ 0 h 21523"/>
              <a:gd name="connsiteX2" fmla="*/ 19673 w 24402"/>
              <a:gd name="connsiteY2" fmla="*/ 11 h 21523"/>
              <a:gd name="connsiteX3" fmla="*/ 21782 w 24402"/>
              <a:gd name="connsiteY3" fmla="*/ 3450 h 21523"/>
              <a:gd name="connsiteX4" fmla="*/ 23039 w 24402"/>
              <a:gd name="connsiteY4" fmla="*/ 4547 h 21523"/>
              <a:gd name="connsiteX5" fmla="*/ 24395 w 24402"/>
              <a:gd name="connsiteY5" fmla="*/ 7774 h 21523"/>
              <a:gd name="connsiteX6" fmla="*/ 24395 w 24402"/>
              <a:gd name="connsiteY6" fmla="*/ 21523 h 21523"/>
              <a:gd name="connsiteX7" fmla="*/ 11844 w 24402"/>
              <a:gd name="connsiteY7" fmla="*/ 21502 h 21523"/>
              <a:gd name="connsiteX8" fmla="*/ 7679 w 24402"/>
              <a:gd name="connsiteY8" fmla="*/ 14819 h 21523"/>
              <a:gd name="connsiteX9" fmla="*/ 3674 w 24402"/>
              <a:gd name="connsiteY9" fmla="*/ 8370 h 21523"/>
              <a:gd name="connsiteX10" fmla="*/ 1 w 24402"/>
              <a:gd name="connsiteY10" fmla="*/ 2016 h 21523"/>
              <a:gd name="connsiteX0" fmla="*/ 3582 w 24310"/>
              <a:gd name="connsiteY0" fmla="*/ 8370 h 21523"/>
              <a:gd name="connsiteX1" fmla="*/ 863 w 24310"/>
              <a:gd name="connsiteY1" fmla="*/ 0 h 21523"/>
              <a:gd name="connsiteX2" fmla="*/ 19581 w 24310"/>
              <a:gd name="connsiteY2" fmla="*/ 11 h 21523"/>
              <a:gd name="connsiteX3" fmla="*/ 21690 w 24310"/>
              <a:gd name="connsiteY3" fmla="*/ 3450 h 21523"/>
              <a:gd name="connsiteX4" fmla="*/ 22947 w 24310"/>
              <a:gd name="connsiteY4" fmla="*/ 4547 h 21523"/>
              <a:gd name="connsiteX5" fmla="*/ 24303 w 24310"/>
              <a:gd name="connsiteY5" fmla="*/ 7774 h 21523"/>
              <a:gd name="connsiteX6" fmla="*/ 24303 w 24310"/>
              <a:gd name="connsiteY6" fmla="*/ 21523 h 21523"/>
              <a:gd name="connsiteX7" fmla="*/ 11752 w 24310"/>
              <a:gd name="connsiteY7" fmla="*/ 21502 h 21523"/>
              <a:gd name="connsiteX8" fmla="*/ 7587 w 24310"/>
              <a:gd name="connsiteY8" fmla="*/ 14819 h 21523"/>
              <a:gd name="connsiteX9" fmla="*/ 3582 w 24310"/>
              <a:gd name="connsiteY9" fmla="*/ 8370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7473 w 24196"/>
              <a:gd name="connsiteY8" fmla="*/ 14819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358 w 24127"/>
              <a:gd name="connsiteY0" fmla="*/ 12259 h 21523"/>
              <a:gd name="connsiteX1" fmla="*/ 680 w 24127"/>
              <a:gd name="connsiteY1" fmla="*/ 0 h 21523"/>
              <a:gd name="connsiteX2" fmla="*/ 19398 w 24127"/>
              <a:gd name="connsiteY2" fmla="*/ 11 h 21523"/>
              <a:gd name="connsiteX3" fmla="*/ 21507 w 24127"/>
              <a:gd name="connsiteY3" fmla="*/ 3450 h 21523"/>
              <a:gd name="connsiteX4" fmla="*/ 22764 w 24127"/>
              <a:gd name="connsiteY4" fmla="*/ 4547 h 21523"/>
              <a:gd name="connsiteX5" fmla="*/ 24120 w 24127"/>
              <a:gd name="connsiteY5" fmla="*/ 7774 h 21523"/>
              <a:gd name="connsiteX6" fmla="*/ 24120 w 24127"/>
              <a:gd name="connsiteY6" fmla="*/ 21523 h 21523"/>
              <a:gd name="connsiteX7" fmla="*/ 11569 w 24127"/>
              <a:gd name="connsiteY7" fmla="*/ 21502 h 21523"/>
              <a:gd name="connsiteX8" fmla="*/ 10088 w 24127"/>
              <a:gd name="connsiteY8" fmla="*/ 16016 h 21523"/>
              <a:gd name="connsiteX9" fmla="*/ 4358 w 2412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125 w 23447"/>
              <a:gd name="connsiteY4" fmla="*/ 4015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8718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738 w 23461"/>
              <a:gd name="connsiteY3" fmla="*/ 1156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205 w 23461"/>
              <a:gd name="connsiteY3" fmla="*/ 591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605 h 21545"/>
              <a:gd name="connsiteX1" fmla="*/ 0 w 23461"/>
              <a:gd name="connsiteY1" fmla="*/ 22 h 21545"/>
              <a:gd name="connsiteX2" fmla="*/ 15203 w 23461"/>
              <a:gd name="connsiteY2" fmla="*/ 0 h 21545"/>
              <a:gd name="connsiteX3" fmla="*/ 16417 w 23461"/>
              <a:gd name="connsiteY3" fmla="*/ 2076 h 21545"/>
              <a:gd name="connsiteX4" fmla="*/ 18121 w 23461"/>
              <a:gd name="connsiteY4" fmla="*/ 2142 h 21545"/>
              <a:gd name="connsiteX5" fmla="*/ 19741 w 23461"/>
              <a:gd name="connsiteY5" fmla="*/ 3074 h 21545"/>
              <a:gd name="connsiteX6" fmla="*/ 21189 w 23461"/>
              <a:gd name="connsiteY6" fmla="*/ 4004 h 21545"/>
              <a:gd name="connsiteX7" fmla="*/ 23461 w 23461"/>
              <a:gd name="connsiteY7" fmla="*/ 6666 h 21545"/>
              <a:gd name="connsiteX8" fmla="*/ 23440 w 23461"/>
              <a:gd name="connsiteY8" fmla="*/ 21545 h 21545"/>
              <a:gd name="connsiteX9" fmla="*/ 11869 w 23461"/>
              <a:gd name="connsiteY9" fmla="*/ 21524 h 21545"/>
              <a:gd name="connsiteX10" fmla="*/ 10878 w 23461"/>
              <a:gd name="connsiteY10" fmla="*/ 16703 h 21545"/>
              <a:gd name="connsiteX11" fmla="*/ 5148 w 23461"/>
              <a:gd name="connsiteY11" fmla="*/ 15605 h 21545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950 w 24263"/>
              <a:gd name="connsiteY0" fmla="*/ 15572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5950 w 24263"/>
              <a:gd name="connsiteY11" fmla="*/ 15572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9981 w 24263"/>
              <a:gd name="connsiteY10" fmla="*/ 15360 h 21512"/>
              <a:gd name="connsiteX11" fmla="*/ 3927 w 24263"/>
              <a:gd name="connsiteY11" fmla="*/ 15244 h 21512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7481 w 24263"/>
              <a:gd name="connsiteY10" fmla="*/ 16432 h 21521"/>
              <a:gd name="connsiteX11" fmla="*/ 3927 w 24263"/>
              <a:gd name="connsiteY11" fmla="*/ 15244 h 21521"/>
              <a:gd name="connsiteX0" fmla="*/ 3927 w 24263"/>
              <a:gd name="connsiteY0" fmla="*/ 15244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927 w 24263"/>
              <a:gd name="connsiteY11" fmla="*/ 15244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538 w 24263"/>
              <a:gd name="connsiteY10" fmla="*/ 15985 h 21581"/>
              <a:gd name="connsiteX11" fmla="*/ 3832 w 24263"/>
              <a:gd name="connsiteY11" fmla="*/ 15512 h 2158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519 w 24244"/>
              <a:gd name="connsiteY10" fmla="*/ 16055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3813 w 24244"/>
              <a:gd name="connsiteY11" fmla="*/ 15582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689 w 24244"/>
              <a:gd name="connsiteY0" fmla="*/ 152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689 w 24244"/>
              <a:gd name="connsiteY11" fmla="*/ 152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541 w 24244"/>
              <a:gd name="connsiteY0" fmla="*/ 1744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541 w 24244"/>
              <a:gd name="connsiteY11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542 w 24245"/>
              <a:gd name="connsiteY0" fmla="*/ 17444 h 21582"/>
              <a:gd name="connsiteX1" fmla="*/ 4675 w 24245"/>
              <a:gd name="connsiteY1" fmla="*/ 10196 h 21582"/>
              <a:gd name="connsiteX2" fmla="*/ 1 w 24245"/>
              <a:gd name="connsiteY2" fmla="*/ 0 h 21582"/>
              <a:gd name="connsiteX3" fmla="*/ 16307 w 24245"/>
              <a:gd name="connsiteY3" fmla="*/ 70 h 21582"/>
              <a:gd name="connsiteX4" fmla="*/ 17201 w 24245"/>
              <a:gd name="connsiteY4" fmla="*/ 2113 h 21582"/>
              <a:gd name="connsiteX5" fmla="*/ 18905 w 24245"/>
              <a:gd name="connsiteY5" fmla="*/ 2179 h 21582"/>
              <a:gd name="connsiteX6" fmla="*/ 20525 w 24245"/>
              <a:gd name="connsiteY6" fmla="*/ 3111 h 21582"/>
              <a:gd name="connsiteX7" fmla="*/ 21973 w 24245"/>
              <a:gd name="connsiteY7" fmla="*/ 4041 h 21582"/>
              <a:gd name="connsiteX8" fmla="*/ 24245 w 24245"/>
              <a:gd name="connsiteY8" fmla="*/ 6703 h 21582"/>
              <a:gd name="connsiteX9" fmla="*/ 24224 w 24245"/>
              <a:gd name="connsiteY9" fmla="*/ 21582 h 21582"/>
              <a:gd name="connsiteX10" fmla="*/ 9533 w 24245"/>
              <a:gd name="connsiteY10" fmla="*/ 21429 h 21582"/>
              <a:gd name="connsiteX11" fmla="*/ 8974 w 24245"/>
              <a:gd name="connsiteY11" fmla="*/ 18700 h 21582"/>
              <a:gd name="connsiteX12" fmla="*/ 7542 w 24245"/>
              <a:gd name="connsiteY12" fmla="*/ 17444 h 21582"/>
              <a:gd name="connsiteX0" fmla="*/ 7754 w 24457"/>
              <a:gd name="connsiteY0" fmla="*/ 17378 h 21516"/>
              <a:gd name="connsiteX1" fmla="*/ 4887 w 24457"/>
              <a:gd name="connsiteY1" fmla="*/ 10130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8246 w 24949"/>
              <a:gd name="connsiteY0" fmla="*/ 17378 h 21516"/>
              <a:gd name="connsiteX1" fmla="*/ 7190 w 24949"/>
              <a:gd name="connsiteY1" fmla="*/ 14851 h 21516"/>
              <a:gd name="connsiteX2" fmla="*/ 4591 w 24949"/>
              <a:gd name="connsiteY2" fmla="*/ 10030 h 21516"/>
              <a:gd name="connsiteX3" fmla="*/ 492 w 24949"/>
              <a:gd name="connsiteY3" fmla="*/ 0 h 21516"/>
              <a:gd name="connsiteX4" fmla="*/ 17011 w 24949"/>
              <a:gd name="connsiteY4" fmla="*/ 4 h 21516"/>
              <a:gd name="connsiteX5" fmla="*/ 17905 w 24949"/>
              <a:gd name="connsiteY5" fmla="*/ 2047 h 21516"/>
              <a:gd name="connsiteX6" fmla="*/ 19609 w 24949"/>
              <a:gd name="connsiteY6" fmla="*/ 2113 h 21516"/>
              <a:gd name="connsiteX7" fmla="*/ 21229 w 24949"/>
              <a:gd name="connsiteY7" fmla="*/ 3045 h 21516"/>
              <a:gd name="connsiteX8" fmla="*/ 22677 w 24949"/>
              <a:gd name="connsiteY8" fmla="*/ 3975 h 21516"/>
              <a:gd name="connsiteX9" fmla="*/ 24949 w 24949"/>
              <a:gd name="connsiteY9" fmla="*/ 6637 h 21516"/>
              <a:gd name="connsiteX10" fmla="*/ 24928 w 24949"/>
              <a:gd name="connsiteY10" fmla="*/ 21516 h 21516"/>
              <a:gd name="connsiteX11" fmla="*/ 10237 w 24949"/>
              <a:gd name="connsiteY11" fmla="*/ 21363 h 21516"/>
              <a:gd name="connsiteX12" fmla="*/ 9678 w 24949"/>
              <a:gd name="connsiteY12" fmla="*/ 18634 h 21516"/>
              <a:gd name="connsiteX13" fmla="*/ 8246 w 24949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304 w 24952"/>
              <a:gd name="connsiteY11" fmla="*/ 21429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716 w 25419"/>
              <a:gd name="connsiteY0" fmla="*/ 17378 h 21516"/>
              <a:gd name="connsiteX1" fmla="*/ 7660 w 25419"/>
              <a:gd name="connsiteY1" fmla="*/ 14851 h 21516"/>
              <a:gd name="connsiteX2" fmla="*/ 5018 w 25419"/>
              <a:gd name="connsiteY2" fmla="*/ 16180 h 21516"/>
              <a:gd name="connsiteX3" fmla="*/ 2291 w 25419"/>
              <a:gd name="connsiteY3" fmla="*/ 9266 h 21516"/>
              <a:gd name="connsiteX4" fmla="*/ 962 w 25419"/>
              <a:gd name="connsiteY4" fmla="*/ 0 h 21516"/>
              <a:gd name="connsiteX5" fmla="*/ 17481 w 25419"/>
              <a:gd name="connsiteY5" fmla="*/ 4 h 21516"/>
              <a:gd name="connsiteX6" fmla="*/ 18375 w 25419"/>
              <a:gd name="connsiteY6" fmla="*/ 2047 h 21516"/>
              <a:gd name="connsiteX7" fmla="*/ 20079 w 25419"/>
              <a:gd name="connsiteY7" fmla="*/ 2113 h 21516"/>
              <a:gd name="connsiteX8" fmla="*/ 21699 w 25419"/>
              <a:gd name="connsiteY8" fmla="*/ 3045 h 21516"/>
              <a:gd name="connsiteX9" fmla="*/ 23147 w 25419"/>
              <a:gd name="connsiteY9" fmla="*/ 3975 h 21516"/>
              <a:gd name="connsiteX10" fmla="*/ 25419 w 25419"/>
              <a:gd name="connsiteY10" fmla="*/ 6637 h 21516"/>
              <a:gd name="connsiteX11" fmla="*/ 25398 w 25419"/>
              <a:gd name="connsiteY11" fmla="*/ 21516 h 21516"/>
              <a:gd name="connsiteX12" fmla="*/ 10771 w 25419"/>
              <a:gd name="connsiteY12" fmla="*/ 21429 h 21516"/>
              <a:gd name="connsiteX13" fmla="*/ 10063 w 25419"/>
              <a:gd name="connsiteY13" fmla="*/ 18700 h 21516"/>
              <a:gd name="connsiteX14" fmla="*/ 8716 w 25419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761 w 24464"/>
              <a:gd name="connsiteY0" fmla="*/ 17378 h 21516"/>
              <a:gd name="connsiteX1" fmla="*/ 6705 w 24464"/>
              <a:gd name="connsiteY1" fmla="*/ 14851 h 21516"/>
              <a:gd name="connsiteX2" fmla="*/ 4212 w 24464"/>
              <a:gd name="connsiteY2" fmla="*/ 16413 h 21516"/>
              <a:gd name="connsiteX3" fmla="*/ 1528 w 24464"/>
              <a:gd name="connsiteY3" fmla="*/ 9166 h 21516"/>
              <a:gd name="connsiteX4" fmla="*/ 36 w 24464"/>
              <a:gd name="connsiteY4" fmla="*/ 7903 h 21516"/>
              <a:gd name="connsiteX5" fmla="*/ 7 w 24464"/>
              <a:gd name="connsiteY5" fmla="*/ 0 h 21516"/>
              <a:gd name="connsiteX6" fmla="*/ 16526 w 24464"/>
              <a:gd name="connsiteY6" fmla="*/ 4 h 21516"/>
              <a:gd name="connsiteX7" fmla="*/ 17420 w 24464"/>
              <a:gd name="connsiteY7" fmla="*/ 2047 h 21516"/>
              <a:gd name="connsiteX8" fmla="*/ 19124 w 24464"/>
              <a:gd name="connsiteY8" fmla="*/ 2113 h 21516"/>
              <a:gd name="connsiteX9" fmla="*/ 20744 w 24464"/>
              <a:gd name="connsiteY9" fmla="*/ 3045 h 21516"/>
              <a:gd name="connsiteX10" fmla="*/ 22192 w 24464"/>
              <a:gd name="connsiteY10" fmla="*/ 3975 h 21516"/>
              <a:gd name="connsiteX11" fmla="*/ 24464 w 24464"/>
              <a:gd name="connsiteY11" fmla="*/ 6637 h 21516"/>
              <a:gd name="connsiteX12" fmla="*/ 24443 w 24464"/>
              <a:gd name="connsiteY12" fmla="*/ 21516 h 21516"/>
              <a:gd name="connsiteX13" fmla="*/ 9816 w 24464"/>
              <a:gd name="connsiteY13" fmla="*/ 21429 h 21516"/>
              <a:gd name="connsiteX14" fmla="*/ 9108 w 24464"/>
              <a:gd name="connsiteY14" fmla="*/ 18700 h 21516"/>
              <a:gd name="connsiteX15" fmla="*/ 7761 w 24464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136 w 24492"/>
              <a:gd name="connsiteY14" fmla="*/ 18700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4492 w 24492"/>
              <a:gd name="connsiteY9" fmla="*/ 6637 h 21516"/>
              <a:gd name="connsiteX10" fmla="*/ 24471 w 24492"/>
              <a:gd name="connsiteY10" fmla="*/ 21516 h 21516"/>
              <a:gd name="connsiteX11" fmla="*/ 9780 w 24492"/>
              <a:gd name="connsiteY11" fmla="*/ 21429 h 21516"/>
              <a:gd name="connsiteX12" fmla="*/ 9370 w 24492"/>
              <a:gd name="connsiteY12" fmla="*/ 18933 h 21516"/>
              <a:gd name="connsiteX13" fmla="*/ 7789 w 24492"/>
              <a:gd name="connsiteY13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20772 w 24492"/>
              <a:gd name="connsiteY7" fmla="*/ 3045 h 21516"/>
              <a:gd name="connsiteX8" fmla="*/ 24492 w 24492"/>
              <a:gd name="connsiteY8" fmla="*/ 6637 h 21516"/>
              <a:gd name="connsiteX9" fmla="*/ 24471 w 24492"/>
              <a:gd name="connsiteY9" fmla="*/ 21516 h 21516"/>
              <a:gd name="connsiteX10" fmla="*/ 9780 w 24492"/>
              <a:gd name="connsiteY10" fmla="*/ 21429 h 21516"/>
              <a:gd name="connsiteX11" fmla="*/ 9370 w 24492"/>
              <a:gd name="connsiteY11" fmla="*/ 18933 h 21516"/>
              <a:gd name="connsiteX12" fmla="*/ 7789 w 24492"/>
              <a:gd name="connsiteY12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20772 w 24492"/>
              <a:gd name="connsiteY6" fmla="*/ 3045 h 21516"/>
              <a:gd name="connsiteX7" fmla="*/ 24492 w 24492"/>
              <a:gd name="connsiteY7" fmla="*/ 6637 h 21516"/>
              <a:gd name="connsiteX8" fmla="*/ 24471 w 24492"/>
              <a:gd name="connsiteY8" fmla="*/ 21516 h 21516"/>
              <a:gd name="connsiteX9" fmla="*/ 9780 w 24492"/>
              <a:gd name="connsiteY9" fmla="*/ 21429 h 21516"/>
              <a:gd name="connsiteX10" fmla="*/ 9370 w 24492"/>
              <a:gd name="connsiteY10" fmla="*/ 18933 h 21516"/>
              <a:gd name="connsiteX11" fmla="*/ 7789 w 24492"/>
              <a:gd name="connsiteY11" fmla="*/ 17378 h 21516"/>
              <a:gd name="connsiteX0" fmla="*/ 7789 w 24709"/>
              <a:gd name="connsiteY0" fmla="*/ 17839 h 21977"/>
              <a:gd name="connsiteX1" fmla="*/ 6733 w 24709"/>
              <a:gd name="connsiteY1" fmla="*/ 15312 h 21977"/>
              <a:gd name="connsiteX2" fmla="*/ 3324 w 24709"/>
              <a:gd name="connsiteY2" fmla="*/ 16508 h 21977"/>
              <a:gd name="connsiteX3" fmla="*/ 0 w 24709"/>
              <a:gd name="connsiteY3" fmla="*/ 8264 h 21977"/>
              <a:gd name="connsiteX4" fmla="*/ 35 w 24709"/>
              <a:gd name="connsiteY4" fmla="*/ 461 h 21977"/>
              <a:gd name="connsiteX5" fmla="*/ 16554 w 24709"/>
              <a:gd name="connsiteY5" fmla="*/ 465 h 21977"/>
              <a:gd name="connsiteX6" fmla="*/ 24408 w 24709"/>
              <a:gd name="connsiteY6" fmla="*/ 381 h 21977"/>
              <a:gd name="connsiteX7" fmla="*/ 24492 w 24709"/>
              <a:gd name="connsiteY7" fmla="*/ 7098 h 21977"/>
              <a:gd name="connsiteX8" fmla="*/ 24471 w 24709"/>
              <a:gd name="connsiteY8" fmla="*/ 21977 h 21977"/>
              <a:gd name="connsiteX9" fmla="*/ 9780 w 24709"/>
              <a:gd name="connsiteY9" fmla="*/ 21890 h 21977"/>
              <a:gd name="connsiteX10" fmla="*/ 9370 w 24709"/>
              <a:gd name="connsiteY10" fmla="*/ 19394 h 21977"/>
              <a:gd name="connsiteX11" fmla="*/ 7789 w 24709"/>
              <a:gd name="connsiteY11" fmla="*/ 17839 h 21977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16554 w 24709"/>
              <a:gd name="connsiteY5" fmla="*/ 84 h 21596"/>
              <a:gd name="connsiteX6" fmla="*/ 24408 w 24709"/>
              <a:gd name="connsiteY6" fmla="*/ 0 h 21596"/>
              <a:gd name="connsiteX7" fmla="*/ 24492 w 24709"/>
              <a:gd name="connsiteY7" fmla="*/ 6717 h 21596"/>
              <a:gd name="connsiteX8" fmla="*/ 24471 w 24709"/>
              <a:gd name="connsiteY8" fmla="*/ 21596 h 21596"/>
              <a:gd name="connsiteX9" fmla="*/ 9780 w 24709"/>
              <a:gd name="connsiteY9" fmla="*/ 21509 h 21596"/>
              <a:gd name="connsiteX10" fmla="*/ 9370 w 24709"/>
              <a:gd name="connsiteY10" fmla="*/ 19013 h 21596"/>
              <a:gd name="connsiteX11" fmla="*/ 7789 w 24709"/>
              <a:gd name="connsiteY11" fmla="*/ 17458 h 21596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24408 w 24709"/>
              <a:gd name="connsiteY5" fmla="*/ 0 h 21596"/>
              <a:gd name="connsiteX6" fmla="*/ 24492 w 24709"/>
              <a:gd name="connsiteY6" fmla="*/ 6717 h 21596"/>
              <a:gd name="connsiteX7" fmla="*/ 24471 w 24709"/>
              <a:gd name="connsiteY7" fmla="*/ 21596 h 21596"/>
              <a:gd name="connsiteX8" fmla="*/ 9780 w 24709"/>
              <a:gd name="connsiteY8" fmla="*/ 21509 h 21596"/>
              <a:gd name="connsiteX9" fmla="*/ 9370 w 24709"/>
              <a:gd name="connsiteY9" fmla="*/ 19013 h 21596"/>
              <a:gd name="connsiteX10" fmla="*/ 7789 w 24709"/>
              <a:gd name="connsiteY10" fmla="*/ 17458 h 21596"/>
              <a:gd name="connsiteX0" fmla="*/ 7789 w 26913"/>
              <a:gd name="connsiteY0" fmla="*/ 17458 h 21596"/>
              <a:gd name="connsiteX1" fmla="*/ 6733 w 26913"/>
              <a:gd name="connsiteY1" fmla="*/ 14931 h 21596"/>
              <a:gd name="connsiteX2" fmla="*/ 3324 w 26913"/>
              <a:gd name="connsiteY2" fmla="*/ 16127 h 21596"/>
              <a:gd name="connsiteX3" fmla="*/ 0 w 26913"/>
              <a:gd name="connsiteY3" fmla="*/ 7883 h 21596"/>
              <a:gd name="connsiteX4" fmla="*/ 35 w 26913"/>
              <a:gd name="connsiteY4" fmla="*/ 80 h 21596"/>
              <a:gd name="connsiteX5" fmla="*/ 24408 w 26913"/>
              <a:gd name="connsiteY5" fmla="*/ 0 h 21596"/>
              <a:gd name="connsiteX6" fmla="*/ 24471 w 26913"/>
              <a:gd name="connsiteY6" fmla="*/ 21596 h 21596"/>
              <a:gd name="connsiteX7" fmla="*/ 9780 w 26913"/>
              <a:gd name="connsiteY7" fmla="*/ 21509 h 21596"/>
              <a:gd name="connsiteX8" fmla="*/ 9370 w 26913"/>
              <a:gd name="connsiteY8" fmla="*/ 19013 h 21596"/>
              <a:gd name="connsiteX9" fmla="*/ 7789 w 26913"/>
              <a:gd name="connsiteY9" fmla="*/ 17458 h 21596"/>
              <a:gd name="connsiteX0" fmla="*/ 7789 w 25559"/>
              <a:gd name="connsiteY0" fmla="*/ 17458 h 21596"/>
              <a:gd name="connsiteX1" fmla="*/ 6733 w 25559"/>
              <a:gd name="connsiteY1" fmla="*/ 14931 h 21596"/>
              <a:gd name="connsiteX2" fmla="*/ 3324 w 25559"/>
              <a:gd name="connsiteY2" fmla="*/ 16127 h 21596"/>
              <a:gd name="connsiteX3" fmla="*/ 0 w 25559"/>
              <a:gd name="connsiteY3" fmla="*/ 7883 h 21596"/>
              <a:gd name="connsiteX4" fmla="*/ 35 w 25559"/>
              <a:gd name="connsiteY4" fmla="*/ 80 h 21596"/>
              <a:gd name="connsiteX5" fmla="*/ 24408 w 25559"/>
              <a:gd name="connsiteY5" fmla="*/ 0 h 21596"/>
              <a:gd name="connsiteX6" fmla="*/ 24471 w 25559"/>
              <a:gd name="connsiteY6" fmla="*/ 21596 h 21596"/>
              <a:gd name="connsiteX7" fmla="*/ 9780 w 25559"/>
              <a:gd name="connsiteY7" fmla="*/ 21509 h 21596"/>
              <a:gd name="connsiteX8" fmla="*/ 9370 w 25559"/>
              <a:gd name="connsiteY8" fmla="*/ 19013 h 21596"/>
              <a:gd name="connsiteX9" fmla="*/ 7789 w 25559"/>
              <a:gd name="connsiteY9" fmla="*/ 17458 h 21596"/>
              <a:gd name="connsiteX0" fmla="*/ 7789 w 24471"/>
              <a:gd name="connsiteY0" fmla="*/ 17458 h 21596"/>
              <a:gd name="connsiteX1" fmla="*/ 6733 w 24471"/>
              <a:gd name="connsiteY1" fmla="*/ 14931 h 21596"/>
              <a:gd name="connsiteX2" fmla="*/ 3324 w 24471"/>
              <a:gd name="connsiteY2" fmla="*/ 16127 h 21596"/>
              <a:gd name="connsiteX3" fmla="*/ 0 w 24471"/>
              <a:gd name="connsiteY3" fmla="*/ 7883 h 21596"/>
              <a:gd name="connsiteX4" fmla="*/ 35 w 24471"/>
              <a:gd name="connsiteY4" fmla="*/ 80 h 21596"/>
              <a:gd name="connsiteX5" fmla="*/ 24408 w 24471"/>
              <a:gd name="connsiteY5" fmla="*/ 0 h 21596"/>
              <a:gd name="connsiteX6" fmla="*/ 24471 w 24471"/>
              <a:gd name="connsiteY6" fmla="*/ 21596 h 21596"/>
              <a:gd name="connsiteX7" fmla="*/ 9780 w 24471"/>
              <a:gd name="connsiteY7" fmla="*/ 21509 h 21596"/>
              <a:gd name="connsiteX8" fmla="*/ 9370 w 24471"/>
              <a:gd name="connsiteY8" fmla="*/ 19013 h 21596"/>
              <a:gd name="connsiteX9" fmla="*/ 7789 w 24471"/>
              <a:gd name="connsiteY9" fmla="*/ 17458 h 21596"/>
              <a:gd name="connsiteX0" fmla="*/ 7789 w 24497"/>
              <a:gd name="connsiteY0" fmla="*/ 17378 h 21516"/>
              <a:gd name="connsiteX1" fmla="*/ 6733 w 24497"/>
              <a:gd name="connsiteY1" fmla="*/ 14851 h 21516"/>
              <a:gd name="connsiteX2" fmla="*/ 3324 w 24497"/>
              <a:gd name="connsiteY2" fmla="*/ 16047 h 21516"/>
              <a:gd name="connsiteX3" fmla="*/ 0 w 24497"/>
              <a:gd name="connsiteY3" fmla="*/ 7803 h 21516"/>
              <a:gd name="connsiteX4" fmla="*/ 35 w 24497"/>
              <a:gd name="connsiteY4" fmla="*/ 0 h 21516"/>
              <a:gd name="connsiteX5" fmla="*/ 24465 w 24497"/>
              <a:gd name="connsiteY5" fmla="*/ 75 h 21516"/>
              <a:gd name="connsiteX6" fmla="*/ 24471 w 24497"/>
              <a:gd name="connsiteY6" fmla="*/ 21516 h 21516"/>
              <a:gd name="connsiteX7" fmla="*/ 9780 w 24497"/>
              <a:gd name="connsiteY7" fmla="*/ 21429 h 21516"/>
              <a:gd name="connsiteX8" fmla="*/ 9370 w 24497"/>
              <a:gd name="connsiteY8" fmla="*/ 18933 h 21516"/>
              <a:gd name="connsiteX9" fmla="*/ 7789 w 24497"/>
              <a:gd name="connsiteY9" fmla="*/ 17378 h 21516"/>
              <a:gd name="connsiteX0" fmla="*/ 7789 w 24471"/>
              <a:gd name="connsiteY0" fmla="*/ 17378 h 21516"/>
              <a:gd name="connsiteX1" fmla="*/ 6733 w 24471"/>
              <a:gd name="connsiteY1" fmla="*/ 14851 h 21516"/>
              <a:gd name="connsiteX2" fmla="*/ 3324 w 24471"/>
              <a:gd name="connsiteY2" fmla="*/ 16047 h 21516"/>
              <a:gd name="connsiteX3" fmla="*/ 0 w 24471"/>
              <a:gd name="connsiteY3" fmla="*/ 7803 h 21516"/>
              <a:gd name="connsiteX4" fmla="*/ 35 w 24471"/>
              <a:gd name="connsiteY4" fmla="*/ 0 h 21516"/>
              <a:gd name="connsiteX5" fmla="*/ 24465 w 24471"/>
              <a:gd name="connsiteY5" fmla="*/ 75 h 21516"/>
              <a:gd name="connsiteX6" fmla="*/ 24471 w 24471"/>
              <a:gd name="connsiteY6" fmla="*/ 21516 h 21516"/>
              <a:gd name="connsiteX7" fmla="*/ 9780 w 24471"/>
              <a:gd name="connsiteY7" fmla="*/ 21429 h 21516"/>
              <a:gd name="connsiteX8" fmla="*/ 9370 w 24471"/>
              <a:gd name="connsiteY8" fmla="*/ 18933 h 21516"/>
              <a:gd name="connsiteX9" fmla="*/ 7789 w 24471"/>
              <a:gd name="connsiteY9" fmla="*/ 17378 h 21516"/>
              <a:gd name="connsiteX0" fmla="*/ 7789 w 24499"/>
              <a:gd name="connsiteY0" fmla="*/ 17378 h 21516"/>
              <a:gd name="connsiteX1" fmla="*/ 6733 w 24499"/>
              <a:gd name="connsiteY1" fmla="*/ 14851 h 21516"/>
              <a:gd name="connsiteX2" fmla="*/ 3324 w 24499"/>
              <a:gd name="connsiteY2" fmla="*/ 16047 h 21516"/>
              <a:gd name="connsiteX3" fmla="*/ 0 w 24499"/>
              <a:gd name="connsiteY3" fmla="*/ 7803 h 21516"/>
              <a:gd name="connsiteX4" fmla="*/ 35 w 24499"/>
              <a:gd name="connsiteY4" fmla="*/ 0 h 21516"/>
              <a:gd name="connsiteX5" fmla="*/ 24465 w 24499"/>
              <a:gd name="connsiteY5" fmla="*/ 75 h 21516"/>
              <a:gd name="connsiteX6" fmla="*/ 24499 w 24499"/>
              <a:gd name="connsiteY6" fmla="*/ 21516 h 21516"/>
              <a:gd name="connsiteX7" fmla="*/ 9780 w 24499"/>
              <a:gd name="connsiteY7" fmla="*/ 21429 h 21516"/>
              <a:gd name="connsiteX8" fmla="*/ 9370 w 24499"/>
              <a:gd name="connsiteY8" fmla="*/ 18933 h 21516"/>
              <a:gd name="connsiteX9" fmla="*/ 7789 w 24499"/>
              <a:gd name="connsiteY9" fmla="*/ 17378 h 21516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10875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3671 w 24477"/>
              <a:gd name="connsiteY2" fmla="*/ 16172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5484 w 24477"/>
              <a:gd name="connsiteY9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7461 w 24477"/>
              <a:gd name="connsiteY8" fmla="*/ 17731 h 21530"/>
              <a:gd name="connsiteX9" fmla="*/ 5484 w 24477"/>
              <a:gd name="connsiteY9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559 w 24477"/>
              <a:gd name="connsiteY8" fmla="*/ 18801 h 21530"/>
              <a:gd name="connsiteX9" fmla="*/ 7461 w 24477"/>
              <a:gd name="connsiteY9" fmla="*/ 17731 h 21530"/>
              <a:gd name="connsiteX10" fmla="*/ 5484 w 24477"/>
              <a:gd name="connsiteY10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450 w 24477"/>
              <a:gd name="connsiteY8" fmla="*/ 19100 h 21530"/>
              <a:gd name="connsiteX9" fmla="*/ 7461 w 24477"/>
              <a:gd name="connsiteY9" fmla="*/ 17731 h 21530"/>
              <a:gd name="connsiteX10" fmla="*/ 5484 w 24477"/>
              <a:gd name="connsiteY10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327 w 24477"/>
              <a:gd name="connsiteY8" fmla="*/ 20783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20 w 24477"/>
              <a:gd name="connsiteY10" fmla="*/ 17795 h 21530"/>
              <a:gd name="connsiteX11" fmla="*/ 5484 w 24477"/>
              <a:gd name="connsiteY11" fmla="*/ 17691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20 w 24477"/>
              <a:gd name="connsiteY10" fmla="*/ 17795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3862 w 24477"/>
              <a:gd name="connsiteY1" fmla="*/ 1642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648 w 24477"/>
              <a:gd name="connsiteY0" fmla="*/ 17713 h 21530"/>
              <a:gd name="connsiteX1" fmla="*/ 3862 w 24477"/>
              <a:gd name="connsiteY1" fmla="*/ 1642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648 w 24477"/>
              <a:gd name="connsiteY11" fmla="*/ 17713 h 21530"/>
              <a:gd name="connsiteX0" fmla="*/ 5648 w 24477"/>
              <a:gd name="connsiteY0" fmla="*/ 17713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648 w 24477"/>
              <a:gd name="connsiteY11" fmla="*/ 17713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1 w 24472"/>
              <a:gd name="connsiteY0" fmla="*/ 17777 h 21530"/>
              <a:gd name="connsiteX1" fmla="*/ 4253 w 24472"/>
              <a:gd name="connsiteY1" fmla="*/ 16313 h 21530"/>
              <a:gd name="connsiteX2" fmla="*/ 2025 w 24472"/>
              <a:gd name="connsiteY2" fmla="*/ 16449 h 21530"/>
              <a:gd name="connsiteX3" fmla="*/ 0 w 24472"/>
              <a:gd name="connsiteY3" fmla="*/ 10832 h 21530"/>
              <a:gd name="connsiteX4" fmla="*/ 65 w 24472"/>
              <a:gd name="connsiteY4" fmla="*/ 44 h 21530"/>
              <a:gd name="connsiteX5" fmla="*/ 24452 w 24472"/>
              <a:gd name="connsiteY5" fmla="*/ 0 h 21530"/>
              <a:gd name="connsiteX6" fmla="*/ 24472 w 24472"/>
              <a:gd name="connsiteY6" fmla="*/ 21530 h 21530"/>
              <a:gd name="connsiteX7" fmla="*/ 11202 w 24472"/>
              <a:gd name="connsiteY7" fmla="*/ 21509 h 21530"/>
              <a:gd name="connsiteX8" fmla="*/ 10113 w 24472"/>
              <a:gd name="connsiteY8" fmla="*/ 19866 h 21530"/>
              <a:gd name="connsiteX9" fmla="*/ 8445 w 24472"/>
              <a:gd name="connsiteY9" fmla="*/ 19100 h 21530"/>
              <a:gd name="connsiteX10" fmla="*/ 7128 w 24472"/>
              <a:gd name="connsiteY10" fmla="*/ 17731 h 21530"/>
              <a:gd name="connsiteX11" fmla="*/ 5411 w 24472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973 w 24420"/>
              <a:gd name="connsiteY2" fmla="*/ 16449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648 w 24420"/>
              <a:gd name="connsiteY2" fmla="*/ 16126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648 w 24420"/>
              <a:gd name="connsiteY2" fmla="*/ 16126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90 w 24451"/>
              <a:gd name="connsiteY0" fmla="*/ 17793 h 21546"/>
              <a:gd name="connsiteX1" fmla="*/ 4232 w 24451"/>
              <a:gd name="connsiteY1" fmla="*/ 16329 h 21546"/>
              <a:gd name="connsiteX2" fmla="*/ 1679 w 24451"/>
              <a:gd name="connsiteY2" fmla="*/ 16142 h 21546"/>
              <a:gd name="connsiteX3" fmla="*/ 36 w 24451"/>
              <a:gd name="connsiteY3" fmla="*/ 10878 h 21546"/>
              <a:gd name="connsiteX4" fmla="*/ 6 w 24451"/>
              <a:gd name="connsiteY4" fmla="*/ 0 h 21546"/>
              <a:gd name="connsiteX5" fmla="*/ 24431 w 24451"/>
              <a:gd name="connsiteY5" fmla="*/ 16 h 21546"/>
              <a:gd name="connsiteX6" fmla="*/ 24451 w 24451"/>
              <a:gd name="connsiteY6" fmla="*/ 21546 h 21546"/>
              <a:gd name="connsiteX7" fmla="*/ 11181 w 24451"/>
              <a:gd name="connsiteY7" fmla="*/ 21525 h 21546"/>
              <a:gd name="connsiteX8" fmla="*/ 10092 w 24451"/>
              <a:gd name="connsiteY8" fmla="*/ 19882 h 21546"/>
              <a:gd name="connsiteX9" fmla="*/ 8424 w 24451"/>
              <a:gd name="connsiteY9" fmla="*/ 19116 h 21546"/>
              <a:gd name="connsiteX10" fmla="*/ 7107 w 24451"/>
              <a:gd name="connsiteY10" fmla="*/ 17747 h 21546"/>
              <a:gd name="connsiteX11" fmla="*/ 5390 w 24451"/>
              <a:gd name="connsiteY11" fmla="*/ 17793 h 21546"/>
              <a:gd name="connsiteX0" fmla="*/ 5390 w 24451"/>
              <a:gd name="connsiteY0" fmla="*/ 17793 h 21546"/>
              <a:gd name="connsiteX1" fmla="*/ 4232 w 24451"/>
              <a:gd name="connsiteY1" fmla="*/ 16329 h 21546"/>
              <a:gd name="connsiteX2" fmla="*/ 1679 w 24451"/>
              <a:gd name="connsiteY2" fmla="*/ 16142 h 21546"/>
              <a:gd name="connsiteX3" fmla="*/ 36 w 24451"/>
              <a:gd name="connsiteY3" fmla="*/ 10878 h 21546"/>
              <a:gd name="connsiteX4" fmla="*/ 6 w 24451"/>
              <a:gd name="connsiteY4" fmla="*/ 0 h 21546"/>
              <a:gd name="connsiteX5" fmla="*/ 24450 w 24451"/>
              <a:gd name="connsiteY5" fmla="*/ 16 h 21546"/>
              <a:gd name="connsiteX6" fmla="*/ 24451 w 24451"/>
              <a:gd name="connsiteY6" fmla="*/ 21546 h 21546"/>
              <a:gd name="connsiteX7" fmla="*/ 11181 w 24451"/>
              <a:gd name="connsiteY7" fmla="*/ 21525 h 21546"/>
              <a:gd name="connsiteX8" fmla="*/ 10092 w 24451"/>
              <a:gd name="connsiteY8" fmla="*/ 19882 h 21546"/>
              <a:gd name="connsiteX9" fmla="*/ 8424 w 24451"/>
              <a:gd name="connsiteY9" fmla="*/ 19116 h 21546"/>
              <a:gd name="connsiteX10" fmla="*/ 7107 w 24451"/>
              <a:gd name="connsiteY10" fmla="*/ 17747 h 21546"/>
              <a:gd name="connsiteX11" fmla="*/ 5390 w 24451"/>
              <a:gd name="connsiteY11" fmla="*/ 17793 h 21546"/>
              <a:gd name="connsiteX0" fmla="*/ 5390 w 24470"/>
              <a:gd name="connsiteY0" fmla="*/ 17793 h 21576"/>
              <a:gd name="connsiteX1" fmla="*/ 4232 w 24470"/>
              <a:gd name="connsiteY1" fmla="*/ 16329 h 21576"/>
              <a:gd name="connsiteX2" fmla="*/ 1679 w 24470"/>
              <a:gd name="connsiteY2" fmla="*/ 16142 h 21576"/>
              <a:gd name="connsiteX3" fmla="*/ 36 w 24470"/>
              <a:gd name="connsiteY3" fmla="*/ 10878 h 21576"/>
              <a:gd name="connsiteX4" fmla="*/ 6 w 24470"/>
              <a:gd name="connsiteY4" fmla="*/ 0 h 21576"/>
              <a:gd name="connsiteX5" fmla="*/ 24450 w 24470"/>
              <a:gd name="connsiteY5" fmla="*/ 16 h 21576"/>
              <a:gd name="connsiteX6" fmla="*/ 24470 w 24470"/>
              <a:gd name="connsiteY6" fmla="*/ 21576 h 21576"/>
              <a:gd name="connsiteX7" fmla="*/ 11181 w 24470"/>
              <a:gd name="connsiteY7" fmla="*/ 21525 h 21576"/>
              <a:gd name="connsiteX8" fmla="*/ 10092 w 24470"/>
              <a:gd name="connsiteY8" fmla="*/ 19882 h 21576"/>
              <a:gd name="connsiteX9" fmla="*/ 8424 w 24470"/>
              <a:gd name="connsiteY9" fmla="*/ 19116 h 21576"/>
              <a:gd name="connsiteX10" fmla="*/ 7107 w 24470"/>
              <a:gd name="connsiteY10" fmla="*/ 17747 h 21576"/>
              <a:gd name="connsiteX11" fmla="*/ 5390 w 24470"/>
              <a:gd name="connsiteY11" fmla="*/ 17793 h 21576"/>
              <a:gd name="connsiteX0" fmla="*/ 5390 w 24472"/>
              <a:gd name="connsiteY0" fmla="*/ 17793 h 21576"/>
              <a:gd name="connsiteX1" fmla="*/ 4232 w 24472"/>
              <a:gd name="connsiteY1" fmla="*/ 16329 h 21576"/>
              <a:gd name="connsiteX2" fmla="*/ 1679 w 24472"/>
              <a:gd name="connsiteY2" fmla="*/ 16142 h 21576"/>
              <a:gd name="connsiteX3" fmla="*/ 36 w 24472"/>
              <a:gd name="connsiteY3" fmla="*/ 10878 h 21576"/>
              <a:gd name="connsiteX4" fmla="*/ 6 w 24472"/>
              <a:gd name="connsiteY4" fmla="*/ 0 h 21576"/>
              <a:gd name="connsiteX5" fmla="*/ 24450 w 24472"/>
              <a:gd name="connsiteY5" fmla="*/ 16 h 21576"/>
              <a:gd name="connsiteX6" fmla="*/ 24470 w 24472"/>
              <a:gd name="connsiteY6" fmla="*/ 21576 h 21576"/>
              <a:gd name="connsiteX7" fmla="*/ 11181 w 24472"/>
              <a:gd name="connsiteY7" fmla="*/ 21525 h 21576"/>
              <a:gd name="connsiteX8" fmla="*/ 10092 w 24472"/>
              <a:gd name="connsiteY8" fmla="*/ 19882 h 21576"/>
              <a:gd name="connsiteX9" fmla="*/ 8424 w 24472"/>
              <a:gd name="connsiteY9" fmla="*/ 19116 h 21576"/>
              <a:gd name="connsiteX10" fmla="*/ 7107 w 24472"/>
              <a:gd name="connsiteY10" fmla="*/ 17747 h 21576"/>
              <a:gd name="connsiteX11" fmla="*/ 5390 w 24472"/>
              <a:gd name="connsiteY11" fmla="*/ 17793 h 21576"/>
              <a:gd name="connsiteX0" fmla="*/ 5390 w 24487"/>
              <a:gd name="connsiteY0" fmla="*/ 17793 h 21576"/>
              <a:gd name="connsiteX1" fmla="*/ 4232 w 24487"/>
              <a:gd name="connsiteY1" fmla="*/ 16329 h 21576"/>
              <a:gd name="connsiteX2" fmla="*/ 1679 w 24487"/>
              <a:gd name="connsiteY2" fmla="*/ 16142 h 21576"/>
              <a:gd name="connsiteX3" fmla="*/ 36 w 24487"/>
              <a:gd name="connsiteY3" fmla="*/ 10878 h 21576"/>
              <a:gd name="connsiteX4" fmla="*/ 6 w 24487"/>
              <a:gd name="connsiteY4" fmla="*/ 0 h 21576"/>
              <a:gd name="connsiteX5" fmla="*/ 24450 w 24487"/>
              <a:gd name="connsiteY5" fmla="*/ 16 h 21576"/>
              <a:gd name="connsiteX6" fmla="*/ 24470 w 24487"/>
              <a:gd name="connsiteY6" fmla="*/ 21576 h 21576"/>
              <a:gd name="connsiteX7" fmla="*/ 11181 w 24487"/>
              <a:gd name="connsiteY7" fmla="*/ 21525 h 21576"/>
              <a:gd name="connsiteX8" fmla="*/ 10092 w 24487"/>
              <a:gd name="connsiteY8" fmla="*/ 19882 h 21576"/>
              <a:gd name="connsiteX9" fmla="*/ 8424 w 24487"/>
              <a:gd name="connsiteY9" fmla="*/ 19116 h 21576"/>
              <a:gd name="connsiteX10" fmla="*/ 7107 w 24487"/>
              <a:gd name="connsiteY10" fmla="*/ 17747 h 21576"/>
              <a:gd name="connsiteX11" fmla="*/ 5390 w 24487"/>
              <a:gd name="connsiteY11" fmla="*/ 17793 h 21576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946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946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14 w 24492"/>
              <a:gd name="connsiteY0" fmla="*/ 17883 h 21585"/>
              <a:gd name="connsiteX1" fmla="*/ 4237 w 24492"/>
              <a:gd name="connsiteY1" fmla="*/ 16329 h 21585"/>
              <a:gd name="connsiteX2" fmla="*/ 1684 w 24492"/>
              <a:gd name="connsiteY2" fmla="*/ 16142 h 21585"/>
              <a:gd name="connsiteX3" fmla="*/ 41 w 24492"/>
              <a:gd name="connsiteY3" fmla="*/ 10878 h 21585"/>
              <a:gd name="connsiteX4" fmla="*/ 11 w 24492"/>
              <a:gd name="connsiteY4" fmla="*/ 0 h 21585"/>
              <a:gd name="connsiteX5" fmla="*/ 24455 w 24492"/>
              <a:gd name="connsiteY5" fmla="*/ 16 h 21585"/>
              <a:gd name="connsiteX6" fmla="*/ 24475 w 24492"/>
              <a:gd name="connsiteY6" fmla="*/ 21576 h 21585"/>
              <a:gd name="connsiteX7" fmla="*/ 11186 w 24492"/>
              <a:gd name="connsiteY7" fmla="*/ 21585 h 21585"/>
              <a:gd name="connsiteX8" fmla="*/ 10097 w 24492"/>
              <a:gd name="connsiteY8" fmla="*/ 19946 h 21585"/>
              <a:gd name="connsiteX9" fmla="*/ 8410 w 24492"/>
              <a:gd name="connsiteY9" fmla="*/ 19266 h 21585"/>
              <a:gd name="connsiteX10" fmla="*/ 7112 w 24492"/>
              <a:gd name="connsiteY10" fmla="*/ 17747 h 21585"/>
              <a:gd name="connsiteX11" fmla="*/ 5414 w 24492"/>
              <a:gd name="connsiteY11" fmla="*/ 17883 h 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92" h="21585">
                <a:moveTo>
                  <a:pt x="5414" y="17883"/>
                </a:moveTo>
                <a:cubicBezTo>
                  <a:pt x="4935" y="17647"/>
                  <a:pt x="4725" y="16469"/>
                  <a:pt x="4237" y="16329"/>
                </a:cubicBezTo>
                <a:cubicBezTo>
                  <a:pt x="3749" y="16189"/>
                  <a:pt x="2937" y="18170"/>
                  <a:pt x="1684" y="16142"/>
                </a:cubicBezTo>
                <a:cubicBezTo>
                  <a:pt x="431" y="14114"/>
                  <a:pt x="2054" y="12602"/>
                  <a:pt x="41" y="10878"/>
                </a:cubicBezTo>
                <a:cubicBezTo>
                  <a:pt x="3" y="-31"/>
                  <a:pt x="-14" y="8314"/>
                  <a:pt x="11" y="0"/>
                </a:cubicBezTo>
                <a:lnTo>
                  <a:pt x="24455" y="16"/>
                </a:lnTo>
                <a:cubicBezTo>
                  <a:pt x="24513" y="9277"/>
                  <a:pt x="24489" y="4222"/>
                  <a:pt x="24475" y="21576"/>
                </a:cubicBezTo>
                <a:lnTo>
                  <a:pt x="11186" y="21585"/>
                </a:lnTo>
                <a:cubicBezTo>
                  <a:pt x="10791" y="20656"/>
                  <a:pt x="10383" y="20261"/>
                  <a:pt x="10097" y="19946"/>
                </a:cubicBezTo>
                <a:cubicBezTo>
                  <a:pt x="8990" y="19033"/>
                  <a:pt x="8636" y="19604"/>
                  <a:pt x="8410" y="19266"/>
                </a:cubicBezTo>
                <a:cubicBezTo>
                  <a:pt x="8266" y="18757"/>
                  <a:pt x="7611" y="17977"/>
                  <a:pt x="7112" y="17747"/>
                </a:cubicBezTo>
                <a:cubicBezTo>
                  <a:pt x="6613" y="17517"/>
                  <a:pt x="5893" y="18119"/>
                  <a:pt x="5414" y="17883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1A2B5C42-4741-DE01-9C75-59CC4DEB0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685" t="50472"/>
          <a:stretch/>
        </p:blipFill>
        <p:spPr>
          <a:xfrm>
            <a:off x="2701" y="3276600"/>
            <a:ext cx="5170235" cy="3485388"/>
          </a:xfrm>
          <a:prstGeom prst="rect">
            <a:avLst/>
          </a:prstGeom>
          <a:effectLst/>
        </p:spPr>
      </p:pic>
      <p:pic>
        <p:nvPicPr>
          <p:cNvPr id="5" name="Grafikk 63" descr="En økologisk hjørne figur">
            <a:extLst>
              <a:ext uri="{FF2B5EF4-FFF2-40B4-BE49-F238E27FC236}">
                <a16:creationId xmlns:a16="http://schemas.microsoft.com/office/drawing/2014/main" id="{4D472E7C-54FB-2B9B-5447-FF3F15AB4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824" y="4537442"/>
            <a:ext cx="6405273" cy="2320558"/>
          </a:xfrm>
          <a:prstGeom prst="rect">
            <a:avLst/>
          </a:prstGeom>
          <a:effectLst/>
        </p:spPr>
      </p:pic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67268FE7-E684-56AF-6E50-5507186E92BE}"/>
              </a:ext>
            </a:extLst>
          </p:cNvPr>
          <p:cNvSpPr/>
          <p:nvPr userDrawn="1"/>
        </p:nvSpPr>
        <p:spPr>
          <a:xfrm>
            <a:off x="125730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21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124384C-B112-32F6-A58A-10E3CE449D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539974D-6534-CEA6-14A8-179B896C2BC8}"/>
              </a:ext>
            </a:extLst>
          </p:cNvPr>
          <p:cNvSpPr/>
          <p:nvPr userDrawn="1"/>
        </p:nvSpPr>
        <p:spPr>
          <a:xfrm>
            <a:off x="11296650" y="5867400"/>
            <a:ext cx="704850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8EDEA2-331B-C71C-947B-2D389AED2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41" y="1052422"/>
            <a:ext cx="5264989" cy="172429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D851DB-9434-9A9C-5DAE-B606A3859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41" y="2854355"/>
            <a:ext cx="52649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4A3B2EDA-6C11-7E8D-29ED-6C82732B0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  <p:pic>
        <p:nvPicPr>
          <p:cNvPr id="5" name="Grafikk 4" descr="En økologisk hjørne figur">
            <a:extLst>
              <a:ext uri="{FF2B5EF4-FFF2-40B4-BE49-F238E27FC236}">
                <a16:creationId xmlns:a16="http://schemas.microsoft.com/office/drawing/2014/main" id="{7023C88A-178D-5421-9109-F09462FDE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8281" r="10344"/>
          <a:stretch/>
        </p:blipFill>
        <p:spPr>
          <a:xfrm flipH="1">
            <a:off x="6432696" y="3514724"/>
            <a:ext cx="5795613" cy="3343277"/>
          </a:xfrm>
          <a:prstGeom prst="rect">
            <a:avLst/>
          </a:prstGeom>
        </p:spPr>
      </p:pic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30AE7A10-9042-DDFC-F701-F3726180AF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1422" y="-9938"/>
            <a:ext cx="5650397" cy="6867938"/>
          </a:xfrm>
          <a:custGeom>
            <a:avLst/>
            <a:gdLst>
              <a:gd name="connsiteX0" fmla="*/ 0 w 5612296"/>
              <a:gd name="connsiteY0" fmla="*/ 6858000 h 6858000"/>
              <a:gd name="connsiteX1" fmla="*/ 1403074 w 5612296"/>
              <a:gd name="connsiteY1" fmla="*/ 0 h 6858000"/>
              <a:gd name="connsiteX2" fmla="*/ 5612296 w 5612296"/>
              <a:gd name="connsiteY2" fmla="*/ 0 h 6858000"/>
              <a:gd name="connsiteX3" fmla="*/ 4209222 w 5612296"/>
              <a:gd name="connsiteY3" fmla="*/ 6858000 h 6858000"/>
              <a:gd name="connsiteX4" fmla="*/ 0 w 5612296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4227444 w 5630518"/>
              <a:gd name="connsiteY3" fmla="*/ 6858000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07296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041953 w 5630518"/>
              <a:gd name="connsiteY4" fmla="*/ 6281530 h 6858000"/>
              <a:gd name="connsiteX5" fmla="*/ 18222 w 5630518"/>
              <a:gd name="connsiteY5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594692 w 5630518"/>
              <a:gd name="connsiteY4" fmla="*/ 5903843 h 6858000"/>
              <a:gd name="connsiteX5" fmla="*/ 18222 w 5630518"/>
              <a:gd name="connsiteY5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926535 w 5630518"/>
              <a:gd name="connsiteY4" fmla="*/ 5357191 h 6858000"/>
              <a:gd name="connsiteX5" fmla="*/ 594692 w 5630518"/>
              <a:gd name="connsiteY5" fmla="*/ 5903843 h 6858000"/>
              <a:gd name="connsiteX6" fmla="*/ 18222 w 5630518"/>
              <a:gd name="connsiteY6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847022 w 5630518"/>
              <a:gd name="connsiteY4" fmla="*/ 5854148 h 6858000"/>
              <a:gd name="connsiteX5" fmla="*/ 594692 w 5630518"/>
              <a:gd name="connsiteY5" fmla="*/ 5903843 h 6858000"/>
              <a:gd name="connsiteX6" fmla="*/ 18222 w 5630518"/>
              <a:gd name="connsiteY6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2572579 w 5630518"/>
              <a:gd name="connsiteY4" fmla="*/ 5476461 h 6858000"/>
              <a:gd name="connsiteX5" fmla="*/ 1847022 w 5630518"/>
              <a:gd name="connsiteY5" fmla="*/ 5854148 h 6858000"/>
              <a:gd name="connsiteX6" fmla="*/ 594692 w 5630518"/>
              <a:gd name="connsiteY6" fmla="*/ 5903843 h 6858000"/>
              <a:gd name="connsiteX7" fmla="*/ 18222 w 5630518"/>
              <a:gd name="connsiteY7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2493066 w 5630518"/>
              <a:gd name="connsiteY4" fmla="*/ 5416826 h 6858000"/>
              <a:gd name="connsiteX5" fmla="*/ 1847022 w 5630518"/>
              <a:gd name="connsiteY5" fmla="*/ 5854148 h 6858000"/>
              <a:gd name="connsiteX6" fmla="*/ 594692 w 5630518"/>
              <a:gd name="connsiteY6" fmla="*/ 5903843 h 6858000"/>
              <a:gd name="connsiteX7" fmla="*/ 18222 w 5630518"/>
              <a:gd name="connsiteY7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3397527 w 5630518"/>
              <a:gd name="connsiteY4" fmla="*/ 4909930 h 6858000"/>
              <a:gd name="connsiteX5" fmla="*/ 2493066 w 5630518"/>
              <a:gd name="connsiteY5" fmla="*/ 5416826 h 6858000"/>
              <a:gd name="connsiteX6" fmla="*/ 1847022 w 5630518"/>
              <a:gd name="connsiteY6" fmla="*/ 5854148 h 6858000"/>
              <a:gd name="connsiteX7" fmla="*/ 594692 w 5630518"/>
              <a:gd name="connsiteY7" fmla="*/ 5903843 h 6858000"/>
              <a:gd name="connsiteX8" fmla="*/ 18222 w 5630518"/>
              <a:gd name="connsiteY8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3586371 w 5630518"/>
              <a:gd name="connsiteY4" fmla="*/ 5575852 h 6858000"/>
              <a:gd name="connsiteX5" fmla="*/ 2493066 w 5630518"/>
              <a:gd name="connsiteY5" fmla="*/ 5416826 h 6858000"/>
              <a:gd name="connsiteX6" fmla="*/ 1847022 w 5630518"/>
              <a:gd name="connsiteY6" fmla="*/ 5854148 h 6858000"/>
              <a:gd name="connsiteX7" fmla="*/ 594692 w 5630518"/>
              <a:gd name="connsiteY7" fmla="*/ 5903843 h 6858000"/>
              <a:gd name="connsiteX8" fmla="*/ 18222 w 5630518"/>
              <a:gd name="connsiteY8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828761 w 5630518"/>
              <a:gd name="connsiteY4" fmla="*/ 4492487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7153297"/>
              <a:gd name="connsiteX1" fmla="*/ 0 w 5630518"/>
              <a:gd name="connsiteY1" fmla="*/ 9940 h 7153297"/>
              <a:gd name="connsiteX2" fmla="*/ 5630518 w 5630518"/>
              <a:gd name="connsiteY2" fmla="*/ 0 h 7153297"/>
              <a:gd name="connsiteX3" fmla="*/ 5618922 w 5630518"/>
              <a:gd name="connsiteY3" fmla="*/ 3776870 h 7153297"/>
              <a:gd name="connsiteX4" fmla="*/ 4520648 w 5630518"/>
              <a:gd name="connsiteY4" fmla="*/ 3945835 h 7153297"/>
              <a:gd name="connsiteX5" fmla="*/ 3586371 w 5630518"/>
              <a:gd name="connsiteY5" fmla="*/ 5575852 h 7153297"/>
              <a:gd name="connsiteX6" fmla="*/ 2493066 w 5630518"/>
              <a:gd name="connsiteY6" fmla="*/ 5416826 h 7153297"/>
              <a:gd name="connsiteX7" fmla="*/ 1847022 w 5630518"/>
              <a:gd name="connsiteY7" fmla="*/ 5854148 h 7153297"/>
              <a:gd name="connsiteX8" fmla="*/ 594692 w 5630518"/>
              <a:gd name="connsiteY8" fmla="*/ 5903843 h 7153297"/>
              <a:gd name="connsiteX9" fmla="*/ 18222 w 5630518"/>
              <a:gd name="connsiteY9" fmla="*/ 6858000 h 7153297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6136433"/>
              <a:gd name="connsiteY0" fmla="*/ 6858000 h 6858000"/>
              <a:gd name="connsiteX1" fmla="*/ 0 w 6136433"/>
              <a:gd name="connsiteY1" fmla="*/ 9940 h 6858000"/>
              <a:gd name="connsiteX2" fmla="*/ 5630518 w 6136433"/>
              <a:gd name="connsiteY2" fmla="*/ 0 h 6858000"/>
              <a:gd name="connsiteX3" fmla="*/ 5618922 w 6136433"/>
              <a:gd name="connsiteY3" fmla="*/ 3776870 h 6858000"/>
              <a:gd name="connsiteX4" fmla="*/ 4520648 w 6136433"/>
              <a:gd name="connsiteY4" fmla="*/ 3945835 h 6858000"/>
              <a:gd name="connsiteX5" fmla="*/ 3586371 w 6136433"/>
              <a:gd name="connsiteY5" fmla="*/ 5575852 h 6858000"/>
              <a:gd name="connsiteX6" fmla="*/ 2493066 w 6136433"/>
              <a:gd name="connsiteY6" fmla="*/ 5416826 h 6858000"/>
              <a:gd name="connsiteX7" fmla="*/ 1847022 w 6136433"/>
              <a:gd name="connsiteY7" fmla="*/ 5854148 h 6858000"/>
              <a:gd name="connsiteX8" fmla="*/ 594692 w 6136433"/>
              <a:gd name="connsiteY8" fmla="*/ 5903843 h 6858000"/>
              <a:gd name="connsiteX9" fmla="*/ 18222 w 6136433"/>
              <a:gd name="connsiteY9" fmla="*/ 6858000 h 6858000"/>
              <a:gd name="connsiteX0" fmla="*/ 18222 w 6045573"/>
              <a:gd name="connsiteY0" fmla="*/ 6858000 h 6858000"/>
              <a:gd name="connsiteX1" fmla="*/ 0 w 6045573"/>
              <a:gd name="connsiteY1" fmla="*/ 9940 h 6858000"/>
              <a:gd name="connsiteX2" fmla="*/ 5630518 w 6045573"/>
              <a:gd name="connsiteY2" fmla="*/ 0 h 6858000"/>
              <a:gd name="connsiteX3" fmla="*/ 5618922 w 6045573"/>
              <a:gd name="connsiteY3" fmla="*/ 3776870 h 6858000"/>
              <a:gd name="connsiteX4" fmla="*/ 4520648 w 6045573"/>
              <a:gd name="connsiteY4" fmla="*/ 3945835 h 6858000"/>
              <a:gd name="connsiteX5" fmla="*/ 3586371 w 6045573"/>
              <a:gd name="connsiteY5" fmla="*/ 5575852 h 6858000"/>
              <a:gd name="connsiteX6" fmla="*/ 2493066 w 6045573"/>
              <a:gd name="connsiteY6" fmla="*/ 5416826 h 6858000"/>
              <a:gd name="connsiteX7" fmla="*/ 1847022 w 6045573"/>
              <a:gd name="connsiteY7" fmla="*/ 5854148 h 6858000"/>
              <a:gd name="connsiteX8" fmla="*/ 594692 w 6045573"/>
              <a:gd name="connsiteY8" fmla="*/ 5903843 h 6858000"/>
              <a:gd name="connsiteX9" fmla="*/ 18222 w 6045573"/>
              <a:gd name="connsiteY9" fmla="*/ 6858000 h 6858000"/>
              <a:gd name="connsiteX0" fmla="*/ 18222 w 5639328"/>
              <a:gd name="connsiteY0" fmla="*/ 6858000 h 6858000"/>
              <a:gd name="connsiteX1" fmla="*/ 0 w 5639328"/>
              <a:gd name="connsiteY1" fmla="*/ 9940 h 6858000"/>
              <a:gd name="connsiteX2" fmla="*/ 5630518 w 5639328"/>
              <a:gd name="connsiteY2" fmla="*/ 0 h 6858000"/>
              <a:gd name="connsiteX3" fmla="*/ 5618922 w 5639328"/>
              <a:gd name="connsiteY3" fmla="*/ 3776870 h 6858000"/>
              <a:gd name="connsiteX4" fmla="*/ 4520648 w 5639328"/>
              <a:gd name="connsiteY4" fmla="*/ 3945835 h 6858000"/>
              <a:gd name="connsiteX5" fmla="*/ 3586371 w 5639328"/>
              <a:gd name="connsiteY5" fmla="*/ 5575852 h 6858000"/>
              <a:gd name="connsiteX6" fmla="*/ 2493066 w 5639328"/>
              <a:gd name="connsiteY6" fmla="*/ 5416826 h 6858000"/>
              <a:gd name="connsiteX7" fmla="*/ 1847022 w 5639328"/>
              <a:gd name="connsiteY7" fmla="*/ 5854148 h 6858000"/>
              <a:gd name="connsiteX8" fmla="*/ 594692 w 5639328"/>
              <a:gd name="connsiteY8" fmla="*/ 5903843 h 6858000"/>
              <a:gd name="connsiteX9" fmla="*/ 18222 w 5639328"/>
              <a:gd name="connsiteY9" fmla="*/ 6858000 h 6858000"/>
              <a:gd name="connsiteX0" fmla="*/ 18222 w 5639328"/>
              <a:gd name="connsiteY0" fmla="*/ 6858000 h 6858000"/>
              <a:gd name="connsiteX1" fmla="*/ 0 w 5639328"/>
              <a:gd name="connsiteY1" fmla="*/ 9940 h 6858000"/>
              <a:gd name="connsiteX2" fmla="*/ 5630518 w 5639328"/>
              <a:gd name="connsiteY2" fmla="*/ 0 h 6858000"/>
              <a:gd name="connsiteX3" fmla="*/ 5618922 w 5639328"/>
              <a:gd name="connsiteY3" fmla="*/ 3776870 h 6858000"/>
              <a:gd name="connsiteX4" fmla="*/ 4520648 w 5639328"/>
              <a:gd name="connsiteY4" fmla="*/ 3945835 h 6858000"/>
              <a:gd name="connsiteX5" fmla="*/ 3586371 w 5639328"/>
              <a:gd name="connsiteY5" fmla="*/ 5575852 h 6858000"/>
              <a:gd name="connsiteX6" fmla="*/ 2493066 w 5639328"/>
              <a:gd name="connsiteY6" fmla="*/ 5416826 h 6858000"/>
              <a:gd name="connsiteX7" fmla="*/ 1847022 w 5639328"/>
              <a:gd name="connsiteY7" fmla="*/ 5854148 h 6858000"/>
              <a:gd name="connsiteX8" fmla="*/ 594692 w 5639328"/>
              <a:gd name="connsiteY8" fmla="*/ 5903843 h 6858000"/>
              <a:gd name="connsiteX9" fmla="*/ 18222 w 5639328"/>
              <a:gd name="connsiteY9" fmla="*/ 6858000 h 6858000"/>
              <a:gd name="connsiteX0" fmla="*/ 18222 w 5909001"/>
              <a:gd name="connsiteY0" fmla="*/ 6858000 h 6858000"/>
              <a:gd name="connsiteX1" fmla="*/ 0 w 5909001"/>
              <a:gd name="connsiteY1" fmla="*/ 9940 h 6858000"/>
              <a:gd name="connsiteX2" fmla="*/ 5630518 w 5909001"/>
              <a:gd name="connsiteY2" fmla="*/ 0 h 6858000"/>
              <a:gd name="connsiteX3" fmla="*/ 5618922 w 5909001"/>
              <a:gd name="connsiteY3" fmla="*/ 3776870 h 6858000"/>
              <a:gd name="connsiteX4" fmla="*/ 4520648 w 5909001"/>
              <a:gd name="connsiteY4" fmla="*/ 3945835 h 6858000"/>
              <a:gd name="connsiteX5" fmla="*/ 3586371 w 5909001"/>
              <a:gd name="connsiteY5" fmla="*/ 5575852 h 6858000"/>
              <a:gd name="connsiteX6" fmla="*/ 2493066 w 5909001"/>
              <a:gd name="connsiteY6" fmla="*/ 5416826 h 6858000"/>
              <a:gd name="connsiteX7" fmla="*/ 1847022 w 5909001"/>
              <a:gd name="connsiteY7" fmla="*/ 5854148 h 6858000"/>
              <a:gd name="connsiteX8" fmla="*/ 594692 w 5909001"/>
              <a:gd name="connsiteY8" fmla="*/ 5903843 h 6858000"/>
              <a:gd name="connsiteX9" fmla="*/ 18222 w 5909001"/>
              <a:gd name="connsiteY9" fmla="*/ 6858000 h 6858000"/>
              <a:gd name="connsiteX0" fmla="*/ 18222 w 5638901"/>
              <a:gd name="connsiteY0" fmla="*/ 6858000 h 6858000"/>
              <a:gd name="connsiteX1" fmla="*/ 0 w 5638901"/>
              <a:gd name="connsiteY1" fmla="*/ 9940 h 6858000"/>
              <a:gd name="connsiteX2" fmla="*/ 5630518 w 5638901"/>
              <a:gd name="connsiteY2" fmla="*/ 0 h 6858000"/>
              <a:gd name="connsiteX3" fmla="*/ 5618922 w 5638901"/>
              <a:gd name="connsiteY3" fmla="*/ 3776870 h 6858000"/>
              <a:gd name="connsiteX4" fmla="*/ 4520648 w 5638901"/>
              <a:gd name="connsiteY4" fmla="*/ 3945835 h 6858000"/>
              <a:gd name="connsiteX5" fmla="*/ 3586371 w 5638901"/>
              <a:gd name="connsiteY5" fmla="*/ 5575852 h 6858000"/>
              <a:gd name="connsiteX6" fmla="*/ 2493066 w 5638901"/>
              <a:gd name="connsiteY6" fmla="*/ 5416826 h 6858000"/>
              <a:gd name="connsiteX7" fmla="*/ 1847022 w 5638901"/>
              <a:gd name="connsiteY7" fmla="*/ 5854148 h 6858000"/>
              <a:gd name="connsiteX8" fmla="*/ 594692 w 5638901"/>
              <a:gd name="connsiteY8" fmla="*/ 5903843 h 6858000"/>
              <a:gd name="connsiteX9" fmla="*/ 18222 w 5638901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520648 w 5651534"/>
              <a:gd name="connsiteY4" fmla="*/ 3945835 h 6858000"/>
              <a:gd name="connsiteX5" fmla="*/ 3586371 w 5651534"/>
              <a:gd name="connsiteY5" fmla="*/ 5575852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586371 w 5651534"/>
              <a:gd name="connsiteY5" fmla="*/ 5575852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575853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66900 w 5651534"/>
              <a:gd name="connsiteY7" fmla="*/ 5903844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66900 w 5651534"/>
              <a:gd name="connsiteY7" fmla="*/ 5903844 h 6858000"/>
              <a:gd name="connsiteX8" fmla="*/ 614571 w 5651534"/>
              <a:gd name="connsiteY8" fmla="*/ 5973417 h 6858000"/>
              <a:gd name="connsiteX9" fmla="*/ 18222 w 5651534"/>
              <a:gd name="connsiteY9" fmla="*/ 6858000 h 6858000"/>
              <a:gd name="connsiteX0" fmla="*/ 18222 w 5668718"/>
              <a:gd name="connsiteY0" fmla="*/ 6858000 h 6858000"/>
              <a:gd name="connsiteX1" fmla="*/ 0 w 5668718"/>
              <a:gd name="connsiteY1" fmla="*/ 9940 h 6858000"/>
              <a:gd name="connsiteX2" fmla="*/ 5660336 w 5668718"/>
              <a:gd name="connsiteY2" fmla="*/ 0 h 6858000"/>
              <a:gd name="connsiteX3" fmla="*/ 5648739 w 5668718"/>
              <a:gd name="connsiteY3" fmla="*/ 3766931 h 6858000"/>
              <a:gd name="connsiteX4" fmla="*/ 4480892 w 5668718"/>
              <a:gd name="connsiteY4" fmla="*/ 4075043 h 6858000"/>
              <a:gd name="connsiteX5" fmla="*/ 3814971 w 5668718"/>
              <a:gd name="connsiteY5" fmla="*/ 5536096 h 6858000"/>
              <a:gd name="connsiteX6" fmla="*/ 2493066 w 5668718"/>
              <a:gd name="connsiteY6" fmla="*/ 5575853 h 6858000"/>
              <a:gd name="connsiteX7" fmla="*/ 1866900 w 5668718"/>
              <a:gd name="connsiteY7" fmla="*/ 5903844 h 6858000"/>
              <a:gd name="connsiteX8" fmla="*/ 614571 w 5668718"/>
              <a:gd name="connsiteY8" fmla="*/ 5973417 h 6858000"/>
              <a:gd name="connsiteX9" fmla="*/ 18222 w 5668718"/>
              <a:gd name="connsiteY9" fmla="*/ 6858000 h 6858000"/>
              <a:gd name="connsiteX0" fmla="*/ 18222 w 5660336"/>
              <a:gd name="connsiteY0" fmla="*/ 6858000 h 6858000"/>
              <a:gd name="connsiteX1" fmla="*/ 0 w 5660336"/>
              <a:gd name="connsiteY1" fmla="*/ 9940 h 6858000"/>
              <a:gd name="connsiteX2" fmla="*/ 5660336 w 5660336"/>
              <a:gd name="connsiteY2" fmla="*/ 0 h 6858000"/>
              <a:gd name="connsiteX3" fmla="*/ 5648739 w 5660336"/>
              <a:gd name="connsiteY3" fmla="*/ 3766931 h 6858000"/>
              <a:gd name="connsiteX4" fmla="*/ 4480892 w 5660336"/>
              <a:gd name="connsiteY4" fmla="*/ 4075043 h 6858000"/>
              <a:gd name="connsiteX5" fmla="*/ 3814971 w 5660336"/>
              <a:gd name="connsiteY5" fmla="*/ 5536096 h 6858000"/>
              <a:gd name="connsiteX6" fmla="*/ 2493066 w 5660336"/>
              <a:gd name="connsiteY6" fmla="*/ 5575853 h 6858000"/>
              <a:gd name="connsiteX7" fmla="*/ 1866900 w 5660336"/>
              <a:gd name="connsiteY7" fmla="*/ 5903844 h 6858000"/>
              <a:gd name="connsiteX8" fmla="*/ 614571 w 5660336"/>
              <a:gd name="connsiteY8" fmla="*/ 5973417 h 6858000"/>
              <a:gd name="connsiteX9" fmla="*/ 18222 w 5660336"/>
              <a:gd name="connsiteY9" fmla="*/ 6858000 h 6858000"/>
              <a:gd name="connsiteX0" fmla="*/ 8283 w 5650397"/>
              <a:gd name="connsiteY0" fmla="*/ 6867938 h 6867938"/>
              <a:gd name="connsiteX1" fmla="*/ 0 w 5650397"/>
              <a:gd name="connsiteY1" fmla="*/ 0 h 6867938"/>
              <a:gd name="connsiteX2" fmla="*/ 5650397 w 5650397"/>
              <a:gd name="connsiteY2" fmla="*/ 9938 h 6867938"/>
              <a:gd name="connsiteX3" fmla="*/ 5638800 w 5650397"/>
              <a:gd name="connsiteY3" fmla="*/ 3776869 h 6867938"/>
              <a:gd name="connsiteX4" fmla="*/ 4470953 w 5650397"/>
              <a:gd name="connsiteY4" fmla="*/ 4084981 h 6867938"/>
              <a:gd name="connsiteX5" fmla="*/ 3805032 w 5650397"/>
              <a:gd name="connsiteY5" fmla="*/ 5546034 h 6867938"/>
              <a:gd name="connsiteX6" fmla="*/ 2483127 w 5650397"/>
              <a:gd name="connsiteY6" fmla="*/ 5585791 h 6867938"/>
              <a:gd name="connsiteX7" fmla="*/ 1856961 w 5650397"/>
              <a:gd name="connsiteY7" fmla="*/ 5913782 h 6867938"/>
              <a:gd name="connsiteX8" fmla="*/ 604632 w 5650397"/>
              <a:gd name="connsiteY8" fmla="*/ 5983355 h 6867938"/>
              <a:gd name="connsiteX9" fmla="*/ 8283 w 5650397"/>
              <a:gd name="connsiteY9" fmla="*/ 6867938 h 686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0397" h="6867938">
                <a:moveTo>
                  <a:pt x="8283" y="6867938"/>
                </a:moveTo>
                <a:lnTo>
                  <a:pt x="0" y="0"/>
                </a:lnTo>
                <a:lnTo>
                  <a:pt x="5650397" y="9938"/>
                </a:lnTo>
                <a:cubicBezTo>
                  <a:pt x="5632728" y="1601856"/>
                  <a:pt x="5644598" y="1888434"/>
                  <a:pt x="5638800" y="3776869"/>
                </a:cubicBezTo>
                <a:cubicBezTo>
                  <a:pt x="5004352" y="3694044"/>
                  <a:pt x="4776581" y="3790120"/>
                  <a:pt x="4470953" y="4084981"/>
                </a:cubicBezTo>
                <a:cubicBezTo>
                  <a:pt x="4165325" y="4379842"/>
                  <a:pt x="4136336" y="5295899"/>
                  <a:pt x="3805032" y="5546034"/>
                </a:cubicBezTo>
                <a:cubicBezTo>
                  <a:pt x="3473728" y="5796169"/>
                  <a:pt x="2807805" y="5524500"/>
                  <a:pt x="2483127" y="5585791"/>
                </a:cubicBezTo>
                <a:cubicBezTo>
                  <a:pt x="2158449" y="5647082"/>
                  <a:pt x="2170044" y="5847521"/>
                  <a:pt x="1856961" y="5913782"/>
                </a:cubicBezTo>
                <a:cubicBezTo>
                  <a:pt x="1543879" y="5980043"/>
                  <a:pt x="912745" y="5824329"/>
                  <a:pt x="604632" y="5983355"/>
                </a:cubicBezTo>
                <a:cubicBezTo>
                  <a:pt x="296519" y="6142381"/>
                  <a:pt x="186911" y="6359386"/>
                  <a:pt x="8283" y="6867938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0" name="Bilde 9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536D485D-A1E0-1ACF-2F91-5FCC72305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16" y="62069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448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4835E9F-1066-72B3-9BFB-6C39A91B15E7}"/>
              </a:ext>
            </a:extLst>
          </p:cNvPr>
          <p:cNvSpPr/>
          <p:nvPr userDrawn="1"/>
        </p:nvSpPr>
        <p:spPr>
          <a:xfrm>
            <a:off x="11093635" y="5877869"/>
            <a:ext cx="923925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6A4F1490-9664-4CC7-C168-5C63D2419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69" y="5959188"/>
            <a:ext cx="609600" cy="609022"/>
          </a:xfrm>
          <a:prstGeom prst="rect">
            <a:avLst/>
          </a:prstGeom>
          <a:ln>
            <a:noFill/>
          </a:ln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90D8C91C-A938-1F60-EC52-335056290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925" y="-11126"/>
            <a:ext cx="12219879" cy="6877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8201"/>
              <a:gd name="connsiteY0" fmla="*/ 13132 h 13132"/>
              <a:gd name="connsiteX1" fmla="*/ 2000 w 18201"/>
              <a:gd name="connsiteY1" fmla="*/ 3132 h 13132"/>
              <a:gd name="connsiteX2" fmla="*/ 18201 w 18201"/>
              <a:gd name="connsiteY2" fmla="*/ 0 h 13132"/>
              <a:gd name="connsiteX3" fmla="*/ 8000 w 18201"/>
              <a:gd name="connsiteY3" fmla="*/ 13132 h 13132"/>
              <a:gd name="connsiteX4" fmla="*/ 0 w 18201"/>
              <a:gd name="connsiteY4" fmla="*/ 13132 h 13132"/>
              <a:gd name="connsiteX0" fmla="*/ 1577 w 19778"/>
              <a:gd name="connsiteY0" fmla="*/ 13132 h 13132"/>
              <a:gd name="connsiteX1" fmla="*/ 0 w 19778"/>
              <a:gd name="connsiteY1" fmla="*/ 0 h 13132"/>
              <a:gd name="connsiteX2" fmla="*/ 19778 w 19778"/>
              <a:gd name="connsiteY2" fmla="*/ 0 h 13132"/>
              <a:gd name="connsiteX3" fmla="*/ 9577 w 19778"/>
              <a:gd name="connsiteY3" fmla="*/ 13132 h 13132"/>
              <a:gd name="connsiteX4" fmla="*/ 1577 w 19778"/>
              <a:gd name="connsiteY4" fmla="*/ 13132 h 13132"/>
              <a:gd name="connsiteX0" fmla="*/ 0 w 24552"/>
              <a:gd name="connsiteY0" fmla="*/ 7793 h 13132"/>
              <a:gd name="connsiteX1" fmla="*/ 4774 w 24552"/>
              <a:gd name="connsiteY1" fmla="*/ 0 h 13132"/>
              <a:gd name="connsiteX2" fmla="*/ 24552 w 24552"/>
              <a:gd name="connsiteY2" fmla="*/ 0 h 13132"/>
              <a:gd name="connsiteX3" fmla="*/ 14351 w 24552"/>
              <a:gd name="connsiteY3" fmla="*/ 13132 h 13132"/>
              <a:gd name="connsiteX4" fmla="*/ 0 w 24552"/>
              <a:gd name="connsiteY4" fmla="*/ 7793 h 13132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12571 w 24552"/>
              <a:gd name="connsiteY3" fmla="*/ 21494 h 21494"/>
              <a:gd name="connsiteX4" fmla="*/ 0 w 24552"/>
              <a:gd name="connsiteY4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2035"/>
              <a:gd name="connsiteX1" fmla="*/ 4774 w 24552"/>
              <a:gd name="connsiteY1" fmla="*/ 0 h 22035"/>
              <a:gd name="connsiteX2" fmla="*/ 24552 w 24552"/>
              <a:gd name="connsiteY2" fmla="*/ 0 h 22035"/>
              <a:gd name="connsiteX3" fmla="*/ 24411 w 24552"/>
              <a:gd name="connsiteY3" fmla="*/ 2044 h 22035"/>
              <a:gd name="connsiteX4" fmla="*/ 12571 w 24552"/>
              <a:gd name="connsiteY4" fmla="*/ 21494 h 22035"/>
              <a:gd name="connsiteX5" fmla="*/ 67 w 24552"/>
              <a:gd name="connsiteY5" fmla="*/ 21324 h 22035"/>
              <a:gd name="connsiteX6" fmla="*/ 0 w 24552"/>
              <a:gd name="connsiteY6" fmla="*/ 7793 h 22035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67 w 24552"/>
              <a:gd name="connsiteY5" fmla="*/ 21324 h 21494"/>
              <a:gd name="connsiteX6" fmla="*/ 0 w 24552"/>
              <a:gd name="connsiteY6" fmla="*/ 7793 h 21494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67 w 24552"/>
              <a:gd name="connsiteY5" fmla="*/ 21324 h 21461"/>
              <a:gd name="connsiteX6" fmla="*/ 0 w 24552"/>
              <a:gd name="connsiteY6" fmla="*/ 7793 h 21461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469"/>
              <a:gd name="connsiteX1" fmla="*/ 4774 w 24552"/>
              <a:gd name="connsiteY1" fmla="*/ 0 h 21469"/>
              <a:gd name="connsiteX2" fmla="*/ 24552 w 24552"/>
              <a:gd name="connsiteY2" fmla="*/ 0 h 21469"/>
              <a:gd name="connsiteX3" fmla="*/ 24411 w 24552"/>
              <a:gd name="connsiteY3" fmla="*/ 2044 h 21469"/>
              <a:gd name="connsiteX4" fmla="*/ 12592 w 24552"/>
              <a:gd name="connsiteY4" fmla="*/ 21461 h 21469"/>
              <a:gd name="connsiteX5" fmla="*/ 67 w 24552"/>
              <a:gd name="connsiteY5" fmla="*/ 21324 h 21469"/>
              <a:gd name="connsiteX6" fmla="*/ 0 w 24552"/>
              <a:gd name="connsiteY6" fmla="*/ 7793 h 21469"/>
              <a:gd name="connsiteX0" fmla="*/ 0 w 24552"/>
              <a:gd name="connsiteY0" fmla="*/ 7793 h 21518"/>
              <a:gd name="connsiteX1" fmla="*/ 4774 w 24552"/>
              <a:gd name="connsiteY1" fmla="*/ 0 h 21518"/>
              <a:gd name="connsiteX2" fmla="*/ 24552 w 24552"/>
              <a:gd name="connsiteY2" fmla="*/ 0 h 21518"/>
              <a:gd name="connsiteX3" fmla="*/ 24411 w 24552"/>
              <a:gd name="connsiteY3" fmla="*/ 2044 h 21518"/>
              <a:gd name="connsiteX4" fmla="*/ 12592 w 24552"/>
              <a:gd name="connsiteY4" fmla="*/ 21461 h 21518"/>
              <a:gd name="connsiteX5" fmla="*/ 82 w 24552"/>
              <a:gd name="connsiteY5" fmla="*/ 21416 h 21518"/>
              <a:gd name="connsiteX6" fmla="*/ 0 w 24552"/>
              <a:gd name="connsiteY6" fmla="*/ 7793 h 21518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67"/>
              <a:gd name="connsiteY0" fmla="*/ 7793 h 21461"/>
              <a:gd name="connsiteX1" fmla="*/ 4774 w 24567"/>
              <a:gd name="connsiteY1" fmla="*/ 0 h 21461"/>
              <a:gd name="connsiteX2" fmla="*/ 24552 w 24567"/>
              <a:gd name="connsiteY2" fmla="*/ 0 h 21461"/>
              <a:gd name="connsiteX3" fmla="*/ 24411 w 24567"/>
              <a:gd name="connsiteY3" fmla="*/ 2044 h 21461"/>
              <a:gd name="connsiteX4" fmla="*/ 12592 w 24567"/>
              <a:gd name="connsiteY4" fmla="*/ 21461 h 21461"/>
              <a:gd name="connsiteX5" fmla="*/ 82 w 24567"/>
              <a:gd name="connsiteY5" fmla="*/ 21416 h 21461"/>
              <a:gd name="connsiteX6" fmla="*/ 0 w 24567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11 w 24473"/>
              <a:gd name="connsiteY3" fmla="*/ 2062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519"/>
              <a:gd name="connsiteY0" fmla="*/ 7811 h 21479"/>
              <a:gd name="connsiteX1" fmla="*/ 4774 w 24519"/>
              <a:gd name="connsiteY1" fmla="*/ 18 h 21479"/>
              <a:gd name="connsiteX2" fmla="*/ 24473 w 24519"/>
              <a:gd name="connsiteY2" fmla="*/ 0 h 21479"/>
              <a:gd name="connsiteX3" fmla="*/ 24512 w 24519"/>
              <a:gd name="connsiteY3" fmla="*/ 1904 h 21479"/>
              <a:gd name="connsiteX4" fmla="*/ 12592 w 24519"/>
              <a:gd name="connsiteY4" fmla="*/ 21479 h 21479"/>
              <a:gd name="connsiteX5" fmla="*/ 82 w 24519"/>
              <a:gd name="connsiteY5" fmla="*/ 21434 h 21479"/>
              <a:gd name="connsiteX6" fmla="*/ 0 w 24519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456"/>
              <a:gd name="connsiteY0" fmla="*/ 7741 h 21479"/>
              <a:gd name="connsiteX1" fmla="*/ 4718 w 24456"/>
              <a:gd name="connsiteY1" fmla="*/ 18 h 21479"/>
              <a:gd name="connsiteX2" fmla="*/ 24417 w 24456"/>
              <a:gd name="connsiteY2" fmla="*/ 0 h 21479"/>
              <a:gd name="connsiteX3" fmla="*/ 24456 w 24456"/>
              <a:gd name="connsiteY3" fmla="*/ 1904 h 21479"/>
              <a:gd name="connsiteX4" fmla="*/ 12536 w 24456"/>
              <a:gd name="connsiteY4" fmla="*/ 21479 h 21479"/>
              <a:gd name="connsiteX5" fmla="*/ 26 w 24456"/>
              <a:gd name="connsiteY5" fmla="*/ 21434 h 21479"/>
              <a:gd name="connsiteX6" fmla="*/ 0 w 24456"/>
              <a:gd name="connsiteY6" fmla="*/ 7741 h 21479"/>
              <a:gd name="connsiteX0" fmla="*/ 0 w 24456"/>
              <a:gd name="connsiteY0" fmla="*/ 7741 h 21487"/>
              <a:gd name="connsiteX1" fmla="*/ 4718 w 24456"/>
              <a:gd name="connsiteY1" fmla="*/ 18 h 21487"/>
              <a:gd name="connsiteX2" fmla="*/ 24417 w 24456"/>
              <a:gd name="connsiteY2" fmla="*/ 0 h 21487"/>
              <a:gd name="connsiteX3" fmla="*/ 24456 w 24456"/>
              <a:gd name="connsiteY3" fmla="*/ 1904 h 21487"/>
              <a:gd name="connsiteX4" fmla="*/ 12536 w 24456"/>
              <a:gd name="connsiteY4" fmla="*/ 21479 h 21487"/>
              <a:gd name="connsiteX5" fmla="*/ 15 w 24456"/>
              <a:gd name="connsiteY5" fmla="*/ 21487 h 21487"/>
              <a:gd name="connsiteX6" fmla="*/ 0 w 24456"/>
              <a:gd name="connsiteY6" fmla="*/ 7741 h 21487"/>
              <a:gd name="connsiteX0" fmla="*/ 11 w 24467"/>
              <a:gd name="connsiteY0" fmla="*/ 7741 h 21487"/>
              <a:gd name="connsiteX1" fmla="*/ 0 w 24467"/>
              <a:gd name="connsiteY1" fmla="*/ 18 h 21487"/>
              <a:gd name="connsiteX2" fmla="*/ 24428 w 24467"/>
              <a:gd name="connsiteY2" fmla="*/ 0 h 21487"/>
              <a:gd name="connsiteX3" fmla="*/ 24467 w 24467"/>
              <a:gd name="connsiteY3" fmla="*/ 1904 h 21487"/>
              <a:gd name="connsiteX4" fmla="*/ 12547 w 24467"/>
              <a:gd name="connsiteY4" fmla="*/ 21479 h 21487"/>
              <a:gd name="connsiteX5" fmla="*/ 26 w 24467"/>
              <a:gd name="connsiteY5" fmla="*/ 21487 h 21487"/>
              <a:gd name="connsiteX6" fmla="*/ 11 w 24467"/>
              <a:gd name="connsiteY6" fmla="*/ 7741 h 21487"/>
              <a:gd name="connsiteX0" fmla="*/ 11 w 24467"/>
              <a:gd name="connsiteY0" fmla="*/ 7807 h 21553"/>
              <a:gd name="connsiteX1" fmla="*/ 0 w 24467"/>
              <a:gd name="connsiteY1" fmla="*/ 84 h 21553"/>
              <a:gd name="connsiteX2" fmla="*/ 19869 w 24467"/>
              <a:gd name="connsiteY2" fmla="*/ 0 h 21553"/>
              <a:gd name="connsiteX3" fmla="*/ 24467 w 24467"/>
              <a:gd name="connsiteY3" fmla="*/ 1970 h 21553"/>
              <a:gd name="connsiteX4" fmla="*/ 12547 w 24467"/>
              <a:gd name="connsiteY4" fmla="*/ 21545 h 21553"/>
              <a:gd name="connsiteX5" fmla="*/ 26 w 24467"/>
              <a:gd name="connsiteY5" fmla="*/ 21553 h 21553"/>
              <a:gd name="connsiteX6" fmla="*/ 11 w 24467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95"/>
              <a:gd name="connsiteY0" fmla="*/ 7741 h 21487"/>
              <a:gd name="connsiteX1" fmla="*/ 0 w 24595"/>
              <a:gd name="connsiteY1" fmla="*/ 18 h 21487"/>
              <a:gd name="connsiteX2" fmla="*/ 19826 w 24595"/>
              <a:gd name="connsiteY2" fmla="*/ 0 h 21487"/>
              <a:gd name="connsiteX3" fmla="*/ 24595 w 24595"/>
              <a:gd name="connsiteY3" fmla="*/ 7955 h 21487"/>
              <a:gd name="connsiteX4" fmla="*/ 12547 w 24595"/>
              <a:gd name="connsiteY4" fmla="*/ 21479 h 21487"/>
              <a:gd name="connsiteX5" fmla="*/ 26 w 24595"/>
              <a:gd name="connsiteY5" fmla="*/ 21487 h 21487"/>
              <a:gd name="connsiteX6" fmla="*/ 11 w 24595"/>
              <a:gd name="connsiteY6" fmla="*/ 7741 h 21487"/>
              <a:gd name="connsiteX0" fmla="*/ 11 w 24595"/>
              <a:gd name="connsiteY0" fmla="*/ 7741 h 21512"/>
              <a:gd name="connsiteX1" fmla="*/ 0 w 24595"/>
              <a:gd name="connsiteY1" fmla="*/ 18 h 21512"/>
              <a:gd name="connsiteX2" fmla="*/ 19826 w 24595"/>
              <a:gd name="connsiteY2" fmla="*/ 0 h 21512"/>
              <a:gd name="connsiteX3" fmla="*/ 24595 w 24595"/>
              <a:gd name="connsiteY3" fmla="*/ 7955 h 21512"/>
              <a:gd name="connsiteX4" fmla="*/ 24519 w 24595"/>
              <a:gd name="connsiteY4" fmla="*/ 21512 h 21512"/>
              <a:gd name="connsiteX5" fmla="*/ 26 w 24595"/>
              <a:gd name="connsiteY5" fmla="*/ 21487 h 21512"/>
              <a:gd name="connsiteX6" fmla="*/ 11 w 24595"/>
              <a:gd name="connsiteY6" fmla="*/ 7741 h 21512"/>
              <a:gd name="connsiteX0" fmla="*/ 11 w 24595"/>
              <a:gd name="connsiteY0" fmla="*/ 7741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11 w 24595"/>
              <a:gd name="connsiteY6" fmla="*/ 7741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5 w 24567"/>
              <a:gd name="connsiteY0" fmla="*/ 1983 h 21546"/>
              <a:gd name="connsiteX1" fmla="*/ 0 w 24567"/>
              <a:gd name="connsiteY1" fmla="*/ 0 h 21546"/>
              <a:gd name="connsiteX2" fmla="*/ 19798 w 24567"/>
              <a:gd name="connsiteY2" fmla="*/ 26 h 21546"/>
              <a:gd name="connsiteX3" fmla="*/ 24567 w 24567"/>
              <a:gd name="connsiteY3" fmla="*/ 7981 h 21546"/>
              <a:gd name="connsiteX4" fmla="*/ 24491 w 24567"/>
              <a:gd name="connsiteY4" fmla="*/ 21538 h 21546"/>
              <a:gd name="connsiteX5" fmla="*/ 11779 w 24567"/>
              <a:gd name="connsiteY5" fmla="*/ 21546 h 21546"/>
              <a:gd name="connsiteX6" fmla="*/ 5 w 24567"/>
              <a:gd name="connsiteY6" fmla="*/ 1983 h 21546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23"/>
              <a:gd name="connsiteX1" fmla="*/ 0 w 24567"/>
              <a:gd name="connsiteY1" fmla="*/ 0 h 21523"/>
              <a:gd name="connsiteX2" fmla="*/ 19798 w 24567"/>
              <a:gd name="connsiteY2" fmla="*/ 26 h 21523"/>
              <a:gd name="connsiteX3" fmla="*/ 24567 w 24567"/>
              <a:gd name="connsiteY3" fmla="*/ 7981 h 21523"/>
              <a:gd name="connsiteX4" fmla="*/ 24463 w 24567"/>
              <a:gd name="connsiteY4" fmla="*/ 21523 h 21523"/>
              <a:gd name="connsiteX5" fmla="*/ 11912 w 24567"/>
              <a:gd name="connsiteY5" fmla="*/ 21502 h 21523"/>
              <a:gd name="connsiteX6" fmla="*/ 5 w 24567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98 w 24470"/>
              <a:gd name="connsiteY2" fmla="*/ 26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4573 w 24470"/>
              <a:gd name="connsiteY6" fmla="*/ 9401 h 21523"/>
              <a:gd name="connsiteX7" fmla="*/ 5 w 24470"/>
              <a:gd name="connsiteY7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8109 w 24470"/>
              <a:gd name="connsiteY6" fmla="*/ 16614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4463 w 24470"/>
              <a:gd name="connsiteY4" fmla="*/ 7774 h 21523"/>
              <a:gd name="connsiteX5" fmla="*/ 24463 w 24470"/>
              <a:gd name="connsiteY5" fmla="*/ 21523 h 21523"/>
              <a:gd name="connsiteX6" fmla="*/ 11912 w 24470"/>
              <a:gd name="connsiteY6" fmla="*/ 21502 h 21523"/>
              <a:gd name="connsiteX7" fmla="*/ 7747 w 24470"/>
              <a:gd name="connsiteY7" fmla="*/ 14819 h 21523"/>
              <a:gd name="connsiteX8" fmla="*/ 3742 w 24470"/>
              <a:gd name="connsiteY8" fmla="*/ 8370 h 21523"/>
              <a:gd name="connsiteX9" fmla="*/ 5 w 24470"/>
              <a:gd name="connsiteY9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1 w 24466"/>
              <a:gd name="connsiteY0" fmla="*/ 1983 h 21523"/>
              <a:gd name="connsiteX1" fmla="*/ 1019 w 24466"/>
              <a:gd name="connsiteY1" fmla="*/ 0 h 21523"/>
              <a:gd name="connsiteX2" fmla="*/ 19737 w 24466"/>
              <a:gd name="connsiteY2" fmla="*/ 11 h 21523"/>
              <a:gd name="connsiteX3" fmla="*/ 21846 w 24466"/>
              <a:gd name="connsiteY3" fmla="*/ 3450 h 21523"/>
              <a:gd name="connsiteX4" fmla="*/ 23103 w 24466"/>
              <a:gd name="connsiteY4" fmla="*/ 4547 h 21523"/>
              <a:gd name="connsiteX5" fmla="*/ 24459 w 24466"/>
              <a:gd name="connsiteY5" fmla="*/ 7774 h 21523"/>
              <a:gd name="connsiteX6" fmla="*/ 24459 w 24466"/>
              <a:gd name="connsiteY6" fmla="*/ 21523 h 21523"/>
              <a:gd name="connsiteX7" fmla="*/ 11908 w 24466"/>
              <a:gd name="connsiteY7" fmla="*/ 21502 h 21523"/>
              <a:gd name="connsiteX8" fmla="*/ 7743 w 24466"/>
              <a:gd name="connsiteY8" fmla="*/ 14819 h 21523"/>
              <a:gd name="connsiteX9" fmla="*/ 3738 w 24466"/>
              <a:gd name="connsiteY9" fmla="*/ 8370 h 21523"/>
              <a:gd name="connsiteX10" fmla="*/ 1 w 24466"/>
              <a:gd name="connsiteY10" fmla="*/ 1983 h 21523"/>
              <a:gd name="connsiteX0" fmla="*/ 1 w 24402"/>
              <a:gd name="connsiteY0" fmla="*/ 2016 h 21523"/>
              <a:gd name="connsiteX1" fmla="*/ 955 w 24402"/>
              <a:gd name="connsiteY1" fmla="*/ 0 h 21523"/>
              <a:gd name="connsiteX2" fmla="*/ 19673 w 24402"/>
              <a:gd name="connsiteY2" fmla="*/ 11 h 21523"/>
              <a:gd name="connsiteX3" fmla="*/ 21782 w 24402"/>
              <a:gd name="connsiteY3" fmla="*/ 3450 h 21523"/>
              <a:gd name="connsiteX4" fmla="*/ 23039 w 24402"/>
              <a:gd name="connsiteY4" fmla="*/ 4547 h 21523"/>
              <a:gd name="connsiteX5" fmla="*/ 24395 w 24402"/>
              <a:gd name="connsiteY5" fmla="*/ 7774 h 21523"/>
              <a:gd name="connsiteX6" fmla="*/ 24395 w 24402"/>
              <a:gd name="connsiteY6" fmla="*/ 21523 h 21523"/>
              <a:gd name="connsiteX7" fmla="*/ 11844 w 24402"/>
              <a:gd name="connsiteY7" fmla="*/ 21502 h 21523"/>
              <a:gd name="connsiteX8" fmla="*/ 7679 w 24402"/>
              <a:gd name="connsiteY8" fmla="*/ 14819 h 21523"/>
              <a:gd name="connsiteX9" fmla="*/ 3674 w 24402"/>
              <a:gd name="connsiteY9" fmla="*/ 8370 h 21523"/>
              <a:gd name="connsiteX10" fmla="*/ 1 w 24402"/>
              <a:gd name="connsiteY10" fmla="*/ 2016 h 21523"/>
              <a:gd name="connsiteX0" fmla="*/ 3582 w 24310"/>
              <a:gd name="connsiteY0" fmla="*/ 8370 h 21523"/>
              <a:gd name="connsiteX1" fmla="*/ 863 w 24310"/>
              <a:gd name="connsiteY1" fmla="*/ 0 h 21523"/>
              <a:gd name="connsiteX2" fmla="*/ 19581 w 24310"/>
              <a:gd name="connsiteY2" fmla="*/ 11 h 21523"/>
              <a:gd name="connsiteX3" fmla="*/ 21690 w 24310"/>
              <a:gd name="connsiteY3" fmla="*/ 3450 h 21523"/>
              <a:gd name="connsiteX4" fmla="*/ 22947 w 24310"/>
              <a:gd name="connsiteY4" fmla="*/ 4547 h 21523"/>
              <a:gd name="connsiteX5" fmla="*/ 24303 w 24310"/>
              <a:gd name="connsiteY5" fmla="*/ 7774 h 21523"/>
              <a:gd name="connsiteX6" fmla="*/ 24303 w 24310"/>
              <a:gd name="connsiteY6" fmla="*/ 21523 h 21523"/>
              <a:gd name="connsiteX7" fmla="*/ 11752 w 24310"/>
              <a:gd name="connsiteY7" fmla="*/ 21502 h 21523"/>
              <a:gd name="connsiteX8" fmla="*/ 7587 w 24310"/>
              <a:gd name="connsiteY8" fmla="*/ 14819 h 21523"/>
              <a:gd name="connsiteX9" fmla="*/ 3582 w 24310"/>
              <a:gd name="connsiteY9" fmla="*/ 8370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7473 w 24196"/>
              <a:gd name="connsiteY8" fmla="*/ 14819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358 w 24127"/>
              <a:gd name="connsiteY0" fmla="*/ 12259 h 21523"/>
              <a:gd name="connsiteX1" fmla="*/ 680 w 24127"/>
              <a:gd name="connsiteY1" fmla="*/ 0 h 21523"/>
              <a:gd name="connsiteX2" fmla="*/ 19398 w 24127"/>
              <a:gd name="connsiteY2" fmla="*/ 11 h 21523"/>
              <a:gd name="connsiteX3" fmla="*/ 21507 w 24127"/>
              <a:gd name="connsiteY3" fmla="*/ 3450 h 21523"/>
              <a:gd name="connsiteX4" fmla="*/ 22764 w 24127"/>
              <a:gd name="connsiteY4" fmla="*/ 4547 h 21523"/>
              <a:gd name="connsiteX5" fmla="*/ 24120 w 24127"/>
              <a:gd name="connsiteY5" fmla="*/ 7774 h 21523"/>
              <a:gd name="connsiteX6" fmla="*/ 24120 w 24127"/>
              <a:gd name="connsiteY6" fmla="*/ 21523 h 21523"/>
              <a:gd name="connsiteX7" fmla="*/ 11569 w 24127"/>
              <a:gd name="connsiteY7" fmla="*/ 21502 h 21523"/>
              <a:gd name="connsiteX8" fmla="*/ 10088 w 24127"/>
              <a:gd name="connsiteY8" fmla="*/ 16016 h 21523"/>
              <a:gd name="connsiteX9" fmla="*/ 4358 w 2412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125 w 23447"/>
              <a:gd name="connsiteY4" fmla="*/ 4015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8718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738 w 23461"/>
              <a:gd name="connsiteY3" fmla="*/ 1156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205 w 23461"/>
              <a:gd name="connsiteY3" fmla="*/ 591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605 h 21545"/>
              <a:gd name="connsiteX1" fmla="*/ 0 w 23461"/>
              <a:gd name="connsiteY1" fmla="*/ 22 h 21545"/>
              <a:gd name="connsiteX2" fmla="*/ 15203 w 23461"/>
              <a:gd name="connsiteY2" fmla="*/ 0 h 21545"/>
              <a:gd name="connsiteX3" fmla="*/ 16417 w 23461"/>
              <a:gd name="connsiteY3" fmla="*/ 2076 h 21545"/>
              <a:gd name="connsiteX4" fmla="*/ 18121 w 23461"/>
              <a:gd name="connsiteY4" fmla="*/ 2142 h 21545"/>
              <a:gd name="connsiteX5" fmla="*/ 19741 w 23461"/>
              <a:gd name="connsiteY5" fmla="*/ 3074 h 21545"/>
              <a:gd name="connsiteX6" fmla="*/ 21189 w 23461"/>
              <a:gd name="connsiteY6" fmla="*/ 4004 h 21545"/>
              <a:gd name="connsiteX7" fmla="*/ 23461 w 23461"/>
              <a:gd name="connsiteY7" fmla="*/ 6666 h 21545"/>
              <a:gd name="connsiteX8" fmla="*/ 23440 w 23461"/>
              <a:gd name="connsiteY8" fmla="*/ 21545 h 21545"/>
              <a:gd name="connsiteX9" fmla="*/ 11869 w 23461"/>
              <a:gd name="connsiteY9" fmla="*/ 21524 h 21545"/>
              <a:gd name="connsiteX10" fmla="*/ 10878 w 23461"/>
              <a:gd name="connsiteY10" fmla="*/ 16703 h 21545"/>
              <a:gd name="connsiteX11" fmla="*/ 5148 w 23461"/>
              <a:gd name="connsiteY11" fmla="*/ 15605 h 21545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950 w 24263"/>
              <a:gd name="connsiteY0" fmla="*/ 15572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5950 w 24263"/>
              <a:gd name="connsiteY11" fmla="*/ 15572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9981 w 24263"/>
              <a:gd name="connsiteY10" fmla="*/ 15360 h 21512"/>
              <a:gd name="connsiteX11" fmla="*/ 3927 w 24263"/>
              <a:gd name="connsiteY11" fmla="*/ 15244 h 21512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7481 w 24263"/>
              <a:gd name="connsiteY10" fmla="*/ 16432 h 21521"/>
              <a:gd name="connsiteX11" fmla="*/ 3927 w 24263"/>
              <a:gd name="connsiteY11" fmla="*/ 15244 h 21521"/>
              <a:gd name="connsiteX0" fmla="*/ 3927 w 24263"/>
              <a:gd name="connsiteY0" fmla="*/ 15244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927 w 24263"/>
              <a:gd name="connsiteY11" fmla="*/ 15244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538 w 24263"/>
              <a:gd name="connsiteY10" fmla="*/ 15985 h 21581"/>
              <a:gd name="connsiteX11" fmla="*/ 3832 w 24263"/>
              <a:gd name="connsiteY11" fmla="*/ 15512 h 2158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519 w 24244"/>
              <a:gd name="connsiteY10" fmla="*/ 16055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3813 w 24244"/>
              <a:gd name="connsiteY11" fmla="*/ 15582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689 w 24244"/>
              <a:gd name="connsiteY0" fmla="*/ 152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689 w 24244"/>
              <a:gd name="connsiteY11" fmla="*/ 152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541 w 24244"/>
              <a:gd name="connsiteY0" fmla="*/ 1744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541 w 24244"/>
              <a:gd name="connsiteY11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542 w 24245"/>
              <a:gd name="connsiteY0" fmla="*/ 17444 h 21582"/>
              <a:gd name="connsiteX1" fmla="*/ 4675 w 24245"/>
              <a:gd name="connsiteY1" fmla="*/ 10196 h 21582"/>
              <a:gd name="connsiteX2" fmla="*/ 1 w 24245"/>
              <a:gd name="connsiteY2" fmla="*/ 0 h 21582"/>
              <a:gd name="connsiteX3" fmla="*/ 16307 w 24245"/>
              <a:gd name="connsiteY3" fmla="*/ 70 h 21582"/>
              <a:gd name="connsiteX4" fmla="*/ 17201 w 24245"/>
              <a:gd name="connsiteY4" fmla="*/ 2113 h 21582"/>
              <a:gd name="connsiteX5" fmla="*/ 18905 w 24245"/>
              <a:gd name="connsiteY5" fmla="*/ 2179 h 21582"/>
              <a:gd name="connsiteX6" fmla="*/ 20525 w 24245"/>
              <a:gd name="connsiteY6" fmla="*/ 3111 h 21582"/>
              <a:gd name="connsiteX7" fmla="*/ 21973 w 24245"/>
              <a:gd name="connsiteY7" fmla="*/ 4041 h 21582"/>
              <a:gd name="connsiteX8" fmla="*/ 24245 w 24245"/>
              <a:gd name="connsiteY8" fmla="*/ 6703 h 21582"/>
              <a:gd name="connsiteX9" fmla="*/ 24224 w 24245"/>
              <a:gd name="connsiteY9" fmla="*/ 21582 h 21582"/>
              <a:gd name="connsiteX10" fmla="*/ 9533 w 24245"/>
              <a:gd name="connsiteY10" fmla="*/ 21429 h 21582"/>
              <a:gd name="connsiteX11" fmla="*/ 8974 w 24245"/>
              <a:gd name="connsiteY11" fmla="*/ 18700 h 21582"/>
              <a:gd name="connsiteX12" fmla="*/ 7542 w 24245"/>
              <a:gd name="connsiteY12" fmla="*/ 17444 h 21582"/>
              <a:gd name="connsiteX0" fmla="*/ 7754 w 24457"/>
              <a:gd name="connsiteY0" fmla="*/ 17378 h 21516"/>
              <a:gd name="connsiteX1" fmla="*/ 4887 w 24457"/>
              <a:gd name="connsiteY1" fmla="*/ 10130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8246 w 24949"/>
              <a:gd name="connsiteY0" fmla="*/ 17378 h 21516"/>
              <a:gd name="connsiteX1" fmla="*/ 7190 w 24949"/>
              <a:gd name="connsiteY1" fmla="*/ 14851 h 21516"/>
              <a:gd name="connsiteX2" fmla="*/ 4591 w 24949"/>
              <a:gd name="connsiteY2" fmla="*/ 10030 h 21516"/>
              <a:gd name="connsiteX3" fmla="*/ 492 w 24949"/>
              <a:gd name="connsiteY3" fmla="*/ 0 h 21516"/>
              <a:gd name="connsiteX4" fmla="*/ 17011 w 24949"/>
              <a:gd name="connsiteY4" fmla="*/ 4 h 21516"/>
              <a:gd name="connsiteX5" fmla="*/ 17905 w 24949"/>
              <a:gd name="connsiteY5" fmla="*/ 2047 h 21516"/>
              <a:gd name="connsiteX6" fmla="*/ 19609 w 24949"/>
              <a:gd name="connsiteY6" fmla="*/ 2113 h 21516"/>
              <a:gd name="connsiteX7" fmla="*/ 21229 w 24949"/>
              <a:gd name="connsiteY7" fmla="*/ 3045 h 21516"/>
              <a:gd name="connsiteX8" fmla="*/ 22677 w 24949"/>
              <a:gd name="connsiteY8" fmla="*/ 3975 h 21516"/>
              <a:gd name="connsiteX9" fmla="*/ 24949 w 24949"/>
              <a:gd name="connsiteY9" fmla="*/ 6637 h 21516"/>
              <a:gd name="connsiteX10" fmla="*/ 24928 w 24949"/>
              <a:gd name="connsiteY10" fmla="*/ 21516 h 21516"/>
              <a:gd name="connsiteX11" fmla="*/ 10237 w 24949"/>
              <a:gd name="connsiteY11" fmla="*/ 21363 h 21516"/>
              <a:gd name="connsiteX12" fmla="*/ 9678 w 24949"/>
              <a:gd name="connsiteY12" fmla="*/ 18634 h 21516"/>
              <a:gd name="connsiteX13" fmla="*/ 8246 w 24949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304 w 24952"/>
              <a:gd name="connsiteY11" fmla="*/ 21429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716 w 25419"/>
              <a:gd name="connsiteY0" fmla="*/ 17378 h 21516"/>
              <a:gd name="connsiteX1" fmla="*/ 7660 w 25419"/>
              <a:gd name="connsiteY1" fmla="*/ 14851 h 21516"/>
              <a:gd name="connsiteX2" fmla="*/ 5018 w 25419"/>
              <a:gd name="connsiteY2" fmla="*/ 16180 h 21516"/>
              <a:gd name="connsiteX3" fmla="*/ 2291 w 25419"/>
              <a:gd name="connsiteY3" fmla="*/ 9266 h 21516"/>
              <a:gd name="connsiteX4" fmla="*/ 962 w 25419"/>
              <a:gd name="connsiteY4" fmla="*/ 0 h 21516"/>
              <a:gd name="connsiteX5" fmla="*/ 17481 w 25419"/>
              <a:gd name="connsiteY5" fmla="*/ 4 h 21516"/>
              <a:gd name="connsiteX6" fmla="*/ 18375 w 25419"/>
              <a:gd name="connsiteY6" fmla="*/ 2047 h 21516"/>
              <a:gd name="connsiteX7" fmla="*/ 20079 w 25419"/>
              <a:gd name="connsiteY7" fmla="*/ 2113 h 21516"/>
              <a:gd name="connsiteX8" fmla="*/ 21699 w 25419"/>
              <a:gd name="connsiteY8" fmla="*/ 3045 h 21516"/>
              <a:gd name="connsiteX9" fmla="*/ 23147 w 25419"/>
              <a:gd name="connsiteY9" fmla="*/ 3975 h 21516"/>
              <a:gd name="connsiteX10" fmla="*/ 25419 w 25419"/>
              <a:gd name="connsiteY10" fmla="*/ 6637 h 21516"/>
              <a:gd name="connsiteX11" fmla="*/ 25398 w 25419"/>
              <a:gd name="connsiteY11" fmla="*/ 21516 h 21516"/>
              <a:gd name="connsiteX12" fmla="*/ 10771 w 25419"/>
              <a:gd name="connsiteY12" fmla="*/ 21429 h 21516"/>
              <a:gd name="connsiteX13" fmla="*/ 10063 w 25419"/>
              <a:gd name="connsiteY13" fmla="*/ 18700 h 21516"/>
              <a:gd name="connsiteX14" fmla="*/ 8716 w 25419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761 w 24464"/>
              <a:gd name="connsiteY0" fmla="*/ 17378 h 21516"/>
              <a:gd name="connsiteX1" fmla="*/ 6705 w 24464"/>
              <a:gd name="connsiteY1" fmla="*/ 14851 h 21516"/>
              <a:gd name="connsiteX2" fmla="*/ 4212 w 24464"/>
              <a:gd name="connsiteY2" fmla="*/ 16413 h 21516"/>
              <a:gd name="connsiteX3" fmla="*/ 1528 w 24464"/>
              <a:gd name="connsiteY3" fmla="*/ 9166 h 21516"/>
              <a:gd name="connsiteX4" fmla="*/ 36 w 24464"/>
              <a:gd name="connsiteY4" fmla="*/ 7903 h 21516"/>
              <a:gd name="connsiteX5" fmla="*/ 7 w 24464"/>
              <a:gd name="connsiteY5" fmla="*/ 0 h 21516"/>
              <a:gd name="connsiteX6" fmla="*/ 16526 w 24464"/>
              <a:gd name="connsiteY6" fmla="*/ 4 h 21516"/>
              <a:gd name="connsiteX7" fmla="*/ 17420 w 24464"/>
              <a:gd name="connsiteY7" fmla="*/ 2047 h 21516"/>
              <a:gd name="connsiteX8" fmla="*/ 19124 w 24464"/>
              <a:gd name="connsiteY8" fmla="*/ 2113 h 21516"/>
              <a:gd name="connsiteX9" fmla="*/ 20744 w 24464"/>
              <a:gd name="connsiteY9" fmla="*/ 3045 h 21516"/>
              <a:gd name="connsiteX10" fmla="*/ 22192 w 24464"/>
              <a:gd name="connsiteY10" fmla="*/ 3975 h 21516"/>
              <a:gd name="connsiteX11" fmla="*/ 24464 w 24464"/>
              <a:gd name="connsiteY11" fmla="*/ 6637 h 21516"/>
              <a:gd name="connsiteX12" fmla="*/ 24443 w 24464"/>
              <a:gd name="connsiteY12" fmla="*/ 21516 h 21516"/>
              <a:gd name="connsiteX13" fmla="*/ 9816 w 24464"/>
              <a:gd name="connsiteY13" fmla="*/ 21429 h 21516"/>
              <a:gd name="connsiteX14" fmla="*/ 9108 w 24464"/>
              <a:gd name="connsiteY14" fmla="*/ 18700 h 21516"/>
              <a:gd name="connsiteX15" fmla="*/ 7761 w 24464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136 w 24492"/>
              <a:gd name="connsiteY14" fmla="*/ 18700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4492 w 24492"/>
              <a:gd name="connsiteY9" fmla="*/ 6637 h 21516"/>
              <a:gd name="connsiteX10" fmla="*/ 24471 w 24492"/>
              <a:gd name="connsiteY10" fmla="*/ 21516 h 21516"/>
              <a:gd name="connsiteX11" fmla="*/ 9780 w 24492"/>
              <a:gd name="connsiteY11" fmla="*/ 21429 h 21516"/>
              <a:gd name="connsiteX12" fmla="*/ 9370 w 24492"/>
              <a:gd name="connsiteY12" fmla="*/ 18933 h 21516"/>
              <a:gd name="connsiteX13" fmla="*/ 7789 w 24492"/>
              <a:gd name="connsiteY13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20772 w 24492"/>
              <a:gd name="connsiteY7" fmla="*/ 3045 h 21516"/>
              <a:gd name="connsiteX8" fmla="*/ 24492 w 24492"/>
              <a:gd name="connsiteY8" fmla="*/ 6637 h 21516"/>
              <a:gd name="connsiteX9" fmla="*/ 24471 w 24492"/>
              <a:gd name="connsiteY9" fmla="*/ 21516 h 21516"/>
              <a:gd name="connsiteX10" fmla="*/ 9780 w 24492"/>
              <a:gd name="connsiteY10" fmla="*/ 21429 h 21516"/>
              <a:gd name="connsiteX11" fmla="*/ 9370 w 24492"/>
              <a:gd name="connsiteY11" fmla="*/ 18933 h 21516"/>
              <a:gd name="connsiteX12" fmla="*/ 7789 w 24492"/>
              <a:gd name="connsiteY12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20772 w 24492"/>
              <a:gd name="connsiteY6" fmla="*/ 3045 h 21516"/>
              <a:gd name="connsiteX7" fmla="*/ 24492 w 24492"/>
              <a:gd name="connsiteY7" fmla="*/ 6637 h 21516"/>
              <a:gd name="connsiteX8" fmla="*/ 24471 w 24492"/>
              <a:gd name="connsiteY8" fmla="*/ 21516 h 21516"/>
              <a:gd name="connsiteX9" fmla="*/ 9780 w 24492"/>
              <a:gd name="connsiteY9" fmla="*/ 21429 h 21516"/>
              <a:gd name="connsiteX10" fmla="*/ 9370 w 24492"/>
              <a:gd name="connsiteY10" fmla="*/ 18933 h 21516"/>
              <a:gd name="connsiteX11" fmla="*/ 7789 w 24492"/>
              <a:gd name="connsiteY11" fmla="*/ 17378 h 21516"/>
              <a:gd name="connsiteX0" fmla="*/ 7789 w 24709"/>
              <a:gd name="connsiteY0" fmla="*/ 17839 h 21977"/>
              <a:gd name="connsiteX1" fmla="*/ 6733 w 24709"/>
              <a:gd name="connsiteY1" fmla="*/ 15312 h 21977"/>
              <a:gd name="connsiteX2" fmla="*/ 3324 w 24709"/>
              <a:gd name="connsiteY2" fmla="*/ 16508 h 21977"/>
              <a:gd name="connsiteX3" fmla="*/ 0 w 24709"/>
              <a:gd name="connsiteY3" fmla="*/ 8264 h 21977"/>
              <a:gd name="connsiteX4" fmla="*/ 35 w 24709"/>
              <a:gd name="connsiteY4" fmla="*/ 461 h 21977"/>
              <a:gd name="connsiteX5" fmla="*/ 16554 w 24709"/>
              <a:gd name="connsiteY5" fmla="*/ 465 h 21977"/>
              <a:gd name="connsiteX6" fmla="*/ 24408 w 24709"/>
              <a:gd name="connsiteY6" fmla="*/ 381 h 21977"/>
              <a:gd name="connsiteX7" fmla="*/ 24492 w 24709"/>
              <a:gd name="connsiteY7" fmla="*/ 7098 h 21977"/>
              <a:gd name="connsiteX8" fmla="*/ 24471 w 24709"/>
              <a:gd name="connsiteY8" fmla="*/ 21977 h 21977"/>
              <a:gd name="connsiteX9" fmla="*/ 9780 w 24709"/>
              <a:gd name="connsiteY9" fmla="*/ 21890 h 21977"/>
              <a:gd name="connsiteX10" fmla="*/ 9370 w 24709"/>
              <a:gd name="connsiteY10" fmla="*/ 19394 h 21977"/>
              <a:gd name="connsiteX11" fmla="*/ 7789 w 24709"/>
              <a:gd name="connsiteY11" fmla="*/ 17839 h 21977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16554 w 24709"/>
              <a:gd name="connsiteY5" fmla="*/ 84 h 21596"/>
              <a:gd name="connsiteX6" fmla="*/ 24408 w 24709"/>
              <a:gd name="connsiteY6" fmla="*/ 0 h 21596"/>
              <a:gd name="connsiteX7" fmla="*/ 24492 w 24709"/>
              <a:gd name="connsiteY7" fmla="*/ 6717 h 21596"/>
              <a:gd name="connsiteX8" fmla="*/ 24471 w 24709"/>
              <a:gd name="connsiteY8" fmla="*/ 21596 h 21596"/>
              <a:gd name="connsiteX9" fmla="*/ 9780 w 24709"/>
              <a:gd name="connsiteY9" fmla="*/ 21509 h 21596"/>
              <a:gd name="connsiteX10" fmla="*/ 9370 w 24709"/>
              <a:gd name="connsiteY10" fmla="*/ 19013 h 21596"/>
              <a:gd name="connsiteX11" fmla="*/ 7789 w 24709"/>
              <a:gd name="connsiteY11" fmla="*/ 17458 h 21596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24408 w 24709"/>
              <a:gd name="connsiteY5" fmla="*/ 0 h 21596"/>
              <a:gd name="connsiteX6" fmla="*/ 24492 w 24709"/>
              <a:gd name="connsiteY6" fmla="*/ 6717 h 21596"/>
              <a:gd name="connsiteX7" fmla="*/ 24471 w 24709"/>
              <a:gd name="connsiteY7" fmla="*/ 21596 h 21596"/>
              <a:gd name="connsiteX8" fmla="*/ 9780 w 24709"/>
              <a:gd name="connsiteY8" fmla="*/ 21509 h 21596"/>
              <a:gd name="connsiteX9" fmla="*/ 9370 w 24709"/>
              <a:gd name="connsiteY9" fmla="*/ 19013 h 21596"/>
              <a:gd name="connsiteX10" fmla="*/ 7789 w 24709"/>
              <a:gd name="connsiteY10" fmla="*/ 17458 h 21596"/>
              <a:gd name="connsiteX0" fmla="*/ 7789 w 26913"/>
              <a:gd name="connsiteY0" fmla="*/ 17458 h 21596"/>
              <a:gd name="connsiteX1" fmla="*/ 6733 w 26913"/>
              <a:gd name="connsiteY1" fmla="*/ 14931 h 21596"/>
              <a:gd name="connsiteX2" fmla="*/ 3324 w 26913"/>
              <a:gd name="connsiteY2" fmla="*/ 16127 h 21596"/>
              <a:gd name="connsiteX3" fmla="*/ 0 w 26913"/>
              <a:gd name="connsiteY3" fmla="*/ 7883 h 21596"/>
              <a:gd name="connsiteX4" fmla="*/ 35 w 26913"/>
              <a:gd name="connsiteY4" fmla="*/ 80 h 21596"/>
              <a:gd name="connsiteX5" fmla="*/ 24408 w 26913"/>
              <a:gd name="connsiteY5" fmla="*/ 0 h 21596"/>
              <a:gd name="connsiteX6" fmla="*/ 24471 w 26913"/>
              <a:gd name="connsiteY6" fmla="*/ 21596 h 21596"/>
              <a:gd name="connsiteX7" fmla="*/ 9780 w 26913"/>
              <a:gd name="connsiteY7" fmla="*/ 21509 h 21596"/>
              <a:gd name="connsiteX8" fmla="*/ 9370 w 26913"/>
              <a:gd name="connsiteY8" fmla="*/ 19013 h 21596"/>
              <a:gd name="connsiteX9" fmla="*/ 7789 w 26913"/>
              <a:gd name="connsiteY9" fmla="*/ 17458 h 21596"/>
              <a:gd name="connsiteX0" fmla="*/ 7789 w 25559"/>
              <a:gd name="connsiteY0" fmla="*/ 17458 h 21596"/>
              <a:gd name="connsiteX1" fmla="*/ 6733 w 25559"/>
              <a:gd name="connsiteY1" fmla="*/ 14931 h 21596"/>
              <a:gd name="connsiteX2" fmla="*/ 3324 w 25559"/>
              <a:gd name="connsiteY2" fmla="*/ 16127 h 21596"/>
              <a:gd name="connsiteX3" fmla="*/ 0 w 25559"/>
              <a:gd name="connsiteY3" fmla="*/ 7883 h 21596"/>
              <a:gd name="connsiteX4" fmla="*/ 35 w 25559"/>
              <a:gd name="connsiteY4" fmla="*/ 80 h 21596"/>
              <a:gd name="connsiteX5" fmla="*/ 24408 w 25559"/>
              <a:gd name="connsiteY5" fmla="*/ 0 h 21596"/>
              <a:gd name="connsiteX6" fmla="*/ 24471 w 25559"/>
              <a:gd name="connsiteY6" fmla="*/ 21596 h 21596"/>
              <a:gd name="connsiteX7" fmla="*/ 9780 w 25559"/>
              <a:gd name="connsiteY7" fmla="*/ 21509 h 21596"/>
              <a:gd name="connsiteX8" fmla="*/ 9370 w 25559"/>
              <a:gd name="connsiteY8" fmla="*/ 19013 h 21596"/>
              <a:gd name="connsiteX9" fmla="*/ 7789 w 25559"/>
              <a:gd name="connsiteY9" fmla="*/ 17458 h 21596"/>
              <a:gd name="connsiteX0" fmla="*/ 7789 w 24471"/>
              <a:gd name="connsiteY0" fmla="*/ 17458 h 21596"/>
              <a:gd name="connsiteX1" fmla="*/ 6733 w 24471"/>
              <a:gd name="connsiteY1" fmla="*/ 14931 h 21596"/>
              <a:gd name="connsiteX2" fmla="*/ 3324 w 24471"/>
              <a:gd name="connsiteY2" fmla="*/ 16127 h 21596"/>
              <a:gd name="connsiteX3" fmla="*/ 0 w 24471"/>
              <a:gd name="connsiteY3" fmla="*/ 7883 h 21596"/>
              <a:gd name="connsiteX4" fmla="*/ 35 w 24471"/>
              <a:gd name="connsiteY4" fmla="*/ 80 h 21596"/>
              <a:gd name="connsiteX5" fmla="*/ 24408 w 24471"/>
              <a:gd name="connsiteY5" fmla="*/ 0 h 21596"/>
              <a:gd name="connsiteX6" fmla="*/ 24471 w 24471"/>
              <a:gd name="connsiteY6" fmla="*/ 21596 h 21596"/>
              <a:gd name="connsiteX7" fmla="*/ 9780 w 24471"/>
              <a:gd name="connsiteY7" fmla="*/ 21509 h 21596"/>
              <a:gd name="connsiteX8" fmla="*/ 9370 w 24471"/>
              <a:gd name="connsiteY8" fmla="*/ 19013 h 21596"/>
              <a:gd name="connsiteX9" fmla="*/ 7789 w 24471"/>
              <a:gd name="connsiteY9" fmla="*/ 17458 h 21596"/>
              <a:gd name="connsiteX0" fmla="*/ 7789 w 24497"/>
              <a:gd name="connsiteY0" fmla="*/ 17378 h 21516"/>
              <a:gd name="connsiteX1" fmla="*/ 6733 w 24497"/>
              <a:gd name="connsiteY1" fmla="*/ 14851 h 21516"/>
              <a:gd name="connsiteX2" fmla="*/ 3324 w 24497"/>
              <a:gd name="connsiteY2" fmla="*/ 16047 h 21516"/>
              <a:gd name="connsiteX3" fmla="*/ 0 w 24497"/>
              <a:gd name="connsiteY3" fmla="*/ 7803 h 21516"/>
              <a:gd name="connsiteX4" fmla="*/ 35 w 24497"/>
              <a:gd name="connsiteY4" fmla="*/ 0 h 21516"/>
              <a:gd name="connsiteX5" fmla="*/ 24465 w 24497"/>
              <a:gd name="connsiteY5" fmla="*/ 75 h 21516"/>
              <a:gd name="connsiteX6" fmla="*/ 24471 w 24497"/>
              <a:gd name="connsiteY6" fmla="*/ 21516 h 21516"/>
              <a:gd name="connsiteX7" fmla="*/ 9780 w 24497"/>
              <a:gd name="connsiteY7" fmla="*/ 21429 h 21516"/>
              <a:gd name="connsiteX8" fmla="*/ 9370 w 24497"/>
              <a:gd name="connsiteY8" fmla="*/ 18933 h 21516"/>
              <a:gd name="connsiteX9" fmla="*/ 7789 w 24497"/>
              <a:gd name="connsiteY9" fmla="*/ 17378 h 21516"/>
              <a:gd name="connsiteX0" fmla="*/ 7789 w 24471"/>
              <a:gd name="connsiteY0" fmla="*/ 17378 h 21516"/>
              <a:gd name="connsiteX1" fmla="*/ 6733 w 24471"/>
              <a:gd name="connsiteY1" fmla="*/ 14851 h 21516"/>
              <a:gd name="connsiteX2" fmla="*/ 3324 w 24471"/>
              <a:gd name="connsiteY2" fmla="*/ 16047 h 21516"/>
              <a:gd name="connsiteX3" fmla="*/ 0 w 24471"/>
              <a:gd name="connsiteY3" fmla="*/ 7803 h 21516"/>
              <a:gd name="connsiteX4" fmla="*/ 35 w 24471"/>
              <a:gd name="connsiteY4" fmla="*/ 0 h 21516"/>
              <a:gd name="connsiteX5" fmla="*/ 24465 w 24471"/>
              <a:gd name="connsiteY5" fmla="*/ 75 h 21516"/>
              <a:gd name="connsiteX6" fmla="*/ 24471 w 24471"/>
              <a:gd name="connsiteY6" fmla="*/ 21516 h 21516"/>
              <a:gd name="connsiteX7" fmla="*/ 9780 w 24471"/>
              <a:gd name="connsiteY7" fmla="*/ 21429 h 21516"/>
              <a:gd name="connsiteX8" fmla="*/ 9370 w 24471"/>
              <a:gd name="connsiteY8" fmla="*/ 18933 h 21516"/>
              <a:gd name="connsiteX9" fmla="*/ 7789 w 24471"/>
              <a:gd name="connsiteY9" fmla="*/ 17378 h 21516"/>
              <a:gd name="connsiteX0" fmla="*/ 7789 w 24499"/>
              <a:gd name="connsiteY0" fmla="*/ 17378 h 21516"/>
              <a:gd name="connsiteX1" fmla="*/ 6733 w 24499"/>
              <a:gd name="connsiteY1" fmla="*/ 14851 h 21516"/>
              <a:gd name="connsiteX2" fmla="*/ 3324 w 24499"/>
              <a:gd name="connsiteY2" fmla="*/ 16047 h 21516"/>
              <a:gd name="connsiteX3" fmla="*/ 0 w 24499"/>
              <a:gd name="connsiteY3" fmla="*/ 7803 h 21516"/>
              <a:gd name="connsiteX4" fmla="*/ 35 w 24499"/>
              <a:gd name="connsiteY4" fmla="*/ 0 h 21516"/>
              <a:gd name="connsiteX5" fmla="*/ 24465 w 24499"/>
              <a:gd name="connsiteY5" fmla="*/ 75 h 21516"/>
              <a:gd name="connsiteX6" fmla="*/ 24499 w 24499"/>
              <a:gd name="connsiteY6" fmla="*/ 21516 h 21516"/>
              <a:gd name="connsiteX7" fmla="*/ 9780 w 24499"/>
              <a:gd name="connsiteY7" fmla="*/ 21429 h 21516"/>
              <a:gd name="connsiteX8" fmla="*/ 9370 w 24499"/>
              <a:gd name="connsiteY8" fmla="*/ 18933 h 21516"/>
              <a:gd name="connsiteX9" fmla="*/ 7789 w 24499"/>
              <a:gd name="connsiteY9" fmla="*/ 17378 h 21516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804 w 24499"/>
              <a:gd name="connsiteY7" fmla="*/ 21472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806 w 24540"/>
              <a:gd name="connsiteY0" fmla="*/ 17392 h 21472"/>
              <a:gd name="connsiteX1" fmla="*/ 6622 w 24540"/>
              <a:gd name="connsiteY1" fmla="*/ 15353 h 21472"/>
              <a:gd name="connsiteX2" fmla="*/ 3710 w 24540"/>
              <a:gd name="connsiteY2" fmla="*/ 16172 h 21472"/>
              <a:gd name="connsiteX3" fmla="*/ 17 w 24540"/>
              <a:gd name="connsiteY3" fmla="*/ 7817 h 21472"/>
              <a:gd name="connsiteX4" fmla="*/ 4 w 24540"/>
              <a:gd name="connsiteY4" fmla="*/ 33 h 21472"/>
              <a:gd name="connsiteX5" fmla="*/ 24496 w 24540"/>
              <a:gd name="connsiteY5" fmla="*/ 0 h 21472"/>
              <a:gd name="connsiteX6" fmla="*/ 24540 w 24540"/>
              <a:gd name="connsiteY6" fmla="*/ 21455 h 21472"/>
              <a:gd name="connsiteX7" fmla="*/ 9821 w 24540"/>
              <a:gd name="connsiteY7" fmla="*/ 21472 h 21472"/>
              <a:gd name="connsiteX8" fmla="*/ 9387 w 24540"/>
              <a:gd name="connsiteY8" fmla="*/ 18947 h 21472"/>
              <a:gd name="connsiteX9" fmla="*/ 7806 w 24540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422 h 21502"/>
              <a:gd name="connsiteX1" fmla="*/ 6618 w 24536"/>
              <a:gd name="connsiteY1" fmla="*/ 15383 h 21502"/>
              <a:gd name="connsiteX2" fmla="*/ 3706 w 24536"/>
              <a:gd name="connsiteY2" fmla="*/ 16202 h 21502"/>
              <a:gd name="connsiteX3" fmla="*/ 13 w 24536"/>
              <a:gd name="connsiteY3" fmla="*/ 7847 h 21502"/>
              <a:gd name="connsiteX4" fmla="*/ 0 w 24536"/>
              <a:gd name="connsiteY4" fmla="*/ 63 h 21502"/>
              <a:gd name="connsiteX5" fmla="*/ 24511 w 24536"/>
              <a:gd name="connsiteY5" fmla="*/ 0 h 21502"/>
              <a:gd name="connsiteX6" fmla="*/ 24536 w 24536"/>
              <a:gd name="connsiteY6" fmla="*/ 21485 h 21502"/>
              <a:gd name="connsiteX7" fmla="*/ 9817 w 24536"/>
              <a:gd name="connsiteY7" fmla="*/ 21502 h 21502"/>
              <a:gd name="connsiteX8" fmla="*/ 9383 w 24536"/>
              <a:gd name="connsiteY8" fmla="*/ 18977 h 21502"/>
              <a:gd name="connsiteX9" fmla="*/ 7802 w 24536"/>
              <a:gd name="connsiteY9" fmla="*/ 17422 h 21502"/>
              <a:gd name="connsiteX0" fmla="*/ 7821 w 24555"/>
              <a:gd name="connsiteY0" fmla="*/ 17422 h 21502"/>
              <a:gd name="connsiteX1" fmla="*/ 6637 w 24555"/>
              <a:gd name="connsiteY1" fmla="*/ 15383 h 21502"/>
              <a:gd name="connsiteX2" fmla="*/ 3725 w 24555"/>
              <a:gd name="connsiteY2" fmla="*/ 16202 h 21502"/>
              <a:gd name="connsiteX3" fmla="*/ 32 w 24555"/>
              <a:gd name="connsiteY3" fmla="*/ 7847 h 21502"/>
              <a:gd name="connsiteX4" fmla="*/ 0 w 24555"/>
              <a:gd name="connsiteY4" fmla="*/ 33 h 21502"/>
              <a:gd name="connsiteX5" fmla="*/ 24530 w 24555"/>
              <a:gd name="connsiteY5" fmla="*/ 0 h 21502"/>
              <a:gd name="connsiteX6" fmla="*/ 24555 w 24555"/>
              <a:gd name="connsiteY6" fmla="*/ 21485 h 21502"/>
              <a:gd name="connsiteX7" fmla="*/ 9836 w 24555"/>
              <a:gd name="connsiteY7" fmla="*/ 21502 h 21502"/>
              <a:gd name="connsiteX8" fmla="*/ 9402 w 24555"/>
              <a:gd name="connsiteY8" fmla="*/ 18977 h 21502"/>
              <a:gd name="connsiteX9" fmla="*/ 7821 w 24555"/>
              <a:gd name="connsiteY9" fmla="*/ 17422 h 2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55" h="21502">
                <a:moveTo>
                  <a:pt x="7821" y="17422"/>
                </a:moveTo>
                <a:cubicBezTo>
                  <a:pt x="7360" y="16823"/>
                  <a:pt x="7326" y="15586"/>
                  <a:pt x="6637" y="15383"/>
                </a:cubicBezTo>
                <a:cubicBezTo>
                  <a:pt x="5538" y="15189"/>
                  <a:pt x="5650" y="17126"/>
                  <a:pt x="3725" y="16202"/>
                </a:cubicBezTo>
                <a:cubicBezTo>
                  <a:pt x="1800" y="15278"/>
                  <a:pt x="2373" y="8355"/>
                  <a:pt x="32" y="7847"/>
                </a:cubicBezTo>
                <a:cubicBezTo>
                  <a:pt x="23" y="125"/>
                  <a:pt x="-1" y="8365"/>
                  <a:pt x="0" y="33"/>
                </a:cubicBezTo>
                <a:lnTo>
                  <a:pt x="24530" y="0"/>
                </a:lnTo>
                <a:cubicBezTo>
                  <a:pt x="24550" y="21589"/>
                  <a:pt x="24493" y="15883"/>
                  <a:pt x="24555" y="21485"/>
                </a:cubicBezTo>
                <a:lnTo>
                  <a:pt x="9836" y="21502"/>
                </a:lnTo>
                <a:cubicBezTo>
                  <a:pt x="9653" y="19371"/>
                  <a:pt x="9534" y="19227"/>
                  <a:pt x="9402" y="18977"/>
                </a:cubicBezTo>
                <a:cubicBezTo>
                  <a:pt x="9270" y="18727"/>
                  <a:pt x="8282" y="18021"/>
                  <a:pt x="7821" y="17422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4" name="Grafikk 3" descr="En økologisk hjørne figur">
            <a:extLst>
              <a:ext uri="{FF2B5EF4-FFF2-40B4-BE49-F238E27FC236}">
                <a16:creationId xmlns:a16="http://schemas.microsoft.com/office/drawing/2014/main" id="{F760C81C-541F-B01C-B58A-07E548CB75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162" t="42105" r="6904"/>
          <a:stretch/>
        </p:blipFill>
        <p:spPr>
          <a:xfrm>
            <a:off x="0" y="1610788"/>
            <a:ext cx="5230562" cy="5247212"/>
          </a:xfrm>
          <a:prstGeom prst="rect">
            <a:avLst/>
          </a:prstGeom>
          <a:effectLst/>
        </p:spPr>
      </p:pic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D7280F7-C767-754B-A8C9-F0150E4A74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685" t="50658"/>
          <a:stretch/>
        </p:blipFill>
        <p:spPr>
          <a:xfrm>
            <a:off x="-5975" y="3982594"/>
            <a:ext cx="4345924" cy="2918657"/>
          </a:xfrm>
          <a:prstGeom prst="rect">
            <a:avLst/>
          </a:prstGeom>
          <a:effectLst/>
        </p:spPr>
      </p:pic>
      <p:pic>
        <p:nvPicPr>
          <p:cNvPr id="8" name="Grafikk 63" descr="En økologisk hjørne figur">
            <a:extLst>
              <a:ext uri="{FF2B5EF4-FFF2-40B4-BE49-F238E27FC236}">
                <a16:creationId xmlns:a16="http://schemas.microsoft.com/office/drawing/2014/main" id="{7BECFAD2-68A1-E4C9-FE5D-A7CDA414A8F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76" y="4914757"/>
            <a:ext cx="5384055" cy="1950582"/>
          </a:xfrm>
          <a:prstGeom prst="rect">
            <a:avLst/>
          </a:prstGeom>
          <a:effectLst/>
        </p:spPr>
      </p:pic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7FADFD58-41BC-A342-C88A-7FFF6F6AF608}"/>
              </a:ext>
            </a:extLst>
          </p:cNvPr>
          <p:cNvSpPr/>
          <p:nvPr userDrawn="1"/>
        </p:nvSpPr>
        <p:spPr>
          <a:xfrm>
            <a:off x="581686" y="4936466"/>
            <a:ext cx="3957761" cy="1921534"/>
          </a:xfrm>
          <a:custGeom>
            <a:avLst/>
            <a:gdLst>
              <a:gd name="connsiteX0" fmla="*/ 0 w 3957761"/>
              <a:gd name="connsiteY0" fmla="*/ 0 h 1921534"/>
              <a:gd name="connsiteX1" fmla="*/ 705647 w 3957761"/>
              <a:gd name="connsiteY1" fmla="*/ 216172 h 1921534"/>
              <a:gd name="connsiteX2" fmla="*/ 1127501 w 3957761"/>
              <a:gd name="connsiteY2" fmla="*/ 784626 h 1921534"/>
              <a:gd name="connsiteX3" fmla="*/ 1633726 w 3957761"/>
              <a:gd name="connsiteY3" fmla="*/ 880703 h 1921534"/>
              <a:gd name="connsiteX4" fmla="*/ 2040241 w 3957761"/>
              <a:gd name="connsiteY4" fmla="*/ 1112888 h 1921534"/>
              <a:gd name="connsiteX5" fmla="*/ 2538796 w 3957761"/>
              <a:gd name="connsiteY5" fmla="*/ 1216971 h 1921534"/>
              <a:gd name="connsiteX6" fmla="*/ 3098712 w 3957761"/>
              <a:gd name="connsiteY6" fmla="*/ 1529220 h 1921534"/>
              <a:gd name="connsiteX7" fmla="*/ 3620277 w 3957761"/>
              <a:gd name="connsiteY7" fmla="*/ 1657323 h 1921534"/>
              <a:gd name="connsiteX8" fmla="*/ 3957761 w 3957761"/>
              <a:gd name="connsiteY8" fmla="*/ 1921534 h 192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7761" h="1921534" extrusionOk="0">
                <a:moveTo>
                  <a:pt x="0" y="0"/>
                </a:moveTo>
                <a:cubicBezTo>
                  <a:pt x="270501" y="5600"/>
                  <a:pt x="549362" y="66549"/>
                  <a:pt x="705647" y="216172"/>
                </a:cubicBezTo>
                <a:cubicBezTo>
                  <a:pt x="886942" y="335423"/>
                  <a:pt x="970376" y="704843"/>
                  <a:pt x="1127501" y="784626"/>
                </a:cubicBezTo>
                <a:cubicBezTo>
                  <a:pt x="1283285" y="897194"/>
                  <a:pt x="1480199" y="811738"/>
                  <a:pt x="1633726" y="880703"/>
                </a:cubicBezTo>
                <a:cubicBezTo>
                  <a:pt x="1788196" y="937542"/>
                  <a:pt x="1896299" y="1059934"/>
                  <a:pt x="2040241" y="1112888"/>
                </a:cubicBezTo>
                <a:cubicBezTo>
                  <a:pt x="2193424" y="1176815"/>
                  <a:pt x="2364850" y="1148691"/>
                  <a:pt x="2538796" y="1216971"/>
                </a:cubicBezTo>
                <a:cubicBezTo>
                  <a:pt x="2742999" y="1304799"/>
                  <a:pt x="2918481" y="1442834"/>
                  <a:pt x="3098712" y="1529220"/>
                </a:cubicBezTo>
                <a:cubicBezTo>
                  <a:pt x="3265349" y="1587048"/>
                  <a:pt x="3499438" y="1587888"/>
                  <a:pt x="3620277" y="1657323"/>
                </a:cubicBezTo>
                <a:cubicBezTo>
                  <a:pt x="3766205" y="1730100"/>
                  <a:pt x="3903761" y="1902874"/>
                  <a:pt x="3957761" y="1921534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1108077">
                  <a:custGeom>
                    <a:avLst/>
                    <a:gdLst>
                      <a:gd name="connsiteX0" fmla="*/ 0 w 4914900"/>
                      <a:gd name="connsiteY0" fmla="*/ 0 h 2286000"/>
                      <a:gd name="connsiteX1" fmla="*/ 876300 w 4914900"/>
                      <a:gd name="connsiteY1" fmla="*/ 257175 h 2286000"/>
                      <a:gd name="connsiteX2" fmla="*/ 1400175 w 4914900"/>
                      <a:gd name="connsiteY2" fmla="*/ 933450 h 2286000"/>
                      <a:gd name="connsiteX3" fmla="*/ 2028825 w 4914900"/>
                      <a:gd name="connsiteY3" fmla="*/ 1047750 h 2286000"/>
                      <a:gd name="connsiteX4" fmla="*/ 2533650 w 4914900"/>
                      <a:gd name="connsiteY4" fmla="*/ 1323975 h 2286000"/>
                      <a:gd name="connsiteX5" fmla="*/ 3152775 w 4914900"/>
                      <a:gd name="connsiteY5" fmla="*/ 1447800 h 2286000"/>
                      <a:gd name="connsiteX6" fmla="*/ 3848100 w 4914900"/>
                      <a:gd name="connsiteY6" fmla="*/ 1819275 h 2286000"/>
                      <a:gd name="connsiteX7" fmla="*/ 4495800 w 4914900"/>
                      <a:gd name="connsiteY7" fmla="*/ 1971675 h 2286000"/>
                      <a:gd name="connsiteX8" fmla="*/ 4914900 w 4914900"/>
                      <a:gd name="connsiteY8" fmla="*/ 2286000 h 228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14900" h="2286000">
                        <a:moveTo>
                          <a:pt x="0" y="0"/>
                        </a:moveTo>
                        <a:cubicBezTo>
                          <a:pt x="321469" y="50800"/>
                          <a:pt x="642938" y="101600"/>
                          <a:pt x="876300" y="257175"/>
                        </a:cubicBezTo>
                        <a:cubicBezTo>
                          <a:pt x="1109663" y="412750"/>
                          <a:pt x="1208088" y="801688"/>
                          <a:pt x="1400175" y="933450"/>
                        </a:cubicBezTo>
                        <a:cubicBezTo>
                          <a:pt x="1592263" y="1065213"/>
                          <a:pt x="1839913" y="982663"/>
                          <a:pt x="2028825" y="1047750"/>
                        </a:cubicBezTo>
                        <a:cubicBezTo>
                          <a:pt x="2217737" y="1112837"/>
                          <a:pt x="2346325" y="1257300"/>
                          <a:pt x="2533650" y="1323975"/>
                        </a:cubicBezTo>
                        <a:cubicBezTo>
                          <a:pt x="2720975" y="1390650"/>
                          <a:pt x="2933700" y="1365250"/>
                          <a:pt x="3152775" y="1447800"/>
                        </a:cubicBezTo>
                        <a:cubicBezTo>
                          <a:pt x="3371850" y="1530350"/>
                          <a:pt x="3624263" y="1731963"/>
                          <a:pt x="3848100" y="1819275"/>
                        </a:cubicBezTo>
                        <a:cubicBezTo>
                          <a:pt x="4071937" y="1906587"/>
                          <a:pt x="4318000" y="1893888"/>
                          <a:pt x="4495800" y="1971675"/>
                        </a:cubicBezTo>
                        <a:cubicBezTo>
                          <a:pt x="4673600" y="2049462"/>
                          <a:pt x="4835525" y="2262188"/>
                          <a:pt x="4914900" y="228600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6043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4835E9F-1066-72B3-9BFB-6C39A91B15E7}"/>
              </a:ext>
            </a:extLst>
          </p:cNvPr>
          <p:cNvSpPr/>
          <p:nvPr userDrawn="1"/>
        </p:nvSpPr>
        <p:spPr>
          <a:xfrm>
            <a:off x="11093635" y="5877869"/>
            <a:ext cx="923925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6A4F1490-9664-4CC7-C168-5C63D2419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69" y="5959188"/>
            <a:ext cx="609600" cy="609022"/>
          </a:xfrm>
          <a:prstGeom prst="rect">
            <a:avLst/>
          </a:prstGeom>
          <a:ln>
            <a:noFill/>
          </a:ln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90D8C91C-A938-1F60-EC52-335056290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6930" y="-5097"/>
            <a:ext cx="12224198" cy="68755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8201"/>
              <a:gd name="connsiteY0" fmla="*/ 13132 h 13132"/>
              <a:gd name="connsiteX1" fmla="*/ 2000 w 18201"/>
              <a:gd name="connsiteY1" fmla="*/ 3132 h 13132"/>
              <a:gd name="connsiteX2" fmla="*/ 18201 w 18201"/>
              <a:gd name="connsiteY2" fmla="*/ 0 h 13132"/>
              <a:gd name="connsiteX3" fmla="*/ 8000 w 18201"/>
              <a:gd name="connsiteY3" fmla="*/ 13132 h 13132"/>
              <a:gd name="connsiteX4" fmla="*/ 0 w 18201"/>
              <a:gd name="connsiteY4" fmla="*/ 13132 h 13132"/>
              <a:gd name="connsiteX0" fmla="*/ 1577 w 19778"/>
              <a:gd name="connsiteY0" fmla="*/ 13132 h 13132"/>
              <a:gd name="connsiteX1" fmla="*/ 0 w 19778"/>
              <a:gd name="connsiteY1" fmla="*/ 0 h 13132"/>
              <a:gd name="connsiteX2" fmla="*/ 19778 w 19778"/>
              <a:gd name="connsiteY2" fmla="*/ 0 h 13132"/>
              <a:gd name="connsiteX3" fmla="*/ 9577 w 19778"/>
              <a:gd name="connsiteY3" fmla="*/ 13132 h 13132"/>
              <a:gd name="connsiteX4" fmla="*/ 1577 w 19778"/>
              <a:gd name="connsiteY4" fmla="*/ 13132 h 13132"/>
              <a:gd name="connsiteX0" fmla="*/ 0 w 24552"/>
              <a:gd name="connsiteY0" fmla="*/ 7793 h 13132"/>
              <a:gd name="connsiteX1" fmla="*/ 4774 w 24552"/>
              <a:gd name="connsiteY1" fmla="*/ 0 h 13132"/>
              <a:gd name="connsiteX2" fmla="*/ 24552 w 24552"/>
              <a:gd name="connsiteY2" fmla="*/ 0 h 13132"/>
              <a:gd name="connsiteX3" fmla="*/ 14351 w 24552"/>
              <a:gd name="connsiteY3" fmla="*/ 13132 h 13132"/>
              <a:gd name="connsiteX4" fmla="*/ 0 w 24552"/>
              <a:gd name="connsiteY4" fmla="*/ 7793 h 13132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12571 w 24552"/>
              <a:gd name="connsiteY3" fmla="*/ 21494 h 21494"/>
              <a:gd name="connsiteX4" fmla="*/ 0 w 24552"/>
              <a:gd name="connsiteY4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2035"/>
              <a:gd name="connsiteX1" fmla="*/ 4774 w 24552"/>
              <a:gd name="connsiteY1" fmla="*/ 0 h 22035"/>
              <a:gd name="connsiteX2" fmla="*/ 24552 w 24552"/>
              <a:gd name="connsiteY2" fmla="*/ 0 h 22035"/>
              <a:gd name="connsiteX3" fmla="*/ 24411 w 24552"/>
              <a:gd name="connsiteY3" fmla="*/ 2044 h 22035"/>
              <a:gd name="connsiteX4" fmla="*/ 12571 w 24552"/>
              <a:gd name="connsiteY4" fmla="*/ 21494 h 22035"/>
              <a:gd name="connsiteX5" fmla="*/ 67 w 24552"/>
              <a:gd name="connsiteY5" fmla="*/ 21324 h 22035"/>
              <a:gd name="connsiteX6" fmla="*/ 0 w 24552"/>
              <a:gd name="connsiteY6" fmla="*/ 7793 h 22035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67 w 24552"/>
              <a:gd name="connsiteY5" fmla="*/ 21324 h 21494"/>
              <a:gd name="connsiteX6" fmla="*/ 0 w 24552"/>
              <a:gd name="connsiteY6" fmla="*/ 7793 h 21494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67 w 24552"/>
              <a:gd name="connsiteY5" fmla="*/ 21324 h 21461"/>
              <a:gd name="connsiteX6" fmla="*/ 0 w 24552"/>
              <a:gd name="connsiteY6" fmla="*/ 7793 h 21461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469"/>
              <a:gd name="connsiteX1" fmla="*/ 4774 w 24552"/>
              <a:gd name="connsiteY1" fmla="*/ 0 h 21469"/>
              <a:gd name="connsiteX2" fmla="*/ 24552 w 24552"/>
              <a:gd name="connsiteY2" fmla="*/ 0 h 21469"/>
              <a:gd name="connsiteX3" fmla="*/ 24411 w 24552"/>
              <a:gd name="connsiteY3" fmla="*/ 2044 h 21469"/>
              <a:gd name="connsiteX4" fmla="*/ 12592 w 24552"/>
              <a:gd name="connsiteY4" fmla="*/ 21461 h 21469"/>
              <a:gd name="connsiteX5" fmla="*/ 67 w 24552"/>
              <a:gd name="connsiteY5" fmla="*/ 21324 h 21469"/>
              <a:gd name="connsiteX6" fmla="*/ 0 w 24552"/>
              <a:gd name="connsiteY6" fmla="*/ 7793 h 21469"/>
              <a:gd name="connsiteX0" fmla="*/ 0 w 24552"/>
              <a:gd name="connsiteY0" fmla="*/ 7793 h 21518"/>
              <a:gd name="connsiteX1" fmla="*/ 4774 w 24552"/>
              <a:gd name="connsiteY1" fmla="*/ 0 h 21518"/>
              <a:gd name="connsiteX2" fmla="*/ 24552 w 24552"/>
              <a:gd name="connsiteY2" fmla="*/ 0 h 21518"/>
              <a:gd name="connsiteX3" fmla="*/ 24411 w 24552"/>
              <a:gd name="connsiteY3" fmla="*/ 2044 h 21518"/>
              <a:gd name="connsiteX4" fmla="*/ 12592 w 24552"/>
              <a:gd name="connsiteY4" fmla="*/ 21461 h 21518"/>
              <a:gd name="connsiteX5" fmla="*/ 82 w 24552"/>
              <a:gd name="connsiteY5" fmla="*/ 21416 h 21518"/>
              <a:gd name="connsiteX6" fmla="*/ 0 w 24552"/>
              <a:gd name="connsiteY6" fmla="*/ 7793 h 21518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67"/>
              <a:gd name="connsiteY0" fmla="*/ 7793 h 21461"/>
              <a:gd name="connsiteX1" fmla="*/ 4774 w 24567"/>
              <a:gd name="connsiteY1" fmla="*/ 0 h 21461"/>
              <a:gd name="connsiteX2" fmla="*/ 24552 w 24567"/>
              <a:gd name="connsiteY2" fmla="*/ 0 h 21461"/>
              <a:gd name="connsiteX3" fmla="*/ 24411 w 24567"/>
              <a:gd name="connsiteY3" fmla="*/ 2044 h 21461"/>
              <a:gd name="connsiteX4" fmla="*/ 12592 w 24567"/>
              <a:gd name="connsiteY4" fmla="*/ 21461 h 21461"/>
              <a:gd name="connsiteX5" fmla="*/ 82 w 24567"/>
              <a:gd name="connsiteY5" fmla="*/ 21416 h 21461"/>
              <a:gd name="connsiteX6" fmla="*/ 0 w 24567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11 w 24473"/>
              <a:gd name="connsiteY3" fmla="*/ 2062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519"/>
              <a:gd name="connsiteY0" fmla="*/ 7811 h 21479"/>
              <a:gd name="connsiteX1" fmla="*/ 4774 w 24519"/>
              <a:gd name="connsiteY1" fmla="*/ 18 h 21479"/>
              <a:gd name="connsiteX2" fmla="*/ 24473 w 24519"/>
              <a:gd name="connsiteY2" fmla="*/ 0 h 21479"/>
              <a:gd name="connsiteX3" fmla="*/ 24512 w 24519"/>
              <a:gd name="connsiteY3" fmla="*/ 1904 h 21479"/>
              <a:gd name="connsiteX4" fmla="*/ 12592 w 24519"/>
              <a:gd name="connsiteY4" fmla="*/ 21479 h 21479"/>
              <a:gd name="connsiteX5" fmla="*/ 82 w 24519"/>
              <a:gd name="connsiteY5" fmla="*/ 21434 h 21479"/>
              <a:gd name="connsiteX6" fmla="*/ 0 w 24519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456"/>
              <a:gd name="connsiteY0" fmla="*/ 7741 h 21479"/>
              <a:gd name="connsiteX1" fmla="*/ 4718 w 24456"/>
              <a:gd name="connsiteY1" fmla="*/ 18 h 21479"/>
              <a:gd name="connsiteX2" fmla="*/ 24417 w 24456"/>
              <a:gd name="connsiteY2" fmla="*/ 0 h 21479"/>
              <a:gd name="connsiteX3" fmla="*/ 24456 w 24456"/>
              <a:gd name="connsiteY3" fmla="*/ 1904 h 21479"/>
              <a:gd name="connsiteX4" fmla="*/ 12536 w 24456"/>
              <a:gd name="connsiteY4" fmla="*/ 21479 h 21479"/>
              <a:gd name="connsiteX5" fmla="*/ 26 w 24456"/>
              <a:gd name="connsiteY5" fmla="*/ 21434 h 21479"/>
              <a:gd name="connsiteX6" fmla="*/ 0 w 24456"/>
              <a:gd name="connsiteY6" fmla="*/ 7741 h 21479"/>
              <a:gd name="connsiteX0" fmla="*/ 0 w 24456"/>
              <a:gd name="connsiteY0" fmla="*/ 7741 h 21487"/>
              <a:gd name="connsiteX1" fmla="*/ 4718 w 24456"/>
              <a:gd name="connsiteY1" fmla="*/ 18 h 21487"/>
              <a:gd name="connsiteX2" fmla="*/ 24417 w 24456"/>
              <a:gd name="connsiteY2" fmla="*/ 0 h 21487"/>
              <a:gd name="connsiteX3" fmla="*/ 24456 w 24456"/>
              <a:gd name="connsiteY3" fmla="*/ 1904 h 21487"/>
              <a:gd name="connsiteX4" fmla="*/ 12536 w 24456"/>
              <a:gd name="connsiteY4" fmla="*/ 21479 h 21487"/>
              <a:gd name="connsiteX5" fmla="*/ 15 w 24456"/>
              <a:gd name="connsiteY5" fmla="*/ 21487 h 21487"/>
              <a:gd name="connsiteX6" fmla="*/ 0 w 24456"/>
              <a:gd name="connsiteY6" fmla="*/ 7741 h 21487"/>
              <a:gd name="connsiteX0" fmla="*/ 11 w 24467"/>
              <a:gd name="connsiteY0" fmla="*/ 7741 h 21487"/>
              <a:gd name="connsiteX1" fmla="*/ 0 w 24467"/>
              <a:gd name="connsiteY1" fmla="*/ 18 h 21487"/>
              <a:gd name="connsiteX2" fmla="*/ 24428 w 24467"/>
              <a:gd name="connsiteY2" fmla="*/ 0 h 21487"/>
              <a:gd name="connsiteX3" fmla="*/ 24467 w 24467"/>
              <a:gd name="connsiteY3" fmla="*/ 1904 h 21487"/>
              <a:gd name="connsiteX4" fmla="*/ 12547 w 24467"/>
              <a:gd name="connsiteY4" fmla="*/ 21479 h 21487"/>
              <a:gd name="connsiteX5" fmla="*/ 26 w 24467"/>
              <a:gd name="connsiteY5" fmla="*/ 21487 h 21487"/>
              <a:gd name="connsiteX6" fmla="*/ 11 w 24467"/>
              <a:gd name="connsiteY6" fmla="*/ 7741 h 21487"/>
              <a:gd name="connsiteX0" fmla="*/ 11 w 24467"/>
              <a:gd name="connsiteY0" fmla="*/ 7807 h 21553"/>
              <a:gd name="connsiteX1" fmla="*/ 0 w 24467"/>
              <a:gd name="connsiteY1" fmla="*/ 84 h 21553"/>
              <a:gd name="connsiteX2" fmla="*/ 19869 w 24467"/>
              <a:gd name="connsiteY2" fmla="*/ 0 h 21553"/>
              <a:gd name="connsiteX3" fmla="*/ 24467 w 24467"/>
              <a:gd name="connsiteY3" fmla="*/ 1970 h 21553"/>
              <a:gd name="connsiteX4" fmla="*/ 12547 w 24467"/>
              <a:gd name="connsiteY4" fmla="*/ 21545 h 21553"/>
              <a:gd name="connsiteX5" fmla="*/ 26 w 24467"/>
              <a:gd name="connsiteY5" fmla="*/ 21553 h 21553"/>
              <a:gd name="connsiteX6" fmla="*/ 11 w 24467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95"/>
              <a:gd name="connsiteY0" fmla="*/ 7741 h 21487"/>
              <a:gd name="connsiteX1" fmla="*/ 0 w 24595"/>
              <a:gd name="connsiteY1" fmla="*/ 18 h 21487"/>
              <a:gd name="connsiteX2" fmla="*/ 19826 w 24595"/>
              <a:gd name="connsiteY2" fmla="*/ 0 h 21487"/>
              <a:gd name="connsiteX3" fmla="*/ 24595 w 24595"/>
              <a:gd name="connsiteY3" fmla="*/ 7955 h 21487"/>
              <a:gd name="connsiteX4" fmla="*/ 12547 w 24595"/>
              <a:gd name="connsiteY4" fmla="*/ 21479 h 21487"/>
              <a:gd name="connsiteX5" fmla="*/ 26 w 24595"/>
              <a:gd name="connsiteY5" fmla="*/ 21487 h 21487"/>
              <a:gd name="connsiteX6" fmla="*/ 11 w 24595"/>
              <a:gd name="connsiteY6" fmla="*/ 7741 h 21487"/>
              <a:gd name="connsiteX0" fmla="*/ 11 w 24595"/>
              <a:gd name="connsiteY0" fmla="*/ 7741 h 21512"/>
              <a:gd name="connsiteX1" fmla="*/ 0 w 24595"/>
              <a:gd name="connsiteY1" fmla="*/ 18 h 21512"/>
              <a:gd name="connsiteX2" fmla="*/ 19826 w 24595"/>
              <a:gd name="connsiteY2" fmla="*/ 0 h 21512"/>
              <a:gd name="connsiteX3" fmla="*/ 24595 w 24595"/>
              <a:gd name="connsiteY3" fmla="*/ 7955 h 21512"/>
              <a:gd name="connsiteX4" fmla="*/ 24519 w 24595"/>
              <a:gd name="connsiteY4" fmla="*/ 21512 h 21512"/>
              <a:gd name="connsiteX5" fmla="*/ 26 w 24595"/>
              <a:gd name="connsiteY5" fmla="*/ 21487 h 21512"/>
              <a:gd name="connsiteX6" fmla="*/ 11 w 24595"/>
              <a:gd name="connsiteY6" fmla="*/ 7741 h 21512"/>
              <a:gd name="connsiteX0" fmla="*/ 11 w 24595"/>
              <a:gd name="connsiteY0" fmla="*/ 7741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11 w 24595"/>
              <a:gd name="connsiteY6" fmla="*/ 7741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5 w 24567"/>
              <a:gd name="connsiteY0" fmla="*/ 1983 h 21546"/>
              <a:gd name="connsiteX1" fmla="*/ 0 w 24567"/>
              <a:gd name="connsiteY1" fmla="*/ 0 h 21546"/>
              <a:gd name="connsiteX2" fmla="*/ 19798 w 24567"/>
              <a:gd name="connsiteY2" fmla="*/ 26 h 21546"/>
              <a:gd name="connsiteX3" fmla="*/ 24567 w 24567"/>
              <a:gd name="connsiteY3" fmla="*/ 7981 h 21546"/>
              <a:gd name="connsiteX4" fmla="*/ 24491 w 24567"/>
              <a:gd name="connsiteY4" fmla="*/ 21538 h 21546"/>
              <a:gd name="connsiteX5" fmla="*/ 11779 w 24567"/>
              <a:gd name="connsiteY5" fmla="*/ 21546 h 21546"/>
              <a:gd name="connsiteX6" fmla="*/ 5 w 24567"/>
              <a:gd name="connsiteY6" fmla="*/ 1983 h 21546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23"/>
              <a:gd name="connsiteX1" fmla="*/ 0 w 24567"/>
              <a:gd name="connsiteY1" fmla="*/ 0 h 21523"/>
              <a:gd name="connsiteX2" fmla="*/ 19798 w 24567"/>
              <a:gd name="connsiteY2" fmla="*/ 26 h 21523"/>
              <a:gd name="connsiteX3" fmla="*/ 24567 w 24567"/>
              <a:gd name="connsiteY3" fmla="*/ 7981 h 21523"/>
              <a:gd name="connsiteX4" fmla="*/ 24463 w 24567"/>
              <a:gd name="connsiteY4" fmla="*/ 21523 h 21523"/>
              <a:gd name="connsiteX5" fmla="*/ 11912 w 24567"/>
              <a:gd name="connsiteY5" fmla="*/ 21502 h 21523"/>
              <a:gd name="connsiteX6" fmla="*/ 5 w 24567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98 w 24470"/>
              <a:gd name="connsiteY2" fmla="*/ 26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4573 w 24470"/>
              <a:gd name="connsiteY6" fmla="*/ 9401 h 21523"/>
              <a:gd name="connsiteX7" fmla="*/ 5 w 24470"/>
              <a:gd name="connsiteY7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8109 w 24470"/>
              <a:gd name="connsiteY6" fmla="*/ 16614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4463 w 24470"/>
              <a:gd name="connsiteY4" fmla="*/ 7774 h 21523"/>
              <a:gd name="connsiteX5" fmla="*/ 24463 w 24470"/>
              <a:gd name="connsiteY5" fmla="*/ 21523 h 21523"/>
              <a:gd name="connsiteX6" fmla="*/ 11912 w 24470"/>
              <a:gd name="connsiteY6" fmla="*/ 21502 h 21523"/>
              <a:gd name="connsiteX7" fmla="*/ 7747 w 24470"/>
              <a:gd name="connsiteY7" fmla="*/ 14819 h 21523"/>
              <a:gd name="connsiteX8" fmla="*/ 3742 w 24470"/>
              <a:gd name="connsiteY8" fmla="*/ 8370 h 21523"/>
              <a:gd name="connsiteX9" fmla="*/ 5 w 24470"/>
              <a:gd name="connsiteY9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1 w 24466"/>
              <a:gd name="connsiteY0" fmla="*/ 1983 h 21523"/>
              <a:gd name="connsiteX1" fmla="*/ 1019 w 24466"/>
              <a:gd name="connsiteY1" fmla="*/ 0 h 21523"/>
              <a:gd name="connsiteX2" fmla="*/ 19737 w 24466"/>
              <a:gd name="connsiteY2" fmla="*/ 11 h 21523"/>
              <a:gd name="connsiteX3" fmla="*/ 21846 w 24466"/>
              <a:gd name="connsiteY3" fmla="*/ 3450 h 21523"/>
              <a:gd name="connsiteX4" fmla="*/ 23103 w 24466"/>
              <a:gd name="connsiteY4" fmla="*/ 4547 h 21523"/>
              <a:gd name="connsiteX5" fmla="*/ 24459 w 24466"/>
              <a:gd name="connsiteY5" fmla="*/ 7774 h 21523"/>
              <a:gd name="connsiteX6" fmla="*/ 24459 w 24466"/>
              <a:gd name="connsiteY6" fmla="*/ 21523 h 21523"/>
              <a:gd name="connsiteX7" fmla="*/ 11908 w 24466"/>
              <a:gd name="connsiteY7" fmla="*/ 21502 h 21523"/>
              <a:gd name="connsiteX8" fmla="*/ 7743 w 24466"/>
              <a:gd name="connsiteY8" fmla="*/ 14819 h 21523"/>
              <a:gd name="connsiteX9" fmla="*/ 3738 w 24466"/>
              <a:gd name="connsiteY9" fmla="*/ 8370 h 21523"/>
              <a:gd name="connsiteX10" fmla="*/ 1 w 24466"/>
              <a:gd name="connsiteY10" fmla="*/ 1983 h 21523"/>
              <a:gd name="connsiteX0" fmla="*/ 1 w 24402"/>
              <a:gd name="connsiteY0" fmla="*/ 2016 h 21523"/>
              <a:gd name="connsiteX1" fmla="*/ 955 w 24402"/>
              <a:gd name="connsiteY1" fmla="*/ 0 h 21523"/>
              <a:gd name="connsiteX2" fmla="*/ 19673 w 24402"/>
              <a:gd name="connsiteY2" fmla="*/ 11 h 21523"/>
              <a:gd name="connsiteX3" fmla="*/ 21782 w 24402"/>
              <a:gd name="connsiteY3" fmla="*/ 3450 h 21523"/>
              <a:gd name="connsiteX4" fmla="*/ 23039 w 24402"/>
              <a:gd name="connsiteY4" fmla="*/ 4547 h 21523"/>
              <a:gd name="connsiteX5" fmla="*/ 24395 w 24402"/>
              <a:gd name="connsiteY5" fmla="*/ 7774 h 21523"/>
              <a:gd name="connsiteX6" fmla="*/ 24395 w 24402"/>
              <a:gd name="connsiteY6" fmla="*/ 21523 h 21523"/>
              <a:gd name="connsiteX7" fmla="*/ 11844 w 24402"/>
              <a:gd name="connsiteY7" fmla="*/ 21502 h 21523"/>
              <a:gd name="connsiteX8" fmla="*/ 7679 w 24402"/>
              <a:gd name="connsiteY8" fmla="*/ 14819 h 21523"/>
              <a:gd name="connsiteX9" fmla="*/ 3674 w 24402"/>
              <a:gd name="connsiteY9" fmla="*/ 8370 h 21523"/>
              <a:gd name="connsiteX10" fmla="*/ 1 w 24402"/>
              <a:gd name="connsiteY10" fmla="*/ 2016 h 21523"/>
              <a:gd name="connsiteX0" fmla="*/ 3582 w 24310"/>
              <a:gd name="connsiteY0" fmla="*/ 8370 h 21523"/>
              <a:gd name="connsiteX1" fmla="*/ 863 w 24310"/>
              <a:gd name="connsiteY1" fmla="*/ 0 h 21523"/>
              <a:gd name="connsiteX2" fmla="*/ 19581 w 24310"/>
              <a:gd name="connsiteY2" fmla="*/ 11 h 21523"/>
              <a:gd name="connsiteX3" fmla="*/ 21690 w 24310"/>
              <a:gd name="connsiteY3" fmla="*/ 3450 h 21523"/>
              <a:gd name="connsiteX4" fmla="*/ 22947 w 24310"/>
              <a:gd name="connsiteY4" fmla="*/ 4547 h 21523"/>
              <a:gd name="connsiteX5" fmla="*/ 24303 w 24310"/>
              <a:gd name="connsiteY5" fmla="*/ 7774 h 21523"/>
              <a:gd name="connsiteX6" fmla="*/ 24303 w 24310"/>
              <a:gd name="connsiteY6" fmla="*/ 21523 h 21523"/>
              <a:gd name="connsiteX7" fmla="*/ 11752 w 24310"/>
              <a:gd name="connsiteY7" fmla="*/ 21502 h 21523"/>
              <a:gd name="connsiteX8" fmla="*/ 7587 w 24310"/>
              <a:gd name="connsiteY8" fmla="*/ 14819 h 21523"/>
              <a:gd name="connsiteX9" fmla="*/ 3582 w 24310"/>
              <a:gd name="connsiteY9" fmla="*/ 8370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7473 w 24196"/>
              <a:gd name="connsiteY8" fmla="*/ 14819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358 w 24127"/>
              <a:gd name="connsiteY0" fmla="*/ 12259 h 21523"/>
              <a:gd name="connsiteX1" fmla="*/ 680 w 24127"/>
              <a:gd name="connsiteY1" fmla="*/ 0 h 21523"/>
              <a:gd name="connsiteX2" fmla="*/ 19398 w 24127"/>
              <a:gd name="connsiteY2" fmla="*/ 11 h 21523"/>
              <a:gd name="connsiteX3" fmla="*/ 21507 w 24127"/>
              <a:gd name="connsiteY3" fmla="*/ 3450 h 21523"/>
              <a:gd name="connsiteX4" fmla="*/ 22764 w 24127"/>
              <a:gd name="connsiteY4" fmla="*/ 4547 h 21523"/>
              <a:gd name="connsiteX5" fmla="*/ 24120 w 24127"/>
              <a:gd name="connsiteY5" fmla="*/ 7774 h 21523"/>
              <a:gd name="connsiteX6" fmla="*/ 24120 w 24127"/>
              <a:gd name="connsiteY6" fmla="*/ 21523 h 21523"/>
              <a:gd name="connsiteX7" fmla="*/ 11569 w 24127"/>
              <a:gd name="connsiteY7" fmla="*/ 21502 h 21523"/>
              <a:gd name="connsiteX8" fmla="*/ 10088 w 24127"/>
              <a:gd name="connsiteY8" fmla="*/ 16016 h 21523"/>
              <a:gd name="connsiteX9" fmla="*/ 4358 w 2412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125 w 23447"/>
              <a:gd name="connsiteY4" fmla="*/ 4015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8718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738 w 23461"/>
              <a:gd name="connsiteY3" fmla="*/ 1156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205 w 23461"/>
              <a:gd name="connsiteY3" fmla="*/ 591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605 h 21545"/>
              <a:gd name="connsiteX1" fmla="*/ 0 w 23461"/>
              <a:gd name="connsiteY1" fmla="*/ 22 h 21545"/>
              <a:gd name="connsiteX2" fmla="*/ 15203 w 23461"/>
              <a:gd name="connsiteY2" fmla="*/ 0 h 21545"/>
              <a:gd name="connsiteX3" fmla="*/ 16417 w 23461"/>
              <a:gd name="connsiteY3" fmla="*/ 2076 h 21545"/>
              <a:gd name="connsiteX4" fmla="*/ 18121 w 23461"/>
              <a:gd name="connsiteY4" fmla="*/ 2142 h 21545"/>
              <a:gd name="connsiteX5" fmla="*/ 19741 w 23461"/>
              <a:gd name="connsiteY5" fmla="*/ 3074 h 21545"/>
              <a:gd name="connsiteX6" fmla="*/ 21189 w 23461"/>
              <a:gd name="connsiteY6" fmla="*/ 4004 h 21545"/>
              <a:gd name="connsiteX7" fmla="*/ 23461 w 23461"/>
              <a:gd name="connsiteY7" fmla="*/ 6666 h 21545"/>
              <a:gd name="connsiteX8" fmla="*/ 23440 w 23461"/>
              <a:gd name="connsiteY8" fmla="*/ 21545 h 21545"/>
              <a:gd name="connsiteX9" fmla="*/ 11869 w 23461"/>
              <a:gd name="connsiteY9" fmla="*/ 21524 h 21545"/>
              <a:gd name="connsiteX10" fmla="*/ 10878 w 23461"/>
              <a:gd name="connsiteY10" fmla="*/ 16703 h 21545"/>
              <a:gd name="connsiteX11" fmla="*/ 5148 w 23461"/>
              <a:gd name="connsiteY11" fmla="*/ 15605 h 21545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950 w 24263"/>
              <a:gd name="connsiteY0" fmla="*/ 15572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5950 w 24263"/>
              <a:gd name="connsiteY11" fmla="*/ 15572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9981 w 24263"/>
              <a:gd name="connsiteY10" fmla="*/ 15360 h 21512"/>
              <a:gd name="connsiteX11" fmla="*/ 3927 w 24263"/>
              <a:gd name="connsiteY11" fmla="*/ 15244 h 21512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7481 w 24263"/>
              <a:gd name="connsiteY10" fmla="*/ 16432 h 21521"/>
              <a:gd name="connsiteX11" fmla="*/ 3927 w 24263"/>
              <a:gd name="connsiteY11" fmla="*/ 15244 h 21521"/>
              <a:gd name="connsiteX0" fmla="*/ 3927 w 24263"/>
              <a:gd name="connsiteY0" fmla="*/ 15244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927 w 24263"/>
              <a:gd name="connsiteY11" fmla="*/ 15244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538 w 24263"/>
              <a:gd name="connsiteY10" fmla="*/ 15985 h 21581"/>
              <a:gd name="connsiteX11" fmla="*/ 3832 w 24263"/>
              <a:gd name="connsiteY11" fmla="*/ 15512 h 2158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519 w 24244"/>
              <a:gd name="connsiteY10" fmla="*/ 16055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3813 w 24244"/>
              <a:gd name="connsiteY11" fmla="*/ 15582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689 w 24244"/>
              <a:gd name="connsiteY0" fmla="*/ 152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689 w 24244"/>
              <a:gd name="connsiteY11" fmla="*/ 152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541 w 24244"/>
              <a:gd name="connsiteY0" fmla="*/ 1744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541 w 24244"/>
              <a:gd name="connsiteY11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542 w 24245"/>
              <a:gd name="connsiteY0" fmla="*/ 17444 h 21582"/>
              <a:gd name="connsiteX1" fmla="*/ 4675 w 24245"/>
              <a:gd name="connsiteY1" fmla="*/ 10196 h 21582"/>
              <a:gd name="connsiteX2" fmla="*/ 1 w 24245"/>
              <a:gd name="connsiteY2" fmla="*/ 0 h 21582"/>
              <a:gd name="connsiteX3" fmla="*/ 16307 w 24245"/>
              <a:gd name="connsiteY3" fmla="*/ 70 h 21582"/>
              <a:gd name="connsiteX4" fmla="*/ 17201 w 24245"/>
              <a:gd name="connsiteY4" fmla="*/ 2113 h 21582"/>
              <a:gd name="connsiteX5" fmla="*/ 18905 w 24245"/>
              <a:gd name="connsiteY5" fmla="*/ 2179 h 21582"/>
              <a:gd name="connsiteX6" fmla="*/ 20525 w 24245"/>
              <a:gd name="connsiteY6" fmla="*/ 3111 h 21582"/>
              <a:gd name="connsiteX7" fmla="*/ 21973 w 24245"/>
              <a:gd name="connsiteY7" fmla="*/ 4041 h 21582"/>
              <a:gd name="connsiteX8" fmla="*/ 24245 w 24245"/>
              <a:gd name="connsiteY8" fmla="*/ 6703 h 21582"/>
              <a:gd name="connsiteX9" fmla="*/ 24224 w 24245"/>
              <a:gd name="connsiteY9" fmla="*/ 21582 h 21582"/>
              <a:gd name="connsiteX10" fmla="*/ 9533 w 24245"/>
              <a:gd name="connsiteY10" fmla="*/ 21429 h 21582"/>
              <a:gd name="connsiteX11" fmla="*/ 8974 w 24245"/>
              <a:gd name="connsiteY11" fmla="*/ 18700 h 21582"/>
              <a:gd name="connsiteX12" fmla="*/ 7542 w 24245"/>
              <a:gd name="connsiteY12" fmla="*/ 17444 h 21582"/>
              <a:gd name="connsiteX0" fmla="*/ 7754 w 24457"/>
              <a:gd name="connsiteY0" fmla="*/ 17378 h 21516"/>
              <a:gd name="connsiteX1" fmla="*/ 4887 w 24457"/>
              <a:gd name="connsiteY1" fmla="*/ 10130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8246 w 24949"/>
              <a:gd name="connsiteY0" fmla="*/ 17378 h 21516"/>
              <a:gd name="connsiteX1" fmla="*/ 7190 w 24949"/>
              <a:gd name="connsiteY1" fmla="*/ 14851 h 21516"/>
              <a:gd name="connsiteX2" fmla="*/ 4591 w 24949"/>
              <a:gd name="connsiteY2" fmla="*/ 10030 h 21516"/>
              <a:gd name="connsiteX3" fmla="*/ 492 w 24949"/>
              <a:gd name="connsiteY3" fmla="*/ 0 h 21516"/>
              <a:gd name="connsiteX4" fmla="*/ 17011 w 24949"/>
              <a:gd name="connsiteY4" fmla="*/ 4 h 21516"/>
              <a:gd name="connsiteX5" fmla="*/ 17905 w 24949"/>
              <a:gd name="connsiteY5" fmla="*/ 2047 h 21516"/>
              <a:gd name="connsiteX6" fmla="*/ 19609 w 24949"/>
              <a:gd name="connsiteY6" fmla="*/ 2113 h 21516"/>
              <a:gd name="connsiteX7" fmla="*/ 21229 w 24949"/>
              <a:gd name="connsiteY7" fmla="*/ 3045 h 21516"/>
              <a:gd name="connsiteX8" fmla="*/ 22677 w 24949"/>
              <a:gd name="connsiteY8" fmla="*/ 3975 h 21516"/>
              <a:gd name="connsiteX9" fmla="*/ 24949 w 24949"/>
              <a:gd name="connsiteY9" fmla="*/ 6637 h 21516"/>
              <a:gd name="connsiteX10" fmla="*/ 24928 w 24949"/>
              <a:gd name="connsiteY10" fmla="*/ 21516 h 21516"/>
              <a:gd name="connsiteX11" fmla="*/ 10237 w 24949"/>
              <a:gd name="connsiteY11" fmla="*/ 21363 h 21516"/>
              <a:gd name="connsiteX12" fmla="*/ 9678 w 24949"/>
              <a:gd name="connsiteY12" fmla="*/ 18634 h 21516"/>
              <a:gd name="connsiteX13" fmla="*/ 8246 w 24949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304 w 24952"/>
              <a:gd name="connsiteY11" fmla="*/ 21429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716 w 25419"/>
              <a:gd name="connsiteY0" fmla="*/ 17378 h 21516"/>
              <a:gd name="connsiteX1" fmla="*/ 7660 w 25419"/>
              <a:gd name="connsiteY1" fmla="*/ 14851 h 21516"/>
              <a:gd name="connsiteX2" fmla="*/ 5018 w 25419"/>
              <a:gd name="connsiteY2" fmla="*/ 16180 h 21516"/>
              <a:gd name="connsiteX3" fmla="*/ 2291 w 25419"/>
              <a:gd name="connsiteY3" fmla="*/ 9266 h 21516"/>
              <a:gd name="connsiteX4" fmla="*/ 962 w 25419"/>
              <a:gd name="connsiteY4" fmla="*/ 0 h 21516"/>
              <a:gd name="connsiteX5" fmla="*/ 17481 w 25419"/>
              <a:gd name="connsiteY5" fmla="*/ 4 h 21516"/>
              <a:gd name="connsiteX6" fmla="*/ 18375 w 25419"/>
              <a:gd name="connsiteY6" fmla="*/ 2047 h 21516"/>
              <a:gd name="connsiteX7" fmla="*/ 20079 w 25419"/>
              <a:gd name="connsiteY7" fmla="*/ 2113 h 21516"/>
              <a:gd name="connsiteX8" fmla="*/ 21699 w 25419"/>
              <a:gd name="connsiteY8" fmla="*/ 3045 h 21516"/>
              <a:gd name="connsiteX9" fmla="*/ 23147 w 25419"/>
              <a:gd name="connsiteY9" fmla="*/ 3975 h 21516"/>
              <a:gd name="connsiteX10" fmla="*/ 25419 w 25419"/>
              <a:gd name="connsiteY10" fmla="*/ 6637 h 21516"/>
              <a:gd name="connsiteX11" fmla="*/ 25398 w 25419"/>
              <a:gd name="connsiteY11" fmla="*/ 21516 h 21516"/>
              <a:gd name="connsiteX12" fmla="*/ 10771 w 25419"/>
              <a:gd name="connsiteY12" fmla="*/ 21429 h 21516"/>
              <a:gd name="connsiteX13" fmla="*/ 10063 w 25419"/>
              <a:gd name="connsiteY13" fmla="*/ 18700 h 21516"/>
              <a:gd name="connsiteX14" fmla="*/ 8716 w 25419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761 w 24464"/>
              <a:gd name="connsiteY0" fmla="*/ 17378 h 21516"/>
              <a:gd name="connsiteX1" fmla="*/ 6705 w 24464"/>
              <a:gd name="connsiteY1" fmla="*/ 14851 h 21516"/>
              <a:gd name="connsiteX2" fmla="*/ 4212 w 24464"/>
              <a:gd name="connsiteY2" fmla="*/ 16413 h 21516"/>
              <a:gd name="connsiteX3" fmla="*/ 1528 w 24464"/>
              <a:gd name="connsiteY3" fmla="*/ 9166 h 21516"/>
              <a:gd name="connsiteX4" fmla="*/ 36 w 24464"/>
              <a:gd name="connsiteY4" fmla="*/ 7903 h 21516"/>
              <a:gd name="connsiteX5" fmla="*/ 7 w 24464"/>
              <a:gd name="connsiteY5" fmla="*/ 0 h 21516"/>
              <a:gd name="connsiteX6" fmla="*/ 16526 w 24464"/>
              <a:gd name="connsiteY6" fmla="*/ 4 h 21516"/>
              <a:gd name="connsiteX7" fmla="*/ 17420 w 24464"/>
              <a:gd name="connsiteY7" fmla="*/ 2047 h 21516"/>
              <a:gd name="connsiteX8" fmla="*/ 19124 w 24464"/>
              <a:gd name="connsiteY8" fmla="*/ 2113 h 21516"/>
              <a:gd name="connsiteX9" fmla="*/ 20744 w 24464"/>
              <a:gd name="connsiteY9" fmla="*/ 3045 h 21516"/>
              <a:gd name="connsiteX10" fmla="*/ 22192 w 24464"/>
              <a:gd name="connsiteY10" fmla="*/ 3975 h 21516"/>
              <a:gd name="connsiteX11" fmla="*/ 24464 w 24464"/>
              <a:gd name="connsiteY11" fmla="*/ 6637 h 21516"/>
              <a:gd name="connsiteX12" fmla="*/ 24443 w 24464"/>
              <a:gd name="connsiteY12" fmla="*/ 21516 h 21516"/>
              <a:gd name="connsiteX13" fmla="*/ 9816 w 24464"/>
              <a:gd name="connsiteY13" fmla="*/ 21429 h 21516"/>
              <a:gd name="connsiteX14" fmla="*/ 9108 w 24464"/>
              <a:gd name="connsiteY14" fmla="*/ 18700 h 21516"/>
              <a:gd name="connsiteX15" fmla="*/ 7761 w 24464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136 w 24492"/>
              <a:gd name="connsiteY14" fmla="*/ 18700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4492 w 24492"/>
              <a:gd name="connsiteY9" fmla="*/ 6637 h 21516"/>
              <a:gd name="connsiteX10" fmla="*/ 24471 w 24492"/>
              <a:gd name="connsiteY10" fmla="*/ 21516 h 21516"/>
              <a:gd name="connsiteX11" fmla="*/ 9780 w 24492"/>
              <a:gd name="connsiteY11" fmla="*/ 21429 h 21516"/>
              <a:gd name="connsiteX12" fmla="*/ 9370 w 24492"/>
              <a:gd name="connsiteY12" fmla="*/ 18933 h 21516"/>
              <a:gd name="connsiteX13" fmla="*/ 7789 w 24492"/>
              <a:gd name="connsiteY13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20772 w 24492"/>
              <a:gd name="connsiteY7" fmla="*/ 3045 h 21516"/>
              <a:gd name="connsiteX8" fmla="*/ 24492 w 24492"/>
              <a:gd name="connsiteY8" fmla="*/ 6637 h 21516"/>
              <a:gd name="connsiteX9" fmla="*/ 24471 w 24492"/>
              <a:gd name="connsiteY9" fmla="*/ 21516 h 21516"/>
              <a:gd name="connsiteX10" fmla="*/ 9780 w 24492"/>
              <a:gd name="connsiteY10" fmla="*/ 21429 h 21516"/>
              <a:gd name="connsiteX11" fmla="*/ 9370 w 24492"/>
              <a:gd name="connsiteY11" fmla="*/ 18933 h 21516"/>
              <a:gd name="connsiteX12" fmla="*/ 7789 w 24492"/>
              <a:gd name="connsiteY12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20772 w 24492"/>
              <a:gd name="connsiteY6" fmla="*/ 3045 h 21516"/>
              <a:gd name="connsiteX7" fmla="*/ 24492 w 24492"/>
              <a:gd name="connsiteY7" fmla="*/ 6637 h 21516"/>
              <a:gd name="connsiteX8" fmla="*/ 24471 w 24492"/>
              <a:gd name="connsiteY8" fmla="*/ 21516 h 21516"/>
              <a:gd name="connsiteX9" fmla="*/ 9780 w 24492"/>
              <a:gd name="connsiteY9" fmla="*/ 21429 h 21516"/>
              <a:gd name="connsiteX10" fmla="*/ 9370 w 24492"/>
              <a:gd name="connsiteY10" fmla="*/ 18933 h 21516"/>
              <a:gd name="connsiteX11" fmla="*/ 7789 w 24492"/>
              <a:gd name="connsiteY11" fmla="*/ 17378 h 21516"/>
              <a:gd name="connsiteX0" fmla="*/ 7789 w 24709"/>
              <a:gd name="connsiteY0" fmla="*/ 17839 h 21977"/>
              <a:gd name="connsiteX1" fmla="*/ 6733 w 24709"/>
              <a:gd name="connsiteY1" fmla="*/ 15312 h 21977"/>
              <a:gd name="connsiteX2" fmla="*/ 3324 w 24709"/>
              <a:gd name="connsiteY2" fmla="*/ 16508 h 21977"/>
              <a:gd name="connsiteX3" fmla="*/ 0 w 24709"/>
              <a:gd name="connsiteY3" fmla="*/ 8264 h 21977"/>
              <a:gd name="connsiteX4" fmla="*/ 35 w 24709"/>
              <a:gd name="connsiteY4" fmla="*/ 461 h 21977"/>
              <a:gd name="connsiteX5" fmla="*/ 16554 w 24709"/>
              <a:gd name="connsiteY5" fmla="*/ 465 h 21977"/>
              <a:gd name="connsiteX6" fmla="*/ 24408 w 24709"/>
              <a:gd name="connsiteY6" fmla="*/ 381 h 21977"/>
              <a:gd name="connsiteX7" fmla="*/ 24492 w 24709"/>
              <a:gd name="connsiteY7" fmla="*/ 7098 h 21977"/>
              <a:gd name="connsiteX8" fmla="*/ 24471 w 24709"/>
              <a:gd name="connsiteY8" fmla="*/ 21977 h 21977"/>
              <a:gd name="connsiteX9" fmla="*/ 9780 w 24709"/>
              <a:gd name="connsiteY9" fmla="*/ 21890 h 21977"/>
              <a:gd name="connsiteX10" fmla="*/ 9370 w 24709"/>
              <a:gd name="connsiteY10" fmla="*/ 19394 h 21977"/>
              <a:gd name="connsiteX11" fmla="*/ 7789 w 24709"/>
              <a:gd name="connsiteY11" fmla="*/ 17839 h 21977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16554 w 24709"/>
              <a:gd name="connsiteY5" fmla="*/ 84 h 21596"/>
              <a:gd name="connsiteX6" fmla="*/ 24408 w 24709"/>
              <a:gd name="connsiteY6" fmla="*/ 0 h 21596"/>
              <a:gd name="connsiteX7" fmla="*/ 24492 w 24709"/>
              <a:gd name="connsiteY7" fmla="*/ 6717 h 21596"/>
              <a:gd name="connsiteX8" fmla="*/ 24471 w 24709"/>
              <a:gd name="connsiteY8" fmla="*/ 21596 h 21596"/>
              <a:gd name="connsiteX9" fmla="*/ 9780 w 24709"/>
              <a:gd name="connsiteY9" fmla="*/ 21509 h 21596"/>
              <a:gd name="connsiteX10" fmla="*/ 9370 w 24709"/>
              <a:gd name="connsiteY10" fmla="*/ 19013 h 21596"/>
              <a:gd name="connsiteX11" fmla="*/ 7789 w 24709"/>
              <a:gd name="connsiteY11" fmla="*/ 17458 h 21596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24408 w 24709"/>
              <a:gd name="connsiteY5" fmla="*/ 0 h 21596"/>
              <a:gd name="connsiteX6" fmla="*/ 24492 w 24709"/>
              <a:gd name="connsiteY6" fmla="*/ 6717 h 21596"/>
              <a:gd name="connsiteX7" fmla="*/ 24471 w 24709"/>
              <a:gd name="connsiteY7" fmla="*/ 21596 h 21596"/>
              <a:gd name="connsiteX8" fmla="*/ 9780 w 24709"/>
              <a:gd name="connsiteY8" fmla="*/ 21509 h 21596"/>
              <a:gd name="connsiteX9" fmla="*/ 9370 w 24709"/>
              <a:gd name="connsiteY9" fmla="*/ 19013 h 21596"/>
              <a:gd name="connsiteX10" fmla="*/ 7789 w 24709"/>
              <a:gd name="connsiteY10" fmla="*/ 17458 h 21596"/>
              <a:gd name="connsiteX0" fmla="*/ 7789 w 26913"/>
              <a:gd name="connsiteY0" fmla="*/ 17458 h 21596"/>
              <a:gd name="connsiteX1" fmla="*/ 6733 w 26913"/>
              <a:gd name="connsiteY1" fmla="*/ 14931 h 21596"/>
              <a:gd name="connsiteX2" fmla="*/ 3324 w 26913"/>
              <a:gd name="connsiteY2" fmla="*/ 16127 h 21596"/>
              <a:gd name="connsiteX3" fmla="*/ 0 w 26913"/>
              <a:gd name="connsiteY3" fmla="*/ 7883 h 21596"/>
              <a:gd name="connsiteX4" fmla="*/ 35 w 26913"/>
              <a:gd name="connsiteY4" fmla="*/ 80 h 21596"/>
              <a:gd name="connsiteX5" fmla="*/ 24408 w 26913"/>
              <a:gd name="connsiteY5" fmla="*/ 0 h 21596"/>
              <a:gd name="connsiteX6" fmla="*/ 24471 w 26913"/>
              <a:gd name="connsiteY6" fmla="*/ 21596 h 21596"/>
              <a:gd name="connsiteX7" fmla="*/ 9780 w 26913"/>
              <a:gd name="connsiteY7" fmla="*/ 21509 h 21596"/>
              <a:gd name="connsiteX8" fmla="*/ 9370 w 26913"/>
              <a:gd name="connsiteY8" fmla="*/ 19013 h 21596"/>
              <a:gd name="connsiteX9" fmla="*/ 7789 w 26913"/>
              <a:gd name="connsiteY9" fmla="*/ 17458 h 21596"/>
              <a:gd name="connsiteX0" fmla="*/ 7789 w 25559"/>
              <a:gd name="connsiteY0" fmla="*/ 17458 h 21596"/>
              <a:gd name="connsiteX1" fmla="*/ 6733 w 25559"/>
              <a:gd name="connsiteY1" fmla="*/ 14931 h 21596"/>
              <a:gd name="connsiteX2" fmla="*/ 3324 w 25559"/>
              <a:gd name="connsiteY2" fmla="*/ 16127 h 21596"/>
              <a:gd name="connsiteX3" fmla="*/ 0 w 25559"/>
              <a:gd name="connsiteY3" fmla="*/ 7883 h 21596"/>
              <a:gd name="connsiteX4" fmla="*/ 35 w 25559"/>
              <a:gd name="connsiteY4" fmla="*/ 80 h 21596"/>
              <a:gd name="connsiteX5" fmla="*/ 24408 w 25559"/>
              <a:gd name="connsiteY5" fmla="*/ 0 h 21596"/>
              <a:gd name="connsiteX6" fmla="*/ 24471 w 25559"/>
              <a:gd name="connsiteY6" fmla="*/ 21596 h 21596"/>
              <a:gd name="connsiteX7" fmla="*/ 9780 w 25559"/>
              <a:gd name="connsiteY7" fmla="*/ 21509 h 21596"/>
              <a:gd name="connsiteX8" fmla="*/ 9370 w 25559"/>
              <a:gd name="connsiteY8" fmla="*/ 19013 h 21596"/>
              <a:gd name="connsiteX9" fmla="*/ 7789 w 25559"/>
              <a:gd name="connsiteY9" fmla="*/ 17458 h 21596"/>
              <a:gd name="connsiteX0" fmla="*/ 7789 w 24471"/>
              <a:gd name="connsiteY0" fmla="*/ 17458 h 21596"/>
              <a:gd name="connsiteX1" fmla="*/ 6733 w 24471"/>
              <a:gd name="connsiteY1" fmla="*/ 14931 h 21596"/>
              <a:gd name="connsiteX2" fmla="*/ 3324 w 24471"/>
              <a:gd name="connsiteY2" fmla="*/ 16127 h 21596"/>
              <a:gd name="connsiteX3" fmla="*/ 0 w 24471"/>
              <a:gd name="connsiteY3" fmla="*/ 7883 h 21596"/>
              <a:gd name="connsiteX4" fmla="*/ 35 w 24471"/>
              <a:gd name="connsiteY4" fmla="*/ 80 h 21596"/>
              <a:gd name="connsiteX5" fmla="*/ 24408 w 24471"/>
              <a:gd name="connsiteY5" fmla="*/ 0 h 21596"/>
              <a:gd name="connsiteX6" fmla="*/ 24471 w 24471"/>
              <a:gd name="connsiteY6" fmla="*/ 21596 h 21596"/>
              <a:gd name="connsiteX7" fmla="*/ 9780 w 24471"/>
              <a:gd name="connsiteY7" fmla="*/ 21509 h 21596"/>
              <a:gd name="connsiteX8" fmla="*/ 9370 w 24471"/>
              <a:gd name="connsiteY8" fmla="*/ 19013 h 21596"/>
              <a:gd name="connsiteX9" fmla="*/ 7789 w 24471"/>
              <a:gd name="connsiteY9" fmla="*/ 17458 h 21596"/>
              <a:gd name="connsiteX0" fmla="*/ 7789 w 24497"/>
              <a:gd name="connsiteY0" fmla="*/ 17378 h 21516"/>
              <a:gd name="connsiteX1" fmla="*/ 6733 w 24497"/>
              <a:gd name="connsiteY1" fmla="*/ 14851 h 21516"/>
              <a:gd name="connsiteX2" fmla="*/ 3324 w 24497"/>
              <a:gd name="connsiteY2" fmla="*/ 16047 h 21516"/>
              <a:gd name="connsiteX3" fmla="*/ 0 w 24497"/>
              <a:gd name="connsiteY3" fmla="*/ 7803 h 21516"/>
              <a:gd name="connsiteX4" fmla="*/ 35 w 24497"/>
              <a:gd name="connsiteY4" fmla="*/ 0 h 21516"/>
              <a:gd name="connsiteX5" fmla="*/ 24465 w 24497"/>
              <a:gd name="connsiteY5" fmla="*/ 75 h 21516"/>
              <a:gd name="connsiteX6" fmla="*/ 24471 w 24497"/>
              <a:gd name="connsiteY6" fmla="*/ 21516 h 21516"/>
              <a:gd name="connsiteX7" fmla="*/ 9780 w 24497"/>
              <a:gd name="connsiteY7" fmla="*/ 21429 h 21516"/>
              <a:gd name="connsiteX8" fmla="*/ 9370 w 24497"/>
              <a:gd name="connsiteY8" fmla="*/ 18933 h 21516"/>
              <a:gd name="connsiteX9" fmla="*/ 7789 w 24497"/>
              <a:gd name="connsiteY9" fmla="*/ 17378 h 21516"/>
              <a:gd name="connsiteX0" fmla="*/ 7789 w 24471"/>
              <a:gd name="connsiteY0" fmla="*/ 17378 h 21516"/>
              <a:gd name="connsiteX1" fmla="*/ 6733 w 24471"/>
              <a:gd name="connsiteY1" fmla="*/ 14851 h 21516"/>
              <a:gd name="connsiteX2" fmla="*/ 3324 w 24471"/>
              <a:gd name="connsiteY2" fmla="*/ 16047 h 21516"/>
              <a:gd name="connsiteX3" fmla="*/ 0 w 24471"/>
              <a:gd name="connsiteY3" fmla="*/ 7803 h 21516"/>
              <a:gd name="connsiteX4" fmla="*/ 35 w 24471"/>
              <a:gd name="connsiteY4" fmla="*/ 0 h 21516"/>
              <a:gd name="connsiteX5" fmla="*/ 24465 w 24471"/>
              <a:gd name="connsiteY5" fmla="*/ 75 h 21516"/>
              <a:gd name="connsiteX6" fmla="*/ 24471 w 24471"/>
              <a:gd name="connsiteY6" fmla="*/ 21516 h 21516"/>
              <a:gd name="connsiteX7" fmla="*/ 9780 w 24471"/>
              <a:gd name="connsiteY7" fmla="*/ 21429 h 21516"/>
              <a:gd name="connsiteX8" fmla="*/ 9370 w 24471"/>
              <a:gd name="connsiteY8" fmla="*/ 18933 h 21516"/>
              <a:gd name="connsiteX9" fmla="*/ 7789 w 24471"/>
              <a:gd name="connsiteY9" fmla="*/ 17378 h 21516"/>
              <a:gd name="connsiteX0" fmla="*/ 7789 w 24499"/>
              <a:gd name="connsiteY0" fmla="*/ 17378 h 21516"/>
              <a:gd name="connsiteX1" fmla="*/ 6733 w 24499"/>
              <a:gd name="connsiteY1" fmla="*/ 14851 h 21516"/>
              <a:gd name="connsiteX2" fmla="*/ 3324 w 24499"/>
              <a:gd name="connsiteY2" fmla="*/ 16047 h 21516"/>
              <a:gd name="connsiteX3" fmla="*/ 0 w 24499"/>
              <a:gd name="connsiteY3" fmla="*/ 7803 h 21516"/>
              <a:gd name="connsiteX4" fmla="*/ 35 w 24499"/>
              <a:gd name="connsiteY4" fmla="*/ 0 h 21516"/>
              <a:gd name="connsiteX5" fmla="*/ 24465 w 24499"/>
              <a:gd name="connsiteY5" fmla="*/ 75 h 21516"/>
              <a:gd name="connsiteX6" fmla="*/ 24499 w 24499"/>
              <a:gd name="connsiteY6" fmla="*/ 21516 h 21516"/>
              <a:gd name="connsiteX7" fmla="*/ 9780 w 24499"/>
              <a:gd name="connsiteY7" fmla="*/ 21429 h 21516"/>
              <a:gd name="connsiteX8" fmla="*/ 9370 w 24499"/>
              <a:gd name="connsiteY8" fmla="*/ 18933 h 21516"/>
              <a:gd name="connsiteX9" fmla="*/ 7789 w 24499"/>
              <a:gd name="connsiteY9" fmla="*/ 17378 h 21516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10875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3671 w 24477"/>
              <a:gd name="connsiteY2" fmla="*/ 16172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5484 w 24477"/>
              <a:gd name="connsiteY9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7461 w 24477"/>
              <a:gd name="connsiteY8" fmla="*/ 17731 h 21530"/>
              <a:gd name="connsiteX9" fmla="*/ 5484 w 24477"/>
              <a:gd name="connsiteY9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559 w 24477"/>
              <a:gd name="connsiteY8" fmla="*/ 18801 h 21530"/>
              <a:gd name="connsiteX9" fmla="*/ 7461 w 24477"/>
              <a:gd name="connsiteY9" fmla="*/ 17731 h 21530"/>
              <a:gd name="connsiteX10" fmla="*/ 5484 w 24477"/>
              <a:gd name="connsiteY10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450 w 24477"/>
              <a:gd name="connsiteY8" fmla="*/ 19100 h 21530"/>
              <a:gd name="connsiteX9" fmla="*/ 7461 w 24477"/>
              <a:gd name="connsiteY9" fmla="*/ 17731 h 21530"/>
              <a:gd name="connsiteX10" fmla="*/ 5484 w 24477"/>
              <a:gd name="connsiteY10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327 w 24477"/>
              <a:gd name="connsiteY8" fmla="*/ 20783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20 w 24477"/>
              <a:gd name="connsiteY10" fmla="*/ 17795 h 21530"/>
              <a:gd name="connsiteX11" fmla="*/ 5484 w 24477"/>
              <a:gd name="connsiteY11" fmla="*/ 17691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20 w 24477"/>
              <a:gd name="connsiteY10" fmla="*/ 17795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3862 w 24477"/>
              <a:gd name="connsiteY1" fmla="*/ 1642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648 w 24477"/>
              <a:gd name="connsiteY0" fmla="*/ 17713 h 21530"/>
              <a:gd name="connsiteX1" fmla="*/ 3862 w 24477"/>
              <a:gd name="connsiteY1" fmla="*/ 1642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648 w 24477"/>
              <a:gd name="connsiteY11" fmla="*/ 17713 h 21530"/>
              <a:gd name="connsiteX0" fmla="*/ 5648 w 24477"/>
              <a:gd name="connsiteY0" fmla="*/ 17713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648 w 24477"/>
              <a:gd name="connsiteY11" fmla="*/ 17713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1 w 24472"/>
              <a:gd name="connsiteY0" fmla="*/ 17777 h 21530"/>
              <a:gd name="connsiteX1" fmla="*/ 4253 w 24472"/>
              <a:gd name="connsiteY1" fmla="*/ 16313 h 21530"/>
              <a:gd name="connsiteX2" fmla="*/ 2025 w 24472"/>
              <a:gd name="connsiteY2" fmla="*/ 16449 h 21530"/>
              <a:gd name="connsiteX3" fmla="*/ 0 w 24472"/>
              <a:gd name="connsiteY3" fmla="*/ 10832 h 21530"/>
              <a:gd name="connsiteX4" fmla="*/ 65 w 24472"/>
              <a:gd name="connsiteY4" fmla="*/ 44 h 21530"/>
              <a:gd name="connsiteX5" fmla="*/ 24452 w 24472"/>
              <a:gd name="connsiteY5" fmla="*/ 0 h 21530"/>
              <a:gd name="connsiteX6" fmla="*/ 24472 w 24472"/>
              <a:gd name="connsiteY6" fmla="*/ 21530 h 21530"/>
              <a:gd name="connsiteX7" fmla="*/ 11202 w 24472"/>
              <a:gd name="connsiteY7" fmla="*/ 21509 h 21530"/>
              <a:gd name="connsiteX8" fmla="*/ 10113 w 24472"/>
              <a:gd name="connsiteY8" fmla="*/ 19866 h 21530"/>
              <a:gd name="connsiteX9" fmla="*/ 8445 w 24472"/>
              <a:gd name="connsiteY9" fmla="*/ 19100 h 21530"/>
              <a:gd name="connsiteX10" fmla="*/ 7128 w 24472"/>
              <a:gd name="connsiteY10" fmla="*/ 17731 h 21530"/>
              <a:gd name="connsiteX11" fmla="*/ 5411 w 24472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973 w 24420"/>
              <a:gd name="connsiteY2" fmla="*/ 16449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648 w 24420"/>
              <a:gd name="connsiteY2" fmla="*/ 16126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648 w 24420"/>
              <a:gd name="connsiteY2" fmla="*/ 16126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90 w 24451"/>
              <a:gd name="connsiteY0" fmla="*/ 17793 h 21546"/>
              <a:gd name="connsiteX1" fmla="*/ 4232 w 24451"/>
              <a:gd name="connsiteY1" fmla="*/ 16329 h 21546"/>
              <a:gd name="connsiteX2" fmla="*/ 1679 w 24451"/>
              <a:gd name="connsiteY2" fmla="*/ 16142 h 21546"/>
              <a:gd name="connsiteX3" fmla="*/ 36 w 24451"/>
              <a:gd name="connsiteY3" fmla="*/ 10878 h 21546"/>
              <a:gd name="connsiteX4" fmla="*/ 6 w 24451"/>
              <a:gd name="connsiteY4" fmla="*/ 0 h 21546"/>
              <a:gd name="connsiteX5" fmla="*/ 24431 w 24451"/>
              <a:gd name="connsiteY5" fmla="*/ 16 h 21546"/>
              <a:gd name="connsiteX6" fmla="*/ 24451 w 24451"/>
              <a:gd name="connsiteY6" fmla="*/ 21546 h 21546"/>
              <a:gd name="connsiteX7" fmla="*/ 11181 w 24451"/>
              <a:gd name="connsiteY7" fmla="*/ 21525 h 21546"/>
              <a:gd name="connsiteX8" fmla="*/ 10092 w 24451"/>
              <a:gd name="connsiteY8" fmla="*/ 19882 h 21546"/>
              <a:gd name="connsiteX9" fmla="*/ 8424 w 24451"/>
              <a:gd name="connsiteY9" fmla="*/ 19116 h 21546"/>
              <a:gd name="connsiteX10" fmla="*/ 7107 w 24451"/>
              <a:gd name="connsiteY10" fmla="*/ 17747 h 21546"/>
              <a:gd name="connsiteX11" fmla="*/ 5390 w 24451"/>
              <a:gd name="connsiteY11" fmla="*/ 17793 h 21546"/>
              <a:gd name="connsiteX0" fmla="*/ 5390 w 24451"/>
              <a:gd name="connsiteY0" fmla="*/ 17793 h 21546"/>
              <a:gd name="connsiteX1" fmla="*/ 4232 w 24451"/>
              <a:gd name="connsiteY1" fmla="*/ 16329 h 21546"/>
              <a:gd name="connsiteX2" fmla="*/ 1679 w 24451"/>
              <a:gd name="connsiteY2" fmla="*/ 16142 h 21546"/>
              <a:gd name="connsiteX3" fmla="*/ 36 w 24451"/>
              <a:gd name="connsiteY3" fmla="*/ 10878 h 21546"/>
              <a:gd name="connsiteX4" fmla="*/ 6 w 24451"/>
              <a:gd name="connsiteY4" fmla="*/ 0 h 21546"/>
              <a:gd name="connsiteX5" fmla="*/ 24450 w 24451"/>
              <a:gd name="connsiteY5" fmla="*/ 16 h 21546"/>
              <a:gd name="connsiteX6" fmla="*/ 24451 w 24451"/>
              <a:gd name="connsiteY6" fmla="*/ 21546 h 21546"/>
              <a:gd name="connsiteX7" fmla="*/ 11181 w 24451"/>
              <a:gd name="connsiteY7" fmla="*/ 21525 h 21546"/>
              <a:gd name="connsiteX8" fmla="*/ 10092 w 24451"/>
              <a:gd name="connsiteY8" fmla="*/ 19882 h 21546"/>
              <a:gd name="connsiteX9" fmla="*/ 8424 w 24451"/>
              <a:gd name="connsiteY9" fmla="*/ 19116 h 21546"/>
              <a:gd name="connsiteX10" fmla="*/ 7107 w 24451"/>
              <a:gd name="connsiteY10" fmla="*/ 17747 h 21546"/>
              <a:gd name="connsiteX11" fmla="*/ 5390 w 24451"/>
              <a:gd name="connsiteY11" fmla="*/ 17793 h 21546"/>
              <a:gd name="connsiteX0" fmla="*/ 5390 w 24470"/>
              <a:gd name="connsiteY0" fmla="*/ 17793 h 21576"/>
              <a:gd name="connsiteX1" fmla="*/ 4232 w 24470"/>
              <a:gd name="connsiteY1" fmla="*/ 16329 h 21576"/>
              <a:gd name="connsiteX2" fmla="*/ 1679 w 24470"/>
              <a:gd name="connsiteY2" fmla="*/ 16142 h 21576"/>
              <a:gd name="connsiteX3" fmla="*/ 36 w 24470"/>
              <a:gd name="connsiteY3" fmla="*/ 10878 h 21576"/>
              <a:gd name="connsiteX4" fmla="*/ 6 w 24470"/>
              <a:gd name="connsiteY4" fmla="*/ 0 h 21576"/>
              <a:gd name="connsiteX5" fmla="*/ 24450 w 24470"/>
              <a:gd name="connsiteY5" fmla="*/ 16 h 21576"/>
              <a:gd name="connsiteX6" fmla="*/ 24470 w 24470"/>
              <a:gd name="connsiteY6" fmla="*/ 21576 h 21576"/>
              <a:gd name="connsiteX7" fmla="*/ 11181 w 24470"/>
              <a:gd name="connsiteY7" fmla="*/ 21525 h 21576"/>
              <a:gd name="connsiteX8" fmla="*/ 10092 w 24470"/>
              <a:gd name="connsiteY8" fmla="*/ 19882 h 21576"/>
              <a:gd name="connsiteX9" fmla="*/ 8424 w 24470"/>
              <a:gd name="connsiteY9" fmla="*/ 19116 h 21576"/>
              <a:gd name="connsiteX10" fmla="*/ 7107 w 24470"/>
              <a:gd name="connsiteY10" fmla="*/ 17747 h 21576"/>
              <a:gd name="connsiteX11" fmla="*/ 5390 w 24470"/>
              <a:gd name="connsiteY11" fmla="*/ 17793 h 21576"/>
              <a:gd name="connsiteX0" fmla="*/ 5390 w 24472"/>
              <a:gd name="connsiteY0" fmla="*/ 17793 h 21576"/>
              <a:gd name="connsiteX1" fmla="*/ 4232 w 24472"/>
              <a:gd name="connsiteY1" fmla="*/ 16329 h 21576"/>
              <a:gd name="connsiteX2" fmla="*/ 1679 w 24472"/>
              <a:gd name="connsiteY2" fmla="*/ 16142 h 21576"/>
              <a:gd name="connsiteX3" fmla="*/ 36 w 24472"/>
              <a:gd name="connsiteY3" fmla="*/ 10878 h 21576"/>
              <a:gd name="connsiteX4" fmla="*/ 6 w 24472"/>
              <a:gd name="connsiteY4" fmla="*/ 0 h 21576"/>
              <a:gd name="connsiteX5" fmla="*/ 24450 w 24472"/>
              <a:gd name="connsiteY5" fmla="*/ 16 h 21576"/>
              <a:gd name="connsiteX6" fmla="*/ 24470 w 24472"/>
              <a:gd name="connsiteY6" fmla="*/ 21576 h 21576"/>
              <a:gd name="connsiteX7" fmla="*/ 11181 w 24472"/>
              <a:gd name="connsiteY7" fmla="*/ 21525 h 21576"/>
              <a:gd name="connsiteX8" fmla="*/ 10092 w 24472"/>
              <a:gd name="connsiteY8" fmla="*/ 19882 h 21576"/>
              <a:gd name="connsiteX9" fmla="*/ 8424 w 24472"/>
              <a:gd name="connsiteY9" fmla="*/ 19116 h 21576"/>
              <a:gd name="connsiteX10" fmla="*/ 7107 w 24472"/>
              <a:gd name="connsiteY10" fmla="*/ 17747 h 21576"/>
              <a:gd name="connsiteX11" fmla="*/ 5390 w 24472"/>
              <a:gd name="connsiteY11" fmla="*/ 17793 h 21576"/>
              <a:gd name="connsiteX0" fmla="*/ 5390 w 24487"/>
              <a:gd name="connsiteY0" fmla="*/ 17793 h 21576"/>
              <a:gd name="connsiteX1" fmla="*/ 4232 w 24487"/>
              <a:gd name="connsiteY1" fmla="*/ 16329 h 21576"/>
              <a:gd name="connsiteX2" fmla="*/ 1679 w 24487"/>
              <a:gd name="connsiteY2" fmla="*/ 16142 h 21576"/>
              <a:gd name="connsiteX3" fmla="*/ 36 w 24487"/>
              <a:gd name="connsiteY3" fmla="*/ 10878 h 21576"/>
              <a:gd name="connsiteX4" fmla="*/ 6 w 24487"/>
              <a:gd name="connsiteY4" fmla="*/ 0 h 21576"/>
              <a:gd name="connsiteX5" fmla="*/ 24450 w 24487"/>
              <a:gd name="connsiteY5" fmla="*/ 16 h 21576"/>
              <a:gd name="connsiteX6" fmla="*/ 24470 w 24487"/>
              <a:gd name="connsiteY6" fmla="*/ 21576 h 21576"/>
              <a:gd name="connsiteX7" fmla="*/ 11181 w 24487"/>
              <a:gd name="connsiteY7" fmla="*/ 21525 h 21576"/>
              <a:gd name="connsiteX8" fmla="*/ 10092 w 24487"/>
              <a:gd name="connsiteY8" fmla="*/ 19882 h 21576"/>
              <a:gd name="connsiteX9" fmla="*/ 8424 w 24487"/>
              <a:gd name="connsiteY9" fmla="*/ 19116 h 21576"/>
              <a:gd name="connsiteX10" fmla="*/ 7107 w 24487"/>
              <a:gd name="connsiteY10" fmla="*/ 17747 h 21576"/>
              <a:gd name="connsiteX11" fmla="*/ 5390 w 24487"/>
              <a:gd name="connsiteY11" fmla="*/ 17793 h 21576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946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946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14 w 24492"/>
              <a:gd name="connsiteY0" fmla="*/ 17883 h 21585"/>
              <a:gd name="connsiteX1" fmla="*/ 4237 w 24492"/>
              <a:gd name="connsiteY1" fmla="*/ 16329 h 21585"/>
              <a:gd name="connsiteX2" fmla="*/ 1684 w 24492"/>
              <a:gd name="connsiteY2" fmla="*/ 16142 h 21585"/>
              <a:gd name="connsiteX3" fmla="*/ 41 w 24492"/>
              <a:gd name="connsiteY3" fmla="*/ 10878 h 21585"/>
              <a:gd name="connsiteX4" fmla="*/ 11 w 24492"/>
              <a:gd name="connsiteY4" fmla="*/ 0 h 21585"/>
              <a:gd name="connsiteX5" fmla="*/ 24455 w 24492"/>
              <a:gd name="connsiteY5" fmla="*/ 16 h 21585"/>
              <a:gd name="connsiteX6" fmla="*/ 24475 w 24492"/>
              <a:gd name="connsiteY6" fmla="*/ 21576 h 21585"/>
              <a:gd name="connsiteX7" fmla="*/ 11186 w 24492"/>
              <a:gd name="connsiteY7" fmla="*/ 21585 h 21585"/>
              <a:gd name="connsiteX8" fmla="*/ 10097 w 24492"/>
              <a:gd name="connsiteY8" fmla="*/ 19946 h 21585"/>
              <a:gd name="connsiteX9" fmla="*/ 8410 w 24492"/>
              <a:gd name="connsiteY9" fmla="*/ 19266 h 21585"/>
              <a:gd name="connsiteX10" fmla="*/ 7112 w 24492"/>
              <a:gd name="connsiteY10" fmla="*/ 17747 h 21585"/>
              <a:gd name="connsiteX11" fmla="*/ 5414 w 24492"/>
              <a:gd name="connsiteY11" fmla="*/ 17883 h 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92" h="21585">
                <a:moveTo>
                  <a:pt x="5414" y="17883"/>
                </a:moveTo>
                <a:cubicBezTo>
                  <a:pt x="4935" y="17647"/>
                  <a:pt x="4725" y="16469"/>
                  <a:pt x="4237" y="16329"/>
                </a:cubicBezTo>
                <a:cubicBezTo>
                  <a:pt x="3749" y="16189"/>
                  <a:pt x="2937" y="18170"/>
                  <a:pt x="1684" y="16142"/>
                </a:cubicBezTo>
                <a:cubicBezTo>
                  <a:pt x="431" y="14114"/>
                  <a:pt x="2054" y="12602"/>
                  <a:pt x="41" y="10878"/>
                </a:cubicBezTo>
                <a:cubicBezTo>
                  <a:pt x="3" y="-31"/>
                  <a:pt x="-14" y="8314"/>
                  <a:pt x="11" y="0"/>
                </a:cubicBezTo>
                <a:lnTo>
                  <a:pt x="24455" y="16"/>
                </a:lnTo>
                <a:cubicBezTo>
                  <a:pt x="24513" y="9277"/>
                  <a:pt x="24489" y="4222"/>
                  <a:pt x="24475" y="21576"/>
                </a:cubicBezTo>
                <a:lnTo>
                  <a:pt x="11186" y="21585"/>
                </a:lnTo>
                <a:cubicBezTo>
                  <a:pt x="10791" y="20656"/>
                  <a:pt x="10383" y="20261"/>
                  <a:pt x="10097" y="19946"/>
                </a:cubicBezTo>
                <a:cubicBezTo>
                  <a:pt x="8990" y="19033"/>
                  <a:pt x="8636" y="19604"/>
                  <a:pt x="8410" y="19266"/>
                </a:cubicBezTo>
                <a:cubicBezTo>
                  <a:pt x="8266" y="18757"/>
                  <a:pt x="7611" y="17977"/>
                  <a:pt x="7112" y="17747"/>
                </a:cubicBezTo>
                <a:cubicBezTo>
                  <a:pt x="6613" y="17517"/>
                  <a:pt x="5893" y="18119"/>
                  <a:pt x="5414" y="17883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1A2B5C42-4741-DE01-9C75-59CC4DEB0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685" t="50472"/>
          <a:stretch/>
        </p:blipFill>
        <p:spPr>
          <a:xfrm>
            <a:off x="2701" y="3276600"/>
            <a:ext cx="5170235" cy="3485388"/>
          </a:xfrm>
          <a:prstGeom prst="rect">
            <a:avLst/>
          </a:prstGeom>
          <a:effectLst/>
        </p:spPr>
      </p:pic>
      <p:pic>
        <p:nvPicPr>
          <p:cNvPr id="5" name="Grafikk 63" descr="En økologisk hjørne figur">
            <a:extLst>
              <a:ext uri="{FF2B5EF4-FFF2-40B4-BE49-F238E27FC236}">
                <a16:creationId xmlns:a16="http://schemas.microsoft.com/office/drawing/2014/main" id="{4D472E7C-54FB-2B9B-5447-FF3F15AB4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824" y="4537442"/>
            <a:ext cx="6405273" cy="2320558"/>
          </a:xfrm>
          <a:prstGeom prst="rect">
            <a:avLst/>
          </a:prstGeom>
          <a:effectLst/>
        </p:spPr>
      </p:pic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67268FE7-E684-56AF-6E50-5507186E92BE}"/>
              </a:ext>
            </a:extLst>
          </p:cNvPr>
          <p:cNvSpPr/>
          <p:nvPr userDrawn="1"/>
        </p:nvSpPr>
        <p:spPr>
          <a:xfrm>
            <a:off x="125730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218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4835E9F-1066-72B3-9BFB-6C39A91B15E7}"/>
              </a:ext>
            </a:extLst>
          </p:cNvPr>
          <p:cNvSpPr/>
          <p:nvPr userDrawn="1"/>
        </p:nvSpPr>
        <p:spPr>
          <a:xfrm>
            <a:off x="11093635" y="5877869"/>
            <a:ext cx="923925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6A4F1490-9664-4CC7-C168-5C63D2419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69" y="5959188"/>
            <a:ext cx="609600" cy="609022"/>
          </a:xfrm>
          <a:prstGeom prst="rect">
            <a:avLst/>
          </a:prstGeom>
          <a:ln>
            <a:noFill/>
          </a:ln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90D8C91C-A938-1F60-EC52-335056290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925" y="-11126"/>
            <a:ext cx="12219879" cy="6877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8201"/>
              <a:gd name="connsiteY0" fmla="*/ 13132 h 13132"/>
              <a:gd name="connsiteX1" fmla="*/ 2000 w 18201"/>
              <a:gd name="connsiteY1" fmla="*/ 3132 h 13132"/>
              <a:gd name="connsiteX2" fmla="*/ 18201 w 18201"/>
              <a:gd name="connsiteY2" fmla="*/ 0 h 13132"/>
              <a:gd name="connsiteX3" fmla="*/ 8000 w 18201"/>
              <a:gd name="connsiteY3" fmla="*/ 13132 h 13132"/>
              <a:gd name="connsiteX4" fmla="*/ 0 w 18201"/>
              <a:gd name="connsiteY4" fmla="*/ 13132 h 13132"/>
              <a:gd name="connsiteX0" fmla="*/ 1577 w 19778"/>
              <a:gd name="connsiteY0" fmla="*/ 13132 h 13132"/>
              <a:gd name="connsiteX1" fmla="*/ 0 w 19778"/>
              <a:gd name="connsiteY1" fmla="*/ 0 h 13132"/>
              <a:gd name="connsiteX2" fmla="*/ 19778 w 19778"/>
              <a:gd name="connsiteY2" fmla="*/ 0 h 13132"/>
              <a:gd name="connsiteX3" fmla="*/ 9577 w 19778"/>
              <a:gd name="connsiteY3" fmla="*/ 13132 h 13132"/>
              <a:gd name="connsiteX4" fmla="*/ 1577 w 19778"/>
              <a:gd name="connsiteY4" fmla="*/ 13132 h 13132"/>
              <a:gd name="connsiteX0" fmla="*/ 0 w 24552"/>
              <a:gd name="connsiteY0" fmla="*/ 7793 h 13132"/>
              <a:gd name="connsiteX1" fmla="*/ 4774 w 24552"/>
              <a:gd name="connsiteY1" fmla="*/ 0 h 13132"/>
              <a:gd name="connsiteX2" fmla="*/ 24552 w 24552"/>
              <a:gd name="connsiteY2" fmla="*/ 0 h 13132"/>
              <a:gd name="connsiteX3" fmla="*/ 14351 w 24552"/>
              <a:gd name="connsiteY3" fmla="*/ 13132 h 13132"/>
              <a:gd name="connsiteX4" fmla="*/ 0 w 24552"/>
              <a:gd name="connsiteY4" fmla="*/ 7793 h 13132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12571 w 24552"/>
              <a:gd name="connsiteY3" fmla="*/ 21494 h 21494"/>
              <a:gd name="connsiteX4" fmla="*/ 0 w 24552"/>
              <a:gd name="connsiteY4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2035"/>
              <a:gd name="connsiteX1" fmla="*/ 4774 w 24552"/>
              <a:gd name="connsiteY1" fmla="*/ 0 h 22035"/>
              <a:gd name="connsiteX2" fmla="*/ 24552 w 24552"/>
              <a:gd name="connsiteY2" fmla="*/ 0 h 22035"/>
              <a:gd name="connsiteX3" fmla="*/ 24411 w 24552"/>
              <a:gd name="connsiteY3" fmla="*/ 2044 h 22035"/>
              <a:gd name="connsiteX4" fmla="*/ 12571 w 24552"/>
              <a:gd name="connsiteY4" fmla="*/ 21494 h 22035"/>
              <a:gd name="connsiteX5" fmla="*/ 67 w 24552"/>
              <a:gd name="connsiteY5" fmla="*/ 21324 h 22035"/>
              <a:gd name="connsiteX6" fmla="*/ 0 w 24552"/>
              <a:gd name="connsiteY6" fmla="*/ 7793 h 22035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67 w 24552"/>
              <a:gd name="connsiteY5" fmla="*/ 21324 h 21494"/>
              <a:gd name="connsiteX6" fmla="*/ 0 w 24552"/>
              <a:gd name="connsiteY6" fmla="*/ 7793 h 21494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67 w 24552"/>
              <a:gd name="connsiteY5" fmla="*/ 21324 h 21461"/>
              <a:gd name="connsiteX6" fmla="*/ 0 w 24552"/>
              <a:gd name="connsiteY6" fmla="*/ 7793 h 21461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469"/>
              <a:gd name="connsiteX1" fmla="*/ 4774 w 24552"/>
              <a:gd name="connsiteY1" fmla="*/ 0 h 21469"/>
              <a:gd name="connsiteX2" fmla="*/ 24552 w 24552"/>
              <a:gd name="connsiteY2" fmla="*/ 0 h 21469"/>
              <a:gd name="connsiteX3" fmla="*/ 24411 w 24552"/>
              <a:gd name="connsiteY3" fmla="*/ 2044 h 21469"/>
              <a:gd name="connsiteX4" fmla="*/ 12592 w 24552"/>
              <a:gd name="connsiteY4" fmla="*/ 21461 h 21469"/>
              <a:gd name="connsiteX5" fmla="*/ 67 w 24552"/>
              <a:gd name="connsiteY5" fmla="*/ 21324 h 21469"/>
              <a:gd name="connsiteX6" fmla="*/ 0 w 24552"/>
              <a:gd name="connsiteY6" fmla="*/ 7793 h 21469"/>
              <a:gd name="connsiteX0" fmla="*/ 0 w 24552"/>
              <a:gd name="connsiteY0" fmla="*/ 7793 h 21518"/>
              <a:gd name="connsiteX1" fmla="*/ 4774 w 24552"/>
              <a:gd name="connsiteY1" fmla="*/ 0 h 21518"/>
              <a:gd name="connsiteX2" fmla="*/ 24552 w 24552"/>
              <a:gd name="connsiteY2" fmla="*/ 0 h 21518"/>
              <a:gd name="connsiteX3" fmla="*/ 24411 w 24552"/>
              <a:gd name="connsiteY3" fmla="*/ 2044 h 21518"/>
              <a:gd name="connsiteX4" fmla="*/ 12592 w 24552"/>
              <a:gd name="connsiteY4" fmla="*/ 21461 h 21518"/>
              <a:gd name="connsiteX5" fmla="*/ 82 w 24552"/>
              <a:gd name="connsiteY5" fmla="*/ 21416 h 21518"/>
              <a:gd name="connsiteX6" fmla="*/ 0 w 24552"/>
              <a:gd name="connsiteY6" fmla="*/ 7793 h 21518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67"/>
              <a:gd name="connsiteY0" fmla="*/ 7793 h 21461"/>
              <a:gd name="connsiteX1" fmla="*/ 4774 w 24567"/>
              <a:gd name="connsiteY1" fmla="*/ 0 h 21461"/>
              <a:gd name="connsiteX2" fmla="*/ 24552 w 24567"/>
              <a:gd name="connsiteY2" fmla="*/ 0 h 21461"/>
              <a:gd name="connsiteX3" fmla="*/ 24411 w 24567"/>
              <a:gd name="connsiteY3" fmla="*/ 2044 h 21461"/>
              <a:gd name="connsiteX4" fmla="*/ 12592 w 24567"/>
              <a:gd name="connsiteY4" fmla="*/ 21461 h 21461"/>
              <a:gd name="connsiteX5" fmla="*/ 82 w 24567"/>
              <a:gd name="connsiteY5" fmla="*/ 21416 h 21461"/>
              <a:gd name="connsiteX6" fmla="*/ 0 w 24567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11 w 24473"/>
              <a:gd name="connsiteY3" fmla="*/ 2062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519"/>
              <a:gd name="connsiteY0" fmla="*/ 7811 h 21479"/>
              <a:gd name="connsiteX1" fmla="*/ 4774 w 24519"/>
              <a:gd name="connsiteY1" fmla="*/ 18 h 21479"/>
              <a:gd name="connsiteX2" fmla="*/ 24473 w 24519"/>
              <a:gd name="connsiteY2" fmla="*/ 0 h 21479"/>
              <a:gd name="connsiteX3" fmla="*/ 24512 w 24519"/>
              <a:gd name="connsiteY3" fmla="*/ 1904 h 21479"/>
              <a:gd name="connsiteX4" fmla="*/ 12592 w 24519"/>
              <a:gd name="connsiteY4" fmla="*/ 21479 h 21479"/>
              <a:gd name="connsiteX5" fmla="*/ 82 w 24519"/>
              <a:gd name="connsiteY5" fmla="*/ 21434 h 21479"/>
              <a:gd name="connsiteX6" fmla="*/ 0 w 24519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456"/>
              <a:gd name="connsiteY0" fmla="*/ 7741 h 21479"/>
              <a:gd name="connsiteX1" fmla="*/ 4718 w 24456"/>
              <a:gd name="connsiteY1" fmla="*/ 18 h 21479"/>
              <a:gd name="connsiteX2" fmla="*/ 24417 w 24456"/>
              <a:gd name="connsiteY2" fmla="*/ 0 h 21479"/>
              <a:gd name="connsiteX3" fmla="*/ 24456 w 24456"/>
              <a:gd name="connsiteY3" fmla="*/ 1904 h 21479"/>
              <a:gd name="connsiteX4" fmla="*/ 12536 w 24456"/>
              <a:gd name="connsiteY4" fmla="*/ 21479 h 21479"/>
              <a:gd name="connsiteX5" fmla="*/ 26 w 24456"/>
              <a:gd name="connsiteY5" fmla="*/ 21434 h 21479"/>
              <a:gd name="connsiteX6" fmla="*/ 0 w 24456"/>
              <a:gd name="connsiteY6" fmla="*/ 7741 h 21479"/>
              <a:gd name="connsiteX0" fmla="*/ 0 w 24456"/>
              <a:gd name="connsiteY0" fmla="*/ 7741 h 21487"/>
              <a:gd name="connsiteX1" fmla="*/ 4718 w 24456"/>
              <a:gd name="connsiteY1" fmla="*/ 18 h 21487"/>
              <a:gd name="connsiteX2" fmla="*/ 24417 w 24456"/>
              <a:gd name="connsiteY2" fmla="*/ 0 h 21487"/>
              <a:gd name="connsiteX3" fmla="*/ 24456 w 24456"/>
              <a:gd name="connsiteY3" fmla="*/ 1904 h 21487"/>
              <a:gd name="connsiteX4" fmla="*/ 12536 w 24456"/>
              <a:gd name="connsiteY4" fmla="*/ 21479 h 21487"/>
              <a:gd name="connsiteX5" fmla="*/ 15 w 24456"/>
              <a:gd name="connsiteY5" fmla="*/ 21487 h 21487"/>
              <a:gd name="connsiteX6" fmla="*/ 0 w 24456"/>
              <a:gd name="connsiteY6" fmla="*/ 7741 h 21487"/>
              <a:gd name="connsiteX0" fmla="*/ 11 w 24467"/>
              <a:gd name="connsiteY0" fmla="*/ 7741 h 21487"/>
              <a:gd name="connsiteX1" fmla="*/ 0 w 24467"/>
              <a:gd name="connsiteY1" fmla="*/ 18 h 21487"/>
              <a:gd name="connsiteX2" fmla="*/ 24428 w 24467"/>
              <a:gd name="connsiteY2" fmla="*/ 0 h 21487"/>
              <a:gd name="connsiteX3" fmla="*/ 24467 w 24467"/>
              <a:gd name="connsiteY3" fmla="*/ 1904 h 21487"/>
              <a:gd name="connsiteX4" fmla="*/ 12547 w 24467"/>
              <a:gd name="connsiteY4" fmla="*/ 21479 h 21487"/>
              <a:gd name="connsiteX5" fmla="*/ 26 w 24467"/>
              <a:gd name="connsiteY5" fmla="*/ 21487 h 21487"/>
              <a:gd name="connsiteX6" fmla="*/ 11 w 24467"/>
              <a:gd name="connsiteY6" fmla="*/ 7741 h 21487"/>
              <a:gd name="connsiteX0" fmla="*/ 11 w 24467"/>
              <a:gd name="connsiteY0" fmla="*/ 7807 h 21553"/>
              <a:gd name="connsiteX1" fmla="*/ 0 w 24467"/>
              <a:gd name="connsiteY1" fmla="*/ 84 h 21553"/>
              <a:gd name="connsiteX2" fmla="*/ 19869 w 24467"/>
              <a:gd name="connsiteY2" fmla="*/ 0 h 21553"/>
              <a:gd name="connsiteX3" fmla="*/ 24467 w 24467"/>
              <a:gd name="connsiteY3" fmla="*/ 1970 h 21553"/>
              <a:gd name="connsiteX4" fmla="*/ 12547 w 24467"/>
              <a:gd name="connsiteY4" fmla="*/ 21545 h 21553"/>
              <a:gd name="connsiteX5" fmla="*/ 26 w 24467"/>
              <a:gd name="connsiteY5" fmla="*/ 21553 h 21553"/>
              <a:gd name="connsiteX6" fmla="*/ 11 w 24467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95"/>
              <a:gd name="connsiteY0" fmla="*/ 7741 h 21487"/>
              <a:gd name="connsiteX1" fmla="*/ 0 w 24595"/>
              <a:gd name="connsiteY1" fmla="*/ 18 h 21487"/>
              <a:gd name="connsiteX2" fmla="*/ 19826 w 24595"/>
              <a:gd name="connsiteY2" fmla="*/ 0 h 21487"/>
              <a:gd name="connsiteX3" fmla="*/ 24595 w 24595"/>
              <a:gd name="connsiteY3" fmla="*/ 7955 h 21487"/>
              <a:gd name="connsiteX4" fmla="*/ 12547 w 24595"/>
              <a:gd name="connsiteY4" fmla="*/ 21479 h 21487"/>
              <a:gd name="connsiteX5" fmla="*/ 26 w 24595"/>
              <a:gd name="connsiteY5" fmla="*/ 21487 h 21487"/>
              <a:gd name="connsiteX6" fmla="*/ 11 w 24595"/>
              <a:gd name="connsiteY6" fmla="*/ 7741 h 21487"/>
              <a:gd name="connsiteX0" fmla="*/ 11 w 24595"/>
              <a:gd name="connsiteY0" fmla="*/ 7741 h 21512"/>
              <a:gd name="connsiteX1" fmla="*/ 0 w 24595"/>
              <a:gd name="connsiteY1" fmla="*/ 18 h 21512"/>
              <a:gd name="connsiteX2" fmla="*/ 19826 w 24595"/>
              <a:gd name="connsiteY2" fmla="*/ 0 h 21512"/>
              <a:gd name="connsiteX3" fmla="*/ 24595 w 24595"/>
              <a:gd name="connsiteY3" fmla="*/ 7955 h 21512"/>
              <a:gd name="connsiteX4" fmla="*/ 24519 w 24595"/>
              <a:gd name="connsiteY4" fmla="*/ 21512 h 21512"/>
              <a:gd name="connsiteX5" fmla="*/ 26 w 24595"/>
              <a:gd name="connsiteY5" fmla="*/ 21487 h 21512"/>
              <a:gd name="connsiteX6" fmla="*/ 11 w 24595"/>
              <a:gd name="connsiteY6" fmla="*/ 7741 h 21512"/>
              <a:gd name="connsiteX0" fmla="*/ 11 w 24595"/>
              <a:gd name="connsiteY0" fmla="*/ 7741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11 w 24595"/>
              <a:gd name="connsiteY6" fmla="*/ 7741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5 w 24567"/>
              <a:gd name="connsiteY0" fmla="*/ 1983 h 21546"/>
              <a:gd name="connsiteX1" fmla="*/ 0 w 24567"/>
              <a:gd name="connsiteY1" fmla="*/ 0 h 21546"/>
              <a:gd name="connsiteX2" fmla="*/ 19798 w 24567"/>
              <a:gd name="connsiteY2" fmla="*/ 26 h 21546"/>
              <a:gd name="connsiteX3" fmla="*/ 24567 w 24567"/>
              <a:gd name="connsiteY3" fmla="*/ 7981 h 21546"/>
              <a:gd name="connsiteX4" fmla="*/ 24491 w 24567"/>
              <a:gd name="connsiteY4" fmla="*/ 21538 h 21546"/>
              <a:gd name="connsiteX5" fmla="*/ 11779 w 24567"/>
              <a:gd name="connsiteY5" fmla="*/ 21546 h 21546"/>
              <a:gd name="connsiteX6" fmla="*/ 5 w 24567"/>
              <a:gd name="connsiteY6" fmla="*/ 1983 h 21546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23"/>
              <a:gd name="connsiteX1" fmla="*/ 0 w 24567"/>
              <a:gd name="connsiteY1" fmla="*/ 0 h 21523"/>
              <a:gd name="connsiteX2" fmla="*/ 19798 w 24567"/>
              <a:gd name="connsiteY2" fmla="*/ 26 h 21523"/>
              <a:gd name="connsiteX3" fmla="*/ 24567 w 24567"/>
              <a:gd name="connsiteY3" fmla="*/ 7981 h 21523"/>
              <a:gd name="connsiteX4" fmla="*/ 24463 w 24567"/>
              <a:gd name="connsiteY4" fmla="*/ 21523 h 21523"/>
              <a:gd name="connsiteX5" fmla="*/ 11912 w 24567"/>
              <a:gd name="connsiteY5" fmla="*/ 21502 h 21523"/>
              <a:gd name="connsiteX6" fmla="*/ 5 w 24567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98 w 24470"/>
              <a:gd name="connsiteY2" fmla="*/ 26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4573 w 24470"/>
              <a:gd name="connsiteY6" fmla="*/ 9401 h 21523"/>
              <a:gd name="connsiteX7" fmla="*/ 5 w 24470"/>
              <a:gd name="connsiteY7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8109 w 24470"/>
              <a:gd name="connsiteY6" fmla="*/ 16614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4463 w 24470"/>
              <a:gd name="connsiteY4" fmla="*/ 7774 h 21523"/>
              <a:gd name="connsiteX5" fmla="*/ 24463 w 24470"/>
              <a:gd name="connsiteY5" fmla="*/ 21523 h 21523"/>
              <a:gd name="connsiteX6" fmla="*/ 11912 w 24470"/>
              <a:gd name="connsiteY6" fmla="*/ 21502 h 21523"/>
              <a:gd name="connsiteX7" fmla="*/ 7747 w 24470"/>
              <a:gd name="connsiteY7" fmla="*/ 14819 h 21523"/>
              <a:gd name="connsiteX8" fmla="*/ 3742 w 24470"/>
              <a:gd name="connsiteY8" fmla="*/ 8370 h 21523"/>
              <a:gd name="connsiteX9" fmla="*/ 5 w 24470"/>
              <a:gd name="connsiteY9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1 w 24466"/>
              <a:gd name="connsiteY0" fmla="*/ 1983 h 21523"/>
              <a:gd name="connsiteX1" fmla="*/ 1019 w 24466"/>
              <a:gd name="connsiteY1" fmla="*/ 0 h 21523"/>
              <a:gd name="connsiteX2" fmla="*/ 19737 w 24466"/>
              <a:gd name="connsiteY2" fmla="*/ 11 h 21523"/>
              <a:gd name="connsiteX3" fmla="*/ 21846 w 24466"/>
              <a:gd name="connsiteY3" fmla="*/ 3450 h 21523"/>
              <a:gd name="connsiteX4" fmla="*/ 23103 w 24466"/>
              <a:gd name="connsiteY4" fmla="*/ 4547 h 21523"/>
              <a:gd name="connsiteX5" fmla="*/ 24459 w 24466"/>
              <a:gd name="connsiteY5" fmla="*/ 7774 h 21523"/>
              <a:gd name="connsiteX6" fmla="*/ 24459 w 24466"/>
              <a:gd name="connsiteY6" fmla="*/ 21523 h 21523"/>
              <a:gd name="connsiteX7" fmla="*/ 11908 w 24466"/>
              <a:gd name="connsiteY7" fmla="*/ 21502 h 21523"/>
              <a:gd name="connsiteX8" fmla="*/ 7743 w 24466"/>
              <a:gd name="connsiteY8" fmla="*/ 14819 h 21523"/>
              <a:gd name="connsiteX9" fmla="*/ 3738 w 24466"/>
              <a:gd name="connsiteY9" fmla="*/ 8370 h 21523"/>
              <a:gd name="connsiteX10" fmla="*/ 1 w 24466"/>
              <a:gd name="connsiteY10" fmla="*/ 1983 h 21523"/>
              <a:gd name="connsiteX0" fmla="*/ 1 w 24402"/>
              <a:gd name="connsiteY0" fmla="*/ 2016 h 21523"/>
              <a:gd name="connsiteX1" fmla="*/ 955 w 24402"/>
              <a:gd name="connsiteY1" fmla="*/ 0 h 21523"/>
              <a:gd name="connsiteX2" fmla="*/ 19673 w 24402"/>
              <a:gd name="connsiteY2" fmla="*/ 11 h 21523"/>
              <a:gd name="connsiteX3" fmla="*/ 21782 w 24402"/>
              <a:gd name="connsiteY3" fmla="*/ 3450 h 21523"/>
              <a:gd name="connsiteX4" fmla="*/ 23039 w 24402"/>
              <a:gd name="connsiteY4" fmla="*/ 4547 h 21523"/>
              <a:gd name="connsiteX5" fmla="*/ 24395 w 24402"/>
              <a:gd name="connsiteY5" fmla="*/ 7774 h 21523"/>
              <a:gd name="connsiteX6" fmla="*/ 24395 w 24402"/>
              <a:gd name="connsiteY6" fmla="*/ 21523 h 21523"/>
              <a:gd name="connsiteX7" fmla="*/ 11844 w 24402"/>
              <a:gd name="connsiteY7" fmla="*/ 21502 h 21523"/>
              <a:gd name="connsiteX8" fmla="*/ 7679 w 24402"/>
              <a:gd name="connsiteY8" fmla="*/ 14819 h 21523"/>
              <a:gd name="connsiteX9" fmla="*/ 3674 w 24402"/>
              <a:gd name="connsiteY9" fmla="*/ 8370 h 21523"/>
              <a:gd name="connsiteX10" fmla="*/ 1 w 24402"/>
              <a:gd name="connsiteY10" fmla="*/ 2016 h 21523"/>
              <a:gd name="connsiteX0" fmla="*/ 3582 w 24310"/>
              <a:gd name="connsiteY0" fmla="*/ 8370 h 21523"/>
              <a:gd name="connsiteX1" fmla="*/ 863 w 24310"/>
              <a:gd name="connsiteY1" fmla="*/ 0 h 21523"/>
              <a:gd name="connsiteX2" fmla="*/ 19581 w 24310"/>
              <a:gd name="connsiteY2" fmla="*/ 11 h 21523"/>
              <a:gd name="connsiteX3" fmla="*/ 21690 w 24310"/>
              <a:gd name="connsiteY3" fmla="*/ 3450 h 21523"/>
              <a:gd name="connsiteX4" fmla="*/ 22947 w 24310"/>
              <a:gd name="connsiteY4" fmla="*/ 4547 h 21523"/>
              <a:gd name="connsiteX5" fmla="*/ 24303 w 24310"/>
              <a:gd name="connsiteY5" fmla="*/ 7774 h 21523"/>
              <a:gd name="connsiteX6" fmla="*/ 24303 w 24310"/>
              <a:gd name="connsiteY6" fmla="*/ 21523 h 21523"/>
              <a:gd name="connsiteX7" fmla="*/ 11752 w 24310"/>
              <a:gd name="connsiteY7" fmla="*/ 21502 h 21523"/>
              <a:gd name="connsiteX8" fmla="*/ 7587 w 24310"/>
              <a:gd name="connsiteY8" fmla="*/ 14819 h 21523"/>
              <a:gd name="connsiteX9" fmla="*/ 3582 w 24310"/>
              <a:gd name="connsiteY9" fmla="*/ 8370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7473 w 24196"/>
              <a:gd name="connsiteY8" fmla="*/ 14819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358 w 24127"/>
              <a:gd name="connsiteY0" fmla="*/ 12259 h 21523"/>
              <a:gd name="connsiteX1" fmla="*/ 680 w 24127"/>
              <a:gd name="connsiteY1" fmla="*/ 0 h 21523"/>
              <a:gd name="connsiteX2" fmla="*/ 19398 w 24127"/>
              <a:gd name="connsiteY2" fmla="*/ 11 h 21523"/>
              <a:gd name="connsiteX3" fmla="*/ 21507 w 24127"/>
              <a:gd name="connsiteY3" fmla="*/ 3450 h 21523"/>
              <a:gd name="connsiteX4" fmla="*/ 22764 w 24127"/>
              <a:gd name="connsiteY4" fmla="*/ 4547 h 21523"/>
              <a:gd name="connsiteX5" fmla="*/ 24120 w 24127"/>
              <a:gd name="connsiteY5" fmla="*/ 7774 h 21523"/>
              <a:gd name="connsiteX6" fmla="*/ 24120 w 24127"/>
              <a:gd name="connsiteY6" fmla="*/ 21523 h 21523"/>
              <a:gd name="connsiteX7" fmla="*/ 11569 w 24127"/>
              <a:gd name="connsiteY7" fmla="*/ 21502 h 21523"/>
              <a:gd name="connsiteX8" fmla="*/ 10088 w 24127"/>
              <a:gd name="connsiteY8" fmla="*/ 16016 h 21523"/>
              <a:gd name="connsiteX9" fmla="*/ 4358 w 2412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125 w 23447"/>
              <a:gd name="connsiteY4" fmla="*/ 4015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8718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738 w 23461"/>
              <a:gd name="connsiteY3" fmla="*/ 1156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205 w 23461"/>
              <a:gd name="connsiteY3" fmla="*/ 591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605 h 21545"/>
              <a:gd name="connsiteX1" fmla="*/ 0 w 23461"/>
              <a:gd name="connsiteY1" fmla="*/ 22 h 21545"/>
              <a:gd name="connsiteX2" fmla="*/ 15203 w 23461"/>
              <a:gd name="connsiteY2" fmla="*/ 0 h 21545"/>
              <a:gd name="connsiteX3" fmla="*/ 16417 w 23461"/>
              <a:gd name="connsiteY3" fmla="*/ 2076 h 21545"/>
              <a:gd name="connsiteX4" fmla="*/ 18121 w 23461"/>
              <a:gd name="connsiteY4" fmla="*/ 2142 h 21545"/>
              <a:gd name="connsiteX5" fmla="*/ 19741 w 23461"/>
              <a:gd name="connsiteY5" fmla="*/ 3074 h 21545"/>
              <a:gd name="connsiteX6" fmla="*/ 21189 w 23461"/>
              <a:gd name="connsiteY6" fmla="*/ 4004 h 21545"/>
              <a:gd name="connsiteX7" fmla="*/ 23461 w 23461"/>
              <a:gd name="connsiteY7" fmla="*/ 6666 h 21545"/>
              <a:gd name="connsiteX8" fmla="*/ 23440 w 23461"/>
              <a:gd name="connsiteY8" fmla="*/ 21545 h 21545"/>
              <a:gd name="connsiteX9" fmla="*/ 11869 w 23461"/>
              <a:gd name="connsiteY9" fmla="*/ 21524 h 21545"/>
              <a:gd name="connsiteX10" fmla="*/ 10878 w 23461"/>
              <a:gd name="connsiteY10" fmla="*/ 16703 h 21545"/>
              <a:gd name="connsiteX11" fmla="*/ 5148 w 23461"/>
              <a:gd name="connsiteY11" fmla="*/ 15605 h 21545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950 w 24263"/>
              <a:gd name="connsiteY0" fmla="*/ 15572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5950 w 24263"/>
              <a:gd name="connsiteY11" fmla="*/ 15572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9981 w 24263"/>
              <a:gd name="connsiteY10" fmla="*/ 15360 h 21512"/>
              <a:gd name="connsiteX11" fmla="*/ 3927 w 24263"/>
              <a:gd name="connsiteY11" fmla="*/ 15244 h 21512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7481 w 24263"/>
              <a:gd name="connsiteY10" fmla="*/ 16432 h 21521"/>
              <a:gd name="connsiteX11" fmla="*/ 3927 w 24263"/>
              <a:gd name="connsiteY11" fmla="*/ 15244 h 21521"/>
              <a:gd name="connsiteX0" fmla="*/ 3927 w 24263"/>
              <a:gd name="connsiteY0" fmla="*/ 15244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927 w 24263"/>
              <a:gd name="connsiteY11" fmla="*/ 15244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538 w 24263"/>
              <a:gd name="connsiteY10" fmla="*/ 15985 h 21581"/>
              <a:gd name="connsiteX11" fmla="*/ 3832 w 24263"/>
              <a:gd name="connsiteY11" fmla="*/ 15512 h 2158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519 w 24244"/>
              <a:gd name="connsiteY10" fmla="*/ 16055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3813 w 24244"/>
              <a:gd name="connsiteY11" fmla="*/ 15582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689 w 24244"/>
              <a:gd name="connsiteY0" fmla="*/ 152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689 w 24244"/>
              <a:gd name="connsiteY11" fmla="*/ 152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541 w 24244"/>
              <a:gd name="connsiteY0" fmla="*/ 1744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541 w 24244"/>
              <a:gd name="connsiteY11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542 w 24245"/>
              <a:gd name="connsiteY0" fmla="*/ 17444 h 21582"/>
              <a:gd name="connsiteX1" fmla="*/ 4675 w 24245"/>
              <a:gd name="connsiteY1" fmla="*/ 10196 h 21582"/>
              <a:gd name="connsiteX2" fmla="*/ 1 w 24245"/>
              <a:gd name="connsiteY2" fmla="*/ 0 h 21582"/>
              <a:gd name="connsiteX3" fmla="*/ 16307 w 24245"/>
              <a:gd name="connsiteY3" fmla="*/ 70 h 21582"/>
              <a:gd name="connsiteX4" fmla="*/ 17201 w 24245"/>
              <a:gd name="connsiteY4" fmla="*/ 2113 h 21582"/>
              <a:gd name="connsiteX5" fmla="*/ 18905 w 24245"/>
              <a:gd name="connsiteY5" fmla="*/ 2179 h 21582"/>
              <a:gd name="connsiteX6" fmla="*/ 20525 w 24245"/>
              <a:gd name="connsiteY6" fmla="*/ 3111 h 21582"/>
              <a:gd name="connsiteX7" fmla="*/ 21973 w 24245"/>
              <a:gd name="connsiteY7" fmla="*/ 4041 h 21582"/>
              <a:gd name="connsiteX8" fmla="*/ 24245 w 24245"/>
              <a:gd name="connsiteY8" fmla="*/ 6703 h 21582"/>
              <a:gd name="connsiteX9" fmla="*/ 24224 w 24245"/>
              <a:gd name="connsiteY9" fmla="*/ 21582 h 21582"/>
              <a:gd name="connsiteX10" fmla="*/ 9533 w 24245"/>
              <a:gd name="connsiteY10" fmla="*/ 21429 h 21582"/>
              <a:gd name="connsiteX11" fmla="*/ 8974 w 24245"/>
              <a:gd name="connsiteY11" fmla="*/ 18700 h 21582"/>
              <a:gd name="connsiteX12" fmla="*/ 7542 w 24245"/>
              <a:gd name="connsiteY12" fmla="*/ 17444 h 21582"/>
              <a:gd name="connsiteX0" fmla="*/ 7754 w 24457"/>
              <a:gd name="connsiteY0" fmla="*/ 17378 h 21516"/>
              <a:gd name="connsiteX1" fmla="*/ 4887 w 24457"/>
              <a:gd name="connsiteY1" fmla="*/ 10130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8246 w 24949"/>
              <a:gd name="connsiteY0" fmla="*/ 17378 h 21516"/>
              <a:gd name="connsiteX1" fmla="*/ 7190 w 24949"/>
              <a:gd name="connsiteY1" fmla="*/ 14851 h 21516"/>
              <a:gd name="connsiteX2" fmla="*/ 4591 w 24949"/>
              <a:gd name="connsiteY2" fmla="*/ 10030 h 21516"/>
              <a:gd name="connsiteX3" fmla="*/ 492 w 24949"/>
              <a:gd name="connsiteY3" fmla="*/ 0 h 21516"/>
              <a:gd name="connsiteX4" fmla="*/ 17011 w 24949"/>
              <a:gd name="connsiteY4" fmla="*/ 4 h 21516"/>
              <a:gd name="connsiteX5" fmla="*/ 17905 w 24949"/>
              <a:gd name="connsiteY5" fmla="*/ 2047 h 21516"/>
              <a:gd name="connsiteX6" fmla="*/ 19609 w 24949"/>
              <a:gd name="connsiteY6" fmla="*/ 2113 h 21516"/>
              <a:gd name="connsiteX7" fmla="*/ 21229 w 24949"/>
              <a:gd name="connsiteY7" fmla="*/ 3045 h 21516"/>
              <a:gd name="connsiteX8" fmla="*/ 22677 w 24949"/>
              <a:gd name="connsiteY8" fmla="*/ 3975 h 21516"/>
              <a:gd name="connsiteX9" fmla="*/ 24949 w 24949"/>
              <a:gd name="connsiteY9" fmla="*/ 6637 h 21516"/>
              <a:gd name="connsiteX10" fmla="*/ 24928 w 24949"/>
              <a:gd name="connsiteY10" fmla="*/ 21516 h 21516"/>
              <a:gd name="connsiteX11" fmla="*/ 10237 w 24949"/>
              <a:gd name="connsiteY11" fmla="*/ 21363 h 21516"/>
              <a:gd name="connsiteX12" fmla="*/ 9678 w 24949"/>
              <a:gd name="connsiteY12" fmla="*/ 18634 h 21516"/>
              <a:gd name="connsiteX13" fmla="*/ 8246 w 24949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304 w 24952"/>
              <a:gd name="connsiteY11" fmla="*/ 21429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716 w 25419"/>
              <a:gd name="connsiteY0" fmla="*/ 17378 h 21516"/>
              <a:gd name="connsiteX1" fmla="*/ 7660 w 25419"/>
              <a:gd name="connsiteY1" fmla="*/ 14851 h 21516"/>
              <a:gd name="connsiteX2" fmla="*/ 5018 w 25419"/>
              <a:gd name="connsiteY2" fmla="*/ 16180 h 21516"/>
              <a:gd name="connsiteX3" fmla="*/ 2291 w 25419"/>
              <a:gd name="connsiteY3" fmla="*/ 9266 h 21516"/>
              <a:gd name="connsiteX4" fmla="*/ 962 w 25419"/>
              <a:gd name="connsiteY4" fmla="*/ 0 h 21516"/>
              <a:gd name="connsiteX5" fmla="*/ 17481 w 25419"/>
              <a:gd name="connsiteY5" fmla="*/ 4 h 21516"/>
              <a:gd name="connsiteX6" fmla="*/ 18375 w 25419"/>
              <a:gd name="connsiteY6" fmla="*/ 2047 h 21516"/>
              <a:gd name="connsiteX7" fmla="*/ 20079 w 25419"/>
              <a:gd name="connsiteY7" fmla="*/ 2113 h 21516"/>
              <a:gd name="connsiteX8" fmla="*/ 21699 w 25419"/>
              <a:gd name="connsiteY8" fmla="*/ 3045 h 21516"/>
              <a:gd name="connsiteX9" fmla="*/ 23147 w 25419"/>
              <a:gd name="connsiteY9" fmla="*/ 3975 h 21516"/>
              <a:gd name="connsiteX10" fmla="*/ 25419 w 25419"/>
              <a:gd name="connsiteY10" fmla="*/ 6637 h 21516"/>
              <a:gd name="connsiteX11" fmla="*/ 25398 w 25419"/>
              <a:gd name="connsiteY11" fmla="*/ 21516 h 21516"/>
              <a:gd name="connsiteX12" fmla="*/ 10771 w 25419"/>
              <a:gd name="connsiteY12" fmla="*/ 21429 h 21516"/>
              <a:gd name="connsiteX13" fmla="*/ 10063 w 25419"/>
              <a:gd name="connsiteY13" fmla="*/ 18700 h 21516"/>
              <a:gd name="connsiteX14" fmla="*/ 8716 w 25419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761 w 24464"/>
              <a:gd name="connsiteY0" fmla="*/ 17378 h 21516"/>
              <a:gd name="connsiteX1" fmla="*/ 6705 w 24464"/>
              <a:gd name="connsiteY1" fmla="*/ 14851 h 21516"/>
              <a:gd name="connsiteX2" fmla="*/ 4212 w 24464"/>
              <a:gd name="connsiteY2" fmla="*/ 16413 h 21516"/>
              <a:gd name="connsiteX3" fmla="*/ 1528 w 24464"/>
              <a:gd name="connsiteY3" fmla="*/ 9166 h 21516"/>
              <a:gd name="connsiteX4" fmla="*/ 36 w 24464"/>
              <a:gd name="connsiteY4" fmla="*/ 7903 h 21516"/>
              <a:gd name="connsiteX5" fmla="*/ 7 w 24464"/>
              <a:gd name="connsiteY5" fmla="*/ 0 h 21516"/>
              <a:gd name="connsiteX6" fmla="*/ 16526 w 24464"/>
              <a:gd name="connsiteY6" fmla="*/ 4 h 21516"/>
              <a:gd name="connsiteX7" fmla="*/ 17420 w 24464"/>
              <a:gd name="connsiteY7" fmla="*/ 2047 h 21516"/>
              <a:gd name="connsiteX8" fmla="*/ 19124 w 24464"/>
              <a:gd name="connsiteY8" fmla="*/ 2113 h 21516"/>
              <a:gd name="connsiteX9" fmla="*/ 20744 w 24464"/>
              <a:gd name="connsiteY9" fmla="*/ 3045 h 21516"/>
              <a:gd name="connsiteX10" fmla="*/ 22192 w 24464"/>
              <a:gd name="connsiteY10" fmla="*/ 3975 h 21516"/>
              <a:gd name="connsiteX11" fmla="*/ 24464 w 24464"/>
              <a:gd name="connsiteY11" fmla="*/ 6637 h 21516"/>
              <a:gd name="connsiteX12" fmla="*/ 24443 w 24464"/>
              <a:gd name="connsiteY12" fmla="*/ 21516 h 21516"/>
              <a:gd name="connsiteX13" fmla="*/ 9816 w 24464"/>
              <a:gd name="connsiteY13" fmla="*/ 21429 h 21516"/>
              <a:gd name="connsiteX14" fmla="*/ 9108 w 24464"/>
              <a:gd name="connsiteY14" fmla="*/ 18700 h 21516"/>
              <a:gd name="connsiteX15" fmla="*/ 7761 w 24464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136 w 24492"/>
              <a:gd name="connsiteY14" fmla="*/ 18700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4492 w 24492"/>
              <a:gd name="connsiteY9" fmla="*/ 6637 h 21516"/>
              <a:gd name="connsiteX10" fmla="*/ 24471 w 24492"/>
              <a:gd name="connsiteY10" fmla="*/ 21516 h 21516"/>
              <a:gd name="connsiteX11" fmla="*/ 9780 w 24492"/>
              <a:gd name="connsiteY11" fmla="*/ 21429 h 21516"/>
              <a:gd name="connsiteX12" fmla="*/ 9370 w 24492"/>
              <a:gd name="connsiteY12" fmla="*/ 18933 h 21516"/>
              <a:gd name="connsiteX13" fmla="*/ 7789 w 24492"/>
              <a:gd name="connsiteY13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20772 w 24492"/>
              <a:gd name="connsiteY7" fmla="*/ 3045 h 21516"/>
              <a:gd name="connsiteX8" fmla="*/ 24492 w 24492"/>
              <a:gd name="connsiteY8" fmla="*/ 6637 h 21516"/>
              <a:gd name="connsiteX9" fmla="*/ 24471 w 24492"/>
              <a:gd name="connsiteY9" fmla="*/ 21516 h 21516"/>
              <a:gd name="connsiteX10" fmla="*/ 9780 w 24492"/>
              <a:gd name="connsiteY10" fmla="*/ 21429 h 21516"/>
              <a:gd name="connsiteX11" fmla="*/ 9370 w 24492"/>
              <a:gd name="connsiteY11" fmla="*/ 18933 h 21516"/>
              <a:gd name="connsiteX12" fmla="*/ 7789 w 24492"/>
              <a:gd name="connsiteY12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20772 w 24492"/>
              <a:gd name="connsiteY6" fmla="*/ 3045 h 21516"/>
              <a:gd name="connsiteX7" fmla="*/ 24492 w 24492"/>
              <a:gd name="connsiteY7" fmla="*/ 6637 h 21516"/>
              <a:gd name="connsiteX8" fmla="*/ 24471 w 24492"/>
              <a:gd name="connsiteY8" fmla="*/ 21516 h 21516"/>
              <a:gd name="connsiteX9" fmla="*/ 9780 w 24492"/>
              <a:gd name="connsiteY9" fmla="*/ 21429 h 21516"/>
              <a:gd name="connsiteX10" fmla="*/ 9370 w 24492"/>
              <a:gd name="connsiteY10" fmla="*/ 18933 h 21516"/>
              <a:gd name="connsiteX11" fmla="*/ 7789 w 24492"/>
              <a:gd name="connsiteY11" fmla="*/ 17378 h 21516"/>
              <a:gd name="connsiteX0" fmla="*/ 7789 w 24709"/>
              <a:gd name="connsiteY0" fmla="*/ 17839 h 21977"/>
              <a:gd name="connsiteX1" fmla="*/ 6733 w 24709"/>
              <a:gd name="connsiteY1" fmla="*/ 15312 h 21977"/>
              <a:gd name="connsiteX2" fmla="*/ 3324 w 24709"/>
              <a:gd name="connsiteY2" fmla="*/ 16508 h 21977"/>
              <a:gd name="connsiteX3" fmla="*/ 0 w 24709"/>
              <a:gd name="connsiteY3" fmla="*/ 8264 h 21977"/>
              <a:gd name="connsiteX4" fmla="*/ 35 w 24709"/>
              <a:gd name="connsiteY4" fmla="*/ 461 h 21977"/>
              <a:gd name="connsiteX5" fmla="*/ 16554 w 24709"/>
              <a:gd name="connsiteY5" fmla="*/ 465 h 21977"/>
              <a:gd name="connsiteX6" fmla="*/ 24408 w 24709"/>
              <a:gd name="connsiteY6" fmla="*/ 381 h 21977"/>
              <a:gd name="connsiteX7" fmla="*/ 24492 w 24709"/>
              <a:gd name="connsiteY7" fmla="*/ 7098 h 21977"/>
              <a:gd name="connsiteX8" fmla="*/ 24471 w 24709"/>
              <a:gd name="connsiteY8" fmla="*/ 21977 h 21977"/>
              <a:gd name="connsiteX9" fmla="*/ 9780 w 24709"/>
              <a:gd name="connsiteY9" fmla="*/ 21890 h 21977"/>
              <a:gd name="connsiteX10" fmla="*/ 9370 w 24709"/>
              <a:gd name="connsiteY10" fmla="*/ 19394 h 21977"/>
              <a:gd name="connsiteX11" fmla="*/ 7789 w 24709"/>
              <a:gd name="connsiteY11" fmla="*/ 17839 h 21977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16554 w 24709"/>
              <a:gd name="connsiteY5" fmla="*/ 84 h 21596"/>
              <a:gd name="connsiteX6" fmla="*/ 24408 w 24709"/>
              <a:gd name="connsiteY6" fmla="*/ 0 h 21596"/>
              <a:gd name="connsiteX7" fmla="*/ 24492 w 24709"/>
              <a:gd name="connsiteY7" fmla="*/ 6717 h 21596"/>
              <a:gd name="connsiteX8" fmla="*/ 24471 w 24709"/>
              <a:gd name="connsiteY8" fmla="*/ 21596 h 21596"/>
              <a:gd name="connsiteX9" fmla="*/ 9780 w 24709"/>
              <a:gd name="connsiteY9" fmla="*/ 21509 h 21596"/>
              <a:gd name="connsiteX10" fmla="*/ 9370 w 24709"/>
              <a:gd name="connsiteY10" fmla="*/ 19013 h 21596"/>
              <a:gd name="connsiteX11" fmla="*/ 7789 w 24709"/>
              <a:gd name="connsiteY11" fmla="*/ 17458 h 21596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24408 w 24709"/>
              <a:gd name="connsiteY5" fmla="*/ 0 h 21596"/>
              <a:gd name="connsiteX6" fmla="*/ 24492 w 24709"/>
              <a:gd name="connsiteY6" fmla="*/ 6717 h 21596"/>
              <a:gd name="connsiteX7" fmla="*/ 24471 w 24709"/>
              <a:gd name="connsiteY7" fmla="*/ 21596 h 21596"/>
              <a:gd name="connsiteX8" fmla="*/ 9780 w 24709"/>
              <a:gd name="connsiteY8" fmla="*/ 21509 h 21596"/>
              <a:gd name="connsiteX9" fmla="*/ 9370 w 24709"/>
              <a:gd name="connsiteY9" fmla="*/ 19013 h 21596"/>
              <a:gd name="connsiteX10" fmla="*/ 7789 w 24709"/>
              <a:gd name="connsiteY10" fmla="*/ 17458 h 21596"/>
              <a:gd name="connsiteX0" fmla="*/ 7789 w 26913"/>
              <a:gd name="connsiteY0" fmla="*/ 17458 h 21596"/>
              <a:gd name="connsiteX1" fmla="*/ 6733 w 26913"/>
              <a:gd name="connsiteY1" fmla="*/ 14931 h 21596"/>
              <a:gd name="connsiteX2" fmla="*/ 3324 w 26913"/>
              <a:gd name="connsiteY2" fmla="*/ 16127 h 21596"/>
              <a:gd name="connsiteX3" fmla="*/ 0 w 26913"/>
              <a:gd name="connsiteY3" fmla="*/ 7883 h 21596"/>
              <a:gd name="connsiteX4" fmla="*/ 35 w 26913"/>
              <a:gd name="connsiteY4" fmla="*/ 80 h 21596"/>
              <a:gd name="connsiteX5" fmla="*/ 24408 w 26913"/>
              <a:gd name="connsiteY5" fmla="*/ 0 h 21596"/>
              <a:gd name="connsiteX6" fmla="*/ 24471 w 26913"/>
              <a:gd name="connsiteY6" fmla="*/ 21596 h 21596"/>
              <a:gd name="connsiteX7" fmla="*/ 9780 w 26913"/>
              <a:gd name="connsiteY7" fmla="*/ 21509 h 21596"/>
              <a:gd name="connsiteX8" fmla="*/ 9370 w 26913"/>
              <a:gd name="connsiteY8" fmla="*/ 19013 h 21596"/>
              <a:gd name="connsiteX9" fmla="*/ 7789 w 26913"/>
              <a:gd name="connsiteY9" fmla="*/ 17458 h 21596"/>
              <a:gd name="connsiteX0" fmla="*/ 7789 w 25559"/>
              <a:gd name="connsiteY0" fmla="*/ 17458 h 21596"/>
              <a:gd name="connsiteX1" fmla="*/ 6733 w 25559"/>
              <a:gd name="connsiteY1" fmla="*/ 14931 h 21596"/>
              <a:gd name="connsiteX2" fmla="*/ 3324 w 25559"/>
              <a:gd name="connsiteY2" fmla="*/ 16127 h 21596"/>
              <a:gd name="connsiteX3" fmla="*/ 0 w 25559"/>
              <a:gd name="connsiteY3" fmla="*/ 7883 h 21596"/>
              <a:gd name="connsiteX4" fmla="*/ 35 w 25559"/>
              <a:gd name="connsiteY4" fmla="*/ 80 h 21596"/>
              <a:gd name="connsiteX5" fmla="*/ 24408 w 25559"/>
              <a:gd name="connsiteY5" fmla="*/ 0 h 21596"/>
              <a:gd name="connsiteX6" fmla="*/ 24471 w 25559"/>
              <a:gd name="connsiteY6" fmla="*/ 21596 h 21596"/>
              <a:gd name="connsiteX7" fmla="*/ 9780 w 25559"/>
              <a:gd name="connsiteY7" fmla="*/ 21509 h 21596"/>
              <a:gd name="connsiteX8" fmla="*/ 9370 w 25559"/>
              <a:gd name="connsiteY8" fmla="*/ 19013 h 21596"/>
              <a:gd name="connsiteX9" fmla="*/ 7789 w 25559"/>
              <a:gd name="connsiteY9" fmla="*/ 17458 h 21596"/>
              <a:gd name="connsiteX0" fmla="*/ 7789 w 24471"/>
              <a:gd name="connsiteY0" fmla="*/ 17458 h 21596"/>
              <a:gd name="connsiteX1" fmla="*/ 6733 w 24471"/>
              <a:gd name="connsiteY1" fmla="*/ 14931 h 21596"/>
              <a:gd name="connsiteX2" fmla="*/ 3324 w 24471"/>
              <a:gd name="connsiteY2" fmla="*/ 16127 h 21596"/>
              <a:gd name="connsiteX3" fmla="*/ 0 w 24471"/>
              <a:gd name="connsiteY3" fmla="*/ 7883 h 21596"/>
              <a:gd name="connsiteX4" fmla="*/ 35 w 24471"/>
              <a:gd name="connsiteY4" fmla="*/ 80 h 21596"/>
              <a:gd name="connsiteX5" fmla="*/ 24408 w 24471"/>
              <a:gd name="connsiteY5" fmla="*/ 0 h 21596"/>
              <a:gd name="connsiteX6" fmla="*/ 24471 w 24471"/>
              <a:gd name="connsiteY6" fmla="*/ 21596 h 21596"/>
              <a:gd name="connsiteX7" fmla="*/ 9780 w 24471"/>
              <a:gd name="connsiteY7" fmla="*/ 21509 h 21596"/>
              <a:gd name="connsiteX8" fmla="*/ 9370 w 24471"/>
              <a:gd name="connsiteY8" fmla="*/ 19013 h 21596"/>
              <a:gd name="connsiteX9" fmla="*/ 7789 w 24471"/>
              <a:gd name="connsiteY9" fmla="*/ 17458 h 21596"/>
              <a:gd name="connsiteX0" fmla="*/ 7789 w 24497"/>
              <a:gd name="connsiteY0" fmla="*/ 17378 h 21516"/>
              <a:gd name="connsiteX1" fmla="*/ 6733 w 24497"/>
              <a:gd name="connsiteY1" fmla="*/ 14851 h 21516"/>
              <a:gd name="connsiteX2" fmla="*/ 3324 w 24497"/>
              <a:gd name="connsiteY2" fmla="*/ 16047 h 21516"/>
              <a:gd name="connsiteX3" fmla="*/ 0 w 24497"/>
              <a:gd name="connsiteY3" fmla="*/ 7803 h 21516"/>
              <a:gd name="connsiteX4" fmla="*/ 35 w 24497"/>
              <a:gd name="connsiteY4" fmla="*/ 0 h 21516"/>
              <a:gd name="connsiteX5" fmla="*/ 24465 w 24497"/>
              <a:gd name="connsiteY5" fmla="*/ 75 h 21516"/>
              <a:gd name="connsiteX6" fmla="*/ 24471 w 24497"/>
              <a:gd name="connsiteY6" fmla="*/ 21516 h 21516"/>
              <a:gd name="connsiteX7" fmla="*/ 9780 w 24497"/>
              <a:gd name="connsiteY7" fmla="*/ 21429 h 21516"/>
              <a:gd name="connsiteX8" fmla="*/ 9370 w 24497"/>
              <a:gd name="connsiteY8" fmla="*/ 18933 h 21516"/>
              <a:gd name="connsiteX9" fmla="*/ 7789 w 24497"/>
              <a:gd name="connsiteY9" fmla="*/ 17378 h 21516"/>
              <a:gd name="connsiteX0" fmla="*/ 7789 w 24471"/>
              <a:gd name="connsiteY0" fmla="*/ 17378 h 21516"/>
              <a:gd name="connsiteX1" fmla="*/ 6733 w 24471"/>
              <a:gd name="connsiteY1" fmla="*/ 14851 h 21516"/>
              <a:gd name="connsiteX2" fmla="*/ 3324 w 24471"/>
              <a:gd name="connsiteY2" fmla="*/ 16047 h 21516"/>
              <a:gd name="connsiteX3" fmla="*/ 0 w 24471"/>
              <a:gd name="connsiteY3" fmla="*/ 7803 h 21516"/>
              <a:gd name="connsiteX4" fmla="*/ 35 w 24471"/>
              <a:gd name="connsiteY4" fmla="*/ 0 h 21516"/>
              <a:gd name="connsiteX5" fmla="*/ 24465 w 24471"/>
              <a:gd name="connsiteY5" fmla="*/ 75 h 21516"/>
              <a:gd name="connsiteX6" fmla="*/ 24471 w 24471"/>
              <a:gd name="connsiteY6" fmla="*/ 21516 h 21516"/>
              <a:gd name="connsiteX7" fmla="*/ 9780 w 24471"/>
              <a:gd name="connsiteY7" fmla="*/ 21429 h 21516"/>
              <a:gd name="connsiteX8" fmla="*/ 9370 w 24471"/>
              <a:gd name="connsiteY8" fmla="*/ 18933 h 21516"/>
              <a:gd name="connsiteX9" fmla="*/ 7789 w 24471"/>
              <a:gd name="connsiteY9" fmla="*/ 17378 h 21516"/>
              <a:gd name="connsiteX0" fmla="*/ 7789 w 24499"/>
              <a:gd name="connsiteY0" fmla="*/ 17378 h 21516"/>
              <a:gd name="connsiteX1" fmla="*/ 6733 w 24499"/>
              <a:gd name="connsiteY1" fmla="*/ 14851 h 21516"/>
              <a:gd name="connsiteX2" fmla="*/ 3324 w 24499"/>
              <a:gd name="connsiteY2" fmla="*/ 16047 h 21516"/>
              <a:gd name="connsiteX3" fmla="*/ 0 w 24499"/>
              <a:gd name="connsiteY3" fmla="*/ 7803 h 21516"/>
              <a:gd name="connsiteX4" fmla="*/ 35 w 24499"/>
              <a:gd name="connsiteY4" fmla="*/ 0 h 21516"/>
              <a:gd name="connsiteX5" fmla="*/ 24465 w 24499"/>
              <a:gd name="connsiteY5" fmla="*/ 75 h 21516"/>
              <a:gd name="connsiteX6" fmla="*/ 24499 w 24499"/>
              <a:gd name="connsiteY6" fmla="*/ 21516 h 21516"/>
              <a:gd name="connsiteX7" fmla="*/ 9780 w 24499"/>
              <a:gd name="connsiteY7" fmla="*/ 21429 h 21516"/>
              <a:gd name="connsiteX8" fmla="*/ 9370 w 24499"/>
              <a:gd name="connsiteY8" fmla="*/ 18933 h 21516"/>
              <a:gd name="connsiteX9" fmla="*/ 7789 w 24499"/>
              <a:gd name="connsiteY9" fmla="*/ 17378 h 21516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804 w 24499"/>
              <a:gd name="connsiteY7" fmla="*/ 21472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806 w 24540"/>
              <a:gd name="connsiteY0" fmla="*/ 17392 h 21472"/>
              <a:gd name="connsiteX1" fmla="*/ 6622 w 24540"/>
              <a:gd name="connsiteY1" fmla="*/ 15353 h 21472"/>
              <a:gd name="connsiteX2" fmla="*/ 3710 w 24540"/>
              <a:gd name="connsiteY2" fmla="*/ 16172 h 21472"/>
              <a:gd name="connsiteX3" fmla="*/ 17 w 24540"/>
              <a:gd name="connsiteY3" fmla="*/ 7817 h 21472"/>
              <a:gd name="connsiteX4" fmla="*/ 4 w 24540"/>
              <a:gd name="connsiteY4" fmla="*/ 33 h 21472"/>
              <a:gd name="connsiteX5" fmla="*/ 24496 w 24540"/>
              <a:gd name="connsiteY5" fmla="*/ 0 h 21472"/>
              <a:gd name="connsiteX6" fmla="*/ 24540 w 24540"/>
              <a:gd name="connsiteY6" fmla="*/ 21455 h 21472"/>
              <a:gd name="connsiteX7" fmla="*/ 9821 w 24540"/>
              <a:gd name="connsiteY7" fmla="*/ 21472 h 21472"/>
              <a:gd name="connsiteX8" fmla="*/ 9387 w 24540"/>
              <a:gd name="connsiteY8" fmla="*/ 18947 h 21472"/>
              <a:gd name="connsiteX9" fmla="*/ 7806 w 24540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422 h 21502"/>
              <a:gd name="connsiteX1" fmla="*/ 6618 w 24536"/>
              <a:gd name="connsiteY1" fmla="*/ 15383 h 21502"/>
              <a:gd name="connsiteX2" fmla="*/ 3706 w 24536"/>
              <a:gd name="connsiteY2" fmla="*/ 16202 h 21502"/>
              <a:gd name="connsiteX3" fmla="*/ 13 w 24536"/>
              <a:gd name="connsiteY3" fmla="*/ 7847 h 21502"/>
              <a:gd name="connsiteX4" fmla="*/ 0 w 24536"/>
              <a:gd name="connsiteY4" fmla="*/ 63 h 21502"/>
              <a:gd name="connsiteX5" fmla="*/ 24511 w 24536"/>
              <a:gd name="connsiteY5" fmla="*/ 0 h 21502"/>
              <a:gd name="connsiteX6" fmla="*/ 24536 w 24536"/>
              <a:gd name="connsiteY6" fmla="*/ 21485 h 21502"/>
              <a:gd name="connsiteX7" fmla="*/ 9817 w 24536"/>
              <a:gd name="connsiteY7" fmla="*/ 21502 h 21502"/>
              <a:gd name="connsiteX8" fmla="*/ 9383 w 24536"/>
              <a:gd name="connsiteY8" fmla="*/ 18977 h 21502"/>
              <a:gd name="connsiteX9" fmla="*/ 7802 w 24536"/>
              <a:gd name="connsiteY9" fmla="*/ 17422 h 21502"/>
              <a:gd name="connsiteX0" fmla="*/ 7821 w 24555"/>
              <a:gd name="connsiteY0" fmla="*/ 17422 h 21502"/>
              <a:gd name="connsiteX1" fmla="*/ 6637 w 24555"/>
              <a:gd name="connsiteY1" fmla="*/ 15383 h 21502"/>
              <a:gd name="connsiteX2" fmla="*/ 3725 w 24555"/>
              <a:gd name="connsiteY2" fmla="*/ 16202 h 21502"/>
              <a:gd name="connsiteX3" fmla="*/ 32 w 24555"/>
              <a:gd name="connsiteY3" fmla="*/ 7847 h 21502"/>
              <a:gd name="connsiteX4" fmla="*/ 0 w 24555"/>
              <a:gd name="connsiteY4" fmla="*/ 33 h 21502"/>
              <a:gd name="connsiteX5" fmla="*/ 24530 w 24555"/>
              <a:gd name="connsiteY5" fmla="*/ 0 h 21502"/>
              <a:gd name="connsiteX6" fmla="*/ 24555 w 24555"/>
              <a:gd name="connsiteY6" fmla="*/ 21485 h 21502"/>
              <a:gd name="connsiteX7" fmla="*/ 9836 w 24555"/>
              <a:gd name="connsiteY7" fmla="*/ 21502 h 21502"/>
              <a:gd name="connsiteX8" fmla="*/ 9402 w 24555"/>
              <a:gd name="connsiteY8" fmla="*/ 18977 h 21502"/>
              <a:gd name="connsiteX9" fmla="*/ 7821 w 24555"/>
              <a:gd name="connsiteY9" fmla="*/ 17422 h 2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55" h="21502">
                <a:moveTo>
                  <a:pt x="7821" y="17422"/>
                </a:moveTo>
                <a:cubicBezTo>
                  <a:pt x="7360" y="16823"/>
                  <a:pt x="7326" y="15586"/>
                  <a:pt x="6637" y="15383"/>
                </a:cubicBezTo>
                <a:cubicBezTo>
                  <a:pt x="5538" y="15189"/>
                  <a:pt x="5650" y="17126"/>
                  <a:pt x="3725" y="16202"/>
                </a:cubicBezTo>
                <a:cubicBezTo>
                  <a:pt x="1800" y="15278"/>
                  <a:pt x="2373" y="8355"/>
                  <a:pt x="32" y="7847"/>
                </a:cubicBezTo>
                <a:cubicBezTo>
                  <a:pt x="23" y="125"/>
                  <a:pt x="-1" y="8365"/>
                  <a:pt x="0" y="33"/>
                </a:cubicBezTo>
                <a:lnTo>
                  <a:pt x="24530" y="0"/>
                </a:lnTo>
                <a:cubicBezTo>
                  <a:pt x="24550" y="21589"/>
                  <a:pt x="24493" y="15883"/>
                  <a:pt x="24555" y="21485"/>
                </a:cubicBezTo>
                <a:lnTo>
                  <a:pt x="9836" y="21502"/>
                </a:lnTo>
                <a:cubicBezTo>
                  <a:pt x="9653" y="19371"/>
                  <a:pt x="9534" y="19227"/>
                  <a:pt x="9402" y="18977"/>
                </a:cubicBezTo>
                <a:cubicBezTo>
                  <a:pt x="9270" y="18727"/>
                  <a:pt x="8282" y="18021"/>
                  <a:pt x="7821" y="17422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4" name="Grafikk 3" descr="En økologisk hjørne figur">
            <a:extLst>
              <a:ext uri="{FF2B5EF4-FFF2-40B4-BE49-F238E27FC236}">
                <a16:creationId xmlns:a16="http://schemas.microsoft.com/office/drawing/2014/main" id="{F760C81C-541F-B01C-B58A-07E548CB75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162" t="42105" r="6904"/>
          <a:stretch/>
        </p:blipFill>
        <p:spPr>
          <a:xfrm>
            <a:off x="0" y="1610788"/>
            <a:ext cx="5230562" cy="5247212"/>
          </a:xfrm>
          <a:prstGeom prst="rect">
            <a:avLst/>
          </a:prstGeom>
          <a:effectLst/>
        </p:spPr>
      </p:pic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D7280F7-C767-754B-A8C9-F0150E4A74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685" t="50658"/>
          <a:stretch/>
        </p:blipFill>
        <p:spPr>
          <a:xfrm>
            <a:off x="-5975" y="3982594"/>
            <a:ext cx="4345924" cy="2918657"/>
          </a:xfrm>
          <a:prstGeom prst="rect">
            <a:avLst/>
          </a:prstGeom>
          <a:effectLst/>
        </p:spPr>
      </p:pic>
      <p:pic>
        <p:nvPicPr>
          <p:cNvPr id="8" name="Grafikk 63" descr="En økologisk hjørne figur">
            <a:extLst>
              <a:ext uri="{FF2B5EF4-FFF2-40B4-BE49-F238E27FC236}">
                <a16:creationId xmlns:a16="http://schemas.microsoft.com/office/drawing/2014/main" id="{7BECFAD2-68A1-E4C9-FE5D-A7CDA414A8F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76" y="4914757"/>
            <a:ext cx="5384055" cy="1950582"/>
          </a:xfrm>
          <a:prstGeom prst="rect">
            <a:avLst/>
          </a:prstGeom>
          <a:effectLst/>
        </p:spPr>
      </p:pic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7FADFD58-41BC-A342-C88A-7FFF6F6AF608}"/>
              </a:ext>
            </a:extLst>
          </p:cNvPr>
          <p:cNvSpPr/>
          <p:nvPr userDrawn="1"/>
        </p:nvSpPr>
        <p:spPr>
          <a:xfrm>
            <a:off x="581686" y="4936466"/>
            <a:ext cx="3957761" cy="1921534"/>
          </a:xfrm>
          <a:custGeom>
            <a:avLst/>
            <a:gdLst>
              <a:gd name="connsiteX0" fmla="*/ 0 w 3957761"/>
              <a:gd name="connsiteY0" fmla="*/ 0 h 1921534"/>
              <a:gd name="connsiteX1" fmla="*/ 705647 w 3957761"/>
              <a:gd name="connsiteY1" fmla="*/ 216172 h 1921534"/>
              <a:gd name="connsiteX2" fmla="*/ 1127501 w 3957761"/>
              <a:gd name="connsiteY2" fmla="*/ 784626 h 1921534"/>
              <a:gd name="connsiteX3" fmla="*/ 1633726 w 3957761"/>
              <a:gd name="connsiteY3" fmla="*/ 880703 h 1921534"/>
              <a:gd name="connsiteX4" fmla="*/ 2040241 w 3957761"/>
              <a:gd name="connsiteY4" fmla="*/ 1112888 h 1921534"/>
              <a:gd name="connsiteX5" fmla="*/ 2538796 w 3957761"/>
              <a:gd name="connsiteY5" fmla="*/ 1216971 h 1921534"/>
              <a:gd name="connsiteX6" fmla="*/ 3098712 w 3957761"/>
              <a:gd name="connsiteY6" fmla="*/ 1529220 h 1921534"/>
              <a:gd name="connsiteX7" fmla="*/ 3620277 w 3957761"/>
              <a:gd name="connsiteY7" fmla="*/ 1657323 h 1921534"/>
              <a:gd name="connsiteX8" fmla="*/ 3957761 w 3957761"/>
              <a:gd name="connsiteY8" fmla="*/ 1921534 h 192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7761" h="1921534" extrusionOk="0">
                <a:moveTo>
                  <a:pt x="0" y="0"/>
                </a:moveTo>
                <a:cubicBezTo>
                  <a:pt x="270501" y="5600"/>
                  <a:pt x="549362" y="66549"/>
                  <a:pt x="705647" y="216172"/>
                </a:cubicBezTo>
                <a:cubicBezTo>
                  <a:pt x="886942" y="335423"/>
                  <a:pt x="970376" y="704843"/>
                  <a:pt x="1127501" y="784626"/>
                </a:cubicBezTo>
                <a:cubicBezTo>
                  <a:pt x="1283285" y="897194"/>
                  <a:pt x="1480199" y="811738"/>
                  <a:pt x="1633726" y="880703"/>
                </a:cubicBezTo>
                <a:cubicBezTo>
                  <a:pt x="1788196" y="937542"/>
                  <a:pt x="1896299" y="1059934"/>
                  <a:pt x="2040241" y="1112888"/>
                </a:cubicBezTo>
                <a:cubicBezTo>
                  <a:pt x="2193424" y="1176815"/>
                  <a:pt x="2364850" y="1148691"/>
                  <a:pt x="2538796" y="1216971"/>
                </a:cubicBezTo>
                <a:cubicBezTo>
                  <a:pt x="2742999" y="1304799"/>
                  <a:pt x="2918481" y="1442834"/>
                  <a:pt x="3098712" y="1529220"/>
                </a:cubicBezTo>
                <a:cubicBezTo>
                  <a:pt x="3265349" y="1587048"/>
                  <a:pt x="3499438" y="1587888"/>
                  <a:pt x="3620277" y="1657323"/>
                </a:cubicBezTo>
                <a:cubicBezTo>
                  <a:pt x="3766205" y="1730100"/>
                  <a:pt x="3903761" y="1902874"/>
                  <a:pt x="3957761" y="1921534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1108077">
                  <a:custGeom>
                    <a:avLst/>
                    <a:gdLst>
                      <a:gd name="connsiteX0" fmla="*/ 0 w 4914900"/>
                      <a:gd name="connsiteY0" fmla="*/ 0 h 2286000"/>
                      <a:gd name="connsiteX1" fmla="*/ 876300 w 4914900"/>
                      <a:gd name="connsiteY1" fmla="*/ 257175 h 2286000"/>
                      <a:gd name="connsiteX2" fmla="*/ 1400175 w 4914900"/>
                      <a:gd name="connsiteY2" fmla="*/ 933450 h 2286000"/>
                      <a:gd name="connsiteX3" fmla="*/ 2028825 w 4914900"/>
                      <a:gd name="connsiteY3" fmla="*/ 1047750 h 2286000"/>
                      <a:gd name="connsiteX4" fmla="*/ 2533650 w 4914900"/>
                      <a:gd name="connsiteY4" fmla="*/ 1323975 h 2286000"/>
                      <a:gd name="connsiteX5" fmla="*/ 3152775 w 4914900"/>
                      <a:gd name="connsiteY5" fmla="*/ 1447800 h 2286000"/>
                      <a:gd name="connsiteX6" fmla="*/ 3848100 w 4914900"/>
                      <a:gd name="connsiteY6" fmla="*/ 1819275 h 2286000"/>
                      <a:gd name="connsiteX7" fmla="*/ 4495800 w 4914900"/>
                      <a:gd name="connsiteY7" fmla="*/ 1971675 h 2286000"/>
                      <a:gd name="connsiteX8" fmla="*/ 4914900 w 4914900"/>
                      <a:gd name="connsiteY8" fmla="*/ 2286000 h 228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14900" h="2286000">
                        <a:moveTo>
                          <a:pt x="0" y="0"/>
                        </a:moveTo>
                        <a:cubicBezTo>
                          <a:pt x="321469" y="50800"/>
                          <a:pt x="642938" y="101600"/>
                          <a:pt x="876300" y="257175"/>
                        </a:cubicBezTo>
                        <a:cubicBezTo>
                          <a:pt x="1109663" y="412750"/>
                          <a:pt x="1208088" y="801688"/>
                          <a:pt x="1400175" y="933450"/>
                        </a:cubicBezTo>
                        <a:cubicBezTo>
                          <a:pt x="1592263" y="1065213"/>
                          <a:pt x="1839913" y="982663"/>
                          <a:pt x="2028825" y="1047750"/>
                        </a:cubicBezTo>
                        <a:cubicBezTo>
                          <a:pt x="2217737" y="1112837"/>
                          <a:pt x="2346325" y="1257300"/>
                          <a:pt x="2533650" y="1323975"/>
                        </a:cubicBezTo>
                        <a:cubicBezTo>
                          <a:pt x="2720975" y="1390650"/>
                          <a:pt x="2933700" y="1365250"/>
                          <a:pt x="3152775" y="1447800"/>
                        </a:cubicBezTo>
                        <a:cubicBezTo>
                          <a:pt x="3371850" y="1530350"/>
                          <a:pt x="3624263" y="1731963"/>
                          <a:pt x="3848100" y="1819275"/>
                        </a:cubicBezTo>
                        <a:cubicBezTo>
                          <a:pt x="4071937" y="1906587"/>
                          <a:pt x="4318000" y="1893888"/>
                          <a:pt x="4495800" y="1971675"/>
                        </a:cubicBezTo>
                        <a:cubicBezTo>
                          <a:pt x="4673600" y="2049462"/>
                          <a:pt x="4835525" y="2262188"/>
                          <a:pt x="4914900" y="228600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6043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4835E9F-1066-72B3-9BFB-6C39A91B15E7}"/>
              </a:ext>
            </a:extLst>
          </p:cNvPr>
          <p:cNvSpPr/>
          <p:nvPr userDrawn="1"/>
        </p:nvSpPr>
        <p:spPr>
          <a:xfrm>
            <a:off x="11093635" y="5877869"/>
            <a:ext cx="923925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6A4F1490-9664-4CC7-C168-5C63D2419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69" y="5959188"/>
            <a:ext cx="609600" cy="609022"/>
          </a:xfrm>
          <a:prstGeom prst="rect">
            <a:avLst/>
          </a:prstGeom>
          <a:ln>
            <a:noFill/>
          </a:ln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90D8C91C-A938-1F60-EC52-335056290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6930" y="-5097"/>
            <a:ext cx="12224198" cy="68755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8201"/>
              <a:gd name="connsiteY0" fmla="*/ 13132 h 13132"/>
              <a:gd name="connsiteX1" fmla="*/ 2000 w 18201"/>
              <a:gd name="connsiteY1" fmla="*/ 3132 h 13132"/>
              <a:gd name="connsiteX2" fmla="*/ 18201 w 18201"/>
              <a:gd name="connsiteY2" fmla="*/ 0 h 13132"/>
              <a:gd name="connsiteX3" fmla="*/ 8000 w 18201"/>
              <a:gd name="connsiteY3" fmla="*/ 13132 h 13132"/>
              <a:gd name="connsiteX4" fmla="*/ 0 w 18201"/>
              <a:gd name="connsiteY4" fmla="*/ 13132 h 13132"/>
              <a:gd name="connsiteX0" fmla="*/ 1577 w 19778"/>
              <a:gd name="connsiteY0" fmla="*/ 13132 h 13132"/>
              <a:gd name="connsiteX1" fmla="*/ 0 w 19778"/>
              <a:gd name="connsiteY1" fmla="*/ 0 h 13132"/>
              <a:gd name="connsiteX2" fmla="*/ 19778 w 19778"/>
              <a:gd name="connsiteY2" fmla="*/ 0 h 13132"/>
              <a:gd name="connsiteX3" fmla="*/ 9577 w 19778"/>
              <a:gd name="connsiteY3" fmla="*/ 13132 h 13132"/>
              <a:gd name="connsiteX4" fmla="*/ 1577 w 19778"/>
              <a:gd name="connsiteY4" fmla="*/ 13132 h 13132"/>
              <a:gd name="connsiteX0" fmla="*/ 0 w 24552"/>
              <a:gd name="connsiteY0" fmla="*/ 7793 h 13132"/>
              <a:gd name="connsiteX1" fmla="*/ 4774 w 24552"/>
              <a:gd name="connsiteY1" fmla="*/ 0 h 13132"/>
              <a:gd name="connsiteX2" fmla="*/ 24552 w 24552"/>
              <a:gd name="connsiteY2" fmla="*/ 0 h 13132"/>
              <a:gd name="connsiteX3" fmla="*/ 14351 w 24552"/>
              <a:gd name="connsiteY3" fmla="*/ 13132 h 13132"/>
              <a:gd name="connsiteX4" fmla="*/ 0 w 24552"/>
              <a:gd name="connsiteY4" fmla="*/ 7793 h 13132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12571 w 24552"/>
              <a:gd name="connsiteY3" fmla="*/ 21494 h 21494"/>
              <a:gd name="connsiteX4" fmla="*/ 0 w 24552"/>
              <a:gd name="connsiteY4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2035"/>
              <a:gd name="connsiteX1" fmla="*/ 4774 w 24552"/>
              <a:gd name="connsiteY1" fmla="*/ 0 h 22035"/>
              <a:gd name="connsiteX2" fmla="*/ 24552 w 24552"/>
              <a:gd name="connsiteY2" fmla="*/ 0 h 22035"/>
              <a:gd name="connsiteX3" fmla="*/ 24411 w 24552"/>
              <a:gd name="connsiteY3" fmla="*/ 2044 h 22035"/>
              <a:gd name="connsiteX4" fmla="*/ 12571 w 24552"/>
              <a:gd name="connsiteY4" fmla="*/ 21494 h 22035"/>
              <a:gd name="connsiteX5" fmla="*/ 67 w 24552"/>
              <a:gd name="connsiteY5" fmla="*/ 21324 h 22035"/>
              <a:gd name="connsiteX6" fmla="*/ 0 w 24552"/>
              <a:gd name="connsiteY6" fmla="*/ 7793 h 22035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67 w 24552"/>
              <a:gd name="connsiteY5" fmla="*/ 21324 h 21494"/>
              <a:gd name="connsiteX6" fmla="*/ 0 w 24552"/>
              <a:gd name="connsiteY6" fmla="*/ 7793 h 21494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67 w 24552"/>
              <a:gd name="connsiteY5" fmla="*/ 21324 h 21461"/>
              <a:gd name="connsiteX6" fmla="*/ 0 w 24552"/>
              <a:gd name="connsiteY6" fmla="*/ 7793 h 21461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469"/>
              <a:gd name="connsiteX1" fmla="*/ 4774 w 24552"/>
              <a:gd name="connsiteY1" fmla="*/ 0 h 21469"/>
              <a:gd name="connsiteX2" fmla="*/ 24552 w 24552"/>
              <a:gd name="connsiteY2" fmla="*/ 0 h 21469"/>
              <a:gd name="connsiteX3" fmla="*/ 24411 w 24552"/>
              <a:gd name="connsiteY3" fmla="*/ 2044 h 21469"/>
              <a:gd name="connsiteX4" fmla="*/ 12592 w 24552"/>
              <a:gd name="connsiteY4" fmla="*/ 21461 h 21469"/>
              <a:gd name="connsiteX5" fmla="*/ 67 w 24552"/>
              <a:gd name="connsiteY5" fmla="*/ 21324 h 21469"/>
              <a:gd name="connsiteX6" fmla="*/ 0 w 24552"/>
              <a:gd name="connsiteY6" fmla="*/ 7793 h 21469"/>
              <a:gd name="connsiteX0" fmla="*/ 0 w 24552"/>
              <a:gd name="connsiteY0" fmla="*/ 7793 h 21518"/>
              <a:gd name="connsiteX1" fmla="*/ 4774 w 24552"/>
              <a:gd name="connsiteY1" fmla="*/ 0 h 21518"/>
              <a:gd name="connsiteX2" fmla="*/ 24552 w 24552"/>
              <a:gd name="connsiteY2" fmla="*/ 0 h 21518"/>
              <a:gd name="connsiteX3" fmla="*/ 24411 w 24552"/>
              <a:gd name="connsiteY3" fmla="*/ 2044 h 21518"/>
              <a:gd name="connsiteX4" fmla="*/ 12592 w 24552"/>
              <a:gd name="connsiteY4" fmla="*/ 21461 h 21518"/>
              <a:gd name="connsiteX5" fmla="*/ 82 w 24552"/>
              <a:gd name="connsiteY5" fmla="*/ 21416 h 21518"/>
              <a:gd name="connsiteX6" fmla="*/ 0 w 24552"/>
              <a:gd name="connsiteY6" fmla="*/ 7793 h 21518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67"/>
              <a:gd name="connsiteY0" fmla="*/ 7793 h 21461"/>
              <a:gd name="connsiteX1" fmla="*/ 4774 w 24567"/>
              <a:gd name="connsiteY1" fmla="*/ 0 h 21461"/>
              <a:gd name="connsiteX2" fmla="*/ 24552 w 24567"/>
              <a:gd name="connsiteY2" fmla="*/ 0 h 21461"/>
              <a:gd name="connsiteX3" fmla="*/ 24411 w 24567"/>
              <a:gd name="connsiteY3" fmla="*/ 2044 h 21461"/>
              <a:gd name="connsiteX4" fmla="*/ 12592 w 24567"/>
              <a:gd name="connsiteY4" fmla="*/ 21461 h 21461"/>
              <a:gd name="connsiteX5" fmla="*/ 82 w 24567"/>
              <a:gd name="connsiteY5" fmla="*/ 21416 h 21461"/>
              <a:gd name="connsiteX6" fmla="*/ 0 w 24567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11 w 24473"/>
              <a:gd name="connsiteY3" fmla="*/ 2062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519"/>
              <a:gd name="connsiteY0" fmla="*/ 7811 h 21479"/>
              <a:gd name="connsiteX1" fmla="*/ 4774 w 24519"/>
              <a:gd name="connsiteY1" fmla="*/ 18 h 21479"/>
              <a:gd name="connsiteX2" fmla="*/ 24473 w 24519"/>
              <a:gd name="connsiteY2" fmla="*/ 0 h 21479"/>
              <a:gd name="connsiteX3" fmla="*/ 24512 w 24519"/>
              <a:gd name="connsiteY3" fmla="*/ 1904 h 21479"/>
              <a:gd name="connsiteX4" fmla="*/ 12592 w 24519"/>
              <a:gd name="connsiteY4" fmla="*/ 21479 h 21479"/>
              <a:gd name="connsiteX5" fmla="*/ 82 w 24519"/>
              <a:gd name="connsiteY5" fmla="*/ 21434 h 21479"/>
              <a:gd name="connsiteX6" fmla="*/ 0 w 24519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456"/>
              <a:gd name="connsiteY0" fmla="*/ 7741 h 21479"/>
              <a:gd name="connsiteX1" fmla="*/ 4718 w 24456"/>
              <a:gd name="connsiteY1" fmla="*/ 18 h 21479"/>
              <a:gd name="connsiteX2" fmla="*/ 24417 w 24456"/>
              <a:gd name="connsiteY2" fmla="*/ 0 h 21479"/>
              <a:gd name="connsiteX3" fmla="*/ 24456 w 24456"/>
              <a:gd name="connsiteY3" fmla="*/ 1904 h 21479"/>
              <a:gd name="connsiteX4" fmla="*/ 12536 w 24456"/>
              <a:gd name="connsiteY4" fmla="*/ 21479 h 21479"/>
              <a:gd name="connsiteX5" fmla="*/ 26 w 24456"/>
              <a:gd name="connsiteY5" fmla="*/ 21434 h 21479"/>
              <a:gd name="connsiteX6" fmla="*/ 0 w 24456"/>
              <a:gd name="connsiteY6" fmla="*/ 7741 h 21479"/>
              <a:gd name="connsiteX0" fmla="*/ 0 w 24456"/>
              <a:gd name="connsiteY0" fmla="*/ 7741 h 21487"/>
              <a:gd name="connsiteX1" fmla="*/ 4718 w 24456"/>
              <a:gd name="connsiteY1" fmla="*/ 18 h 21487"/>
              <a:gd name="connsiteX2" fmla="*/ 24417 w 24456"/>
              <a:gd name="connsiteY2" fmla="*/ 0 h 21487"/>
              <a:gd name="connsiteX3" fmla="*/ 24456 w 24456"/>
              <a:gd name="connsiteY3" fmla="*/ 1904 h 21487"/>
              <a:gd name="connsiteX4" fmla="*/ 12536 w 24456"/>
              <a:gd name="connsiteY4" fmla="*/ 21479 h 21487"/>
              <a:gd name="connsiteX5" fmla="*/ 15 w 24456"/>
              <a:gd name="connsiteY5" fmla="*/ 21487 h 21487"/>
              <a:gd name="connsiteX6" fmla="*/ 0 w 24456"/>
              <a:gd name="connsiteY6" fmla="*/ 7741 h 21487"/>
              <a:gd name="connsiteX0" fmla="*/ 11 w 24467"/>
              <a:gd name="connsiteY0" fmla="*/ 7741 h 21487"/>
              <a:gd name="connsiteX1" fmla="*/ 0 w 24467"/>
              <a:gd name="connsiteY1" fmla="*/ 18 h 21487"/>
              <a:gd name="connsiteX2" fmla="*/ 24428 w 24467"/>
              <a:gd name="connsiteY2" fmla="*/ 0 h 21487"/>
              <a:gd name="connsiteX3" fmla="*/ 24467 w 24467"/>
              <a:gd name="connsiteY3" fmla="*/ 1904 h 21487"/>
              <a:gd name="connsiteX4" fmla="*/ 12547 w 24467"/>
              <a:gd name="connsiteY4" fmla="*/ 21479 h 21487"/>
              <a:gd name="connsiteX5" fmla="*/ 26 w 24467"/>
              <a:gd name="connsiteY5" fmla="*/ 21487 h 21487"/>
              <a:gd name="connsiteX6" fmla="*/ 11 w 24467"/>
              <a:gd name="connsiteY6" fmla="*/ 7741 h 21487"/>
              <a:gd name="connsiteX0" fmla="*/ 11 w 24467"/>
              <a:gd name="connsiteY0" fmla="*/ 7807 h 21553"/>
              <a:gd name="connsiteX1" fmla="*/ 0 w 24467"/>
              <a:gd name="connsiteY1" fmla="*/ 84 h 21553"/>
              <a:gd name="connsiteX2" fmla="*/ 19869 w 24467"/>
              <a:gd name="connsiteY2" fmla="*/ 0 h 21553"/>
              <a:gd name="connsiteX3" fmla="*/ 24467 w 24467"/>
              <a:gd name="connsiteY3" fmla="*/ 1970 h 21553"/>
              <a:gd name="connsiteX4" fmla="*/ 12547 w 24467"/>
              <a:gd name="connsiteY4" fmla="*/ 21545 h 21553"/>
              <a:gd name="connsiteX5" fmla="*/ 26 w 24467"/>
              <a:gd name="connsiteY5" fmla="*/ 21553 h 21553"/>
              <a:gd name="connsiteX6" fmla="*/ 11 w 24467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95"/>
              <a:gd name="connsiteY0" fmla="*/ 7741 h 21487"/>
              <a:gd name="connsiteX1" fmla="*/ 0 w 24595"/>
              <a:gd name="connsiteY1" fmla="*/ 18 h 21487"/>
              <a:gd name="connsiteX2" fmla="*/ 19826 w 24595"/>
              <a:gd name="connsiteY2" fmla="*/ 0 h 21487"/>
              <a:gd name="connsiteX3" fmla="*/ 24595 w 24595"/>
              <a:gd name="connsiteY3" fmla="*/ 7955 h 21487"/>
              <a:gd name="connsiteX4" fmla="*/ 12547 w 24595"/>
              <a:gd name="connsiteY4" fmla="*/ 21479 h 21487"/>
              <a:gd name="connsiteX5" fmla="*/ 26 w 24595"/>
              <a:gd name="connsiteY5" fmla="*/ 21487 h 21487"/>
              <a:gd name="connsiteX6" fmla="*/ 11 w 24595"/>
              <a:gd name="connsiteY6" fmla="*/ 7741 h 21487"/>
              <a:gd name="connsiteX0" fmla="*/ 11 w 24595"/>
              <a:gd name="connsiteY0" fmla="*/ 7741 h 21512"/>
              <a:gd name="connsiteX1" fmla="*/ 0 w 24595"/>
              <a:gd name="connsiteY1" fmla="*/ 18 h 21512"/>
              <a:gd name="connsiteX2" fmla="*/ 19826 w 24595"/>
              <a:gd name="connsiteY2" fmla="*/ 0 h 21512"/>
              <a:gd name="connsiteX3" fmla="*/ 24595 w 24595"/>
              <a:gd name="connsiteY3" fmla="*/ 7955 h 21512"/>
              <a:gd name="connsiteX4" fmla="*/ 24519 w 24595"/>
              <a:gd name="connsiteY4" fmla="*/ 21512 h 21512"/>
              <a:gd name="connsiteX5" fmla="*/ 26 w 24595"/>
              <a:gd name="connsiteY5" fmla="*/ 21487 h 21512"/>
              <a:gd name="connsiteX6" fmla="*/ 11 w 24595"/>
              <a:gd name="connsiteY6" fmla="*/ 7741 h 21512"/>
              <a:gd name="connsiteX0" fmla="*/ 11 w 24595"/>
              <a:gd name="connsiteY0" fmla="*/ 7741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11 w 24595"/>
              <a:gd name="connsiteY6" fmla="*/ 7741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5 w 24567"/>
              <a:gd name="connsiteY0" fmla="*/ 1983 h 21546"/>
              <a:gd name="connsiteX1" fmla="*/ 0 w 24567"/>
              <a:gd name="connsiteY1" fmla="*/ 0 h 21546"/>
              <a:gd name="connsiteX2" fmla="*/ 19798 w 24567"/>
              <a:gd name="connsiteY2" fmla="*/ 26 h 21546"/>
              <a:gd name="connsiteX3" fmla="*/ 24567 w 24567"/>
              <a:gd name="connsiteY3" fmla="*/ 7981 h 21546"/>
              <a:gd name="connsiteX4" fmla="*/ 24491 w 24567"/>
              <a:gd name="connsiteY4" fmla="*/ 21538 h 21546"/>
              <a:gd name="connsiteX5" fmla="*/ 11779 w 24567"/>
              <a:gd name="connsiteY5" fmla="*/ 21546 h 21546"/>
              <a:gd name="connsiteX6" fmla="*/ 5 w 24567"/>
              <a:gd name="connsiteY6" fmla="*/ 1983 h 21546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23"/>
              <a:gd name="connsiteX1" fmla="*/ 0 w 24567"/>
              <a:gd name="connsiteY1" fmla="*/ 0 h 21523"/>
              <a:gd name="connsiteX2" fmla="*/ 19798 w 24567"/>
              <a:gd name="connsiteY2" fmla="*/ 26 h 21523"/>
              <a:gd name="connsiteX3" fmla="*/ 24567 w 24567"/>
              <a:gd name="connsiteY3" fmla="*/ 7981 h 21523"/>
              <a:gd name="connsiteX4" fmla="*/ 24463 w 24567"/>
              <a:gd name="connsiteY4" fmla="*/ 21523 h 21523"/>
              <a:gd name="connsiteX5" fmla="*/ 11912 w 24567"/>
              <a:gd name="connsiteY5" fmla="*/ 21502 h 21523"/>
              <a:gd name="connsiteX6" fmla="*/ 5 w 24567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98 w 24470"/>
              <a:gd name="connsiteY2" fmla="*/ 26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4573 w 24470"/>
              <a:gd name="connsiteY6" fmla="*/ 9401 h 21523"/>
              <a:gd name="connsiteX7" fmla="*/ 5 w 24470"/>
              <a:gd name="connsiteY7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8109 w 24470"/>
              <a:gd name="connsiteY6" fmla="*/ 16614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4463 w 24470"/>
              <a:gd name="connsiteY4" fmla="*/ 7774 h 21523"/>
              <a:gd name="connsiteX5" fmla="*/ 24463 w 24470"/>
              <a:gd name="connsiteY5" fmla="*/ 21523 h 21523"/>
              <a:gd name="connsiteX6" fmla="*/ 11912 w 24470"/>
              <a:gd name="connsiteY6" fmla="*/ 21502 h 21523"/>
              <a:gd name="connsiteX7" fmla="*/ 7747 w 24470"/>
              <a:gd name="connsiteY7" fmla="*/ 14819 h 21523"/>
              <a:gd name="connsiteX8" fmla="*/ 3742 w 24470"/>
              <a:gd name="connsiteY8" fmla="*/ 8370 h 21523"/>
              <a:gd name="connsiteX9" fmla="*/ 5 w 24470"/>
              <a:gd name="connsiteY9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1 w 24466"/>
              <a:gd name="connsiteY0" fmla="*/ 1983 h 21523"/>
              <a:gd name="connsiteX1" fmla="*/ 1019 w 24466"/>
              <a:gd name="connsiteY1" fmla="*/ 0 h 21523"/>
              <a:gd name="connsiteX2" fmla="*/ 19737 w 24466"/>
              <a:gd name="connsiteY2" fmla="*/ 11 h 21523"/>
              <a:gd name="connsiteX3" fmla="*/ 21846 w 24466"/>
              <a:gd name="connsiteY3" fmla="*/ 3450 h 21523"/>
              <a:gd name="connsiteX4" fmla="*/ 23103 w 24466"/>
              <a:gd name="connsiteY4" fmla="*/ 4547 h 21523"/>
              <a:gd name="connsiteX5" fmla="*/ 24459 w 24466"/>
              <a:gd name="connsiteY5" fmla="*/ 7774 h 21523"/>
              <a:gd name="connsiteX6" fmla="*/ 24459 w 24466"/>
              <a:gd name="connsiteY6" fmla="*/ 21523 h 21523"/>
              <a:gd name="connsiteX7" fmla="*/ 11908 w 24466"/>
              <a:gd name="connsiteY7" fmla="*/ 21502 h 21523"/>
              <a:gd name="connsiteX8" fmla="*/ 7743 w 24466"/>
              <a:gd name="connsiteY8" fmla="*/ 14819 h 21523"/>
              <a:gd name="connsiteX9" fmla="*/ 3738 w 24466"/>
              <a:gd name="connsiteY9" fmla="*/ 8370 h 21523"/>
              <a:gd name="connsiteX10" fmla="*/ 1 w 24466"/>
              <a:gd name="connsiteY10" fmla="*/ 1983 h 21523"/>
              <a:gd name="connsiteX0" fmla="*/ 1 w 24402"/>
              <a:gd name="connsiteY0" fmla="*/ 2016 h 21523"/>
              <a:gd name="connsiteX1" fmla="*/ 955 w 24402"/>
              <a:gd name="connsiteY1" fmla="*/ 0 h 21523"/>
              <a:gd name="connsiteX2" fmla="*/ 19673 w 24402"/>
              <a:gd name="connsiteY2" fmla="*/ 11 h 21523"/>
              <a:gd name="connsiteX3" fmla="*/ 21782 w 24402"/>
              <a:gd name="connsiteY3" fmla="*/ 3450 h 21523"/>
              <a:gd name="connsiteX4" fmla="*/ 23039 w 24402"/>
              <a:gd name="connsiteY4" fmla="*/ 4547 h 21523"/>
              <a:gd name="connsiteX5" fmla="*/ 24395 w 24402"/>
              <a:gd name="connsiteY5" fmla="*/ 7774 h 21523"/>
              <a:gd name="connsiteX6" fmla="*/ 24395 w 24402"/>
              <a:gd name="connsiteY6" fmla="*/ 21523 h 21523"/>
              <a:gd name="connsiteX7" fmla="*/ 11844 w 24402"/>
              <a:gd name="connsiteY7" fmla="*/ 21502 h 21523"/>
              <a:gd name="connsiteX8" fmla="*/ 7679 w 24402"/>
              <a:gd name="connsiteY8" fmla="*/ 14819 h 21523"/>
              <a:gd name="connsiteX9" fmla="*/ 3674 w 24402"/>
              <a:gd name="connsiteY9" fmla="*/ 8370 h 21523"/>
              <a:gd name="connsiteX10" fmla="*/ 1 w 24402"/>
              <a:gd name="connsiteY10" fmla="*/ 2016 h 21523"/>
              <a:gd name="connsiteX0" fmla="*/ 3582 w 24310"/>
              <a:gd name="connsiteY0" fmla="*/ 8370 h 21523"/>
              <a:gd name="connsiteX1" fmla="*/ 863 w 24310"/>
              <a:gd name="connsiteY1" fmla="*/ 0 h 21523"/>
              <a:gd name="connsiteX2" fmla="*/ 19581 w 24310"/>
              <a:gd name="connsiteY2" fmla="*/ 11 h 21523"/>
              <a:gd name="connsiteX3" fmla="*/ 21690 w 24310"/>
              <a:gd name="connsiteY3" fmla="*/ 3450 h 21523"/>
              <a:gd name="connsiteX4" fmla="*/ 22947 w 24310"/>
              <a:gd name="connsiteY4" fmla="*/ 4547 h 21523"/>
              <a:gd name="connsiteX5" fmla="*/ 24303 w 24310"/>
              <a:gd name="connsiteY5" fmla="*/ 7774 h 21523"/>
              <a:gd name="connsiteX6" fmla="*/ 24303 w 24310"/>
              <a:gd name="connsiteY6" fmla="*/ 21523 h 21523"/>
              <a:gd name="connsiteX7" fmla="*/ 11752 w 24310"/>
              <a:gd name="connsiteY7" fmla="*/ 21502 h 21523"/>
              <a:gd name="connsiteX8" fmla="*/ 7587 w 24310"/>
              <a:gd name="connsiteY8" fmla="*/ 14819 h 21523"/>
              <a:gd name="connsiteX9" fmla="*/ 3582 w 24310"/>
              <a:gd name="connsiteY9" fmla="*/ 8370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7473 w 24196"/>
              <a:gd name="connsiteY8" fmla="*/ 14819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358 w 24127"/>
              <a:gd name="connsiteY0" fmla="*/ 12259 h 21523"/>
              <a:gd name="connsiteX1" fmla="*/ 680 w 24127"/>
              <a:gd name="connsiteY1" fmla="*/ 0 h 21523"/>
              <a:gd name="connsiteX2" fmla="*/ 19398 w 24127"/>
              <a:gd name="connsiteY2" fmla="*/ 11 h 21523"/>
              <a:gd name="connsiteX3" fmla="*/ 21507 w 24127"/>
              <a:gd name="connsiteY3" fmla="*/ 3450 h 21523"/>
              <a:gd name="connsiteX4" fmla="*/ 22764 w 24127"/>
              <a:gd name="connsiteY4" fmla="*/ 4547 h 21523"/>
              <a:gd name="connsiteX5" fmla="*/ 24120 w 24127"/>
              <a:gd name="connsiteY5" fmla="*/ 7774 h 21523"/>
              <a:gd name="connsiteX6" fmla="*/ 24120 w 24127"/>
              <a:gd name="connsiteY6" fmla="*/ 21523 h 21523"/>
              <a:gd name="connsiteX7" fmla="*/ 11569 w 24127"/>
              <a:gd name="connsiteY7" fmla="*/ 21502 h 21523"/>
              <a:gd name="connsiteX8" fmla="*/ 10088 w 24127"/>
              <a:gd name="connsiteY8" fmla="*/ 16016 h 21523"/>
              <a:gd name="connsiteX9" fmla="*/ 4358 w 2412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125 w 23447"/>
              <a:gd name="connsiteY4" fmla="*/ 4015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8718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738 w 23461"/>
              <a:gd name="connsiteY3" fmla="*/ 1156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205 w 23461"/>
              <a:gd name="connsiteY3" fmla="*/ 591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605 h 21545"/>
              <a:gd name="connsiteX1" fmla="*/ 0 w 23461"/>
              <a:gd name="connsiteY1" fmla="*/ 22 h 21545"/>
              <a:gd name="connsiteX2" fmla="*/ 15203 w 23461"/>
              <a:gd name="connsiteY2" fmla="*/ 0 h 21545"/>
              <a:gd name="connsiteX3" fmla="*/ 16417 w 23461"/>
              <a:gd name="connsiteY3" fmla="*/ 2076 h 21545"/>
              <a:gd name="connsiteX4" fmla="*/ 18121 w 23461"/>
              <a:gd name="connsiteY4" fmla="*/ 2142 h 21545"/>
              <a:gd name="connsiteX5" fmla="*/ 19741 w 23461"/>
              <a:gd name="connsiteY5" fmla="*/ 3074 h 21545"/>
              <a:gd name="connsiteX6" fmla="*/ 21189 w 23461"/>
              <a:gd name="connsiteY6" fmla="*/ 4004 h 21545"/>
              <a:gd name="connsiteX7" fmla="*/ 23461 w 23461"/>
              <a:gd name="connsiteY7" fmla="*/ 6666 h 21545"/>
              <a:gd name="connsiteX8" fmla="*/ 23440 w 23461"/>
              <a:gd name="connsiteY8" fmla="*/ 21545 h 21545"/>
              <a:gd name="connsiteX9" fmla="*/ 11869 w 23461"/>
              <a:gd name="connsiteY9" fmla="*/ 21524 h 21545"/>
              <a:gd name="connsiteX10" fmla="*/ 10878 w 23461"/>
              <a:gd name="connsiteY10" fmla="*/ 16703 h 21545"/>
              <a:gd name="connsiteX11" fmla="*/ 5148 w 23461"/>
              <a:gd name="connsiteY11" fmla="*/ 15605 h 21545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950 w 24263"/>
              <a:gd name="connsiteY0" fmla="*/ 15572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5950 w 24263"/>
              <a:gd name="connsiteY11" fmla="*/ 15572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9981 w 24263"/>
              <a:gd name="connsiteY10" fmla="*/ 15360 h 21512"/>
              <a:gd name="connsiteX11" fmla="*/ 3927 w 24263"/>
              <a:gd name="connsiteY11" fmla="*/ 15244 h 21512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7481 w 24263"/>
              <a:gd name="connsiteY10" fmla="*/ 16432 h 21521"/>
              <a:gd name="connsiteX11" fmla="*/ 3927 w 24263"/>
              <a:gd name="connsiteY11" fmla="*/ 15244 h 21521"/>
              <a:gd name="connsiteX0" fmla="*/ 3927 w 24263"/>
              <a:gd name="connsiteY0" fmla="*/ 15244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927 w 24263"/>
              <a:gd name="connsiteY11" fmla="*/ 15244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538 w 24263"/>
              <a:gd name="connsiteY10" fmla="*/ 15985 h 21581"/>
              <a:gd name="connsiteX11" fmla="*/ 3832 w 24263"/>
              <a:gd name="connsiteY11" fmla="*/ 15512 h 2158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519 w 24244"/>
              <a:gd name="connsiteY10" fmla="*/ 16055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3813 w 24244"/>
              <a:gd name="connsiteY11" fmla="*/ 15582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689 w 24244"/>
              <a:gd name="connsiteY0" fmla="*/ 152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689 w 24244"/>
              <a:gd name="connsiteY11" fmla="*/ 152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541 w 24244"/>
              <a:gd name="connsiteY0" fmla="*/ 1744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541 w 24244"/>
              <a:gd name="connsiteY11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542 w 24245"/>
              <a:gd name="connsiteY0" fmla="*/ 17444 h 21582"/>
              <a:gd name="connsiteX1" fmla="*/ 4675 w 24245"/>
              <a:gd name="connsiteY1" fmla="*/ 10196 h 21582"/>
              <a:gd name="connsiteX2" fmla="*/ 1 w 24245"/>
              <a:gd name="connsiteY2" fmla="*/ 0 h 21582"/>
              <a:gd name="connsiteX3" fmla="*/ 16307 w 24245"/>
              <a:gd name="connsiteY3" fmla="*/ 70 h 21582"/>
              <a:gd name="connsiteX4" fmla="*/ 17201 w 24245"/>
              <a:gd name="connsiteY4" fmla="*/ 2113 h 21582"/>
              <a:gd name="connsiteX5" fmla="*/ 18905 w 24245"/>
              <a:gd name="connsiteY5" fmla="*/ 2179 h 21582"/>
              <a:gd name="connsiteX6" fmla="*/ 20525 w 24245"/>
              <a:gd name="connsiteY6" fmla="*/ 3111 h 21582"/>
              <a:gd name="connsiteX7" fmla="*/ 21973 w 24245"/>
              <a:gd name="connsiteY7" fmla="*/ 4041 h 21582"/>
              <a:gd name="connsiteX8" fmla="*/ 24245 w 24245"/>
              <a:gd name="connsiteY8" fmla="*/ 6703 h 21582"/>
              <a:gd name="connsiteX9" fmla="*/ 24224 w 24245"/>
              <a:gd name="connsiteY9" fmla="*/ 21582 h 21582"/>
              <a:gd name="connsiteX10" fmla="*/ 9533 w 24245"/>
              <a:gd name="connsiteY10" fmla="*/ 21429 h 21582"/>
              <a:gd name="connsiteX11" fmla="*/ 8974 w 24245"/>
              <a:gd name="connsiteY11" fmla="*/ 18700 h 21582"/>
              <a:gd name="connsiteX12" fmla="*/ 7542 w 24245"/>
              <a:gd name="connsiteY12" fmla="*/ 17444 h 21582"/>
              <a:gd name="connsiteX0" fmla="*/ 7754 w 24457"/>
              <a:gd name="connsiteY0" fmla="*/ 17378 h 21516"/>
              <a:gd name="connsiteX1" fmla="*/ 4887 w 24457"/>
              <a:gd name="connsiteY1" fmla="*/ 10130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8246 w 24949"/>
              <a:gd name="connsiteY0" fmla="*/ 17378 h 21516"/>
              <a:gd name="connsiteX1" fmla="*/ 7190 w 24949"/>
              <a:gd name="connsiteY1" fmla="*/ 14851 h 21516"/>
              <a:gd name="connsiteX2" fmla="*/ 4591 w 24949"/>
              <a:gd name="connsiteY2" fmla="*/ 10030 h 21516"/>
              <a:gd name="connsiteX3" fmla="*/ 492 w 24949"/>
              <a:gd name="connsiteY3" fmla="*/ 0 h 21516"/>
              <a:gd name="connsiteX4" fmla="*/ 17011 w 24949"/>
              <a:gd name="connsiteY4" fmla="*/ 4 h 21516"/>
              <a:gd name="connsiteX5" fmla="*/ 17905 w 24949"/>
              <a:gd name="connsiteY5" fmla="*/ 2047 h 21516"/>
              <a:gd name="connsiteX6" fmla="*/ 19609 w 24949"/>
              <a:gd name="connsiteY6" fmla="*/ 2113 h 21516"/>
              <a:gd name="connsiteX7" fmla="*/ 21229 w 24949"/>
              <a:gd name="connsiteY7" fmla="*/ 3045 h 21516"/>
              <a:gd name="connsiteX8" fmla="*/ 22677 w 24949"/>
              <a:gd name="connsiteY8" fmla="*/ 3975 h 21516"/>
              <a:gd name="connsiteX9" fmla="*/ 24949 w 24949"/>
              <a:gd name="connsiteY9" fmla="*/ 6637 h 21516"/>
              <a:gd name="connsiteX10" fmla="*/ 24928 w 24949"/>
              <a:gd name="connsiteY10" fmla="*/ 21516 h 21516"/>
              <a:gd name="connsiteX11" fmla="*/ 10237 w 24949"/>
              <a:gd name="connsiteY11" fmla="*/ 21363 h 21516"/>
              <a:gd name="connsiteX12" fmla="*/ 9678 w 24949"/>
              <a:gd name="connsiteY12" fmla="*/ 18634 h 21516"/>
              <a:gd name="connsiteX13" fmla="*/ 8246 w 24949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304 w 24952"/>
              <a:gd name="connsiteY11" fmla="*/ 21429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716 w 25419"/>
              <a:gd name="connsiteY0" fmla="*/ 17378 h 21516"/>
              <a:gd name="connsiteX1" fmla="*/ 7660 w 25419"/>
              <a:gd name="connsiteY1" fmla="*/ 14851 h 21516"/>
              <a:gd name="connsiteX2" fmla="*/ 5018 w 25419"/>
              <a:gd name="connsiteY2" fmla="*/ 16180 h 21516"/>
              <a:gd name="connsiteX3" fmla="*/ 2291 w 25419"/>
              <a:gd name="connsiteY3" fmla="*/ 9266 h 21516"/>
              <a:gd name="connsiteX4" fmla="*/ 962 w 25419"/>
              <a:gd name="connsiteY4" fmla="*/ 0 h 21516"/>
              <a:gd name="connsiteX5" fmla="*/ 17481 w 25419"/>
              <a:gd name="connsiteY5" fmla="*/ 4 h 21516"/>
              <a:gd name="connsiteX6" fmla="*/ 18375 w 25419"/>
              <a:gd name="connsiteY6" fmla="*/ 2047 h 21516"/>
              <a:gd name="connsiteX7" fmla="*/ 20079 w 25419"/>
              <a:gd name="connsiteY7" fmla="*/ 2113 h 21516"/>
              <a:gd name="connsiteX8" fmla="*/ 21699 w 25419"/>
              <a:gd name="connsiteY8" fmla="*/ 3045 h 21516"/>
              <a:gd name="connsiteX9" fmla="*/ 23147 w 25419"/>
              <a:gd name="connsiteY9" fmla="*/ 3975 h 21516"/>
              <a:gd name="connsiteX10" fmla="*/ 25419 w 25419"/>
              <a:gd name="connsiteY10" fmla="*/ 6637 h 21516"/>
              <a:gd name="connsiteX11" fmla="*/ 25398 w 25419"/>
              <a:gd name="connsiteY11" fmla="*/ 21516 h 21516"/>
              <a:gd name="connsiteX12" fmla="*/ 10771 w 25419"/>
              <a:gd name="connsiteY12" fmla="*/ 21429 h 21516"/>
              <a:gd name="connsiteX13" fmla="*/ 10063 w 25419"/>
              <a:gd name="connsiteY13" fmla="*/ 18700 h 21516"/>
              <a:gd name="connsiteX14" fmla="*/ 8716 w 25419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761 w 24464"/>
              <a:gd name="connsiteY0" fmla="*/ 17378 h 21516"/>
              <a:gd name="connsiteX1" fmla="*/ 6705 w 24464"/>
              <a:gd name="connsiteY1" fmla="*/ 14851 h 21516"/>
              <a:gd name="connsiteX2" fmla="*/ 4212 w 24464"/>
              <a:gd name="connsiteY2" fmla="*/ 16413 h 21516"/>
              <a:gd name="connsiteX3" fmla="*/ 1528 w 24464"/>
              <a:gd name="connsiteY3" fmla="*/ 9166 h 21516"/>
              <a:gd name="connsiteX4" fmla="*/ 36 w 24464"/>
              <a:gd name="connsiteY4" fmla="*/ 7903 h 21516"/>
              <a:gd name="connsiteX5" fmla="*/ 7 w 24464"/>
              <a:gd name="connsiteY5" fmla="*/ 0 h 21516"/>
              <a:gd name="connsiteX6" fmla="*/ 16526 w 24464"/>
              <a:gd name="connsiteY6" fmla="*/ 4 h 21516"/>
              <a:gd name="connsiteX7" fmla="*/ 17420 w 24464"/>
              <a:gd name="connsiteY7" fmla="*/ 2047 h 21516"/>
              <a:gd name="connsiteX8" fmla="*/ 19124 w 24464"/>
              <a:gd name="connsiteY8" fmla="*/ 2113 h 21516"/>
              <a:gd name="connsiteX9" fmla="*/ 20744 w 24464"/>
              <a:gd name="connsiteY9" fmla="*/ 3045 h 21516"/>
              <a:gd name="connsiteX10" fmla="*/ 22192 w 24464"/>
              <a:gd name="connsiteY10" fmla="*/ 3975 h 21516"/>
              <a:gd name="connsiteX11" fmla="*/ 24464 w 24464"/>
              <a:gd name="connsiteY11" fmla="*/ 6637 h 21516"/>
              <a:gd name="connsiteX12" fmla="*/ 24443 w 24464"/>
              <a:gd name="connsiteY12" fmla="*/ 21516 h 21516"/>
              <a:gd name="connsiteX13" fmla="*/ 9816 w 24464"/>
              <a:gd name="connsiteY13" fmla="*/ 21429 h 21516"/>
              <a:gd name="connsiteX14" fmla="*/ 9108 w 24464"/>
              <a:gd name="connsiteY14" fmla="*/ 18700 h 21516"/>
              <a:gd name="connsiteX15" fmla="*/ 7761 w 24464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136 w 24492"/>
              <a:gd name="connsiteY14" fmla="*/ 18700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4492 w 24492"/>
              <a:gd name="connsiteY9" fmla="*/ 6637 h 21516"/>
              <a:gd name="connsiteX10" fmla="*/ 24471 w 24492"/>
              <a:gd name="connsiteY10" fmla="*/ 21516 h 21516"/>
              <a:gd name="connsiteX11" fmla="*/ 9780 w 24492"/>
              <a:gd name="connsiteY11" fmla="*/ 21429 h 21516"/>
              <a:gd name="connsiteX12" fmla="*/ 9370 w 24492"/>
              <a:gd name="connsiteY12" fmla="*/ 18933 h 21516"/>
              <a:gd name="connsiteX13" fmla="*/ 7789 w 24492"/>
              <a:gd name="connsiteY13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20772 w 24492"/>
              <a:gd name="connsiteY7" fmla="*/ 3045 h 21516"/>
              <a:gd name="connsiteX8" fmla="*/ 24492 w 24492"/>
              <a:gd name="connsiteY8" fmla="*/ 6637 h 21516"/>
              <a:gd name="connsiteX9" fmla="*/ 24471 w 24492"/>
              <a:gd name="connsiteY9" fmla="*/ 21516 h 21516"/>
              <a:gd name="connsiteX10" fmla="*/ 9780 w 24492"/>
              <a:gd name="connsiteY10" fmla="*/ 21429 h 21516"/>
              <a:gd name="connsiteX11" fmla="*/ 9370 w 24492"/>
              <a:gd name="connsiteY11" fmla="*/ 18933 h 21516"/>
              <a:gd name="connsiteX12" fmla="*/ 7789 w 24492"/>
              <a:gd name="connsiteY12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20772 w 24492"/>
              <a:gd name="connsiteY6" fmla="*/ 3045 h 21516"/>
              <a:gd name="connsiteX7" fmla="*/ 24492 w 24492"/>
              <a:gd name="connsiteY7" fmla="*/ 6637 h 21516"/>
              <a:gd name="connsiteX8" fmla="*/ 24471 w 24492"/>
              <a:gd name="connsiteY8" fmla="*/ 21516 h 21516"/>
              <a:gd name="connsiteX9" fmla="*/ 9780 w 24492"/>
              <a:gd name="connsiteY9" fmla="*/ 21429 h 21516"/>
              <a:gd name="connsiteX10" fmla="*/ 9370 w 24492"/>
              <a:gd name="connsiteY10" fmla="*/ 18933 h 21516"/>
              <a:gd name="connsiteX11" fmla="*/ 7789 w 24492"/>
              <a:gd name="connsiteY11" fmla="*/ 17378 h 21516"/>
              <a:gd name="connsiteX0" fmla="*/ 7789 w 24709"/>
              <a:gd name="connsiteY0" fmla="*/ 17839 h 21977"/>
              <a:gd name="connsiteX1" fmla="*/ 6733 w 24709"/>
              <a:gd name="connsiteY1" fmla="*/ 15312 h 21977"/>
              <a:gd name="connsiteX2" fmla="*/ 3324 w 24709"/>
              <a:gd name="connsiteY2" fmla="*/ 16508 h 21977"/>
              <a:gd name="connsiteX3" fmla="*/ 0 w 24709"/>
              <a:gd name="connsiteY3" fmla="*/ 8264 h 21977"/>
              <a:gd name="connsiteX4" fmla="*/ 35 w 24709"/>
              <a:gd name="connsiteY4" fmla="*/ 461 h 21977"/>
              <a:gd name="connsiteX5" fmla="*/ 16554 w 24709"/>
              <a:gd name="connsiteY5" fmla="*/ 465 h 21977"/>
              <a:gd name="connsiteX6" fmla="*/ 24408 w 24709"/>
              <a:gd name="connsiteY6" fmla="*/ 381 h 21977"/>
              <a:gd name="connsiteX7" fmla="*/ 24492 w 24709"/>
              <a:gd name="connsiteY7" fmla="*/ 7098 h 21977"/>
              <a:gd name="connsiteX8" fmla="*/ 24471 w 24709"/>
              <a:gd name="connsiteY8" fmla="*/ 21977 h 21977"/>
              <a:gd name="connsiteX9" fmla="*/ 9780 w 24709"/>
              <a:gd name="connsiteY9" fmla="*/ 21890 h 21977"/>
              <a:gd name="connsiteX10" fmla="*/ 9370 w 24709"/>
              <a:gd name="connsiteY10" fmla="*/ 19394 h 21977"/>
              <a:gd name="connsiteX11" fmla="*/ 7789 w 24709"/>
              <a:gd name="connsiteY11" fmla="*/ 17839 h 21977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16554 w 24709"/>
              <a:gd name="connsiteY5" fmla="*/ 84 h 21596"/>
              <a:gd name="connsiteX6" fmla="*/ 24408 w 24709"/>
              <a:gd name="connsiteY6" fmla="*/ 0 h 21596"/>
              <a:gd name="connsiteX7" fmla="*/ 24492 w 24709"/>
              <a:gd name="connsiteY7" fmla="*/ 6717 h 21596"/>
              <a:gd name="connsiteX8" fmla="*/ 24471 w 24709"/>
              <a:gd name="connsiteY8" fmla="*/ 21596 h 21596"/>
              <a:gd name="connsiteX9" fmla="*/ 9780 w 24709"/>
              <a:gd name="connsiteY9" fmla="*/ 21509 h 21596"/>
              <a:gd name="connsiteX10" fmla="*/ 9370 w 24709"/>
              <a:gd name="connsiteY10" fmla="*/ 19013 h 21596"/>
              <a:gd name="connsiteX11" fmla="*/ 7789 w 24709"/>
              <a:gd name="connsiteY11" fmla="*/ 17458 h 21596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24408 w 24709"/>
              <a:gd name="connsiteY5" fmla="*/ 0 h 21596"/>
              <a:gd name="connsiteX6" fmla="*/ 24492 w 24709"/>
              <a:gd name="connsiteY6" fmla="*/ 6717 h 21596"/>
              <a:gd name="connsiteX7" fmla="*/ 24471 w 24709"/>
              <a:gd name="connsiteY7" fmla="*/ 21596 h 21596"/>
              <a:gd name="connsiteX8" fmla="*/ 9780 w 24709"/>
              <a:gd name="connsiteY8" fmla="*/ 21509 h 21596"/>
              <a:gd name="connsiteX9" fmla="*/ 9370 w 24709"/>
              <a:gd name="connsiteY9" fmla="*/ 19013 h 21596"/>
              <a:gd name="connsiteX10" fmla="*/ 7789 w 24709"/>
              <a:gd name="connsiteY10" fmla="*/ 17458 h 21596"/>
              <a:gd name="connsiteX0" fmla="*/ 7789 w 26913"/>
              <a:gd name="connsiteY0" fmla="*/ 17458 h 21596"/>
              <a:gd name="connsiteX1" fmla="*/ 6733 w 26913"/>
              <a:gd name="connsiteY1" fmla="*/ 14931 h 21596"/>
              <a:gd name="connsiteX2" fmla="*/ 3324 w 26913"/>
              <a:gd name="connsiteY2" fmla="*/ 16127 h 21596"/>
              <a:gd name="connsiteX3" fmla="*/ 0 w 26913"/>
              <a:gd name="connsiteY3" fmla="*/ 7883 h 21596"/>
              <a:gd name="connsiteX4" fmla="*/ 35 w 26913"/>
              <a:gd name="connsiteY4" fmla="*/ 80 h 21596"/>
              <a:gd name="connsiteX5" fmla="*/ 24408 w 26913"/>
              <a:gd name="connsiteY5" fmla="*/ 0 h 21596"/>
              <a:gd name="connsiteX6" fmla="*/ 24471 w 26913"/>
              <a:gd name="connsiteY6" fmla="*/ 21596 h 21596"/>
              <a:gd name="connsiteX7" fmla="*/ 9780 w 26913"/>
              <a:gd name="connsiteY7" fmla="*/ 21509 h 21596"/>
              <a:gd name="connsiteX8" fmla="*/ 9370 w 26913"/>
              <a:gd name="connsiteY8" fmla="*/ 19013 h 21596"/>
              <a:gd name="connsiteX9" fmla="*/ 7789 w 26913"/>
              <a:gd name="connsiteY9" fmla="*/ 17458 h 21596"/>
              <a:gd name="connsiteX0" fmla="*/ 7789 w 25559"/>
              <a:gd name="connsiteY0" fmla="*/ 17458 h 21596"/>
              <a:gd name="connsiteX1" fmla="*/ 6733 w 25559"/>
              <a:gd name="connsiteY1" fmla="*/ 14931 h 21596"/>
              <a:gd name="connsiteX2" fmla="*/ 3324 w 25559"/>
              <a:gd name="connsiteY2" fmla="*/ 16127 h 21596"/>
              <a:gd name="connsiteX3" fmla="*/ 0 w 25559"/>
              <a:gd name="connsiteY3" fmla="*/ 7883 h 21596"/>
              <a:gd name="connsiteX4" fmla="*/ 35 w 25559"/>
              <a:gd name="connsiteY4" fmla="*/ 80 h 21596"/>
              <a:gd name="connsiteX5" fmla="*/ 24408 w 25559"/>
              <a:gd name="connsiteY5" fmla="*/ 0 h 21596"/>
              <a:gd name="connsiteX6" fmla="*/ 24471 w 25559"/>
              <a:gd name="connsiteY6" fmla="*/ 21596 h 21596"/>
              <a:gd name="connsiteX7" fmla="*/ 9780 w 25559"/>
              <a:gd name="connsiteY7" fmla="*/ 21509 h 21596"/>
              <a:gd name="connsiteX8" fmla="*/ 9370 w 25559"/>
              <a:gd name="connsiteY8" fmla="*/ 19013 h 21596"/>
              <a:gd name="connsiteX9" fmla="*/ 7789 w 25559"/>
              <a:gd name="connsiteY9" fmla="*/ 17458 h 21596"/>
              <a:gd name="connsiteX0" fmla="*/ 7789 w 24471"/>
              <a:gd name="connsiteY0" fmla="*/ 17458 h 21596"/>
              <a:gd name="connsiteX1" fmla="*/ 6733 w 24471"/>
              <a:gd name="connsiteY1" fmla="*/ 14931 h 21596"/>
              <a:gd name="connsiteX2" fmla="*/ 3324 w 24471"/>
              <a:gd name="connsiteY2" fmla="*/ 16127 h 21596"/>
              <a:gd name="connsiteX3" fmla="*/ 0 w 24471"/>
              <a:gd name="connsiteY3" fmla="*/ 7883 h 21596"/>
              <a:gd name="connsiteX4" fmla="*/ 35 w 24471"/>
              <a:gd name="connsiteY4" fmla="*/ 80 h 21596"/>
              <a:gd name="connsiteX5" fmla="*/ 24408 w 24471"/>
              <a:gd name="connsiteY5" fmla="*/ 0 h 21596"/>
              <a:gd name="connsiteX6" fmla="*/ 24471 w 24471"/>
              <a:gd name="connsiteY6" fmla="*/ 21596 h 21596"/>
              <a:gd name="connsiteX7" fmla="*/ 9780 w 24471"/>
              <a:gd name="connsiteY7" fmla="*/ 21509 h 21596"/>
              <a:gd name="connsiteX8" fmla="*/ 9370 w 24471"/>
              <a:gd name="connsiteY8" fmla="*/ 19013 h 21596"/>
              <a:gd name="connsiteX9" fmla="*/ 7789 w 24471"/>
              <a:gd name="connsiteY9" fmla="*/ 17458 h 21596"/>
              <a:gd name="connsiteX0" fmla="*/ 7789 w 24497"/>
              <a:gd name="connsiteY0" fmla="*/ 17378 h 21516"/>
              <a:gd name="connsiteX1" fmla="*/ 6733 w 24497"/>
              <a:gd name="connsiteY1" fmla="*/ 14851 h 21516"/>
              <a:gd name="connsiteX2" fmla="*/ 3324 w 24497"/>
              <a:gd name="connsiteY2" fmla="*/ 16047 h 21516"/>
              <a:gd name="connsiteX3" fmla="*/ 0 w 24497"/>
              <a:gd name="connsiteY3" fmla="*/ 7803 h 21516"/>
              <a:gd name="connsiteX4" fmla="*/ 35 w 24497"/>
              <a:gd name="connsiteY4" fmla="*/ 0 h 21516"/>
              <a:gd name="connsiteX5" fmla="*/ 24465 w 24497"/>
              <a:gd name="connsiteY5" fmla="*/ 75 h 21516"/>
              <a:gd name="connsiteX6" fmla="*/ 24471 w 24497"/>
              <a:gd name="connsiteY6" fmla="*/ 21516 h 21516"/>
              <a:gd name="connsiteX7" fmla="*/ 9780 w 24497"/>
              <a:gd name="connsiteY7" fmla="*/ 21429 h 21516"/>
              <a:gd name="connsiteX8" fmla="*/ 9370 w 24497"/>
              <a:gd name="connsiteY8" fmla="*/ 18933 h 21516"/>
              <a:gd name="connsiteX9" fmla="*/ 7789 w 24497"/>
              <a:gd name="connsiteY9" fmla="*/ 17378 h 21516"/>
              <a:gd name="connsiteX0" fmla="*/ 7789 w 24471"/>
              <a:gd name="connsiteY0" fmla="*/ 17378 h 21516"/>
              <a:gd name="connsiteX1" fmla="*/ 6733 w 24471"/>
              <a:gd name="connsiteY1" fmla="*/ 14851 h 21516"/>
              <a:gd name="connsiteX2" fmla="*/ 3324 w 24471"/>
              <a:gd name="connsiteY2" fmla="*/ 16047 h 21516"/>
              <a:gd name="connsiteX3" fmla="*/ 0 w 24471"/>
              <a:gd name="connsiteY3" fmla="*/ 7803 h 21516"/>
              <a:gd name="connsiteX4" fmla="*/ 35 w 24471"/>
              <a:gd name="connsiteY4" fmla="*/ 0 h 21516"/>
              <a:gd name="connsiteX5" fmla="*/ 24465 w 24471"/>
              <a:gd name="connsiteY5" fmla="*/ 75 h 21516"/>
              <a:gd name="connsiteX6" fmla="*/ 24471 w 24471"/>
              <a:gd name="connsiteY6" fmla="*/ 21516 h 21516"/>
              <a:gd name="connsiteX7" fmla="*/ 9780 w 24471"/>
              <a:gd name="connsiteY7" fmla="*/ 21429 h 21516"/>
              <a:gd name="connsiteX8" fmla="*/ 9370 w 24471"/>
              <a:gd name="connsiteY8" fmla="*/ 18933 h 21516"/>
              <a:gd name="connsiteX9" fmla="*/ 7789 w 24471"/>
              <a:gd name="connsiteY9" fmla="*/ 17378 h 21516"/>
              <a:gd name="connsiteX0" fmla="*/ 7789 w 24499"/>
              <a:gd name="connsiteY0" fmla="*/ 17378 h 21516"/>
              <a:gd name="connsiteX1" fmla="*/ 6733 w 24499"/>
              <a:gd name="connsiteY1" fmla="*/ 14851 h 21516"/>
              <a:gd name="connsiteX2" fmla="*/ 3324 w 24499"/>
              <a:gd name="connsiteY2" fmla="*/ 16047 h 21516"/>
              <a:gd name="connsiteX3" fmla="*/ 0 w 24499"/>
              <a:gd name="connsiteY3" fmla="*/ 7803 h 21516"/>
              <a:gd name="connsiteX4" fmla="*/ 35 w 24499"/>
              <a:gd name="connsiteY4" fmla="*/ 0 h 21516"/>
              <a:gd name="connsiteX5" fmla="*/ 24465 w 24499"/>
              <a:gd name="connsiteY5" fmla="*/ 75 h 21516"/>
              <a:gd name="connsiteX6" fmla="*/ 24499 w 24499"/>
              <a:gd name="connsiteY6" fmla="*/ 21516 h 21516"/>
              <a:gd name="connsiteX7" fmla="*/ 9780 w 24499"/>
              <a:gd name="connsiteY7" fmla="*/ 21429 h 21516"/>
              <a:gd name="connsiteX8" fmla="*/ 9370 w 24499"/>
              <a:gd name="connsiteY8" fmla="*/ 18933 h 21516"/>
              <a:gd name="connsiteX9" fmla="*/ 7789 w 24499"/>
              <a:gd name="connsiteY9" fmla="*/ 17378 h 21516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10875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3671 w 24477"/>
              <a:gd name="connsiteY2" fmla="*/ 16172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5484 w 24477"/>
              <a:gd name="connsiteY9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7461 w 24477"/>
              <a:gd name="connsiteY8" fmla="*/ 17731 h 21530"/>
              <a:gd name="connsiteX9" fmla="*/ 5484 w 24477"/>
              <a:gd name="connsiteY9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559 w 24477"/>
              <a:gd name="connsiteY8" fmla="*/ 18801 h 21530"/>
              <a:gd name="connsiteX9" fmla="*/ 7461 w 24477"/>
              <a:gd name="connsiteY9" fmla="*/ 17731 h 21530"/>
              <a:gd name="connsiteX10" fmla="*/ 5484 w 24477"/>
              <a:gd name="connsiteY10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450 w 24477"/>
              <a:gd name="connsiteY8" fmla="*/ 19100 h 21530"/>
              <a:gd name="connsiteX9" fmla="*/ 7461 w 24477"/>
              <a:gd name="connsiteY9" fmla="*/ 17731 h 21530"/>
              <a:gd name="connsiteX10" fmla="*/ 5484 w 24477"/>
              <a:gd name="connsiteY10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327 w 24477"/>
              <a:gd name="connsiteY8" fmla="*/ 20783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20 w 24477"/>
              <a:gd name="connsiteY10" fmla="*/ 17795 h 21530"/>
              <a:gd name="connsiteX11" fmla="*/ 5484 w 24477"/>
              <a:gd name="connsiteY11" fmla="*/ 17691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20 w 24477"/>
              <a:gd name="connsiteY10" fmla="*/ 17795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3862 w 24477"/>
              <a:gd name="connsiteY1" fmla="*/ 1642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648 w 24477"/>
              <a:gd name="connsiteY0" fmla="*/ 17713 h 21530"/>
              <a:gd name="connsiteX1" fmla="*/ 3862 w 24477"/>
              <a:gd name="connsiteY1" fmla="*/ 1642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648 w 24477"/>
              <a:gd name="connsiteY11" fmla="*/ 17713 h 21530"/>
              <a:gd name="connsiteX0" fmla="*/ 5648 w 24477"/>
              <a:gd name="connsiteY0" fmla="*/ 17713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648 w 24477"/>
              <a:gd name="connsiteY11" fmla="*/ 17713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1 w 24472"/>
              <a:gd name="connsiteY0" fmla="*/ 17777 h 21530"/>
              <a:gd name="connsiteX1" fmla="*/ 4253 w 24472"/>
              <a:gd name="connsiteY1" fmla="*/ 16313 h 21530"/>
              <a:gd name="connsiteX2" fmla="*/ 2025 w 24472"/>
              <a:gd name="connsiteY2" fmla="*/ 16449 h 21530"/>
              <a:gd name="connsiteX3" fmla="*/ 0 w 24472"/>
              <a:gd name="connsiteY3" fmla="*/ 10832 h 21530"/>
              <a:gd name="connsiteX4" fmla="*/ 65 w 24472"/>
              <a:gd name="connsiteY4" fmla="*/ 44 h 21530"/>
              <a:gd name="connsiteX5" fmla="*/ 24452 w 24472"/>
              <a:gd name="connsiteY5" fmla="*/ 0 h 21530"/>
              <a:gd name="connsiteX6" fmla="*/ 24472 w 24472"/>
              <a:gd name="connsiteY6" fmla="*/ 21530 h 21530"/>
              <a:gd name="connsiteX7" fmla="*/ 11202 w 24472"/>
              <a:gd name="connsiteY7" fmla="*/ 21509 h 21530"/>
              <a:gd name="connsiteX8" fmla="*/ 10113 w 24472"/>
              <a:gd name="connsiteY8" fmla="*/ 19866 h 21530"/>
              <a:gd name="connsiteX9" fmla="*/ 8445 w 24472"/>
              <a:gd name="connsiteY9" fmla="*/ 19100 h 21530"/>
              <a:gd name="connsiteX10" fmla="*/ 7128 w 24472"/>
              <a:gd name="connsiteY10" fmla="*/ 17731 h 21530"/>
              <a:gd name="connsiteX11" fmla="*/ 5411 w 24472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973 w 24420"/>
              <a:gd name="connsiteY2" fmla="*/ 16449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648 w 24420"/>
              <a:gd name="connsiteY2" fmla="*/ 16126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648 w 24420"/>
              <a:gd name="connsiteY2" fmla="*/ 16126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90 w 24451"/>
              <a:gd name="connsiteY0" fmla="*/ 17793 h 21546"/>
              <a:gd name="connsiteX1" fmla="*/ 4232 w 24451"/>
              <a:gd name="connsiteY1" fmla="*/ 16329 h 21546"/>
              <a:gd name="connsiteX2" fmla="*/ 1679 w 24451"/>
              <a:gd name="connsiteY2" fmla="*/ 16142 h 21546"/>
              <a:gd name="connsiteX3" fmla="*/ 36 w 24451"/>
              <a:gd name="connsiteY3" fmla="*/ 10878 h 21546"/>
              <a:gd name="connsiteX4" fmla="*/ 6 w 24451"/>
              <a:gd name="connsiteY4" fmla="*/ 0 h 21546"/>
              <a:gd name="connsiteX5" fmla="*/ 24431 w 24451"/>
              <a:gd name="connsiteY5" fmla="*/ 16 h 21546"/>
              <a:gd name="connsiteX6" fmla="*/ 24451 w 24451"/>
              <a:gd name="connsiteY6" fmla="*/ 21546 h 21546"/>
              <a:gd name="connsiteX7" fmla="*/ 11181 w 24451"/>
              <a:gd name="connsiteY7" fmla="*/ 21525 h 21546"/>
              <a:gd name="connsiteX8" fmla="*/ 10092 w 24451"/>
              <a:gd name="connsiteY8" fmla="*/ 19882 h 21546"/>
              <a:gd name="connsiteX9" fmla="*/ 8424 w 24451"/>
              <a:gd name="connsiteY9" fmla="*/ 19116 h 21546"/>
              <a:gd name="connsiteX10" fmla="*/ 7107 w 24451"/>
              <a:gd name="connsiteY10" fmla="*/ 17747 h 21546"/>
              <a:gd name="connsiteX11" fmla="*/ 5390 w 24451"/>
              <a:gd name="connsiteY11" fmla="*/ 17793 h 21546"/>
              <a:gd name="connsiteX0" fmla="*/ 5390 w 24451"/>
              <a:gd name="connsiteY0" fmla="*/ 17793 h 21546"/>
              <a:gd name="connsiteX1" fmla="*/ 4232 w 24451"/>
              <a:gd name="connsiteY1" fmla="*/ 16329 h 21546"/>
              <a:gd name="connsiteX2" fmla="*/ 1679 w 24451"/>
              <a:gd name="connsiteY2" fmla="*/ 16142 h 21546"/>
              <a:gd name="connsiteX3" fmla="*/ 36 w 24451"/>
              <a:gd name="connsiteY3" fmla="*/ 10878 h 21546"/>
              <a:gd name="connsiteX4" fmla="*/ 6 w 24451"/>
              <a:gd name="connsiteY4" fmla="*/ 0 h 21546"/>
              <a:gd name="connsiteX5" fmla="*/ 24450 w 24451"/>
              <a:gd name="connsiteY5" fmla="*/ 16 h 21546"/>
              <a:gd name="connsiteX6" fmla="*/ 24451 w 24451"/>
              <a:gd name="connsiteY6" fmla="*/ 21546 h 21546"/>
              <a:gd name="connsiteX7" fmla="*/ 11181 w 24451"/>
              <a:gd name="connsiteY7" fmla="*/ 21525 h 21546"/>
              <a:gd name="connsiteX8" fmla="*/ 10092 w 24451"/>
              <a:gd name="connsiteY8" fmla="*/ 19882 h 21546"/>
              <a:gd name="connsiteX9" fmla="*/ 8424 w 24451"/>
              <a:gd name="connsiteY9" fmla="*/ 19116 h 21546"/>
              <a:gd name="connsiteX10" fmla="*/ 7107 w 24451"/>
              <a:gd name="connsiteY10" fmla="*/ 17747 h 21546"/>
              <a:gd name="connsiteX11" fmla="*/ 5390 w 24451"/>
              <a:gd name="connsiteY11" fmla="*/ 17793 h 21546"/>
              <a:gd name="connsiteX0" fmla="*/ 5390 w 24470"/>
              <a:gd name="connsiteY0" fmla="*/ 17793 h 21576"/>
              <a:gd name="connsiteX1" fmla="*/ 4232 w 24470"/>
              <a:gd name="connsiteY1" fmla="*/ 16329 h 21576"/>
              <a:gd name="connsiteX2" fmla="*/ 1679 w 24470"/>
              <a:gd name="connsiteY2" fmla="*/ 16142 h 21576"/>
              <a:gd name="connsiteX3" fmla="*/ 36 w 24470"/>
              <a:gd name="connsiteY3" fmla="*/ 10878 h 21576"/>
              <a:gd name="connsiteX4" fmla="*/ 6 w 24470"/>
              <a:gd name="connsiteY4" fmla="*/ 0 h 21576"/>
              <a:gd name="connsiteX5" fmla="*/ 24450 w 24470"/>
              <a:gd name="connsiteY5" fmla="*/ 16 h 21576"/>
              <a:gd name="connsiteX6" fmla="*/ 24470 w 24470"/>
              <a:gd name="connsiteY6" fmla="*/ 21576 h 21576"/>
              <a:gd name="connsiteX7" fmla="*/ 11181 w 24470"/>
              <a:gd name="connsiteY7" fmla="*/ 21525 h 21576"/>
              <a:gd name="connsiteX8" fmla="*/ 10092 w 24470"/>
              <a:gd name="connsiteY8" fmla="*/ 19882 h 21576"/>
              <a:gd name="connsiteX9" fmla="*/ 8424 w 24470"/>
              <a:gd name="connsiteY9" fmla="*/ 19116 h 21576"/>
              <a:gd name="connsiteX10" fmla="*/ 7107 w 24470"/>
              <a:gd name="connsiteY10" fmla="*/ 17747 h 21576"/>
              <a:gd name="connsiteX11" fmla="*/ 5390 w 24470"/>
              <a:gd name="connsiteY11" fmla="*/ 17793 h 21576"/>
              <a:gd name="connsiteX0" fmla="*/ 5390 w 24472"/>
              <a:gd name="connsiteY0" fmla="*/ 17793 h 21576"/>
              <a:gd name="connsiteX1" fmla="*/ 4232 w 24472"/>
              <a:gd name="connsiteY1" fmla="*/ 16329 h 21576"/>
              <a:gd name="connsiteX2" fmla="*/ 1679 w 24472"/>
              <a:gd name="connsiteY2" fmla="*/ 16142 h 21576"/>
              <a:gd name="connsiteX3" fmla="*/ 36 w 24472"/>
              <a:gd name="connsiteY3" fmla="*/ 10878 h 21576"/>
              <a:gd name="connsiteX4" fmla="*/ 6 w 24472"/>
              <a:gd name="connsiteY4" fmla="*/ 0 h 21576"/>
              <a:gd name="connsiteX5" fmla="*/ 24450 w 24472"/>
              <a:gd name="connsiteY5" fmla="*/ 16 h 21576"/>
              <a:gd name="connsiteX6" fmla="*/ 24470 w 24472"/>
              <a:gd name="connsiteY6" fmla="*/ 21576 h 21576"/>
              <a:gd name="connsiteX7" fmla="*/ 11181 w 24472"/>
              <a:gd name="connsiteY7" fmla="*/ 21525 h 21576"/>
              <a:gd name="connsiteX8" fmla="*/ 10092 w 24472"/>
              <a:gd name="connsiteY8" fmla="*/ 19882 h 21576"/>
              <a:gd name="connsiteX9" fmla="*/ 8424 w 24472"/>
              <a:gd name="connsiteY9" fmla="*/ 19116 h 21576"/>
              <a:gd name="connsiteX10" fmla="*/ 7107 w 24472"/>
              <a:gd name="connsiteY10" fmla="*/ 17747 h 21576"/>
              <a:gd name="connsiteX11" fmla="*/ 5390 w 24472"/>
              <a:gd name="connsiteY11" fmla="*/ 17793 h 21576"/>
              <a:gd name="connsiteX0" fmla="*/ 5390 w 24487"/>
              <a:gd name="connsiteY0" fmla="*/ 17793 h 21576"/>
              <a:gd name="connsiteX1" fmla="*/ 4232 w 24487"/>
              <a:gd name="connsiteY1" fmla="*/ 16329 h 21576"/>
              <a:gd name="connsiteX2" fmla="*/ 1679 w 24487"/>
              <a:gd name="connsiteY2" fmla="*/ 16142 h 21576"/>
              <a:gd name="connsiteX3" fmla="*/ 36 w 24487"/>
              <a:gd name="connsiteY3" fmla="*/ 10878 h 21576"/>
              <a:gd name="connsiteX4" fmla="*/ 6 w 24487"/>
              <a:gd name="connsiteY4" fmla="*/ 0 h 21576"/>
              <a:gd name="connsiteX5" fmla="*/ 24450 w 24487"/>
              <a:gd name="connsiteY5" fmla="*/ 16 h 21576"/>
              <a:gd name="connsiteX6" fmla="*/ 24470 w 24487"/>
              <a:gd name="connsiteY6" fmla="*/ 21576 h 21576"/>
              <a:gd name="connsiteX7" fmla="*/ 11181 w 24487"/>
              <a:gd name="connsiteY7" fmla="*/ 21525 h 21576"/>
              <a:gd name="connsiteX8" fmla="*/ 10092 w 24487"/>
              <a:gd name="connsiteY8" fmla="*/ 19882 h 21576"/>
              <a:gd name="connsiteX9" fmla="*/ 8424 w 24487"/>
              <a:gd name="connsiteY9" fmla="*/ 19116 h 21576"/>
              <a:gd name="connsiteX10" fmla="*/ 7107 w 24487"/>
              <a:gd name="connsiteY10" fmla="*/ 17747 h 21576"/>
              <a:gd name="connsiteX11" fmla="*/ 5390 w 24487"/>
              <a:gd name="connsiteY11" fmla="*/ 17793 h 21576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946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946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14 w 24492"/>
              <a:gd name="connsiteY0" fmla="*/ 17883 h 21585"/>
              <a:gd name="connsiteX1" fmla="*/ 4237 w 24492"/>
              <a:gd name="connsiteY1" fmla="*/ 16329 h 21585"/>
              <a:gd name="connsiteX2" fmla="*/ 1684 w 24492"/>
              <a:gd name="connsiteY2" fmla="*/ 16142 h 21585"/>
              <a:gd name="connsiteX3" fmla="*/ 41 w 24492"/>
              <a:gd name="connsiteY3" fmla="*/ 10878 h 21585"/>
              <a:gd name="connsiteX4" fmla="*/ 11 w 24492"/>
              <a:gd name="connsiteY4" fmla="*/ 0 h 21585"/>
              <a:gd name="connsiteX5" fmla="*/ 24455 w 24492"/>
              <a:gd name="connsiteY5" fmla="*/ 16 h 21585"/>
              <a:gd name="connsiteX6" fmla="*/ 24475 w 24492"/>
              <a:gd name="connsiteY6" fmla="*/ 21576 h 21585"/>
              <a:gd name="connsiteX7" fmla="*/ 11186 w 24492"/>
              <a:gd name="connsiteY7" fmla="*/ 21585 h 21585"/>
              <a:gd name="connsiteX8" fmla="*/ 10097 w 24492"/>
              <a:gd name="connsiteY8" fmla="*/ 19946 h 21585"/>
              <a:gd name="connsiteX9" fmla="*/ 8410 w 24492"/>
              <a:gd name="connsiteY9" fmla="*/ 19266 h 21585"/>
              <a:gd name="connsiteX10" fmla="*/ 7112 w 24492"/>
              <a:gd name="connsiteY10" fmla="*/ 17747 h 21585"/>
              <a:gd name="connsiteX11" fmla="*/ 5414 w 24492"/>
              <a:gd name="connsiteY11" fmla="*/ 17883 h 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92" h="21585">
                <a:moveTo>
                  <a:pt x="5414" y="17883"/>
                </a:moveTo>
                <a:cubicBezTo>
                  <a:pt x="4935" y="17647"/>
                  <a:pt x="4725" y="16469"/>
                  <a:pt x="4237" y="16329"/>
                </a:cubicBezTo>
                <a:cubicBezTo>
                  <a:pt x="3749" y="16189"/>
                  <a:pt x="2937" y="18170"/>
                  <a:pt x="1684" y="16142"/>
                </a:cubicBezTo>
                <a:cubicBezTo>
                  <a:pt x="431" y="14114"/>
                  <a:pt x="2054" y="12602"/>
                  <a:pt x="41" y="10878"/>
                </a:cubicBezTo>
                <a:cubicBezTo>
                  <a:pt x="3" y="-31"/>
                  <a:pt x="-14" y="8314"/>
                  <a:pt x="11" y="0"/>
                </a:cubicBezTo>
                <a:lnTo>
                  <a:pt x="24455" y="16"/>
                </a:lnTo>
                <a:cubicBezTo>
                  <a:pt x="24513" y="9277"/>
                  <a:pt x="24489" y="4222"/>
                  <a:pt x="24475" y="21576"/>
                </a:cubicBezTo>
                <a:lnTo>
                  <a:pt x="11186" y="21585"/>
                </a:lnTo>
                <a:cubicBezTo>
                  <a:pt x="10791" y="20656"/>
                  <a:pt x="10383" y="20261"/>
                  <a:pt x="10097" y="19946"/>
                </a:cubicBezTo>
                <a:cubicBezTo>
                  <a:pt x="8990" y="19033"/>
                  <a:pt x="8636" y="19604"/>
                  <a:pt x="8410" y="19266"/>
                </a:cubicBezTo>
                <a:cubicBezTo>
                  <a:pt x="8266" y="18757"/>
                  <a:pt x="7611" y="17977"/>
                  <a:pt x="7112" y="17747"/>
                </a:cubicBezTo>
                <a:cubicBezTo>
                  <a:pt x="6613" y="17517"/>
                  <a:pt x="5893" y="18119"/>
                  <a:pt x="5414" y="17883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1A2B5C42-4741-DE01-9C75-59CC4DEB0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685" t="50472"/>
          <a:stretch/>
        </p:blipFill>
        <p:spPr>
          <a:xfrm>
            <a:off x="2701" y="3276600"/>
            <a:ext cx="5170235" cy="3485388"/>
          </a:xfrm>
          <a:prstGeom prst="rect">
            <a:avLst/>
          </a:prstGeom>
          <a:effectLst/>
        </p:spPr>
      </p:pic>
      <p:pic>
        <p:nvPicPr>
          <p:cNvPr id="5" name="Grafikk 63" descr="En økologisk hjørne figur">
            <a:extLst>
              <a:ext uri="{FF2B5EF4-FFF2-40B4-BE49-F238E27FC236}">
                <a16:creationId xmlns:a16="http://schemas.microsoft.com/office/drawing/2014/main" id="{4D472E7C-54FB-2B9B-5447-FF3F15AB4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824" y="4537442"/>
            <a:ext cx="6405273" cy="2320558"/>
          </a:xfrm>
          <a:prstGeom prst="rect">
            <a:avLst/>
          </a:prstGeom>
          <a:effectLst/>
        </p:spPr>
      </p:pic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67268FE7-E684-56AF-6E50-5507186E92BE}"/>
              </a:ext>
            </a:extLst>
          </p:cNvPr>
          <p:cNvSpPr/>
          <p:nvPr userDrawn="1"/>
        </p:nvSpPr>
        <p:spPr>
          <a:xfrm>
            <a:off x="125730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2183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4835E9F-1066-72B3-9BFB-6C39A91B15E7}"/>
              </a:ext>
            </a:extLst>
          </p:cNvPr>
          <p:cNvSpPr/>
          <p:nvPr userDrawn="1"/>
        </p:nvSpPr>
        <p:spPr>
          <a:xfrm>
            <a:off x="11093635" y="5877869"/>
            <a:ext cx="923925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6A4F1490-9664-4CC7-C168-5C63D2419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69" y="5959188"/>
            <a:ext cx="609600" cy="609022"/>
          </a:xfrm>
          <a:prstGeom prst="rect">
            <a:avLst/>
          </a:prstGeom>
          <a:ln>
            <a:noFill/>
          </a:ln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90D8C91C-A938-1F60-EC52-335056290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925" y="-11126"/>
            <a:ext cx="12219879" cy="68772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8201"/>
              <a:gd name="connsiteY0" fmla="*/ 13132 h 13132"/>
              <a:gd name="connsiteX1" fmla="*/ 2000 w 18201"/>
              <a:gd name="connsiteY1" fmla="*/ 3132 h 13132"/>
              <a:gd name="connsiteX2" fmla="*/ 18201 w 18201"/>
              <a:gd name="connsiteY2" fmla="*/ 0 h 13132"/>
              <a:gd name="connsiteX3" fmla="*/ 8000 w 18201"/>
              <a:gd name="connsiteY3" fmla="*/ 13132 h 13132"/>
              <a:gd name="connsiteX4" fmla="*/ 0 w 18201"/>
              <a:gd name="connsiteY4" fmla="*/ 13132 h 13132"/>
              <a:gd name="connsiteX0" fmla="*/ 1577 w 19778"/>
              <a:gd name="connsiteY0" fmla="*/ 13132 h 13132"/>
              <a:gd name="connsiteX1" fmla="*/ 0 w 19778"/>
              <a:gd name="connsiteY1" fmla="*/ 0 h 13132"/>
              <a:gd name="connsiteX2" fmla="*/ 19778 w 19778"/>
              <a:gd name="connsiteY2" fmla="*/ 0 h 13132"/>
              <a:gd name="connsiteX3" fmla="*/ 9577 w 19778"/>
              <a:gd name="connsiteY3" fmla="*/ 13132 h 13132"/>
              <a:gd name="connsiteX4" fmla="*/ 1577 w 19778"/>
              <a:gd name="connsiteY4" fmla="*/ 13132 h 13132"/>
              <a:gd name="connsiteX0" fmla="*/ 0 w 24552"/>
              <a:gd name="connsiteY0" fmla="*/ 7793 h 13132"/>
              <a:gd name="connsiteX1" fmla="*/ 4774 w 24552"/>
              <a:gd name="connsiteY1" fmla="*/ 0 h 13132"/>
              <a:gd name="connsiteX2" fmla="*/ 24552 w 24552"/>
              <a:gd name="connsiteY2" fmla="*/ 0 h 13132"/>
              <a:gd name="connsiteX3" fmla="*/ 14351 w 24552"/>
              <a:gd name="connsiteY3" fmla="*/ 13132 h 13132"/>
              <a:gd name="connsiteX4" fmla="*/ 0 w 24552"/>
              <a:gd name="connsiteY4" fmla="*/ 7793 h 13132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12571 w 24552"/>
              <a:gd name="connsiteY3" fmla="*/ 21494 h 21494"/>
              <a:gd name="connsiteX4" fmla="*/ 0 w 24552"/>
              <a:gd name="connsiteY4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2035"/>
              <a:gd name="connsiteX1" fmla="*/ 4774 w 24552"/>
              <a:gd name="connsiteY1" fmla="*/ 0 h 22035"/>
              <a:gd name="connsiteX2" fmla="*/ 24552 w 24552"/>
              <a:gd name="connsiteY2" fmla="*/ 0 h 22035"/>
              <a:gd name="connsiteX3" fmla="*/ 24411 w 24552"/>
              <a:gd name="connsiteY3" fmla="*/ 2044 h 22035"/>
              <a:gd name="connsiteX4" fmla="*/ 12571 w 24552"/>
              <a:gd name="connsiteY4" fmla="*/ 21494 h 22035"/>
              <a:gd name="connsiteX5" fmla="*/ 67 w 24552"/>
              <a:gd name="connsiteY5" fmla="*/ 21324 h 22035"/>
              <a:gd name="connsiteX6" fmla="*/ 0 w 24552"/>
              <a:gd name="connsiteY6" fmla="*/ 7793 h 22035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67 w 24552"/>
              <a:gd name="connsiteY5" fmla="*/ 21324 h 21494"/>
              <a:gd name="connsiteX6" fmla="*/ 0 w 24552"/>
              <a:gd name="connsiteY6" fmla="*/ 7793 h 21494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67 w 24552"/>
              <a:gd name="connsiteY5" fmla="*/ 21324 h 21461"/>
              <a:gd name="connsiteX6" fmla="*/ 0 w 24552"/>
              <a:gd name="connsiteY6" fmla="*/ 7793 h 21461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469"/>
              <a:gd name="connsiteX1" fmla="*/ 4774 w 24552"/>
              <a:gd name="connsiteY1" fmla="*/ 0 h 21469"/>
              <a:gd name="connsiteX2" fmla="*/ 24552 w 24552"/>
              <a:gd name="connsiteY2" fmla="*/ 0 h 21469"/>
              <a:gd name="connsiteX3" fmla="*/ 24411 w 24552"/>
              <a:gd name="connsiteY3" fmla="*/ 2044 h 21469"/>
              <a:gd name="connsiteX4" fmla="*/ 12592 w 24552"/>
              <a:gd name="connsiteY4" fmla="*/ 21461 h 21469"/>
              <a:gd name="connsiteX5" fmla="*/ 67 w 24552"/>
              <a:gd name="connsiteY5" fmla="*/ 21324 h 21469"/>
              <a:gd name="connsiteX6" fmla="*/ 0 w 24552"/>
              <a:gd name="connsiteY6" fmla="*/ 7793 h 21469"/>
              <a:gd name="connsiteX0" fmla="*/ 0 w 24552"/>
              <a:gd name="connsiteY0" fmla="*/ 7793 h 21518"/>
              <a:gd name="connsiteX1" fmla="*/ 4774 w 24552"/>
              <a:gd name="connsiteY1" fmla="*/ 0 h 21518"/>
              <a:gd name="connsiteX2" fmla="*/ 24552 w 24552"/>
              <a:gd name="connsiteY2" fmla="*/ 0 h 21518"/>
              <a:gd name="connsiteX3" fmla="*/ 24411 w 24552"/>
              <a:gd name="connsiteY3" fmla="*/ 2044 h 21518"/>
              <a:gd name="connsiteX4" fmla="*/ 12592 w 24552"/>
              <a:gd name="connsiteY4" fmla="*/ 21461 h 21518"/>
              <a:gd name="connsiteX5" fmla="*/ 82 w 24552"/>
              <a:gd name="connsiteY5" fmla="*/ 21416 h 21518"/>
              <a:gd name="connsiteX6" fmla="*/ 0 w 24552"/>
              <a:gd name="connsiteY6" fmla="*/ 7793 h 21518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67"/>
              <a:gd name="connsiteY0" fmla="*/ 7793 h 21461"/>
              <a:gd name="connsiteX1" fmla="*/ 4774 w 24567"/>
              <a:gd name="connsiteY1" fmla="*/ 0 h 21461"/>
              <a:gd name="connsiteX2" fmla="*/ 24552 w 24567"/>
              <a:gd name="connsiteY2" fmla="*/ 0 h 21461"/>
              <a:gd name="connsiteX3" fmla="*/ 24411 w 24567"/>
              <a:gd name="connsiteY3" fmla="*/ 2044 h 21461"/>
              <a:gd name="connsiteX4" fmla="*/ 12592 w 24567"/>
              <a:gd name="connsiteY4" fmla="*/ 21461 h 21461"/>
              <a:gd name="connsiteX5" fmla="*/ 82 w 24567"/>
              <a:gd name="connsiteY5" fmla="*/ 21416 h 21461"/>
              <a:gd name="connsiteX6" fmla="*/ 0 w 24567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11 w 24473"/>
              <a:gd name="connsiteY3" fmla="*/ 2062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519"/>
              <a:gd name="connsiteY0" fmla="*/ 7811 h 21479"/>
              <a:gd name="connsiteX1" fmla="*/ 4774 w 24519"/>
              <a:gd name="connsiteY1" fmla="*/ 18 h 21479"/>
              <a:gd name="connsiteX2" fmla="*/ 24473 w 24519"/>
              <a:gd name="connsiteY2" fmla="*/ 0 h 21479"/>
              <a:gd name="connsiteX3" fmla="*/ 24512 w 24519"/>
              <a:gd name="connsiteY3" fmla="*/ 1904 h 21479"/>
              <a:gd name="connsiteX4" fmla="*/ 12592 w 24519"/>
              <a:gd name="connsiteY4" fmla="*/ 21479 h 21479"/>
              <a:gd name="connsiteX5" fmla="*/ 82 w 24519"/>
              <a:gd name="connsiteY5" fmla="*/ 21434 h 21479"/>
              <a:gd name="connsiteX6" fmla="*/ 0 w 24519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456"/>
              <a:gd name="connsiteY0" fmla="*/ 7741 h 21479"/>
              <a:gd name="connsiteX1" fmla="*/ 4718 w 24456"/>
              <a:gd name="connsiteY1" fmla="*/ 18 h 21479"/>
              <a:gd name="connsiteX2" fmla="*/ 24417 w 24456"/>
              <a:gd name="connsiteY2" fmla="*/ 0 h 21479"/>
              <a:gd name="connsiteX3" fmla="*/ 24456 w 24456"/>
              <a:gd name="connsiteY3" fmla="*/ 1904 h 21479"/>
              <a:gd name="connsiteX4" fmla="*/ 12536 w 24456"/>
              <a:gd name="connsiteY4" fmla="*/ 21479 h 21479"/>
              <a:gd name="connsiteX5" fmla="*/ 26 w 24456"/>
              <a:gd name="connsiteY5" fmla="*/ 21434 h 21479"/>
              <a:gd name="connsiteX6" fmla="*/ 0 w 24456"/>
              <a:gd name="connsiteY6" fmla="*/ 7741 h 21479"/>
              <a:gd name="connsiteX0" fmla="*/ 0 w 24456"/>
              <a:gd name="connsiteY0" fmla="*/ 7741 h 21487"/>
              <a:gd name="connsiteX1" fmla="*/ 4718 w 24456"/>
              <a:gd name="connsiteY1" fmla="*/ 18 h 21487"/>
              <a:gd name="connsiteX2" fmla="*/ 24417 w 24456"/>
              <a:gd name="connsiteY2" fmla="*/ 0 h 21487"/>
              <a:gd name="connsiteX3" fmla="*/ 24456 w 24456"/>
              <a:gd name="connsiteY3" fmla="*/ 1904 h 21487"/>
              <a:gd name="connsiteX4" fmla="*/ 12536 w 24456"/>
              <a:gd name="connsiteY4" fmla="*/ 21479 h 21487"/>
              <a:gd name="connsiteX5" fmla="*/ 15 w 24456"/>
              <a:gd name="connsiteY5" fmla="*/ 21487 h 21487"/>
              <a:gd name="connsiteX6" fmla="*/ 0 w 24456"/>
              <a:gd name="connsiteY6" fmla="*/ 7741 h 21487"/>
              <a:gd name="connsiteX0" fmla="*/ 11 w 24467"/>
              <a:gd name="connsiteY0" fmla="*/ 7741 h 21487"/>
              <a:gd name="connsiteX1" fmla="*/ 0 w 24467"/>
              <a:gd name="connsiteY1" fmla="*/ 18 h 21487"/>
              <a:gd name="connsiteX2" fmla="*/ 24428 w 24467"/>
              <a:gd name="connsiteY2" fmla="*/ 0 h 21487"/>
              <a:gd name="connsiteX3" fmla="*/ 24467 w 24467"/>
              <a:gd name="connsiteY3" fmla="*/ 1904 h 21487"/>
              <a:gd name="connsiteX4" fmla="*/ 12547 w 24467"/>
              <a:gd name="connsiteY4" fmla="*/ 21479 h 21487"/>
              <a:gd name="connsiteX5" fmla="*/ 26 w 24467"/>
              <a:gd name="connsiteY5" fmla="*/ 21487 h 21487"/>
              <a:gd name="connsiteX6" fmla="*/ 11 w 24467"/>
              <a:gd name="connsiteY6" fmla="*/ 7741 h 21487"/>
              <a:gd name="connsiteX0" fmla="*/ 11 w 24467"/>
              <a:gd name="connsiteY0" fmla="*/ 7807 h 21553"/>
              <a:gd name="connsiteX1" fmla="*/ 0 w 24467"/>
              <a:gd name="connsiteY1" fmla="*/ 84 h 21553"/>
              <a:gd name="connsiteX2" fmla="*/ 19869 w 24467"/>
              <a:gd name="connsiteY2" fmla="*/ 0 h 21553"/>
              <a:gd name="connsiteX3" fmla="*/ 24467 w 24467"/>
              <a:gd name="connsiteY3" fmla="*/ 1970 h 21553"/>
              <a:gd name="connsiteX4" fmla="*/ 12547 w 24467"/>
              <a:gd name="connsiteY4" fmla="*/ 21545 h 21553"/>
              <a:gd name="connsiteX5" fmla="*/ 26 w 24467"/>
              <a:gd name="connsiteY5" fmla="*/ 21553 h 21553"/>
              <a:gd name="connsiteX6" fmla="*/ 11 w 24467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95"/>
              <a:gd name="connsiteY0" fmla="*/ 7741 h 21487"/>
              <a:gd name="connsiteX1" fmla="*/ 0 w 24595"/>
              <a:gd name="connsiteY1" fmla="*/ 18 h 21487"/>
              <a:gd name="connsiteX2" fmla="*/ 19826 w 24595"/>
              <a:gd name="connsiteY2" fmla="*/ 0 h 21487"/>
              <a:gd name="connsiteX3" fmla="*/ 24595 w 24595"/>
              <a:gd name="connsiteY3" fmla="*/ 7955 h 21487"/>
              <a:gd name="connsiteX4" fmla="*/ 12547 w 24595"/>
              <a:gd name="connsiteY4" fmla="*/ 21479 h 21487"/>
              <a:gd name="connsiteX5" fmla="*/ 26 w 24595"/>
              <a:gd name="connsiteY5" fmla="*/ 21487 h 21487"/>
              <a:gd name="connsiteX6" fmla="*/ 11 w 24595"/>
              <a:gd name="connsiteY6" fmla="*/ 7741 h 21487"/>
              <a:gd name="connsiteX0" fmla="*/ 11 w 24595"/>
              <a:gd name="connsiteY0" fmla="*/ 7741 h 21512"/>
              <a:gd name="connsiteX1" fmla="*/ 0 w 24595"/>
              <a:gd name="connsiteY1" fmla="*/ 18 h 21512"/>
              <a:gd name="connsiteX2" fmla="*/ 19826 w 24595"/>
              <a:gd name="connsiteY2" fmla="*/ 0 h 21512"/>
              <a:gd name="connsiteX3" fmla="*/ 24595 w 24595"/>
              <a:gd name="connsiteY3" fmla="*/ 7955 h 21512"/>
              <a:gd name="connsiteX4" fmla="*/ 24519 w 24595"/>
              <a:gd name="connsiteY4" fmla="*/ 21512 h 21512"/>
              <a:gd name="connsiteX5" fmla="*/ 26 w 24595"/>
              <a:gd name="connsiteY5" fmla="*/ 21487 h 21512"/>
              <a:gd name="connsiteX6" fmla="*/ 11 w 24595"/>
              <a:gd name="connsiteY6" fmla="*/ 7741 h 21512"/>
              <a:gd name="connsiteX0" fmla="*/ 11 w 24595"/>
              <a:gd name="connsiteY0" fmla="*/ 7741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11 w 24595"/>
              <a:gd name="connsiteY6" fmla="*/ 7741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5 w 24567"/>
              <a:gd name="connsiteY0" fmla="*/ 1983 h 21546"/>
              <a:gd name="connsiteX1" fmla="*/ 0 w 24567"/>
              <a:gd name="connsiteY1" fmla="*/ 0 h 21546"/>
              <a:gd name="connsiteX2" fmla="*/ 19798 w 24567"/>
              <a:gd name="connsiteY2" fmla="*/ 26 h 21546"/>
              <a:gd name="connsiteX3" fmla="*/ 24567 w 24567"/>
              <a:gd name="connsiteY3" fmla="*/ 7981 h 21546"/>
              <a:gd name="connsiteX4" fmla="*/ 24491 w 24567"/>
              <a:gd name="connsiteY4" fmla="*/ 21538 h 21546"/>
              <a:gd name="connsiteX5" fmla="*/ 11779 w 24567"/>
              <a:gd name="connsiteY5" fmla="*/ 21546 h 21546"/>
              <a:gd name="connsiteX6" fmla="*/ 5 w 24567"/>
              <a:gd name="connsiteY6" fmla="*/ 1983 h 21546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23"/>
              <a:gd name="connsiteX1" fmla="*/ 0 w 24567"/>
              <a:gd name="connsiteY1" fmla="*/ 0 h 21523"/>
              <a:gd name="connsiteX2" fmla="*/ 19798 w 24567"/>
              <a:gd name="connsiteY2" fmla="*/ 26 h 21523"/>
              <a:gd name="connsiteX3" fmla="*/ 24567 w 24567"/>
              <a:gd name="connsiteY3" fmla="*/ 7981 h 21523"/>
              <a:gd name="connsiteX4" fmla="*/ 24463 w 24567"/>
              <a:gd name="connsiteY4" fmla="*/ 21523 h 21523"/>
              <a:gd name="connsiteX5" fmla="*/ 11912 w 24567"/>
              <a:gd name="connsiteY5" fmla="*/ 21502 h 21523"/>
              <a:gd name="connsiteX6" fmla="*/ 5 w 24567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98 w 24470"/>
              <a:gd name="connsiteY2" fmla="*/ 26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4573 w 24470"/>
              <a:gd name="connsiteY6" fmla="*/ 9401 h 21523"/>
              <a:gd name="connsiteX7" fmla="*/ 5 w 24470"/>
              <a:gd name="connsiteY7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8109 w 24470"/>
              <a:gd name="connsiteY6" fmla="*/ 16614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4463 w 24470"/>
              <a:gd name="connsiteY4" fmla="*/ 7774 h 21523"/>
              <a:gd name="connsiteX5" fmla="*/ 24463 w 24470"/>
              <a:gd name="connsiteY5" fmla="*/ 21523 h 21523"/>
              <a:gd name="connsiteX6" fmla="*/ 11912 w 24470"/>
              <a:gd name="connsiteY6" fmla="*/ 21502 h 21523"/>
              <a:gd name="connsiteX7" fmla="*/ 7747 w 24470"/>
              <a:gd name="connsiteY7" fmla="*/ 14819 h 21523"/>
              <a:gd name="connsiteX8" fmla="*/ 3742 w 24470"/>
              <a:gd name="connsiteY8" fmla="*/ 8370 h 21523"/>
              <a:gd name="connsiteX9" fmla="*/ 5 w 24470"/>
              <a:gd name="connsiteY9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1 w 24466"/>
              <a:gd name="connsiteY0" fmla="*/ 1983 h 21523"/>
              <a:gd name="connsiteX1" fmla="*/ 1019 w 24466"/>
              <a:gd name="connsiteY1" fmla="*/ 0 h 21523"/>
              <a:gd name="connsiteX2" fmla="*/ 19737 w 24466"/>
              <a:gd name="connsiteY2" fmla="*/ 11 h 21523"/>
              <a:gd name="connsiteX3" fmla="*/ 21846 w 24466"/>
              <a:gd name="connsiteY3" fmla="*/ 3450 h 21523"/>
              <a:gd name="connsiteX4" fmla="*/ 23103 w 24466"/>
              <a:gd name="connsiteY4" fmla="*/ 4547 h 21523"/>
              <a:gd name="connsiteX5" fmla="*/ 24459 w 24466"/>
              <a:gd name="connsiteY5" fmla="*/ 7774 h 21523"/>
              <a:gd name="connsiteX6" fmla="*/ 24459 w 24466"/>
              <a:gd name="connsiteY6" fmla="*/ 21523 h 21523"/>
              <a:gd name="connsiteX7" fmla="*/ 11908 w 24466"/>
              <a:gd name="connsiteY7" fmla="*/ 21502 h 21523"/>
              <a:gd name="connsiteX8" fmla="*/ 7743 w 24466"/>
              <a:gd name="connsiteY8" fmla="*/ 14819 h 21523"/>
              <a:gd name="connsiteX9" fmla="*/ 3738 w 24466"/>
              <a:gd name="connsiteY9" fmla="*/ 8370 h 21523"/>
              <a:gd name="connsiteX10" fmla="*/ 1 w 24466"/>
              <a:gd name="connsiteY10" fmla="*/ 1983 h 21523"/>
              <a:gd name="connsiteX0" fmla="*/ 1 w 24402"/>
              <a:gd name="connsiteY0" fmla="*/ 2016 h 21523"/>
              <a:gd name="connsiteX1" fmla="*/ 955 w 24402"/>
              <a:gd name="connsiteY1" fmla="*/ 0 h 21523"/>
              <a:gd name="connsiteX2" fmla="*/ 19673 w 24402"/>
              <a:gd name="connsiteY2" fmla="*/ 11 h 21523"/>
              <a:gd name="connsiteX3" fmla="*/ 21782 w 24402"/>
              <a:gd name="connsiteY3" fmla="*/ 3450 h 21523"/>
              <a:gd name="connsiteX4" fmla="*/ 23039 w 24402"/>
              <a:gd name="connsiteY4" fmla="*/ 4547 h 21523"/>
              <a:gd name="connsiteX5" fmla="*/ 24395 w 24402"/>
              <a:gd name="connsiteY5" fmla="*/ 7774 h 21523"/>
              <a:gd name="connsiteX6" fmla="*/ 24395 w 24402"/>
              <a:gd name="connsiteY6" fmla="*/ 21523 h 21523"/>
              <a:gd name="connsiteX7" fmla="*/ 11844 w 24402"/>
              <a:gd name="connsiteY7" fmla="*/ 21502 h 21523"/>
              <a:gd name="connsiteX8" fmla="*/ 7679 w 24402"/>
              <a:gd name="connsiteY8" fmla="*/ 14819 h 21523"/>
              <a:gd name="connsiteX9" fmla="*/ 3674 w 24402"/>
              <a:gd name="connsiteY9" fmla="*/ 8370 h 21523"/>
              <a:gd name="connsiteX10" fmla="*/ 1 w 24402"/>
              <a:gd name="connsiteY10" fmla="*/ 2016 h 21523"/>
              <a:gd name="connsiteX0" fmla="*/ 3582 w 24310"/>
              <a:gd name="connsiteY0" fmla="*/ 8370 h 21523"/>
              <a:gd name="connsiteX1" fmla="*/ 863 w 24310"/>
              <a:gd name="connsiteY1" fmla="*/ 0 h 21523"/>
              <a:gd name="connsiteX2" fmla="*/ 19581 w 24310"/>
              <a:gd name="connsiteY2" fmla="*/ 11 h 21523"/>
              <a:gd name="connsiteX3" fmla="*/ 21690 w 24310"/>
              <a:gd name="connsiteY3" fmla="*/ 3450 h 21523"/>
              <a:gd name="connsiteX4" fmla="*/ 22947 w 24310"/>
              <a:gd name="connsiteY4" fmla="*/ 4547 h 21523"/>
              <a:gd name="connsiteX5" fmla="*/ 24303 w 24310"/>
              <a:gd name="connsiteY5" fmla="*/ 7774 h 21523"/>
              <a:gd name="connsiteX6" fmla="*/ 24303 w 24310"/>
              <a:gd name="connsiteY6" fmla="*/ 21523 h 21523"/>
              <a:gd name="connsiteX7" fmla="*/ 11752 w 24310"/>
              <a:gd name="connsiteY7" fmla="*/ 21502 h 21523"/>
              <a:gd name="connsiteX8" fmla="*/ 7587 w 24310"/>
              <a:gd name="connsiteY8" fmla="*/ 14819 h 21523"/>
              <a:gd name="connsiteX9" fmla="*/ 3582 w 24310"/>
              <a:gd name="connsiteY9" fmla="*/ 8370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7473 w 24196"/>
              <a:gd name="connsiteY8" fmla="*/ 14819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358 w 24127"/>
              <a:gd name="connsiteY0" fmla="*/ 12259 h 21523"/>
              <a:gd name="connsiteX1" fmla="*/ 680 w 24127"/>
              <a:gd name="connsiteY1" fmla="*/ 0 h 21523"/>
              <a:gd name="connsiteX2" fmla="*/ 19398 w 24127"/>
              <a:gd name="connsiteY2" fmla="*/ 11 h 21523"/>
              <a:gd name="connsiteX3" fmla="*/ 21507 w 24127"/>
              <a:gd name="connsiteY3" fmla="*/ 3450 h 21523"/>
              <a:gd name="connsiteX4" fmla="*/ 22764 w 24127"/>
              <a:gd name="connsiteY4" fmla="*/ 4547 h 21523"/>
              <a:gd name="connsiteX5" fmla="*/ 24120 w 24127"/>
              <a:gd name="connsiteY5" fmla="*/ 7774 h 21523"/>
              <a:gd name="connsiteX6" fmla="*/ 24120 w 24127"/>
              <a:gd name="connsiteY6" fmla="*/ 21523 h 21523"/>
              <a:gd name="connsiteX7" fmla="*/ 11569 w 24127"/>
              <a:gd name="connsiteY7" fmla="*/ 21502 h 21523"/>
              <a:gd name="connsiteX8" fmla="*/ 10088 w 24127"/>
              <a:gd name="connsiteY8" fmla="*/ 16016 h 21523"/>
              <a:gd name="connsiteX9" fmla="*/ 4358 w 2412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125 w 23447"/>
              <a:gd name="connsiteY4" fmla="*/ 4015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8718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738 w 23461"/>
              <a:gd name="connsiteY3" fmla="*/ 1156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205 w 23461"/>
              <a:gd name="connsiteY3" fmla="*/ 591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605 h 21545"/>
              <a:gd name="connsiteX1" fmla="*/ 0 w 23461"/>
              <a:gd name="connsiteY1" fmla="*/ 22 h 21545"/>
              <a:gd name="connsiteX2" fmla="*/ 15203 w 23461"/>
              <a:gd name="connsiteY2" fmla="*/ 0 h 21545"/>
              <a:gd name="connsiteX3" fmla="*/ 16417 w 23461"/>
              <a:gd name="connsiteY3" fmla="*/ 2076 h 21545"/>
              <a:gd name="connsiteX4" fmla="*/ 18121 w 23461"/>
              <a:gd name="connsiteY4" fmla="*/ 2142 h 21545"/>
              <a:gd name="connsiteX5" fmla="*/ 19741 w 23461"/>
              <a:gd name="connsiteY5" fmla="*/ 3074 h 21545"/>
              <a:gd name="connsiteX6" fmla="*/ 21189 w 23461"/>
              <a:gd name="connsiteY6" fmla="*/ 4004 h 21545"/>
              <a:gd name="connsiteX7" fmla="*/ 23461 w 23461"/>
              <a:gd name="connsiteY7" fmla="*/ 6666 h 21545"/>
              <a:gd name="connsiteX8" fmla="*/ 23440 w 23461"/>
              <a:gd name="connsiteY8" fmla="*/ 21545 h 21545"/>
              <a:gd name="connsiteX9" fmla="*/ 11869 w 23461"/>
              <a:gd name="connsiteY9" fmla="*/ 21524 h 21545"/>
              <a:gd name="connsiteX10" fmla="*/ 10878 w 23461"/>
              <a:gd name="connsiteY10" fmla="*/ 16703 h 21545"/>
              <a:gd name="connsiteX11" fmla="*/ 5148 w 23461"/>
              <a:gd name="connsiteY11" fmla="*/ 15605 h 21545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950 w 24263"/>
              <a:gd name="connsiteY0" fmla="*/ 15572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5950 w 24263"/>
              <a:gd name="connsiteY11" fmla="*/ 15572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9981 w 24263"/>
              <a:gd name="connsiteY10" fmla="*/ 15360 h 21512"/>
              <a:gd name="connsiteX11" fmla="*/ 3927 w 24263"/>
              <a:gd name="connsiteY11" fmla="*/ 15244 h 21512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7481 w 24263"/>
              <a:gd name="connsiteY10" fmla="*/ 16432 h 21521"/>
              <a:gd name="connsiteX11" fmla="*/ 3927 w 24263"/>
              <a:gd name="connsiteY11" fmla="*/ 15244 h 21521"/>
              <a:gd name="connsiteX0" fmla="*/ 3927 w 24263"/>
              <a:gd name="connsiteY0" fmla="*/ 15244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927 w 24263"/>
              <a:gd name="connsiteY11" fmla="*/ 15244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538 w 24263"/>
              <a:gd name="connsiteY10" fmla="*/ 15985 h 21581"/>
              <a:gd name="connsiteX11" fmla="*/ 3832 w 24263"/>
              <a:gd name="connsiteY11" fmla="*/ 15512 h 2158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519 w 24244"/>
              <a:gd name="connsiteY10" fmla="*/ 16055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3813 w 24244"/>
              <a:gd name="connsiteY11" fmla="*/ 15582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689 w 24244"/>
              <a:gd name="connsiteY0" fmla="*/ 152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689 w 24244"/>
              <a:gd name="connsiteY11" fmla="*/ 152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541 w 24244"/>
              <a:gd name="connsiteY0" fmla="*/ 1744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541 w 24244"/>
              <a:gd name="connsiteY11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542 w 24245"/>
              <a:gd name="connsiteY0" fmla="*/ 17444 h 21582"/>
              <a:gd name="connsiteX1" fmla="*/ 4675 w 24245"/>
              <a:gd name="connsiteY1" fmla="*/ 10196 h 21582"/>
              <a:gd name="connsiteX2" fmla="*/ 1 w 24245"/>
              <a:gd name="connsiteY2" fmla="*/ 0 h 21582"/>
              <a:gd name="connsiteX3" fmla="*/ 16307 w 24245"/>
              <a:gd name="connsiteY3" fmla="*/ 70 h 21582"/>
              <a:gd name="connsiteX4" fmla="*/ 17201 w 24245"/>
              <a:gd name="connsiteY4" fmla="*/ 2113 h 21582"/>
              <a:gd name="connsiteX5" fmla="*/ 18905 w 24245"/>
              <a:gd name="connsiteY5" fmla="*/ 2179 h 21582"/>
              <a:gd name="connsiteX6" fmla="*/ 20525 w 24245"/>
              <a:gd name="connsiteY6" fmla="*/ 3111 h 21582"/>
              <a:gd name="connsiteX7" fmla="*/ 21973 w 24245"/>
              <a:gd name="connsiteY7" fmla="*/ 4041 h 21582"/>
              <a:gd name="connsiteX8" fmla="*/ 24245 w 24245"/>
              <a:gd name="connsiteY8" fmla="*/ 6703 h 21582"/>
              <a:gd name="connsiteX9" fmla="*/ 24224 w 24245"/>
              <a:gd name="connsiteY9" fmla="*/ 21582 h 21582"/>
              <a:gd name="connsiteX10" fmla="*/ 9533 w 24245"/>
              <a:gd name="connsiteY10" fmla="*/ 21429 h 21582"/>
              <a:gd name="connsiteX11" fmla="*/ 8974 w 24245"/>
              <a:gd name="connsiteY11" fmla="*/ 18700 h 21582"/>
              <a:gd name="connsiteX12" fmla="*/ 7542 w 24245"/>
              <a:gd name="connsiteY12" fmla="*/ 17444 h 21582"/>
              <a:gd name="connsiteX0" fmla="*/ 7754 w 24457"/>
              <a:gd name="connsiteY0" fmla="*/ 17378 h 21516"/>
              <a:gd name="connsiteX1" fmla="*/ 4887 w 24457"/>
              <a:gd name="connsiteY1" fmla="*/ 10130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8246 w 24949"/>
              <a:gd name="connsiteY0" fmla="*/ 17378 h 21516"/>
              <a:gd name="connsiteX1" fmla="*/ 7190 w 24949"/>
              <a:gd name="connsiteY1" fmla="*/ 14851 h 21516"/>
              <a:gd name="connsiteX2" fmla="*/ 4591 w 24949"/>
              <a:gd name="connsiteY2" fmla="*/ 10030 h 21516"/>
              <a:gd name="connsiteX3" fmla="*/ 492 w 24949"/>
              <a:gd name="connsiteY3" fmla="*/ 0 h 21516"/>
              <a:gd name="connsiteX4" fmla="*/ 17011 w 24949"/>
              <a:gd name="connsiteY4" fmla="*/ 4 h 21516"/>
              <a:gd name="connsiteX5" fmla="*/ 17905 w 24949"/>
              <a:gd name="connsiteY5" fmla="*/ 2047 h 21516"/>
              <a:gd name="connsiteX6" fmla="*/ 19609 w 24949"/>
              <a:gd name="connsiteY6" fmla="*/ 2113 h 21516"/>
              <a:gd name="connsiteX7" fmla="*/ 21229 w 24949"/>
              <a:gd name="connsiteY7" fmla="*/ 3045 h 21516"/>
              <a:gd name="connsiteX8" fmla="*/ 22677 w 24949"/>
              <a:gd name="connsiteY8" fmla="*/ 3975 h 21516"/>
              <a:gd name="connsiteX9" fmla="*/ 24949 w 24949"/>
              <a:gd name="connsiteY9" fmla="*/ 6637 h 21516"/>
              <a:gd name="connsiteX10" fmla="*/ 24928 w 24949"/>
              <a:gd name="connsiteY10" fmla="*/ 21516 h 21516"/>
              <a:gd name="connsiteX11" fmla="*/ 10237 w 24949"/>
              <a:gd name="connsiteY11" fmla="*/ 21363 h 21516"/>
              <a:gd name="connsiteX12" fmla="*/ 9678 w 24949"/>
              <a:gd name="connsiteY12" fmla="*/ 18634 h 21516"/>
              <a:gd name="connsiteX13" fmla="*/ 8246 w 24949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304 w 24952"/>
              <a:gd name="connsiteY11" fmla="*/ 21429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716 w 25419"/>
              <a:gd name="connsiteY0" fmla="*/ 17378 h 21516"/>
              <a:gd name="connsiteX1" fmla="*/ 7660 w 25419"/>
              <a:gd name="connsiteY1" fmla="*/ 14851 h 21516"/>
              <a:gd name="connsiteX2" fmla="*/ 5018 w 25419"/>
              <a:gd name="connsiteY2" fmla="*/ 16180 h 21516"/>
              <a:gd name="connsiteX3" fmla="*/ 2291 w 25419"/>
              <a:gd name="connsiteY3" fmla="*/ 9266 h 21516"/>
              <a:gd name="connsiteX4" fmla="*/ 962 w 25419"/>
              <a:gd name="connsiteY4" fmla="*/ 0 h 21516"/>
              <a:gd name="connsiteX5" fmla="*/ 17481 w 25419"/>
              <a:gd name="connsiteY5" fmla="*/ 4 h 21516"/>
              <a:gd name="connsiteX6" fmla="*/ 18375 w 25419"/>
              <a:gd name="connsiteY6" fmla="*/ 2047 h 21516"/>
              <a:gd name="connsiteX7" fmla="*/ 20079 w 25419"/>
              <a:gd name="connsiteY7" fmla="*/ 2113 h 21516"/>
              <a:gd name="connsiteX8" fmla="*/ 21699 w 25419"/>
              <a:gd name="connsiteY8" fmla="*/ 3045 h 21516"/>
              <a:gd name="connsiteX9" fmla="*/ 23147 w 25419"/>
              <a:gd name="connsiteY9" fmla="*/ 3975 h 21516"/>
              <a:gd name="connsiteX10" fmla="*/ 25419 w 25419"/>
              <a:gd name="connsiteY10" fmla="*/ 6637 h 21516"/>
              <a:gd name="connsiteX11" fmla="*/ 25398 w 25419"/>
              <a:gd name="connsiteY11" fmla="*/ 21516 h 21516"/>
              <a:gd name="connsiteX12" fmla="*/ 10771 w 25419"/>
              <a:gd name="connsiteY12" fmla="*/ 21429 h 21516"/>
              <a:gd name="connsiteX13" fmla="*/ 10063 w 25419"/>
              <a:gd name="connsiteY13" fmla="*/ 18700 h 21516"/>
              <a:gd name="connsiteX14" fmla="*/ 8716 w 25419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761 w 24464"/>
              <a:gd name="connsiteY0" fmla="*/ 17378 h 21516"/>
              <a:gd name="connsiteX1" fmla="*/ 6705 w 24464"/>
              <a:gd name="connsiteY1" fmla="*/ 14851 h 21516"/>
              <a:gd name="connsiteX2" fmla="*/ 4212 w 24464"/>
              <a:gd name="connsiteY2" fmla="*/ 16413 h 21516"/>
              <a:gd name="connsiteX3" fmla="*/ 1528 w 24464"/>
              <a:gd name="connsiteY3" fmla="*/ 9166 h 21516"/>
              <a:gd name="connsiteX4" fmla="*/ 36 w 24464"/>
              <a:gd name="connsiteY4" fmla="*/ 7903 h 21516"/>
              <a:gd name="connsiteX5" fmla="*/ 7 w 24464"/>
              <a:gd name="connsiteY5" fmla="*/ 0 h 21516"/>
              <a:gd name="connsiteX6" fmla="*/ 16526 w 24464"/>
              <a:gd name="connsiteY6" fmla="*/ 4 h 21516"/>
              <a:gd name="connsiteX7" fmla="*/ 17420 w 24464"/>
              <a:gd name="connsiteY7" fmla="*/ 2047 h 21516"/>
              <a:gd name="connsiteX8" fmla="*/ 19124 w 24464"/>
              <a:gd name="connsiteY8" fmla="*/ 2113 h 21516"/>
              <a:gd name="connsiteX9" fmla="*/ 20744 w 24464"/>
              <a:gd name="connsiteY9" fmla="*/ 3045 h 21516"/>
              <a:gd name="connsiteX10" fmla="*/ 22192 w 24464"/>
              <a:gd name="connsiteY10" fmla="*/ 3975 h 21516"/>
              <a:gd name="connsiteX11" fmla="*/ 24464 w 24464"/>
              <a:gd name="connsiteY11" fmla="*/ 6637 h 21516"/>
              <a:gd name="connsiteX12" fmla="*/ 24443 w 24464"/>
              <a:gd name="connsiteY12" fmla="*/ 21516 h 21516"/>
              <a:gd name="connsiteX13" fmla="*/ 9816 w 24464"/>
              <a:gd name="connsiteY13" fmla="*/ 21429 h 21516"/>
              <a:gd name="connsiteX14" fmla="*/ 9108 w 24464"/>
              <a:gd name="connsiteY14" fmla="*/ 18700 h 21516"/>
              <a:gd name="connsiteX15" fmla="*/ 7761 w 24464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136 w 24492"/>
              <a:gd name="connsiteY14" fmla="*/ 18700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4492 w 24492"/>
              <a:gd name="connsiteY9" fmla="*/ 6637 h 21516"/>
              <a:gd name="connsiteX10" fmla="*/ 24471 w 24492"/>
              <a:gd name="connsiteY10" fmla="*/ 21516 h 21516"/>
              <a:gd name="connsiteX11" fmla="*/ 9780 w 24492"/>
              <a:gd name="connsiteY11" fmla="*/ 21429 h 21516"/>
              <a:gd name="connsiteX12" fmla="*/ 9370 w 24492"/>
              <a:gd name="connsiteY12" fmla="*/ 18933 h 21516"/>
              <a:gd name="connsiteX13" fmla="*/ 7789 w 24492"/>
              <a:gd name="connsiteY13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20772 w 24492"/>
              <a:gd name="connsiteY7" fmla="*/ 3045 h 21516"/>
              <a:gd name="connsiteX8" fmla="*/ 24492 w 24492"/>
              <a:gd name="connsiteY8" fmla="*/ 6637 h 21516"/>
              <a:gd name="connsiteX9" fmla="*/ 24471 w 24492"/>
              <a:gd name="connsiteY9" fmla="*/ 21516 h 21516"/>
              <a:gd name="connsiteX10" fmla="*/ 9780 w 24492"/>
              <a:gd name="connsiteY10" fmla="*/ 21429 h 21516"/>
              <a:gd name="connsiteX11" fmla="*/ 9370 w 24492"/>
              <a:gd name="connsiteY11" fmla="*/ 18933 h 21516"/>
              <a:gd name="connsiteX12" fmla="*/ 7789 w 24492"/>
              <a:gd name="connsiteY12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20772 w 24492"/>
              <a:gd name="connsiteY6" fmla="*/ 3045 h 21516"/>
              <a:gd name="connsiteX7" fmla="*/ 24492 w 24492"/>
              <a:gd name="connsiteY7" fmla="*/ 6637 h 21516"/>
              <a:gd name="connsiteX8" fmla="*/ 24471 w 24492"/>
              <a:gd name="connsiteY8" fmla="*/ 21516 h 21516"/>
              <a:gd name="connsiteX9" fmla="*/ 9780 w 24492"/>
              <a:gd name="connsiteY9" fmla="*/ 21429 h 21516"/>
              <a:gd name="connsiteX10" fmla="*/ 9370 w 24492"/>
              <a:gd name="connsiteY10" fmla="*/ 18933 h 21516"/>
              <a:gd name="connsiteX11" fmla="*/ 7789 w 24492"/>
              <a:gd name="connsiteY11" fmla="*/ 17378 h 21516"/>
              <a:gd name="connsiteX0" fmla="*/ 7789 w 24709"/>
              <a:gd name="connsiteY0" fmla="*/ 17839 h 21977"/>
              <a:gd name="connsiteX1" fmla="*/ 6733 w 24709"/>
              <a:gd name="connsiteY1" fmla="*/ 15312 h 21977"/>
              <a:gd name="connsiteX2" fmla="*/ 3324 w 24709"/>
              <a:gd name="connsiteY2" fmla="*/ 16508 h 21977"/>
              <a:gd name="connsiteX3" fmla="*/ 0 w 24709"/>
              <a:gd name="connsiteY3" fmla="*/ 8264 h 21977"/>
              <a:gd name="connsiteX4" fmla="*/ 35 w 24709"/>
              <a:gd name="connsiteY4" fmla="*/ 461 h 21977"/>
              <a:gd name="connsiteX5" fmla="*/ 16554 w 24709"/>
              <a:gd name="connsiteY5" fmla="*/ 465 h 21977"/>
              <a:gd name="connsiteX6" fmla="*/ 24408 w 24709"/>
              <a:gd name="connsiteY6" fmla="*/ 381 h 21977"/>
              <a:gd name="connsiteX7" fmla="*/ 24492 w 24709"/>
              <a:gd name="connsiteY7" fmla="*/ 7098 h 21977"/>
              <a:gd name="connsiteX8" fmla="*/ 24471 w 24709"/>
              <a:gd name="connsiteY8" fmla="*/ 21977 h 21977"/>
              <a:gd name="connsiteX9" fmla="*/ 9780 w 24709"/>
              <a:gd name="connsiteY9" fmla="*/ 21890 h 21977"/>
              <a:gd name="connsiteX10" fmla="*/ 9370 w 24709"/>
              <a:gd name="connsiteY10" fmla="*/ 19394 h 21977"/>
              <a:gd name="connsiteX11" fmla="*/ 7789 w 24709"/>
              <a:gd name="connsiteY11" fmla="*/ 17839 h 21977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16554 w 24709"/>
              <a:gd name="connsiteY5" fmla="*/ 84 h 21596"/>
              <a:gd name="connsiteX6" fmla="*/ 24408 w 24709"/>
              <a:gd name="connsiteY6" fmla="*/ 0 h 21596"/>
              <a:gd name="connsiteX7" fmla="*/ 24492 w 24709"/>
              <a:gd name="connsiteY7" fmla="*/ 6717 h 21596"/>
              <a:gd name="connsiteX8" fmla="*/ 24471 w 24709"/>
              <a:gd name="connsiteY8" fmla="*/ 21596 h 21596"/>
              <a:gd name="connsiteX9" fmla="*/ 9780 w 24709"/>
              <a:gd name="connsiteY9" fmla="*/ 21509 h 21596"/>
              <a:gd name="connsiteX10" fmla="*/ 9370 w 24709"/>
              <a:gd name="connsiteY10" fmla="*/ 19013 h 21596"/>
              <a:gd name="connsiteX11" fmla="*/ 7789 w 24709"/>
              <a:gd name="connsiteY11" fmla="*/ 17458 h 21596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24408 w 24709"/>
              <a:gd name="connsiteY5" fmla="*/ 0 h 21596"/>
              <a:gd name="connsiteX6" fmla="*/ 24492 w 24709"/>
              <a:gd name="connsiteY6" fmla="*/ 6717 h 21596"/>
              <a:gd name="connsiteX7" fmla="*/ 24471 w 24709"/>
              <a:gd name="connsiteY7" fmla="*/ 21596 h 21596"/>
              <a:gd name="connsiteX8" fmla="*/ 9780 w 24709"/>
              <a:gd name="connsiteY8" fmla="*/ 21509 h 21596"/>
              <a:gd name="connsiteX9" fmla="*/ 9370 w 24709"/>
              <a:gd name="connsiteY9" fmla="*/ 19013 h 21596"/>
              <a:gd name="connsiteX10" fmla="*/ 7789 w 24709"/>
              <a:gd name="connsiteY10" fmla="*/ 17458 h 21596"/>
              <a:gd name="connsiteX0" fmla="*/ 7789 w 26913"/>
              <a:gd name="connsiteY0" fmla="*/ 17458 h 21596"/>
              <a:gd name="connsiteX1" fmla="*/ 6733 w 26913"/>
              <a:gd name="connsiteY1" fmla="*/ 14931 h 21596"/>
              <a:gd name="connsiteX2" fmla="*/ 3324 w 26913"/>
              <a:gd name="connsiteY2" fmla="*/ 16127 h 21596"/>
              <a:gd name="connsiteX3" fmla="*/ 0 w 26913"/>
              <a:gd name="connsiteY3" fmla="*/ 7883 h 21596"/>
              <a:gd name="connsiteX4" fmla="*/ 35 w 26913"/>
              <a:gd name="connsiteY4" fmla="*/ 80 h 21596"/>
              <a:gd name="connsiteX5" fmla="*/ 24408 w 26913"/>
              <a:gd name="connsiteY5" fmla="*/ 0 h 21596"/>
              <a:gd name="connsiteX6" fmla="*/ 24471 w 26913"/>
              <a:gd name="connsiteY6" fmla="*/ 21596 h 21596"/>
              <a:gd name="connsiteX7" fmla="*/ 9780 w 26913"/>
              <a:gd name="connsiteY7" fmla="*/ 21509 h 21596"/>
              <a:gd name="connsiteX8" fmla="*/ 9370 w 26913"/>
              <a:gd name="connsiteY8" fmla="*/ 19013 h 21596"/>
              <a:gd name="connsiteX9" fmla="*/ 7789 w 26913"/>
              <a:gd name="connsiteY9" fmla="*/ 17458 h 21596"/>
              <a:gd name="connsiteX0" fmla="*/ 7789 w 25559"/>
              <a:gd name="connsiteY0" fmla="*/ 17458 h 21596"/>
              <a:gd name="connsiteX1" fmla="*/ 6733 w 25559"/>
              <a:gd name="connsiteY1" fmla="*/ 14931 h 21596"/>
              <a:gd name="connsiteX2" fmla="*/ 3324 w 25559"/>
              <a:gd name="connsiteY2" fmla="*/ 16127 h 21596"/>
              <a:gd name="connsiteX3" fmla="*/ 0 w 25559"/>
              <a:gd name="connsiteY3" fmla="*/ 7883 h 21596"/>
              <a:gd name="connsiteX4" fmla="*/ 35 w 25559"/>
              <a:gd name="connsiteY4" fmla="*/ 80 h 21596"/>
              <a:gd name="connsiteX5" fmla="*/ 24408 w 25559"/>
              <a:gd name="connsiteY5" fmla="*/ 0 h 21596"/>
              <a:gd name="connsiteX6" fmla="*/ 24471 w 25559"/>
              <a:gd name="connsiteY6" fmla="*/ 21596 h 21596"/>
              <a:gd name="connsiteX7" fmla="*/ 9780 w 25559"/>
              <a:gd name="connsiteY7" fmla="*/ 21509 h 21596"/>
              <a:gd name="connsiteX8" fmla="*/ 9370 w 25559"/>
              <a:gd name="connsiteY8" fmla="*/ 19013 h 21596"/>
              <a:gd name="connsiteX9" fmla="*/ 7789 w 25559"/>
              <a:gd name="connsiteY9" fmla="*/ 17458 h 21596"/>
              <a:gd name="connsiteX0" fmla="*/ 7789 w 24471"/>
              <a:gd name="connsiteY0" fmla="*/ 17458 h 21596"/>
              <a:gd name="connsiteX1" fmla="*/ 6733 w 24471"/>
              <a:gd name="connsiteY1" fmla="*/ 14931 h 21596"/>
              <a:gd name="connsiteX2" fmla="*/ 3324 w 24471"/>
              <a:gd name="connsiteY2" fmla="*/ 16127 h 21596"/>
              <a:gd name="connsiteX3" fmla="*/ 0 w 24471"/>
              <a:gd name="connsiteY3" fmla="*/ 7883 h 21596"/>
              <a:gd name="connsiteX4" fmla="*/ 35 w 24471"/>
              <a:gd name="connsiteY4" fmla="*/ 80 h 21596"/>
              <a:gd name="connsiteX5" fmla="*/ 24408 w 24471"/>
              <a:gd name="connsiteY5" fmla="*/ 0 h 21596"/>
              <a:gd name="connsiteX6" fmla="*/ 24471 w 24471"/>
              <a:gd name="connsiteY6" fmla="*/ 21596 h 21596"/>
              <a:gd name="connsiteX7" fmla="*/ 9780 w 24471"/>
              <a:gd name="connsiteY7" fmla="*/ 21509 h 21596"/>
              <a:gd name="connsiteX8" fmla="*/ 9370 w 24471"/>
              <a:gd name="connsiteY8" fmla="*/ 19013 h 21596"/>
              <a:gd name="connsiteX9" fmla="*/ 7789 w 24471"/>
              <a:gd name="connsiteY9" fmla="*/ 17458 h 21596"/>
              <a:gd name="connsiteX0" fmla="*/ 7789 w 24497"/>
              <a:gd name="connsiteY0" fmla="*/ 17378 h 21516"/>
              <a:gd name="connsiteX1" fmla="*/ 6733 w 24497"/>
              <a:gd name="connsiteY1" fmla="*/ 14851 h 21516"/>
              <a:gd name="connsiteX2" fmla="*/ 3324 w 24497"/>
              <a:gd name="connsiteY2" fmla="*/ 16047 h 21516"/>
              <a:gd name="connsiteX3" fmla="*/ 0 w 24497"/>
              <a:gd name="connsiteY3" fmla="*/ 7803 h 21516"/>
              <a:gd name="connsiteX4" fmla="*/ 35 w 24497"/>
              <a:gd name="connsiteY4" fmla="*/ 0 h 21516"/>
              <a:gd name="connsiteX5" fmla="*/ 24465 w 24497"/>
              <a:gd name="connsiteY5" fmla="*/ 75 h 21516"/>
              <a:gd name="connsiteX6" fmla="*/ 24471 w 24497"/>
              <a:gd name="connsiteY6" fmla="*/ 21516 h 21516"/>
              <a:gd name="connsiteX7" fmla="*/ 9780 w 24497"/>
              <a:gd name="connsiteY7" fmla="*/ 21429 h 21516"/>
              <a:gd name="connsiteX8" fmla="*/ 9370 w 24497"/>
              <a:gd name="connsiteY8" fmla="*/ 18933 h 21516"/>
              <a:gd name="connsiteX9" fmla="*/ 7789 w 24497"/>
              <a:gd name="connsiteY9" fmla="*/ 17378 h 21516"/>
              <a:gd name="connsiteX0" fmla="*/ 7789 w 24471"/>
              <a:gd name="connsiteY0" fmla="*/ 17378 h 21516"/>
              <a:gd name="connsiteX1" fmla="*/ 6733 w 24471"/>
              <a:gd name="connsiteY1" fmla="*/ 14851 h 21516"/>
              <a:gd name="connsiteX2" fmla="*/ 3324 w 24471"/>
              <a:gd name="connsiteY2" fmla="*/ 16047 h 21516"/>
              <a:gd name="connsiteX3" fmla="*/ 0 w 24471"/>
              <a:gd name="connsiteY3" fmla="*/ 7803 h 21516"/>
              <a:gd name="connsiteX4" fmla="*/ 35 w 24471"/>
              <a:gd name="connsiteY4" fmla="*/ 0 h 21516"/>
              <a:gd name="connsiteX5" fmla="*/ 24465 w 24471"/>
              <a:gd name="connsiteY5" fmla="*/ 75 h 21516"/>
              <a:gd name="connsiteX6" fmla="*/ 24471 w 24471"/>
              <a:gd name="connsiteY6" fmla="*/ 21516 h 21516"/>
              <a:gd name="connsiteX7" fmla="*/ 9780 w 24471"/>
              <a:gd name="connsiteY7" fmla="*/ 21429 h 21516"/>
              <a:gd name="connsiteX8" fmla="*/ 9370 w 24471"/>
              <a:gd name="connsiteY8" fmla="*/ 18933 h 21516"/>
              <a:gd name="connsiteX9" fmla="*/ 7789 w 24471"/>
              <a:gd name="connsiteY9" fmla="*/ 17378 h 21516"/>
              <a:gd name="connsiteX0" fmla="*/ 7789 w 24499"/>
              <a:gd name="connsiteY0" fmla="*/ 17378 h 21516"/>
              <a:gd name="connsiteX1" fmla="*/ 6733 w 24499"/>
              <a:gd name="connsiteY1" fmla="*/ 14851 h 21516"/>
              <a:gd name="connsiteX2" fmla="*/ 3324 w 24499"/>
              <a:gd name="connsiteY2" fmla="*/ 16047 h 21516"/>
              <a:gd name="connsiteX3" fmla="*/ 0 w 24499"/>
              <a:gd name="connsiteY3" fmla="*/ 7803 h 21516"/>
              <a:gd name="connsiteX4" fmla="*/ 35 w 24499"/>
              <a:gd name="connsiteY4" fmla="*/ 0 h 21516"/>
              <a:gd name="connsiteX5" fmla="*/ 24465 w 24499"/>
              <a:gd name="connsiteY5" fmla="*/ 75 h 21516"/>
              <a:gd name="connsiteX6" fmla="*/ 24499 w 24499"/>
              <a:gd name="connsiteY6" fmla="*/ 21516 h 21516"/>
              <a:gd name="connsiteX7" fmla="*/ 9780 w 24499"/>
              <a:gd name="connsiteY7" fmla="*/ 21429 h 21516"/>
              <a:gd name="connsiteX8" fmla="*/ 9370 w 24499"/>
              <a:gd name="connsiteY8" fmla="*/ 18933 h 21516"/>
              <a:gd name="connsiteX9" fmla="*/ 7789 w 24499"/>
              <a:gd name="connsiteY9" fmla="*/ 17378 h 21516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804 w 24499"/>
              <a:gd name="connsiteY7" fmla="*/ 21472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789 w 24523"/>
              <a:gd name="connsiteY0" fmla="*/ 17392 h 21472"/>
              <a:gd name="connsiteX1" fmla="*/ 6605 w 24523"/>
              <a:gd name="connsiteY1" fmla="*/ 15353 h 21472"/>
              <a:gd name="connsiteX2" fmla="*/ 3693 w 24523"/>
              <a:gd name="connsiteY2" fmla="*/ 16172 h 21472"/>
              <a:gd name="connsiteX3" fmla="*/ 0 w 24523"/>
              <a:gd name="connsiteY3" fmla="*/ 7817 h 21472"/>
              <a:gd name="connsiteX4" fmla="*/ 35 w 24523"/>
              <a:gd name="connsiteY4" fmla="*/ 14 h 21472"/>
              <a:gd name="connsiteX5" fmla="*/ 24479 w 24523"/>
              <a:gd name="connsiteY5" fmla="*/ 0 h 21472"/>
              <a:gd name="connsiteX6" fmla="*/ 24523 w 24523"/>
              <a:gd name="connsiteY6" fmla="*/ 21455 h 21472"/>
              <a:gd name="connsiteX7" fmla="*/ 9804 w 24523"/>
              <a:gd name="connsiteY7" fmla="*/ 21472 h 21472"/>
              <a:gd name="connsiteX8" fmla="*/ 9370 w 24523"/>
              <a:gd name="connsiteY8" fmla="*/ 18947 h 21472"/>
              <a:gd name="connsiteX9" fmla="*/ 7789 w 24523"/>
              <a:gd name="connsiteY9" fmla="*/ 17392 h 21472"/>
              <a:gd name="connsiteX0" fmla="*/ 7806 w 24540"/>
              <a:gd name="connsiteY0" fmla="*/ 17392 h 21472"/>
              <a:gd name="connsiteX1" fmla="*/ 6622 w 24540"/>
              <a:gd name="connsiteY1" fmla="*/ 15353 h 21472"/>
              <a:gd name="connsiteX2" fmla="*/ 3710 w 24540"/>
              <a:gd name="connsiteY2" fmla="*/ 16172 h 21472"/>
              <a:gd name="connsiteX3" fmla="*/ 17 w 24540"/>
              <a:gd name="connsiteY3" fmla="*/ 7817 h 21472"/>
              <a:gd name="connsiteX4" fmla="*/ 4 w 24540"/>
              <a:gd name="connsiteY4" fmla="*/ 33 h 21472"/>
              <a:gd name="connsiteX5" fmla="*/ 24496 w 24540"/>
              <a:gd name="connsiteY5" fmla="*/ 0 h 21472"/>
              <a:gd name="connsiteX6" fmla="*/ 24540 w 24540"/>
              <a:gd name="connsiteY6" fmla="*/ 21455 h 21472"/>
              <a:gd name="connsiteX7" fmla="*/ 9821 w 24540"/>
              <a:gd name="connsiteY7" fmla="*/ 21472 h 21472"/>
              <a:gd name="connsiteX8" fmla="*/ 9387 w 24540"/>
              <a:gd name="connsiteY8" fmla="*/ 18947 h 21472"/>
              <a:gd name="connsiteX9" fmla="*/ 7806 w 24540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392 h 21472"/>
              <a:gd name="connsiteX1" fmla="*/ 6618 w 24536"/>
              <a:gd name="connsiteY1" fmla="*/ 15353 h 21472"/>
              <a:gd name="connsiteX2" fmla="*/ 3706 w 24536"/>
              <a:gd name="connsiteY2" fmla="*/ 16172 h 21472"/>
              <a:gd name="connsiteX3" fmla="*/ 13 w 24536"/>
              <a:gd name="connsiteY3" fmla="*/ 7817 h 21472"/>
              <a:gd name="connsiteX4" fmla="*/ 0 w 24536"/>
              <a:gd name="connsiteY4" fmla="*/ 33 h 21472"/>
              <a:gd name="connsiteX5" fmla="*/ 24492 w 24536"/>
              <a:gd name="connsiteY5" fmla="*/ 0 h 21472"/>
              <a:gd name="connsiteX6" fmla="*/ 24536 w 24536"/>
              <a:gd name="connsiteY6" fmla="*/ 21455 h 21472"/>
              <a:gd name="connsiteX7" fmla="*/ 9817 w 24536"/>
              <a:gd name="connsiteY7" fmla="*/ 21472 h 21472"/>
              <a:gd name="connsiteX8" fmla="*/ 9383 w 24536"/>
              <a:gd name="connsiteY8" fmla="*/ 18947 h 21472"/>
              <a:gd name="connsiteX9" fmla="*/ 7802 w 24536"/>
              <a:gd name="connsiteY9" fmla="*/ 17392 h 21472"/>
              <a:gd name="connsiteX0" fmla="*/ 7802 w 24536"/>
              <a:gd name="connsiteY0" fmla="*/ 17422 h 21502"/>
              <a:gd name="connsiteX1" fmla="*/ 6618 w 24536"/>
              <a:gd name="connsiteY1" fmla="*/ 15383 h 21502"/>
              <a:gd name="connsiteX2" fmla="*/ 3706 w 24536"/>
              <a:gd name="connsiteY2" fmla="*/ 16202 h 21502"/>
              <a:gd name="connsiteX3" fmla="*/ 13 w 24536"/>
              <a:gd name="connsiteY3" fmla="*/ 7847 h 21502"/>
              <a:gd name="connsiteX4" fmla="*/ 0 w 24536"/>
              <a:gd name="connsiteY4" fmla="*/ 63 h 21502"/>
              <a:gd name="connsiteX5" fmla="*/ 24511 w 24536"/>
              <a:gd name="connsiteY5" fmla="*/ 0 h 21502"/>
              <a:gd name="connsiteX6" fmla="*/ 24536 w 24536"/>
              <a:gd name="connsiteY6" fmla="*/ 21485 h 21502"/>
              <a:gd name="connsiteX7" fmla="*/ 9817 w 24536"/>
              <a:gd name="connsiteY7" fmla="*/ 21502 h 21502"/>
              <a:gd name="connsiteX8" fmla="*/ 9383 w 24536"/>
              <a:gd name="connsiteY8" fmla="*/ 18977 h 21502"/>
              <a:gd name="connsiteX9" fmla="*/ 7802 w 24536"/>
              <a:gd name="connsiteY9" fmla="*/ 17422 h 21502"/>
              <a:gd name="connsiteX0" fmla="*/ 7821 w 24555"/>
              <a:gd name="connsiteY0" fmla="*/ 17422 h 21502"/>
              <a:gd name="connsiteX1" fmla="*/ 6637 w 24555"/>
              <a:gd name="connsiteY1" fmla="*/ 15383 h 21502"/>
              <a:gd name="connsiteX2" fmla="*/ 3725 w 24555"/>
              <a:gd name="connsiteY2" fmla="*/ 16202 h 21502"/>
              <a:gd name="connsiteX3" fmla="*/ 32 w 24555"/>
              <a:gd name="connsiteY3" fmla="*/ 7847 h 21502"/>
              <a:gd name="connsiteX4" fmla="*/ 0 w 24555"/>
              <a:gd name="connsiteY4" fmla="*/ 33 h 21502"/>
              <a:gd name="connsiteX5" fmla="*/ 24530 w 24555"/>
              <a:gd name="connsiteY5" fmla="*/ 0 h 21502"/>
              <a:gd name="connsiteX6" fmla="*/ 24555 w 24555"/>
              <a:gd name="connsiteY6" fmla="*/ 21485 h 21502"/>
              <a:gd name="connsiteX7" fmla="*/ 9836 w 24555"/>
              <a:gd name="connsiteY7" fmla="*/ 21502 h 21502"/>
              <a:gd name="connsiteX8" fmla="*/ 9402 w 24555"/>
              <a:gd name="connsiteY8" fmla="*/ 18977 h 21502"/>
              <a:gd name="connsiteX9" fmla="*/ 7821 w 24555"/>
              <a:gd name="connsiteY9" fmla="*/ 17422 h 2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55" h="21502">
                <a:moveTo>
                  <a:pt x="7821" y="17422"/>
                </a:moveTo>
                <a:cubicBezTo>
                  <a:pt x="7360" y="16823"/>
                  <a:pt x="7326" y="15586"/>
                  <a:pt x="6637" y="15383"/>
                </a:cubicBezTo>
                <a:cubicBezTo>
                  <a:pt x="5538" y="15189"/>
                  <a:pt x="5650" y="17126"/>
                  <a:pt x="3725" y="16202"/>
                </a:cubicBezTo>
                <a:cubicBezTo>
                  <a:pt x="1800" y="15278"/>
                  <a:pt x="2373" y="8355"/>
                  <a:pt x="32" y="7847"/>
                </a:cubicBezTo>
                <a:cubicBezTo>
                  <a:pt x="23" y="125"/>
                  <a:pt x="-1" y="8365"/>
                  <a:pt x="0" y="33"/>
                </a:cubicBezTo>
                <a:lnTo>
                  <a:pt x="24530" y="0"/>
                </a:lnTo>
                <a:cubicBezTo>
                  <a:pt x="24550" y="21589"/>
                  <a:pt x="24493" y="15883"/>
                  <a:pt x="24555" y="21485"/>
                </a:cubicBezTo>
                <a:lnTo>
                  <a:pt x="9836" y="21502"/>
                </a:lnTo>
                <a:cubicBezTo>
                  <a:pt x="9653" y="19371"/>
                  <a:pt x="9534" y="19227"/>
                  <a:pt x="9402" y="18977"/>
                </a:cubicBezTo>
                <a:cubicBezTo>
                  <a:pt x="9270" y="18727"/>
                  <a:pt x="8282" y="18021"/>
                  <a:pt x="7821" y="17422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4" name="Grafikk 3" descr="En økologisk hjørne figur">
            <a:extLst>
              <a:ext uri="{FF2B5EF4-FFF2-40B4-BE49-F238E27FC236}">
                <a16:creationId xmlns:a16="http://schemas.microsoft.com/office/drawing/2014/main" id="{F760C81C-541F-B01C-B58A-07E548CB75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162" t="42105" r="6904"/>
          <a:stretch/>
        </p:blipFill>
        <p:spPr>
          <a:xfrm>
            <a:off x="0" y="1610788"/>
            <a:ext cx="5230562" cy="5247212"/>
          </a:xfrm>
          <a:prstGeom prst="rect">
            <a:avLst/>
          </a:prstGeom>
          <a:effectLst/>
        </p:spPr>
      </p:pic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D7280F7-C767-754B-A8C9-F0150E4A74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685" t="50658"/>
          <a:stretch/>
        </p:blipFill>
        <p:spPr>
          <a:xfrm>
            <a:off x="-5975" y="3982594"/>
            <a:ext cx="4345924" cy="2918657"/>
          </a:xfrm>
          <a:prstGeom prst="rect">
            <a:avLst/>
          </a:prstGeom>
          <a:effectLst/>
        </p:spPr>
      </p:pic>
      <p:pic>
        <p:nvPicPr>
          <p:cNvPr id="8" name="Grafikk 63" descr="En økologisk hjørne figur">
            <a:extLst>
              <a:ext uri="{FF2B5EF4-FFF2-40B4-BE49-F238E27FC236}">
                <a16:creationId xmlns:a16="http://schemas.microsoft.com/office/drawing/2014/main" id="{7BECFAD2-68A1-E4C9-FE5D-A7CDA414A8F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5976" y="4914757"/>
            <a:ext cx="5384055" cy="1950582"/>
          </a:xfrm>
          <a:prstGeom prst="rect">
            <a:avLst/>
          </a:prstGeom>
          <a:effectLst/>
        </p:spPr>
      </p:pic>
      <p:sp>
        <p:nvSpPr>
          <p:cNvPr id="9" name="Frihåndsform: figur 8">
            <a:extLst>
              <a:ext uri="{FF2B5EF4-FFF2-40B4-BE49-F238E27FC236}">
                <a16:creationId xmlns:a16="http://schemas.microsoft.com/office/drawing/2014/main" id="{7FADFD58-41BC-A342-C88A-7FFF6F6AF608}"/>
              </a:ext>
            </a:extLst>
          </p:cNvPr>
          <p:cNvSpPr/>
          <p:nvPr userDrawn="1"/>
        </p:nvSpPr>
        <p:spPr>
          <a:xfrm>
            <a:off x="581686" y="4936466"/>
            <a:ext cx="3957761" cy="1921534"/>
          </a:xfrm>
          <a:custGeom>
            <a:avLst/>
            <a:gdLst>
              <a:gd name="connsiteX0" fmla="*/ 0 w 3957761"/>
              <a:gd name="connsiteY0" fmla="*/ 0 h 1921534"/>
              <a:gd name="connsiteX1" fmla="*/ 705647 w 3957761"/>
              <a:gd name="connsiteY1" fmla="*/ 216172 h 1921534"/>
              <a:gd name="connsiteX2" fmla="*/ 1127501 w 3957761"/>
              <a:gd name="connsiteY2" fmla="*/ 784626 h 1921534"/>
              <a:gd name="connsiteX3" fmla="*/ 1633726 w 3957761"/>
              <a:gd name="connsiteY3" fmla="*/ 880703 h 1921534"/>
              <a:gd name="connsiteX4" fmla="*/ 2040241 w 3957761"/>
              <a:gd name="connsiteY4" fmla="*/ 1112888 h 1921534"/>
              <a:gd name="connsiteX5" fmla="*/ 2538796 w 3957761"/>
              <a:gd name="connsiteY5" fmla="*/ 1216971 h 1921534"/>
              <a:gd name="connsiteX6" fmla="*/ 3098712 w 3957761"/>
              <a:gd name="connsiteY6" fmla="*/ 1529220 h 1921534"/>
              <a:gd name="connsiteX7" fmla="*/ 3620277 w 3957761"/>
              <a:gd name="connsiteY7" fmla="*/ 1657323 h 1921534"/>
              <a:gd name="connsiteX8" fmla="*/ 3957761 w 3957761"/>
              <a:gd name="connsiteY8" fmla="*/ 1921534 h 192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7761" h="1921534" extrusionOk="0">
                <a:moveTo>
                  <a:pt x="0" y="0"/>
                </a:moveTo>
                <a:cubicBezTo>
                  <a:pt x="270501" y="5600"/>
                  <a:pt x="549362" y="66549"/>
                  <a:pt x="705647" y="216172"/>
                </a:cubicBezTo>
                <a:cubicBezTo>
                  <a:pt x="886942" y="335423"/>
                  <a:pt x="970376" y="704843"/>
                  <a:pt x="1127501" y="784626"/>
                </a:cubicBezTo>
                <a:cubicBezTo>
                  <a:pt x="1283285" y="897194"/>
                  <a:pt x="1480199" y="811738"/>
                  <a:pt x="1633726" y="880703"/>
                </a:cubicBezTo>
                <a:cubicBezTo>
                  <a:pt x="1788196" y="937542"/>
                  <a:pt x="1896299" y="1059934"/>
                  <a:pt x="2040241" y="1112888"/>
                </a:cubicBezTo>
                <a:cubicBezTo>
                  <a:pt x="2193424" y="1176815"/>
                  <a:pt x="2364850" y="1148691"/>
                  <a:pt x="2538796" y="1216971"/>
                </a:cubicBezTo>
                <a:cubicBezTo>
                  <a:pt x="2742999" y="1304799"/>
                  <a:pt x="2918481" y="1442834"/>
                  <a:pt x="3098712" y="1529220"/>
                </a:cubicBezTo>
                <a:cubicBezTo>
                  <a:pt x="3265349" y="1587048"/>
                  <a:pt x="3499438" y="1587888"/>
                  <a:pt x="3620277" y="1657323"/>
                </a:cubicBezTo>
                <a:cubicBezTo>
                  <a:pt x="3766205" y="1730100"/>
                  <a:pt x="3903761" y="1902874"/>
                  <a:pt x="3957761" y="1921534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1108077">
                  <a:custGeom>
                    <a:avLst/>
                    <a:gdLst>
                      <a:gd name="connsiteX0" fmla="*/ 0 w 4914900"/>
                      <a:gd name="connsiteY0" fmla="*/ 0 h 2286000"/>
                      <a:gd name="connsiteX1" fmla="*/ 876300 w 4914900"/>
                      <a:gd name="connsiteY1" fmla="*/ 257175 h 2286000"/>
                      <a:gd name="connsiteX2" fmla="*/ 1400175 w 4914900"/>
                      <a:gd name="connsiteY2" fmla="*/ 933450 h 2286000"/>
                      <a:gd name="connsiteX3" fmla="*/ 2028825 w 4914900"/>
                      <a:gd name="connsiteY3" fmla="*/ 1047750 h 2286000"/>
                      <a:gd name="connsiteX4" fmla="*/ 2533650 w 4914900"/>
                      <a:gd name="connsiteY4" fmla="*/ 1323975 h 2286000"/>
                      <a:gd name="connsiteX5" fmla="*/ 3152775 w 4914900"/>
                      <a:gd name="connsiteY5" fmla="*/ 1447800 h 2286000"/>
                      <a:gd name="connsiteX6" fmla="*/ 3848100 w 4914900"/>
                      <a:gd name="connsiteY6" fmla="*/ 1819275 h 2286000"/>
                      <a:gd name="connsiteX7" fmla="*/ 4495800 w 4914900"/>
                      <a:gd name="connsiteY7" fmla="*/ 1971675 h 2286000"/>
                      <a:gd name="connsiteX8" fmla="*/ 4914900 w 4914900"/>
                      <a:gd name="connsiteY8" fmla="*/ 2286000 h 228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14900" h="2286000">
                        <a:moveTo>
                          <a:pt x="0" y="0"/>
                        </a:moveTo>
                        <a:cubicBezTo>
                          <a:pt x="321469" y="50800"/>
                          <a:pt x="642938" y="101600"/>
                          <a:pt x="876300" y="257175"/>
                        </a:cubicBezTo>
                        <a:cubicBezTo>
                          <a:pt x="1109663" y="412750"/>
                          <a:pt x="1208088" y="801688"/>
                          <a:pt x="1400175" y="933450"/>
                        </a:cubicBezTo>
                        <a:cubicBezTo>
                          <a:pt x="1592263" y="1065213"/>
                          <a:pt x="1839913" y="982663"/>
                          <a:pt x="2028825" y="1047750"/>
                        </a:cubicBezTo>
                        <a:cubicBezTo>
                          <a:pt x="2217737" y="1112837"/>
                          <a:pt x="2346325" y="1257300"/>
                          <a:pt x="2533650" y="1323975"/>
                        </a:cubicBezTo>
                        <a:cubicBezTo>
                          <a:pt x="2720975" y="1390650"/>
                          <a:pt x="2933700" y="1365250"/>
                          <a:pt x="3152775" y="1447800"/>
                        </a:cubicBezTo>
                        <a:cubicBezTo>
                          <a:pt x="3371850" y="1530350"/>
                          <a:pt x="3624263" y="1731963"/>
                          <a:pt x="3848100" y="1819275"/>
                        </a:cubicBezTo>
                        <a:cubicBezTo>
                          <a:pt x="4071937" y="1906587"/>
                          <a:pt x="4318000" y="1893888"/>
                          <a:pt x="4495800" y="1971675"/>
                        </a:cubicBezTo>
                        <a:cubicBezTo>
                          <a:pt x="4673600" y="2049462"/>
                          <a:pt x="4835525" y="2262188"/>
                          <a:pt x="4914900" y="228600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604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ram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4835E9F-1066-72B3-9BFB-6C39A91B15E7}"/>
              </a:ext>
            </a:extLst>
          </p:cNvPr>
          <p:cNvSpPr/>
          <p:nvPr userDrawn="1"/>
        </p:nvSpPr>
        <p:spPr>
          <a:xfrm>
            <a:off x="11093635" y="5877869"/>
            <a:ext cx="923925" cy="942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6A4F1490-9664-4CC7-C168-5C63D24197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69" y="5959188"/>
            <a:ext cx="609600" cy="609022"/>
          </a:xfrm>
          <a:prstGeom prst="rect">
            <a:avLst/>
          </a:prstGeom>
          <a:ln>
            <a:noFill/>
          </a:ln>
        </p:spPr>
      </p:pic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90D8C91C-A938-1F60-EC52-335056290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6930" y="-5097"/>
            <a:ext cx="12224198" cy="68755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8201"/>
              <a:gd name="connsiteY0" fmla="*/ 13132 h 13132"/>
              <a:gd name="connsiteX1" fmla="*/ 2000 w 18201"/>
              <a:gd name="connsiteY1" fmla="*/ 3132 h 13132"/>
              <a:gd name="connsiteX2" fmla="*/ 18201 w 18201"/>
              <a:gd name="connsiteY2" fmla="*/ 0 h 13132"/>
              <a:gd name="connsiteX3" fmla="*/ 8000 w 18201"/>
              <a:gd name="connsiteY3" fmla="*/ 13132 h 13132"/>
              <a:gd name="connsiteX4" fmla="*/ 0 w 18201"/>
              <a:gd name="connsiteY4" fmla="*/ 13132 h 13132"/>
              <a:gd name="connsiteX0" fmla="*/ 1577 w 19778"/>
              <a:gd name="connsiteY0" fmla="*/ 13132 h 13132"/>
              <a:gd name="connsiteX1" fmla="*/ 0 w 19778"/>
              <a:gd name="connsiteY1" fmla="*/ 0 h 13132"/>
              <a:gd name="connsiteX2" fmla="*/ 19778 w 19778"/>
              <a:gd name="connsiteY2" fmla="*/ 0 h 13132"/>
              <a:gd name="connsiteX3" fmla="*/ 9577 w 19778"/>
              <a:gd name="connsiteY3" fmla="*/ 13132 h 13132"/>
              <a:gd name="connsiteX4" fmla="*/ 1577 w 19778"/>
              <a:gd name="connsiteY4" fmla="*/ 13132 h 13132"/>
              <a:gd name="connsiteX0" fmla="*/ 0 w 24552"/>
              <a:gd name="connsiteY0" fmla="*/ 7793 h 13132"/>
              <a:gd name="connsiteX1" fmla="*/ 4774 w 24552"/>
              <a:gd name="connsiteY1" fmla="*/ 0 h 13132"/>
              <a:gd name="connsiteX2" fmla="*/ 24552 w 24552"/>
              <a:gd name="connsiteY2" fmla="*/ 0 h 13132"/>
              <a:gd name="connsiteX3" fmla="*/ 14351 w 24552"/>
              <a:gd name="connsiteY3" fmla="*/ 13132 h 13132"/>
              <a:gd name="connsiteX4" fmla="*/ 0 w 24552"/>
              <a:gd name="connsiteY4" fmla="*/ 7793 h 13132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12571 w 24552"/>
              <a:gd name="connsiteY3" fmla="*/ 21494 h 21494"/>
              <a:gd name="connsiteX4" fmla="*/ 0 w 24552"/>
              <a:gd name="connsiteY4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0 w 24552"/>
              <a:gd name="connsiteY5" fmla="*/ 7793 h 21494"/>
              <a:gd name="connsiteX0" fmla="*/ 0 w 24552"/>
              <a:gd name="connsiteY0" fmla="*/ 7793 h 22035"/>
              <a:gd name="connsiteX1" fmla="*/ 4774 w 24552"/>
              <a:gd name="connsiteY1" fmla="*/ 0 h 22035"/>
              <a:gd name="connsiteX2" fmla="*/ 24552 w 24552"/>
              <a:gd name="connsiteY2" fmla="*/ 0 h 22035"/>
              <a:gd name="connsiteX3" fmla="*/ 24411 w 24552"/>
              <a:gd name="connsiteY3" fmla="*/ 2044 h 22035"/>
              <a:gd name="connsiteX4" fmla="*/ 12571 w 24552"/>
              <a:gd name="connsiteY4" fmla="*/ 21494 h 22035"/>
              <a:gd name="connsiteX5" fmla="*/ 67 w 24552"/>
              <a:gd name="connsiteY5" fmla="*/ 21324 h 22035"/>
              <a:gd name="connsiteX6" fmla="*/ 0 w 24552"/>
              <a:gd name="connsiteY6" fmla="*/ 7793 h 22035"/>
              <a:gd name="connsiteX0" fmla="*/ 0 w 24552"/>
              <a:gd name="connsiteY0" fmla="*/ 7793 h 21494"/>
              <a:gd name="connsiteX1" fmla="*/ 4774 w 24552"/>
              <a:gd name="connsiteY1" fmla="*/ 0 h 21494"/>
              <a:gd name="connsiteX2" fmla="*/ 24552 w 24552"/>
              <a:gd name="connsiteY2" fmla="*/ 0 h 21494"/>
              <a:gd name="connsiteX3" fmla="*/ 24411 w 24552"/>
              <a:gd name="connsiteY3" fmla="*/ 2044 h 21494"/>
              <a:gd name="connsiteX4" fmla="*/ 12571 w 24552"/>
              <a:gd name="connsiteY4" fmla="*/ 21494 h 21494"/>
              <a:gd name="connsiteX5" fmla="*/ 67 w 24552"/>
              <a:gd name="connsiteY5" fmla="*/ 21324 h 21494"/>
              <a:gd name="connsiteX6" fmla="*/ 0 w 24552"/>
              <a:gd name="connsiteY6" fmla="*/ 7793 h 21494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67 w 24552"/>
              <a:gd name="connsiteY5" fmla="*/ 21324 h 21461"/>
              <a:gd name="connsiteX6" fmla="*/ 0 w 24552"/>
              <a:gd name="connsiteY6" fmla="*/ 7793 h 21461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674"/>
              <a:gd name="connsiteX1" fmla="*/ 4774 w 24552"/>
              <a:gd name="connsiteY1" fmla="*/ 0 h 21674"/>
              <a:gd name="connsiteX2" fmla="*/ 24552 w 24552"/>
              <a:gd name="connsiteY2" fmla="*/ 0 h 21674"/>
              <a:gd name="connsiteX3" fmla="*/ 24411 w 24552"/>
              <a:gd name="connsiteY3" fmla="*/ 2044 h 21674"/>
              <a:gd name="connsiteX4" fmla="*/ 12592 w 24552"/>
              <a:gd name="connsiteY4" fmla="*/ 21461 h 21674"/>
              <a:gd name="connsiteX5" fmla="*/ 67 w 24552"/>
              <a:gd name="connsiteY5" fmla="*/ 21324 h 21674"/>
              <a:gd name="connsiteX6" fmla="*/ 0 w 24552"/>
              <a:gd name="connsiteY6" fmla="*/ 7793 h 21674"/>
              <a:gd name="connsiteX0" fmla="*/ 0 w 24552"/>
              <a:gd name="connsiteY0" fmla="*/ 7793 h 21469"/>
              <a:gd name="connsiteX1" fmla="*/ 4774 w 24552"/>
              <a:gd name="connsiteY1" fmla="*/ 0 h 21469"/>
              <a:gd name="connsiteX2" fmla="*/ 24552 w 24552"/>
              <a:gd name="connsiteY2" fmla="*/ 0 h 21469"/>
              <a:gd name="connsiteX3" fmla="*/ 24411 w 24552"/>
              <a:gd name="connsiteY3" fmla="*/ 2044 h 21469"/>
              <a:gd name="connsiteX4" fmla="*/ 12592 w 24552"/>
              <a:gd name="connsiteY4" fmla="*/ 21461 h 21469"/>
              <a:gd name="connsiteX5" fmla="*/ 67 w 24552"/>
              <a:gd name="connsiteY5" fmla="*/ 21324 h 21469"/>
              <a:gd name="connsiteX6" fmla="*/ 0 w 24552"/>
              <a:gd name="connsiteY6" fmla="*/ 7793 h 21469"/>
              <a:gd name="connsiteX0" fmla="*/ 0 w 24552"/>
              <a:gd name="connsiteY0" fmla="*/ 7793 h 21518"/>
              <a:gd name="connsiteX1" fmla="*/ 4774 w 24552"/>
              <a:gd name="connsiteY1" fmla="*/ 0 h 21518"/>
              <a:gd name="connsiteX2" fmla="*/ 24552 w 24552"/>
              <a:gd name="connsiteY2" fmla="*/ 0 h 21518"/>
              <a:gd name="connsiteX3" fmla="*/ 24411 w 24552"/>
              <a:gd name="connsiteY3" fmla="*/ 2044 h 21518"/>
              <a:gd name="connsiteX4" fmla="*/ 12592 w 24552"/>
              <a:gd name="connsiteY4" fmla="*/ 21461 h 21518"/>
              <a:gd name="connsiteX5" fmla="*/ 82 w 24552"/>
              <a:gd name="connsiteY5" fmla="*/ 21416 h 21518"/>
              <a:gd name="connsiteX6" fmla="*/ 0 w 24552"/>
              <a:gd name="connsiteY6" fmla="*/ 7793 h 21518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567"/>
              <a:gd name="connsiteY0" fmla="*/ 7793 h 21461"/>
              <a:gd name="connsiteX1" fmla="*/ 4774 w 24567"/>
              <a:gd name="connsiteY1" fmla="*/ 0 h 21461"/>
              <a:gd name="connsiteX2" fmla="*/ 24552 w 24567"/>
              <a:gd name="connsiteY2" fmla="*/ 0 h 21461"/>
              <a:gd name="connsiteX3" fmla="*/ 24411 w 24567"/>
              <a:gd name="connsiteY3" fmla="*/ 2044 h 21461"/>
              <a:gd name="connsiteX4" fmla="*/ 12592 w 24567"/>
              <a:gd name="connsiteY4" fmla="*/ 21461 h 21461"/>
              <a:gd name="connsiteX5" fmla="*/ 82 w 24567"/>
              <a:gd name="connsiteY5" fmla="*/ 21416 h 21461"/>
              <a:gd name="connsiteX6" fmla="*/ 0 w 24567"/>
              <a:gd name="connsiteY6" fmla="*/ 7793 h 21461"/>
              <a:gd name="connsiteX0" fmla="*/ 0 w 24552"/>
              <a:gd name="connsiteY0" fmla="*/ 7793 h 21461"/>
              <a:gd name="connsiteX1" fmla="*/ 4774 w 24552"/>
              <a:gd name="connsiteY1" fmla="*/ 0 h 21461"/>
              <a:gd name="connsiteX2" fmla="*/ 24552 w 24552"/>
              <a:gd name="connsiteY2" fmla="*/ 0 h 21461"/>
              <a:gd name="connsiteX3" fmla="*/ 24411 w 24552"/>
              <a:gd name="connsiteY3" fmla="*/ 2044 h 21461"/>
              <a:gd name="connsiteX4" fmla="*/ 12592 w 24552"/>
              <a:gd name="connsiteY4" fmla="*/ 21461 h 21461"/>
              <a:gd name="connsiteX5" fmla="*/ 82 w 24552"/>
              <a:gd name="connsiteY5" fmla="*/ 21416 h 21461"/>
              <a:gd name="connsiteX6" fmla="*/ 0 w 24552"/>
              <a:gd name="connsiteY6" fmla="*/ 7793 h 21461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11 w 24473"/>
              <a:gd name="connsiteY3" fmla="*/ 2062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473"/>
              <a:gd name="connsiteY0" fmla="*/ 7811 h 21479"/>
              <a:gd name="connsiteX1" fmla="*/ 4774 w 24473"/>
              <a:gd name="connsiteY1" fmla="*/ 18 h 21479"/>
              <a:gd name="connsiteX2" fmla="*/ 24473 w 24473"/>
              <a:gd name="connsiteY2" fmla="*/ 0 h 21479"/>
              <a:gd name="connsiteX3" fmla="*/ 24433 w 24473"/>
              <a:gd name="connsiteY3" fmla="*/ 2009 h 21479"/>
              <a:gd name="connsiteX4" fmla="*/ 12592 w 24473"/>
              <a:gd name="connsiteY4" fmla="*/ 21479 h 21479"/>
              <a:gd name="connsiteX5" fmla="*/ 82 w 24473"/>
              <a:gd name="connsiteY5" fmla="*/ 21434 h 21479"/>
              <a:gd name="connsiteX6" fmla="*/ 0 w 24473"/>
              <a:gd name="connsiteY6" fmla="*/ 7811 h 21479"/>
              <a:gd name="connsiteX0" fmla="*/ 0 w 24519"/>
              <a:gd name="connsiteY0" fmla="*/ 7811 h 21479"/>
              <a:gd name="connsiteX1" fmla="*/ 4774 w 24519"/>
              <a:gd name="connsiteY1" fmla="*/ 18 h 21479"/>
              <a:gd name="connsiteX2" fmla="*/ 24473 w 24519"/>
              <a:gd name="connsiteY2" fmla="*/ 0 h 21479"/>
              <a:gd name="connsiteX3" fmla="*/ 24512 w 24519"/>
              <a:gd name="connsiteY3" fmla="*/ 1904 h 21479"/>
              <a:gd name="connsiteX4" fmla="*/ 12592 w 24519"/>
              <a:gd name="connsiteY4" fmla="*/ 21479 h 21479"/>
              <a:gd name="connsiteX5" fmla="*/ 82 w 24519"/>
              <a:gd name="connsiteY5" fmla="*/ 21434 h 21479"/>
              <a:gd name="connsiteX6" fmla="*/ 0 w 24519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512"/>
              <a:gd name="connsiteY0" fmla="*/ 7811 h 21479"/>
              <a:gd name="connsiteX1" fmla="*/ 4774 w 24512"/>
              <a:gd name="connsiteY1" fmla="*/ 18 h 21479"/>
              <a:gd name="connsiteX2" fmla="*/ 24473 w 24512"/>
              <a:gd name="connsiteY2" fmla="*/ 0 h 21479"/>
              <a:gd name="connsiteX3" fmla="*/ 24512 w 24512"/>
              <a:gd name="connsiteY3" fmla="*/ 1904 h 21479"/>
              <a:gd name="connsiteX4" fmla="*/ 12592 w 24512"/>
              <a:gd name="connsiteY4" fmla="*/ 21479 h 21479"/>
              <a:gd name="connsiteX5" fmla="*/ 82 w 24512"/>
              <a:gd name="connsiteY5" fmla="*/ 21434 h 21479"/>
              <a:gd name="connsiteX6" fmla="*/ 0 w 24512"/>
              <a:gd name="connsiteY6" fmla="*/ 7811 h 21479"/>
              <a:gd name="connsiteX0" fmla="*/ 0 w 24456"/>
              <a:gd name="connsiteY0" fmla="*/ 7741 h 21479"/>
              <a:gd name="connsiteX1" fmla="*/ 4718 w 24456"/>
              <a:gd name="connsiteY1" fmla="*/ 18 h 21479"/>
              <a:gd name="connsiteX2" fmla="*/ 24417 w 24456"/>
              <a:gd name="connsiteY2" fmla="*/ 0 h 21479"/>
              <a:gd name="connsiteX3" fmla="*/ 24456 w 24456"/>
              <a:gd name="connsiteY3" fmla="*/ 1904 h 21479"/>
              <a:gd name="connsiteX4" fmla="*/ 12536 w 24456"/>
              <a:gd name="connsiteY4" fmla="*/ 21479 h 21479"/>
              <a:gd name="connsiteX5" fmla="*/ 26 w 24456"/>
              <a:gd name="connsiteY5" fmla="*/ 21434 h 21479"/>
              <a:gd name="connsiteX6" fmla="*/ 0 w 24456"/>
              <a:gd name="connsiteY6" fmla="*/ 7741 h 21479"/>
              <a:gd name="connsiteX0" fmla="*/ 0 w 24456"/>
              <a:gd name="connsiteY0" fmla="*/ 7741 h 21487"/>
              <a:gd name="connsiteX1" fmla="*/ 4718 w 24456"/>
              <a:gd name="connsiteY1" fmla="*/ 18 h 21487"/>
              <a:gd name="connsiteX2" fmla="*/ 24417 w 24456"/>
              <a:gd name="connsiteY2" fmla="*/ 0 h 21487"/>
              <a:gd name="connsiteX3" fmla="*/ 24456 w 24456"/>
              <a:gd name="connsiteY3" fmla="*/ 1904 h 21487"/>
              <a:gd name="connsiteX4" fmla="*/ 12536 w 24456"/>
              <a:gd name="connsiteY4" fmla="*/ 21479 h 21487"/>
              <a:gd name="connsiteX5" fmla="*/ 15 w 24456"/>
              <a:gd name="connsiteY5" fmla="*/ 21487 h 21487"/>
              <a:gd name="connsiteX6" fmla="*/ 0 w 24456"/>
              <a:gd name="connsiteY6" fmla="*/ 7741 h 21487"/>
              <a:gd name="connsiteX0" fmla="*/ 11 w 24467"/>
              <a:gd name="connsiteY0" fmla="*/ 7741 h 21487"/>
              <a:gd name="connsiteX1" fmla="*/ 0 w 24467"/>
              <a:gd name="connsiteY1" fmla="*/ 18 h 21487"/>
              <a:gd name="connsiteX2" fmla="*/ 24428 w 24467"/>
              <a:gd name="connsiteY2" fmla="*/ 0 h 21487"/>
              <a:gd name="connsiteX3" fmla="*/ 24467 w 24467"/>
              <a:gd name="connsiteY3" fmla="*/ 1904 h 21487"/>
              <a:gd name="connsiteX4" fmla="*/ 12547 w 24467"/>
              <a:gd name="connsiteY4" fmla="*/ 21479 h 21487"/>
              <a:gd name="connsiteX5" fmla="*/ 26 w 24467"/>
              <a:gd name="connsiteY5" fmla="*/ 21487 h 21487"/>
              <a:gd name="connsiteX6" fmla="*/ 11 w 24467"/>
              <a:gd name="connsiteY6" fmla="*/ 7741 h 21487"/>
              <a:gd name="connsiteX0" fmla="*/ 11 w 24467"/>
              <a:gd name="connsiteY0" fmla="*/ 7807 h 21553"/>
              <a:gd name="connsiteX1" fmla="*/ 0 w 24467"/>
              <a:gd name="connsiteY1" fmla="*/ 84 h 21553"/>
              <a:gd name="connsiteX2" fmla="*/ 19869 w 24467"/>
              <a:gd name="connsiteY2" fmla="*/ 0 h 21553"/>
              <a:gd name="connsiteX3" fmla="*/ 24467 w 24467"/>
              <a:gd name="connsiteY3" fmla="*/ 1970 h 21553"/>
              <a:gd name="connsiteX4" fmla="*/ 12547 w 24467"/>
              <a:gd name="connsiteY4" fmla="*/ 21545 h 21553"/>
              <a:gd name="connsiteX5" fmla="*/ 26 w 24467"/>
              <a:gd name="connsiteY5" fmla="*/ 21553 h 21553"/>
              <a:gd name="connsiteX6" fmla="*/ 11 w 24467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807 h 21553"/>
              <a:gd name="connsiteX1" fmla="*/ 0 w 24510"/>
              <a:gd name="connsiteY1" fmla="*/ 84 h 21553"/>
              <a:gd name="connsiteX2" fmla="*/ 19869 w 24510"/>
              <a:gd name="connsiteY2" fmla="*/ 0 h 21553"/>
              <a:gd name="connsiteX3" fmla="*/ 24510 w 24510"/>
              <a:gd name="connsiteY3" fmla="*/ 8054 h 21553"/>
              <a:gd name="connsiteX4" fmla="*/ 12547 w 24510"/>
              <a:gd name="connsiteY4" fmla="*/ 21545 h 21553"/>
              <a:gd name="connsiteX5" fmla="*/ 26 w 24510"/>
              <a:gd name="connsiteY5" fmla="*/ 21553 h 21553"/>
              <a:gd name="connsiteX6" fmla="*/ 11 w 24510"/>
              <a:gd name="connsiteY6" fmla="*/ 7807 h 21553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10"/>
              <a:gd name="connsiteY0" fmla="*/ 7741 h 21487"/>
              <a:gd name="connsiteX1" fmla="*/ 0 w 24510"/>
              <a:gd name="connsiteY1" fmla="*/ 18 h 21487"/>
              <a:gd name="connsiteX2" fmla="*/ 19826 w 24510"/>
              <a:gd name="connsiteY2" fmla="*/ 0 h 21487"/>
              <a:gd name="connsiteX3" fmla="*/ 24510 w 24510"/>
              <a:gd name="connsiteY3" fmla="*/ 7988 h 21487"/>
              <a:gd name="connsiteX4" fmla="*/ 12547 w 24510"/>
              <a:gd name="connsiteY4" fmla="*/ 21479 h 21487"/>
              <a:gd name="connsiteX5" fmla="*/ 26 w 24510"/>
              <a:gd name="connsiteY5" fmla="*/ 21487 h 21487"/>
              <a:gd name="connsiteX6" fmla="*/ 11 w 24510"/>
              <a:gd name="connsiteY6" fmla="*/ 7741 h 21487"/>
              <a:gd name="connsiteX0" fmla="*/ 11 w 24595"/>
              <a:gd name="connsiteY0" fmla="*/ 7741 h 21487"/>
              <a:gd name="connsiteX1" fmla="*/ 0 w 24595"/>
              <a:gd name="connsiteY1" fmla="*/ 18 h 21487"/>
              <a:gd name="connsiteX2" fmla="*/ 19826 w 24595"/>
              <a:gd name="connsiteY2" fmla="*/ 0 h 21487"/>
              <a:gd name="connsiteX3" fmla="*/ 24595 w 24595"/>
              <a:gd name="connsiteY3" fmla="*/ 7955 h 21487"/>
              <a:gd name="connsiteX4" fmla="*/ 12547 w 24595"/>
              <a:gd name="connsiteY4" fmla="*/ 21479 h 21487"/>
              <a:gd name="connsiteX5" fmla="*/ 26 w 24595"/>
              <a:gd name="connsiteY5" fmla="*/ 21487 h 21487"/>
              <a:gd name="connsiteX6" fmla="*/ 11 w 24595"/>
              <a:gd name="connsiteY6" fmla="*/ 7741 h 21487"/>
              <a:gd name="connsiteX0" fmla="*/ 11 w 24595"/>
              <a:gd name="connsiteY0" fmla="*/ 7741 h 21512"/>
              <a:gd name="connsiteX1" fmla="*/ 0 w 24595"/>
              <a:gd name="connsiteY1" fmla="*/ 18 h 21512"/>
              <a:gd name="connsiteX2" fmla="*/ 19826 w 24595"/>
              <a:gd name="connsiteY2" fmla="*/ 0 h 21512"/>
              <a:gd name="connsiteX3" fmla="*/ 24595 w 24595"/>
              <a:gd name="connsiteY3" fmla="*/ 7955 h 21512"/>
              <a:gd name="connsiteX4" fmla="*/ 24519 w 24595"/>
              <a:gd name="connsiteY4" fmla="*/ 21512 h 21512"/>
              <a:gd name="connsiteX5" fmla="*/ 26 w 24595"/>
              <a:gd name="connsiteY5" fmla="*/ 21487 h 21512"/>
              <a:gd name="connsiteX6" fmla="*/ 11 w 24595"/>
              <a:gd name="connsiteY6" fmla="*/ 7741 h 21512"/>
              <a:gd name="connsiteX0" fmla="*/ 11 w 24595"/>
              <a:gd name="connsiteY0" fmla="*/ 7741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11 w 24595"/>
              <a:gd name="connsiteY6" fmla="*/ 7741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54 w 24595"/>
              <a:gd name="connsiteY0" fmla="*/ 1824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54 w 24595"/>
              <a:gd name="connsiteY6" fmla="*/ 1824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33 w 24595"/>
              <a:gd name="connsiteY0" fmla="*/ 1957 h 21520"/>
              <a:gd name="connsiteX1" fmla="*/ 0 w 24595"/>
              <a:gd name="connsiteY1" fmla="*/ 18 h 21520"/>
              <a:gd name="connsiteX2" fmla="*/ 19826 w 24595"/>
              <a:gd name="connsiteY2" fmla="*/ 0 h 21520"/>
              <a:gd name="connsiteX3" fmla="*/ 24595 w 24595"/>
              <a:gd name="connsiteY3" fmla="*/ 7955 h 21520"/>
              <a:gd name="connsiteX4" fmla="*/ 24519 w 24595"/>
              <a:gd name="connsiteY4" fmla="*/ 21512 h 21520"/>
              <a:gd name="connsiteX5" fmla="*/ 11807 w 24595"/>
              <a:gd name="connsiteY5" fmla="*/ 21520 h 21520"/>
              <a:gd name="connsiteX6" fmla="*/ 33 w 24595"/>
              <a:gd name="connsiteY6" fmla="*/ 1957 h 21520"/>
              <a:gd name="connsiteX0" fmla="*/ 5 w 24567"/>
              <a:gd name="connsiteY0" fmla="*/ 1983 h 21546"/>
              <a:gd name="connsiteX1" fmla="*/ 0 w 24567"/>
              <a:gd name="connsiteY1" fmla="*/ 0 h 21546"/>
              <a:gd name="connsiteX2" fmla="*/ 19798 w 24567"/>
              <a:gd name="connsiteY2" fmla="*/ 26 h 21546"/>
              <a:gd name="connsiteX3" fmla="*/ 24567 w 24567"/>
              <a:gd name="connsiteY3" fmla="*/ 7981 h 21546"/>
              <a:gd name="connsiteX4" fmla="*/ 24491 w 24567"/>
              <a:gd name="connsiteY4" fmla="*/ 21538 h 21546"/>
              <a:gd name="connsiteX5" fmla="*/ 11779 w 24567"/>
              <a:gd name="connsiteY5" fmla="*/ 21546 h 21546"/>
              <a:gd name="connsiteX6" fmla="*/ 5 w 24567"/>
              <a:gd name="connsiteY6" fmla="*/ 1983 h 21546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38"/>
              <a:gd name="connsiteX1" fmla="*/ 0 w 24567"/>
              <a:gd name="connsiteY1" fmla="*/ 0 h 21538"/>
              <a:gd name="connsiteX2" fmla="*/ 19798 w 24567"/>
              <a:gd name="connsiteY2" fmla="*/ 26 h 21538"/>
              <a:gd name="connsiteX3" fmla="*/ 24567 w 24567"/>
              <a:gd name="connsiteY3" fmla="*/ 7981 h 21538"/>
              <a:gd name="connsiteX4" fmla="*/ 24491 w 24567"/>
              <a:gd name="connsiteY4" fmla="*/ 21538 h 21538"/>
              <a:gd name="connsiteX5" fmla="*/ 11912 w 24567"/>
              <a:gd name="connsiteY5" fmla="*/ 21502 h 21538"/>
              <a:gd name="connsiteX6" fmla="*/ 5 w 24567"/>
              <a:gd name="connsiteY6" fmla="*/ 1983 h 21538"/>
              <a:gd name="connsiteX0" fmla="*/ 5 w 24567"/>
              <a:gd name="connsiteY0" fmla="*/ 1983 h 21523"/>
              <a:gd name="connsiteX1" fmla="*/ 0 w 24567"/>
              <a:gd name="connsiteY1" fmla="*/ 0 h 21523"/>
              <a:gd name="connsiteX2" fmla="*/ 19798 w 24567"/>
              <a:gd name="connsiteY2" fmla="*/ 26 h 21523"/>
              <a:gd name="connsiteX3" fmla="*/ 24567 w 24567"/>
              <a:gd name="connsiteY3" fmla="*/ 7981 h 21523"/>
              <a:gd name="connsiteX4" fmla="*/ 24463 w 24567"/>
              <a:gd name="connsiteY4" fmla="*/ 21523 h 21523"/>
              <a:gd name="connsiteX5" fmla="*/ 11912 w 24567"/>
              <a:gd name="connsiteY5" fmla="*/ 21502 h 21523"/>
              <a:gd name="connsiteX6" fmla="*/ 5 w 24567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98 w 24470"/>
              <a:gd name="connsiteY2" fmla="*/ 26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5 w 24470"/>
              <a:gd name="connsiteY6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4573 w 24470"/>
              <a:gd name="connsiteY6" fmla="*/ 9401 h 21523"/>
              <a:gd name="connsiteX7" fmla="*/ 5 w 24470"/>
              <a:gd name="connsiteY7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8109 w 24470"/>
              <a:gd name="connsiteY6" fmla="*/ 16614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4573 w 24470"/>
              <a:gd name="connsiteY7" fmla="*/ 9401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4463 w 24470"/>
              <a:gd name="connsiteY3" fmla="*/ 7774 h 21523"/>
              <a:gd name="connsiteX4" fmla="*/ 24463 w 24470"/>
              <a:gd name="connsiteY4" fmla="*/ 21523 h 21523"/>
              <a:gd name="connsiteX5" fmla="*/ 11912 w 24470"/>
              <a:gd name="connsiteY5" fmla="*/ 21502 h 21523"/>
              <a:gd name="connsiteX6" fmla="*/ 7747 w 24470"/>
              <a:gd name="connsiteY6" fmla="*/ 14819 h 21523"/>
              <a:gd name="connsiteX7" fmla="*/ 3742 w 24470"/>
              <a:gd name="connsiteY7" fmla="*/ 8370 h 21523"/>
              <a:gd name="connsiteX8" fmla="*/ 5 w 24470"/>
              <a:gd name="connsiteY8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4463 w 24470"/>
              <a:gd name="connsiteY4" fmla="*/ 7774 h 21523"/>
              <a:gd name="connsiteX5" fmla="*/ 24463 w 24470"/>
              <a:gd name="connsiteY5" fmla="*/ 21523 h 21523"/>
              <a:gd name="connsiteX6" fmla="*/ 11912 w 24470"/>
              <a:gd name="connsiteY6" fmla="*/ 21502 h 21523"/>
              <a:gd name="connsiteX7" fmla="*/ 7747 w 24470"/>
              <a:gd name="connsiteY7" fmla="*/ 14819 h 21523"/>
              <a:gd name="connsiteX8" fmla="*/ 3742 w 24470"/>
              <a:gd name="connsiteY8" fmla="*/ 8370 h 21523"/>
              <a:gd name="connsiteX9" fmla="*/ 5 w 24470"/>
              <a:gd name="connsiteY9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0657 w 24470"/>
              <a:gd name="connsiteY3" fmla="*/ 1588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5 w 24470"/>
              <a:gd name="connsiteY0" fmla="*/ 1983 h 21523"/>
              <a:gd name="connsiteX1" fmla="*/ 0 w 24470"/>
              <a:gd name="connsiteY1" fmla="*/ 0 h 21523"/>
              <a:gd name="connsiteX2" fmla="*/ 19741 w 24470"/>
              <a:gd name="connsiteY2" fmla="*/ 11 h 21523"/>
              <a:gd name="connsiteX3" fmla="*/ 21850 w 24470"/>
              <a:gd name="connsiteY3" fmla="*/ 3450 h 21523"/>
              <a:gd name="connsiteX4" fmla="*/ 23107 w 24470"/>
              <a:gd name="connsiteY4" fmla="*/ 4547 h 21523"/>
              <a:gd name="connsiteX5" fmla="*/ 24463 w 24470"/>
              <a:gd name="connsiteY5" fmla="*/ 7774 h 21523"/>
              <a:gd name="connsiteX6" fmla="*/ 24463 w 24470"/>
              <a:gd name="connsiteY6" fmla="*/ 21523 h 21523"/>
              <a:gd name="connsiteX7" fmla="*/ 11912 w 24470"/>
              <a:gd name="connsiteY7" fmla="*/ 21502 h 21523"/>
              <a:gd name="connsiteX8" fmla="*/ 7747 w 24470"/>
              <a:gd name="connsiteY8" fmla="*/ 14819 h 21523"/>
              <a:gd name="connsiteX9" fmla="*/ 3742 w 24470"/>
              <a:gd name="connsiteY9" fmla="*/ 8370 h 21523"/>
              <a:gd name="connsiteX10" fmla="*/ 5 w 24470"/>
              <a:gd name="connsiteY10" fmla="*/ 1983 h 21523"/>
              <a:gd name="connsiteX0" fmla="*/ 1 w 24466"/>
              <a:gd name="connsiteY0" fmla="*/ 1983 h 21523"/>
              <a:gd name="connsiteX1" fmla="*/ 1019 w 24466"/>
              <a:gd name="connsiteY1" fmla="*/ 0 h 21523"/>
              <a:gd name="connsiteX2" fmla="*/ 19737 w 24466"/>
              <a:gd name="connsiteY2" fmla="*/ 11 h 21523"/>
              <a:gd name="connsiteX3" fmla="*/ 21846 w 24466"/>
              <a:gd name="connsiteY3" fmla="*/ 3450 h 21523"/>
              <a:gd name="connsiteX4" fmla="*/ 23103 w 24466"/>
              <a:gd name="connsiteY4" fmla="*/ 4547 h 21523"/>
              <a:gd name="connsiteX5" fmla="*/ 24459 w 24466"/>
              <a:gd name="connsiteY5" fmla="*/ 7774 h 21523"/>
              <a:gd name="connsiteX6" fmla="*/ 24459 w 24466"/>
              <a:gd name="connsiteY6" fmla="*/ 21523 h 21523"/>
              <a:gd name="connsiteX7" fmla="*/ 11908 w 24466"/>
              <a:gd name="connsiteY7" fmla="*/ 21502 h 21523"/>
              <a:gd name="connsiteX8" fmla="*/ 7743 w 24466"/>
              <a:gd name="connsiteY8" fmla="*/ 14819 h 21523"/>
              <a:gd name="connsiteX9" fmla="*/ 3738 w 24466"/>
              <a:gd name="connsiteY9" fmla="*/ 8370 h 21523"/>
              <a:gd name="connsiteX10" fmla="*/ 1 w 24466"/>
              <a:gd name="connsiteY10" fmla="*/ 1983 h 21523"/>
              <a:gd name="connsiteX0" fmla="*/ 1 w 24402"/>
              <a:gd name="connsiteY0" fmla="*/ 2016 h 21523"/>
              <a:gd name="connsiteX1" fmla="*/ 955 w 24402"/>
              <a:gd name="connsiteY1" fmla="*/ 0 h 21523"/>
              <a:gd name="connsiteX2" fmla="*/ 19673 w 24402"/>
              <a:gd name="connsiteY2" fmla="*/ 11 h 21523"/>
              <a:gd name="connsiteX3" fmla="*/ 21782 w 24402"/>
              <a:gd name="connsiteY3" fmla="*/ 3450 h 21523"/>
              <a:gd name="connsiteX4" fmla="*/ 23039 w 24402"/>
              <a:gd name="connsiteY4" fmla="*/ 4547 h 21523"/>
              <a:gd name="connsiteX5" fmla="*/ 24395 w 24402"/>
              <a:gd name="connsiteY5" fmla="*/ 7774 h 21523"/>
              <a:gd name="connsiteX6" fmla="*/ 24395 w 24402"/>
              <a:gd name="connsiteY6" fmla="*/ 21523 h 21523"/>
              <a:gd name="connsiteX7" fmla="*/ 11844 w 24402"/>
              <a:gd name="connsiteY7" fmla="*/ 21502 h 21523"/>
              <a:gd name="connsiteX8" fmla="*/ 7679 w 24402"/>
              <a:gd name="connsiteY8" fmla="*/ 14819 h 21523"/>
              <a:gd name="connsiteX9" fmla="*/ 3674 w 24402"/>
              <a:gd name="connsiteY9" fmla="*/ 8370 h 21523"/>
              <a:gd name="connsiteX10" fmla="*/ 1 w 24402"/>
              <a:gd name="connsiteY10" fmla="*/ 2016 h 21523"/>
              <a:gd name="connsiteX0" fmla="*/ 3582 w 24310"/>
              <a:gd name="connsiteY0" fmla="*/ 8370 h 21523"/>
              <a:gd name="connsiteX1" fmla="*/ 863 w 24310"/>
              <a:gd name="connsiteY1" fmla="*/ 0 h 21523"/>
              <a:gd name="connsiteX2" fmla="*/ 19581 w 24310"/>
              <a:gd name="connsiteY2" fmla="*/ 11 h 21523"/>
              <a:gd name="connsiteX3" fmla="*/ 21690 w 24310"/>
              <a:gd name="connsiteY3" fmla="*/ 3450 h 21523"/>
              <a:gd name="connsiteX4" fmla="*/ 22947 w 24310"/>
              <a:gd name="connsiteY4" fmla="*/ 4547 h 21523"/>
              <a:gd name="connsiteX5" fmla="*/ 24303 w 24310"/>
              <a:gd name="connsiteY5" fmla="*/ 7774 h 21523"/>
              <a:gd name="connsiteX6" fmla="*/ 24303 w 24310"/>
              <a:gd name="connsiteY6" fmla="*/ 21523 h 21523"/>
              <a:gd name="connsiteX7" fmla="*/ 11752 w 24310"/>
              <a:gd name="connsiteY7" fmla="*/ 21502 h 21523"/>
              <a:gd name="connsiteX8" fmla="*/ 7587 w 24310"/>
              <a:gd name="connsiteY8" fmla="*/ 14819 h 21523"/>
              <a:gd name="connsiteX9" fmla="*/ 3582 w 24310"/>
              <a:gd name="connsiteY9" fmla="*/ 8370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7473 w 24196"/>
              <a:gd name="connsiteY8" fmla="*/ 14819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427 w 24196"/>
              <a:gd name="connsiteY0" fmla="*/ 12259 h 21523"/>
              <a:gd name="connsiteX1" fmla="*/ 749 w 24196"/>
              <a:gd name="connsiteY1" fmla="*/ 0 h 21523"/>
              <a:gd name="connsiteX2" fmla="*/ 19467 w 24196"/>
              <a:gd name="connsiteY2" fmla="*/ 11 h 21523"/>
              <a:gd name="connsiteX3" fmla="*/ 21576 w 24196"/>
              <a:gd name="connsiteY3" fmla="*/ 3450 h 21523"/>
              <a:gd name="connsiteX4" fmla="*/ 22833 w 24196"/>
              <a:gd name="connsiteY4" fmla="*/ 4547 h 21523"/>
              <a:gd name="connsiteX5" fmla="*/ 24189 w 24196"/>
              <a:gd name="connsiteY5" fmla="*/ 7774 h 21523"/>
              <a:gd name="connsiteX6" fmla="*/ 24189 w 24196"/>
              <a:gd name="connsiteY6" fmla="*/ 21523 h 21523"/>
              <a:gd name="connsiteX7" fmla="*/ 11638 w 24196"/>
              <a:gd name="connsiteY7" fmla="*/ 21502 h 21523"/>
              <a:gd name="connsiteX8" fmla="*/ 10157 w 24196"/>
              <a:gd name="connsiteY8" fmla="*/ 16016 h 21523"/>
              <a:gd name="connsiteX9" fmla="*/ 4427 w 24196"/>
              <a:gd name="connsiteY9" fmla="*/ 12259 h 21523"/>
              <a:gd name="connsiteX0" fmla="*/ 4358 w 24127"/>
              <a:gd name="connsiteY0" fmla="*/ 12259 h 21523"/>
              <a:gd name="connsiteX1" fmla="*/ 680 w 24127"/>
              <a:gd name="connsiteY1" fmla="*/ 0 h 21523"/>
              <a:gd name="connsiteX2" fmla="*/ 19398 w 24127"/>
              <a:gd name="connsiteY2" fmla="*/ 11 h 21523"/>
              <a:gd name="connsiteX3" fmla="*/ 21507 w 24127"/>
              <a:gd name="connsiteY3" fmla="*/ 3450 h 21523"/>
              <a:gd name="connsiteX4" fmla="*/ 22764 w 24127"/>
              <a:gd name="connsiteY4" fmla="*/ 4547 h 21523"/>
              <a:gd name="connsiteX5" fmla="*/ 24120 w 24127"/>
              <a:gd name="connsiteY5" fmla="*/ 7774 h 21523"/>
              <a:gd name="connsiteX6" fmla="*/ 24120 w 24127"/>
              <a:gd name="connsiteY6" fmla="*/ 21523 h 21523"/>
              <a:gd name="connsiteX7" fmla="*/ 11569 w 24127"/>
              <a:gd name="connsiteY7" fmla="*/ 21502 h 21523"/>
              <a:gd name="connsiteX8" fmla="*/ 10088 w 24127"/>
              <a:gd name="connsiteY8" fmla="*/ 16016 h 21523"/>
              <a:gd name="connsiteX9" fmla="*/ 4358 w 2412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3678 w 23447"/>
              <a:gd name="connsiteY0" fmla="*/ 12259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3678 w 23447"/>
              <a:gd name="connsiteY9" fmla="*/ 12259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9408 w 23447"/>
              <a:gd name="connsiteY8" fmla="*/ 16016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088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7774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2084 w 23447"/>
              <a:gd name="connsiteY4" fmla="*/ 4547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338 w 23447"/>
              <a:gd name="connsiteY4" fmla="*/ 4746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47"/>
              <a:gd name="connsiteY0" fmla="*/ 15583 h 21523"/>
              <a:gd name="connsiteX1" fmla="*/ 0 w 23447"/>
              <a:gd name="connsiteY1" fmla="*/ 0 h 21523"/>
              <a:gd name="connsiteX2" fmla="*/ 18718 w 23447"/>
              <a:gd name="connsiteY2" fmla="*/ 11 h 21523"/>
              <a:gd name="connsiteX3" fmla="*/ 20827 w 23447"/>
              <a:gd name="connsiteY3" fmla="*/ 3450 h 21523"/>
              <a:gd name="connsiteX4" fmla="*/ 21125 w 23447"/>
              <a:gd name="connsiteY4" fmla="*/ 4015 h 21523"/>
              <a:gd name="connsiteX5" fmla="*/ 23440 w 23447"/>
              <a:gd name="connsiteY5" fmla="*/ 6810 h 21523"/>
              <a:gd name="connsiteX6" fmla="*/ 23440 w 23447"/>
              <a:gd name="connsiteY6" fmla="*/ 21523 h 21523"/>
              <a:gd name="connsiteX7" fmla="*/ 11869 w 23447"/>
              <a:gd name="connsiteY7" fmla="*/ 21502 h 21523"/>
              <a:gd name="connsiteX8" fmla="*/ 10452 w 23447"/>
              <a:gd name="connsiteY8" fmla="*/ 14520 h 21523"/>
              <a:gd name="connsiteX9" fmla="*/ 5148 w 23447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8718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20827 w 23461"/>
              <a:gd name="connsiteY3" fmla="*/ 3450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25 w 23461"/>
              <a:gd name="connsiteY4" fmla="*/ 4015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9144 w 23461"/>
              <a:gd name="connsiteY3" fmla="*/ 3284 h 21523"/>
              <a:gd name="connsiteX4" fmla="*/ 21189 w 23461"/>
              <a:gd name="connsiteY4" fmla="*/ 3982 h 21523"/>
              <a:gd name="connsiteX5" fmla="*/ 23461 w 23461"/>
              <a:gd name="connsiteY5" fmla="*/ 6644 h 21523"/>
              <a:gd name="connsiteX6" fmla="*/ 23440 w 23461"/>
              <a:gd name="connsiteY6" fmla="*/ 21523 h 21523"/>
              <a:gd name="connsiteX7" fmla="*/ 11869 w 23461"/>
              <a:gd name="connsiteY7" fmla="*/ 21502 h 21523"/>
              <a:gd name="connsiteX8" fmla="*/ 10452 w 23461"/>
              <a:gd name="connsiteY8" fmla="*/ 14520 h 21523"/>
              <a:gd name="connsiteX9" fmla="*/ 5148 w 23461"/>
              <a:gd name="connsiteY9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738 w 23461"/>
              <a:gd name="connsiteY3" fmla="*/ 1156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8121 w 23461"/>
              <a:gd name="connsiteY3" fmla="*/ 2120 h 21523"/>
              <a:gd name="connsiteX4" fmla="*/ 19144 w 23461"/>
              <a:gd name="connsiteY4" fmla="*/ 3284 h 21523"/>
              <a:gd name="connsiteX5" fmla="*/ 21189 w 23461"/>
              <a:gd name="connsiteY5" fmla="*/ 3982 h 21523"/>
              <a:gd name="connsiteX6" fmla="*/ 23461 w 23461"/>
              <a:gd name="connsiteY6" fmla="*/ 6644 h 21523"/>
              <a:gd name="connsiteX7" fmla="*/ 23440 w 23461"/>
              <a:gd name="connsiteY7" fmla="*/ 21523 h 21523"/>
              <a:gd name="connsiteX8" fmla="*/ 11869 w 23461"/>
              <a:gd name="connsiteY8" fmla="*/ 21502 h 21523"/>
              <a:gd name="connsiteX9" fmla="*/ 10452 w 23461"/>
              <a:gd name="connsiteY9" fmla="*/ 14520 h 21523"/>
              <a:gd name="connsiteX10" fmla="*/ 5148 w 23461"/>
              <a:gd name="connsiteY10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7205 w 23461"/>
              <a:gd name="connsiteY3" fmla="*/ 591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144 w 23461"/>
              <a:gd name="connsiteY5" fmla="*/ 3284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911 w 23461"/>
              <a:gd name="connsiteY5" fmla="*/ 2686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452 w 23461"/>
              <a:gd name="connsiteY10" fmla="*/ 14520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650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605 h 21545"/>
              <a:gd name="connsiteX1" fmla="*/ 0 w 23461"/>
              <a:gd name="connsiteY1" fmla="*/ 22 h 21545"/>
              <a:gd name="connsiteX2" fmla="*/ 15203 w 23461"/>
              <a:gd name="connsiteY2" fmla="*/ 0 h 21545"/>
              <a:gd name="connsiteX3" fmla="*/ 16417 w 23461"/>
              <a:gd name="connsiteY3" fmla="*/ 2076 h 21545"/>
              <a:gd name="connsiteX4" fmla="*/ 18121 w 23461"/>
              <a:gd name="connsiteY4" fmla="*/ 2142 h 21545"/>
              <a:gd name="connsiteX5" fmla="*/ 19741 w 23461"/>
              <a:gd name="connsiteY5" fmla="*/ 3074 h 21545"/>
              <a:gd name="connsiteX6" fmla="*/ 21189 w 23461"/>
              <a:gd name="connsiteY6" fmla="*/ 4004 h 21545"/>
              <a:gd name="connsiteX7" fmla="*/ 23461 w 23461"/>
              <a:gd name="connsiteY7" fmla="*/ 6666 h 21545"/>
              <a:gd name="connsiteX8" fmla="*/ 23440 w 23461"/>
              <a:gd name="connsiteY8" fmla="*/ 21545 h 21545"/>
              <a:gd name="connsiteX9" fmla="*/ 11869 w 23461"/>
              <a:gd name="connsiteY9" fmla="*/ 21524 h 21545"/>
              <a:gd name="connsiteX10" fmla="*/ 10878 w 23461"/>
              <a:gd name="connsiteY10" fmla="*/ 16703 h 21545"/>
              <a:gd name="connsiteX11" fmla="*/ 5148 w 23461"/>
              <a:gd name="connsiteY11" fmla="*/ 15605 h 21545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148 w 23461"/>
              <a:gd name="connsiteY0" fmla="*/ 15583 h 21523"/>
              <a:gd name="connsiteX1" fmla="*/ 0 w 23461"/>
              <a:gd name="connsiteY1" fmla="*/ 0 h 21523"/>
              <a:gd name="connsiteX2" fmla="*/ 15523 w 23461"/>
              <a:gd name="connsiteY2" fmla="*/ 11 h 21523"/>
              <a:gd name="connsiteX3" fmla="*/ 16417 w 23461"/>
              <a:gd name="connsiteY3" fmla="*/ 2054 h 21523"/>
              <a:gd name="connsiteX4" fmla="*/ 18121 w 23461"/>
              <a:gd name="connsiteY4" fmla="*/ 2120 h 21523"/>
              <a:gd name="connsiteX5" fmla="*/ 19741 w 23461"/>
              <a:gd name="connsiteY5" fmla="*/ 3052 h 21523"/>
              <a:gd name="connsiteX6" fmla="*/ 21189 w 23461"/>
              <a:gd name="connsiteY6" fmla="*/ 3982 h 21523"/>
              <a:gd name="connsiteX7" fmla="*/ 23461 w 23461"/>
              <a:gd name="connsiteY7" fmla="*/ 6644 h 21523"/>
              <a:gd name="connsiteX8" fmla="*/ 23440 w 23461"/>
              <a:gd name="connsiteY8" fmla="*/ 21523 h 21523"/>
              <a:gd name="connsiteX9" fmla="*/ 11869 w 23461"/>
              <a:gd name="connsiteY9" fmla="*/ 21502 h 21523"/>
              <a:gd name="connsiteX10" fmla="*/ 10878 w 23461"/>
              <a:gd name="connsiteY10" fmla="*/ 16681 h 21523"/>
              <a:gd name="connsiteX11" fmla="*/ 5148 w 23461"/>
              <a:gd name="connsiteY11" fmla="*/ 15583 h 21523"/>
              <a:gd name="connsiteX0" fmla="*/ 5950 w 24263"/>
              <a:gd name="connsiteY0" fmla="*/ 15572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5950 w 24263"/>
              <a:gd name="connsiteY11" fmla="*/ 15572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680 w 24263"/>
              <a:gd name="connsiteY10" fmla="*/ 16670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11298 w 24263"/>
              <a:gd name="connsiteY10" fmla="*/ 15032 h 21512"/>
              <a:gd name="connsiteX11" fmla="*/ 3927 w 24263"/>
              <a:gd name="connsiteY11" fmla="*/ 15244 h 21512"/>
              <a:gd name="connsiteX0" fmla="*/ 3927 w 24263"/>
              <a:gd name="connsiteY0" fmla="*/ 15244 h 21512"/>
              <a:gd name="connsiteX1" fmla="*/ 0 w 24263"/>
              <a:gd name="connsiteY1" fmla="*/ 19 h 21512"/>
              <a:gd name="connsiteX2" fmla="*/ 16325 w 24263"/>
              <a:gd name="connsiteY2" fmla="*/ 0 h 21512"/>
              <a:gd name="connsiteX3" fmla="*/ 17219 w 24263"/>
              <a:gd name="connsiteY3" fmla="*/ 2043 h 21512"/>
              <a:gd name="connsiteX4" fmla="*/ 18923 w 24263"/>
              <a:gd name="connsiteY4" fmla="*/ 2109 h 21512"/>
              <a:gd name="connsiteX5" fmla="*/ 20543 w 24263"/>
              <a:gd name="connsiteY5" fmla="*/ 3041 h 21512"/>
              <a:gd name="connsiteX6" fmla="*/ 21991 w 24263"/>
              <a:gd name="connsiteY6" fmla="*/ 3971 h 21512"/>
              <a:gd name="connsiteX7" fmla="*/ 24263 w 24263"/>
              <a:gd name="connsiteY7" fmla="*/ 6633 h 21512"/>
              <a:gd name="connsiteX8" fmla="*/ 24242 w 24263"/>
              <a:gd name="connsiteY8" fmla="*/ 21512 h 21512"/>
              <a:gd name="connsiteX9" fmla="*/ 12671 w 24263"/>
              <a:gd name="connsiteY9" fmla="*/ 21491 h 21512"/>
              <a:gd name="connsiteX10" fmla="*/ 9981 w 24263"/>
              <a:gd name="connsiteY10" fmla="*/ 15360 h 21512"/>
              <a:gd name="connsiteX11" fmla="*/ 3927 w 24263"/>
              <a:gd name="connsiteY11" fmla="*/ 15244 h 21512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9981 w 24263"/>
              <a:gd name="connsiteY10" fmla="*/ 15360 h 21521"/>
              <a:gd name="connsiteX11" fmla="*/ 3927 w 24263"/>
              <a:gd name="connsiteY11" fmla="*/ 15244 h 21521"/>
              <a:gd name="connsiteX0" fmla="*/ 3927 w 24263"/>
              <a:gd name="connsiteY0" fmla="*/ 15244 h 21521"/>
              <a:gd name="connsiteX1" fmla="*/ 0 w 24263"/>
              <a:gd name="connsiteY1" fmla="*/ 19 h 21521"/>
              <a:gd name="connsiteX2" fmla="*/ 16325 w 24263"/>
              <a:gd name="connsiteY2" fmla="*/ 0 h 21521"/>
              <a:gd name="connsiteX3" fmla="*/ 17219 w 24263"/>
              <a:gd name="connsiteY3" fmla="*/ 2043 h 21521"/>
              <a:gd name="connsiteX4" fmla="*/ 18923 w 24263"/>
              <a:gd name="connsiteY4" fmla="*/ 2109 h 21521"/>
              <a:gd name="connsiteX5" fmla="*/ 20543 w 24263"/>
              <a:gd name="connsiteY5" fmla="*/ 3041 h 21521"/>
              <a:gd name="connsiteX6" fmla="*/ 21991 w 24263"/>
              <a:gd name="connsiteY6" fmla="*/ 3971 h 21521"/>
              <a:gd name="connsiteX7" fmla="*/ 24263 w 24263"/>
              <a:gd name="connsiteY7" fmla="*/ 6633 h 21521"/>
              <a:gd name="connsiteX8" fmla="*/ 24242 w 24263"/>
              <a:gd name="connsiteY8" fmla="*/ 21512 h 21521"/>
              <a:gd name="connsiteX9" fmla="*/ 11144 w 24263"/>
              <a:gd name="connsiteY9" fmla="*/ 21521 h 21521"/>
              <a:gd name="connsiteX10" fmla="*/ 7481 w 24263"/>
              <a:gd name="connsiteY10" fmla="*/ 16432 h 21521"/>
              <a:gd name="connsiteX11" fmla="*/ 3927 w 24263"/>
              <a:gd name="connsiteY11" fmla="*/ 15244 h 21521"/>
              <a:gd name="connsiteX0" fmla="*/ 3927 w 24263"/>
              <a:gd name="connsiteY0" fmla="*/ 15244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927 w 24263"/>
              <a:gd name="connsiteY11" fmla="*/ 15244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481 w 24263"/>
              <a:gd name="connsiteY10" fmla="*/ 16432 h 21581"/>
              <a:gd name="connsiteX11" fmla="*/ 3832 w 24263"/>
              <a:gd name="connsiteY11" fmla="*/ 15512 h 21581"/>
              <a:gd name="connsiteX0" fmla="*/ 3832 w 24263"/>
              <a:gd name="connsiteY0" fmla="*/ 15512 h 21581"/>
              <a:gd name="connsiteX1" fmla="*/ 0 w 24263"/>
              <a:gd name="connsiteY1" fmla="*/ 19 h 21581"/>
              <a:gd name="connsiteX2" fmla="*/ 16325 w 24263"/>
              <a:gd name="connsiteY2" fmla="*/ 0 h 21581"/>
              <a:gd name="connsiteX3" fmla="*/ 17219 w 24263"/>
              <a:gd name="connsiteY3" fmla="*/ 2043 h 21581"/>
              <a:gd name="connsiteX4" fmla="*/ 18923 w 24263"/>
              <a:gd name="connsiteY4" fmla="*/ 2109 h 21581"/>
              <a:gd name="connsiteX5" fmla="*/ 20543 w 24263"/>
              <a:gd name="connsiteY5" fmla="*/ 3041 h 21581"/>
              <a:gd name="connsiteX6" fmla="*/ 21991 w 24263"/>
              <a:gd name="connsiteY6" fmla="*/ 3971 h 21581"/>
              <a:gd name="connsiteX7" fmla="*/ 24263 w 24263"/>
              <a:gd name="connsiteY7" fmla="*/ 6633 h 21581"/>
              <a:gd name="connsiteX8" fmla="*/ 24242 w 24263"/>
              <a:gd name="connsiteY8" fmla="*/ 21512 h 21581"/>
              <a:gd name="connsiteX9" fmla="*/ 8377 w 24263"/>
              <a:gd name="connsiteY9" fmla="*/ 21581 h 21581"/>
              <a:gd name="connsiteX10" fmla="*/ 7538 w 24263"/>
              <a:gd name="connsiteY10" fmla="*/ 15985 h 21581"/>
              <a:gd name="connsiteX11" fmla="*/ 3832 w 24263"/>
              <a:gd name="connsiteY11" fmla="*/ 15512 h 2158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651"/>
              <a:gd name="connsiteX1" fmla="*/ 0 w 24244"/>
              <a:gd name="connsiteY1" fmla="*/ 0 h 21651"/>
              <a:gd name="connsiteX2" fmla="*/ 16306 w 24244"/>
              <a:gd name="connsiteY2" fmla="*/ 70 h 21651"/>
              <a:gd name="connsiteX3" fmla="*/ 17200 w 24244"/>
              <a:gd name="connsiteY3" fmla="*/ 2113 h 21651"/>
              <a:gd name="connsiteX4" fmla="*/ 18904 w 24244"/>
              <a:gd name="connsiteY4" fmla="*/ 2179 h 21651"/>
              <a:gd name="connsiteX5" fmla="*/ 20524 w 24244"/>
              <a:gd name="connsiteY5" fmla="*/ 3111 h 21651"/>
              <a:gd name="connsiteX6" fmla="*/ 21972 w 24244"/>
              <a:gd name="connsiteY6" fmla="*/ 4041 h 21651"/>
              <a:gd name="connsiteX7" fmla="*/ 24244 w 24244"/>
              <a:gd name="connsiteY7" fmla="*/ 6703 h 21651"/>
              <a:gd name="connsiteX8" fmla="*/ 24223 w 24244"/>
              <a:gd name="connsiteY8" fmla="*/ 21582 h 21651"/>
              <a:gd name="connsiteX9" fmla="*/ 8358 w 24244"/>
              <a:gd name="connsiteY9" fmla="*/ 21651 h 21651"/>
              <a:gd name="connsiteX10" fmla="*/ 7519 w 24244"/>
              <a:gd name="connsiteY10" fmla="*/ 16055 h 21651"/>
              <a:gd name="connsiteX11" fmla="*/ 3813 w 24244"/>
              <a:gd name="connsiteY11" fmla="*/ 15582 h 21651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519 w 24244"/>
              <a:gd name="connsiteY10" fmla="*/ 16055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8339 w 24244"/>
              <a:gd name="connsiteY9" fmla="*/ 21562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7205 w 24244"/>
              <a:gd name="connsiteY10" fmla="*/ 16872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15 w 24244"/>
              <a:gd name="connsiteY10" fmla="*/ 17869 h 21582"/>
              <a:gd name="connsiteX11" fmla="*/ 3813 w 24244"/>
              <a:gd name="connsiteY11" fmla="*/ 15582 h 21582"/>
              <a:gd name="connsiteX0" fmla="*/ 3813 w 24244"/>
              <a:gd name="connsiteY0" fmla="*/ 15582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3813 w 24244"/>
              <a:gd name="connsiteY11" fmla="*/ 15582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391 w 24244"/>
              <a:gd name="connsiteY0" fmla="*/ 1498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391 w 24244"/>
              <a:gd name="connsiteY11" fmla="*/ 14984 h 21582"/>
              <a:gd name="connsiteX0" fmla="*/ 6689 w 24244"/>
              <a:gd name="connsiteY0" fmla="*/ 152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689 w 24244"/>
              <a:gd name="connsiteY11" fmla="*/ 152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036 w 24244"/>
              <a:gd name="connsiteY10" fmla="*/ 17935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6753 w 24244"/>
              <a:gd name="connsiteY0" fmla="*/ 15117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6753 w 24244"/>
              <a:gd name="connsiteY11" fmla="*/ 15117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605 w 24244"/>
              <a:gd name="connsiteY0" fmla="*/ 17411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605 w 24244"/>
              <a:gd name="connsiteY11" fmla="*/ 17411 h 21582"/>
              <a:gd name="connsiteX0" fmla="*/ 7541 w 24244"/>
              <a:gd name="connsiteY0" fmla="*/ 17444 h 21582"/>
              <a:gd name="connsiteX1" fmla="*/ 0 w 24244"/>
              <a:gd name="connsiteY1" fmla="*/ 0 h 21582"/>
              <a:gd name="connsiteX2" fmla="*/ 16306 w 24244"/>
              <a:gd name="connsiteY2" fmla="*/ 70 h 21582"/>
              <a:gd name="connsiteX3" fmla="*/ 17200 w 24244"/>
              <a:gd name="connsiteY3" fmla="*/ 2113 h 21582"/>
              <a:gd name="connsiteX4" fmla="*/ 18904 w 24244"/>
              <a:gd name="connsiteY4" fmla="*/ 2179 h 21582"/>
              <a:gd name="connsiteX5" fmla="*/ 20524 w 24244"/>
              <a:gd name="connsiteY5" fmla="*/ 3111 h 21582"/>
              <a:gd name="connsiteX6" fmla="*/ 21972 w 24244"/>
              <a:gd name="connsiteY6" fmla="*/ 4041 h 21582"/>
              <a:gd name="connsiteX7" fmla="*/ 24244 w 24244"/>
              <a:gd name="connsiteY7" fmla="*/ 6703 h 21582"/>
              <a:gd name="connsiteX8" fmla="*/ 24223 w 24244"/>
              <a:gd name="connsiteY8" fmla="*/ 21582 h 21582"/>
              <a:gd name="connsiteX9" fmla="*/ 9532 w 24244"/>
              <a:gd name="connsiteY9" fmla="*/ 21429 h 21582"/>
              <a:gd name="connsiteX10" fmla="*/ 8973 w 24244"/>
              <a:gd name="connsiteY10" fmla="*/ 18700 h 21582"/>
              <a:gd name="connsiteX11" fmla="*/ 7541 w 24244"/>
              <a:gd name="connsiteY11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959 w 24662"/>
              <a:gd name="connsiteY0" fmla="*/ 17444 h 21582"/>
              <a:gd name="connsiteX1" fmla="*/ 5092 w 24662"/>
              <a:gd name="connsiteY1" fmla="*/ 10196 h 21582"/>
              <a:gd name="connsiteX2" fmla="*/ 418 w 24662"/>
              <a:gd name="connsiteY2" fmla="*/ 0 h 21582"/>
              <a:gd name="connsiteX3" fmla="*/ 16724 w 24662"/>
              <a:gd name="connsiteY3" fmla="*/ 70 h 21582"/>
              <a:gd name="connsiteX4" fmla="*/ 17618 w 24662"/>
              <a:gd name="connsiteY4" fmla="*/ 2113 h 21582"/>
              <a:gd name="connsiteX5" fmla="*/ 19322 w 24662"/>
              <a:gd name="connsiteY5" fmla="*/ 2179 h 21582"/>
              <a:gd name="connsiteX6" fmla="*/ 20942 w 24662"/>
              <a:gd name="connsiteY6" fmla="*/ 3111 h 21582"/>
              <a:gd name="connsiteX7" fmla="*/ 22390 w 24662"/>
              <a:gd name="connsiteY7" fmla="*/ 4041 h 21582"/>
              <a:gd name="connsiteX8" fmla="*/ 24662 w 24662"/>
              <a:gd name="connsiteY8" fmla="*/ 6703 h 21582"/>
              <a:gd name="connsiteX9" fmla="*/ 24641 w 24662"/>
              <a:gd name="connsiteY9" fmla="*/ 21582 h 21582"/>
              <a:gd name="connsiteX10" fmla="*/ 9950 w 24662"/>
              <a:gd name="connsiteY10" fmla="*/ 21429 h 21582"/>
              <a:gd name="connsiteX11" fmla="*/ 9391 w 24662"/>
              <a:gd name="connsiteY11" fmla="*/ 18700 h 21582"/>
              <a:gd name="connsiteX12" fmla="*/ 7959 w 24662"/>
              <a:gd name="connsiteY12" fmla="*/ 17444 h 21582"/>
              <a:gd name="connsiteX0" fmla="*/ 7542 w 24245"/>
              <a:gd name="connsiteY0" fmla="*/ 17444 h 21582"/>
              <a:gd name="connsiteX1" fmla="*/ 4675 w 24245"/>
              <a:gd name="connsiteY1" fmla="*/ 10196 h 21582"/>
              <a:gd name="connsiteX2" fmla="*/ 1 w 24245"/>
              <a:gd name="connsiteY2" fmla="*/ 0 h 21582"/>
              <a:gd name="connsiteX3" fmla="*/ 16307 w 24245"/>
              <a:gd name="connsiteY3" fmla="*/ 70 h 21582"/>
              <a:gd name="connsiteX4" fmla="*/ 17201 w 24245"/>
              <a:gd name="connsiteY4" fmla="*/ 2113 h 21582"/>
              <a:gd name="connsiteX5" fmla="*/ 18905 w 24245"/>
              <a:gd name="connsiteY5" fmla="*/ 2179 h 21582"/>
              <a:gd name="connsiteX6" fmla="*/ 20525 w 24245"/>
              <a:gd name="connsiteY6" fmla="*/ 3111 h 21582"/>
              <a:gd name="connsiteX7" fmla="*/ 21973 w 24245"/>
              <a:gd name="connsiteY7" fmla="*/ 4041 h 21582"/>
              <a:gd name="connsiteX8" fmla="*/ 24245 w 24245"/>
              <a:gd name="connsiteY8" fmla="*/ 6703 h 21582"/>
              <a:gd name="connsiteX9" fmla="*/ 24224 w 24245"/>
              <a:gd name="connsiteY9" fmla="*/ 21582 h 21582"/>
              <a:gd name="connsiteX10" fmla="*/ 9533 w 24245"/>
              <a:gd name="connsiteY10" fmla="*/ 21429 h 21582"/>
              <a:gd name="connsiteX11" fmla="*/ 8974 w 24245"/>
              <a:gd name="connsiteY11" fmla="*/ 18700 h 21582"/>
              <a:gd name="connsiteX12" fmla="*/ 7542 w 24245"/>
              <a:gd name="connsiteY12" fmla="*/ 17444 h 21582"/>
              <a:gd name="connsiteX0" fmla="*/ 7754 w 24457"/>
              <a:gd name="connsiteY0" fmla="*/ 17378 h 21516"/>
              <a:gd name="connsiteX1" fmla="*/ 4887 w 24457"/>
              <a:gd name="connsiteY1" fmla="*/ 10130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7754 w 24457"/>
              <a:gd name="connsiteY0" fmla="*/ 17378 h 21516"/>
              <a:gd name="connsiteX1" fmla="*/ 6698 w 24457"/>
              <a:gd name="connsiteY1" fmla="*/ 14851 h 21516"/>
              <a:gd name="connsiteX2" fmla="*/ 0 w 24457"/>
              <a:gd name="connsiteY2" fmla="*/ 0 h 21516"/>
              <a:gd name="connsiteX3" fmla="*/ 16519 w 24457"/>
              <a:gd name="connsiteY3" fmla="*/ 4 h 21516"/>
              <a:gd name="connsiteX4" fmla="*/ 17413 w 24457"/>
              <a:gd name="connsiteY4" fmla="*/ 2047 h 21516"/>
              <a:gd name="connsiteX5" fmla="*/ 19117 w 24457"/>
              <a:gd name="connsiteY5" fmla="*/ 2113 h 21516"/>
              <a:gd name="connsiteX6" fmla="*/ 20737 w 24457"/>
              <a:gd name="connsiteY6" fmla="*/ 3045 h 21516"/>
              <a:gd name="connsiteX7" fmla="*/ 22185 w 24457"/>
              <a:gd name="connsiteY7" fmla="*/ 3975 h 21516"/>
              <a:gd name="connsiteX8" fmla="*/ 24457 w 24457"/>
              <a:gd name="connsiteY8" fmla="*/ 6637 h 21516"/>
              <a:gd name="connsiteX9" fmla="*/ 24436 w 24457"/>
              <a:gd name="connsiteY9" fmla="*/ 21516 h 21516"/>
              <a:gd name="connsiteX10" fmla="*/ 9745 w 24457"/>
              <a:gd name="connsiteY10" fmla="*/ 21363 h 21516"/>
              <a:gd name="connsiteX11" fmla="*/ 9186 w 24457"/>
              <a:gd name="connsiteY11" fmla="*/ 18634 h 21516"/>
              <a:gd name="connsiteX12" fmla="*/ 7754 w 24457"/>
              <a:gd name="connsiteY12" fmla="*/ 17378 h 21516"/>
              <a:gd name="connsiteX0" fmla="*/ 8246 w 24949"/>
              <a:gd name="connsiteY0" fmla="*/ 17378 h 21516"/>
              <a:gd name="connsiteX1" fmla="*/ 7190 w 24949"/>
              <a:gd name="connsiteY1" fmla="*/ 14851 h 21516"/>
              <a:gd name="connsiteX2" fmla="*/ 4591 w 24949"/>
              <a:gd name="connsiteY2" fmla="*/ 10030 h 21516"/>
              <a:gd name="connsiteX3" fmla="*/ 492 w 24949"/>
              <a:gd name="connsiteY3" fmla="*/ 0 h 21516"/>
              <a:gd name="connsiteX4" fmla="*/ 17011 w 24949"/>
              <a:gd name="connsiteY4" fmla="*/ 4 h 21516"/>
              <a:gd name="connsiteX5" fmla="*/ 17905 w 24949"/>
              <a:gd name="connsiteY5" fmla="*/ 2047 h 21516"/>
              <a:gd name="connsiteX6" fmla="*/ 19609 w 24949"/>
              <a:gd name="connsiteY6" fmla="*/ 2113 h 21516"/>
              <a:gd name="connsiteX7" fmla="*/ 21229 w 24949"/>
              <a:gd name="connsiteY7" fmla="*/ 3045 h 21516"/>
              <a:gd name="connsiteX8" fmla="*/ 22677 w 24949"/>
              <a:gd name="connsiteY8" fmla="*/ 3975 h 21516"/>
              <a:gd name="connsiteX9" fmla="*/ 24949 w 24949"/>
              <a:gd name="connsiteY9" fmla="*/ 6637 h 21516"/>
              <a:gd name="connsiteX10" fmla="*/ 24928 w 24949"/>
              <a:gd name="connsiteY10" fmla="*/ 21516 h 21516"/>
              <a:gd name="connsiteX11" fmla="*/ 10237 w 24949"/>
              <a:gd name="connsiteY11" fmla="*/ 21363 h 21516"/>
              <a:gd name="connsiteX12" fmla="*/ 9678 w 24949"/>
              <a:gd name="connsiteY12" fmla="*/ 18634 h 21516"/>
              <a:gd name="connsiteX13" fmla="*/ 8246 w 24949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681 w 24952"/>
              <a:gd name="connsiteY12" fmla="*/ 18634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240 w 24952"/>
              <a:gd name="connsiteY11" fmla="*/ 21363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249 w 24952"/>
              <a:gd name="connsiteY0" fmla="*/ 17378 h 21516"/>
              <a:gd name="connsiteX1" fmla="*/ 7193 w 24952"/>
              <a:gd name="connsiteY1" fmla="*/ 14851 h 21516"/>
              <a:gd name="connsiteX2" fmla="*/ 4551 w 24952"/>
              <a:gd name="connsiteY2" fmla="*/ 16180 h 21516"/>
              <a:gd name="connsiteX3" fmla="*/ 495 w 24952"/>
              <a:gd name="connsiteY3" fmla="*/ 0 h 21516"/>
              <a:gd name="connsiteX4" fmla="*/ 17014 w 24952"/>
              <a:gd name="connsiteY4" fmla="*/ 4 h 21516"/>
              <a:gd name="connsiteX5" fmla="*/ 17908 w 24952"/>
              <a:gd name="connsiteY5" fmla="*/ 2047 h 21516"/>
              <a:gd name="connsiteX6" fmla="*/ 19612 w 24952"/>
              <a:gd name="connsiteY6" fmla="*/ 2113 h 21516"/>
              <a:gd name="connsiteX7" fmla="*/ 21232 w 24952"/>
              <a:gd name="connsiteY7" fmla="*/ 3045 h 21516"/>
              <a:gd name="connsiteX8" fmla="*/ 22680 w 24952"/>
              <a:gd name="connsiteY8" fmla="*/ 3975 h 21516"/>
              <a:gd name="connsiteX9" fmla="*/ 24952 w 24952"/>
              <a:gd name="connsiteY9" fmla="*/ 6637 h 21516"/>
              <a:gd name="connsiteX10" fmla="*/ 24931 w 24952"/>
              <a:gd name="connsiteY10" fmla="*/ 21516 h 21516"/>
              <a:gd name="connsiteX11" fmla="*/ 10304 w 24952"/>
              <a:gd name="connsiteY11" fmla="*/ 21429 h 21516"/>
              <a:gd name="connsiteX12" fmla="*/ 9596 w 24952"/>
              <a:gd name="connsiteY12" fmla="*/ 18700 h 21516"/>
              <a:gd name="connsiteX13" fmla="*/ 8249 w 24952"/>
              <a:gd name="connsiteY13" fmla="*/ 17378 h 21516"/>
              <a:gd name="connsiteX0" fmla="*/ 8716 w 25419"/>
              <a:gd name="connsiteY0" fmla="*/ 17378 h 21516"/>
              <a:gd name="connsiteX1" fmla="*/ 7660 w 25419"/>
              <a:gd name="connsiteY1" fmla="*/ 14851 h 21516"/>
              <a:gd name="connsiteX2" fmla="*/ 5018 w 25419"/>
              <a:gd name="connsiteY2" fmla="*/ 16180 h 21516"/>
              <a:gd name="connsiteX3" fmla="*/ 2291 w 25419"/>
              <a:gd name="connsiteY3" fmla="*/ 9266 h 21516"/>
              <a:gd name="connsiteX4" fmla="*/ 962 w 25419"/>
              <a:gd name="connsiteY4" fmla="*/ 0 h 21516"/>
              <a:gd name="connsiteX5" fmla="*/ 17481 w 25419"/>
              <a:gd name="connsiteY5" fmla="*/ 4 h 21516"/>
              <a:gd name="connsiteX6" fmla="*/ 18375 w 25419"/>
              <a:gd name="connsiteY6" fmla="*/ 2047 h 21516"/>
              <a:gd name="connsiteX7" fmla="*/ 20079 w 25419"/>
              <a:gd name="connsiteY7" fmla="*/ 2113 h 21516"/>
              <a:gd name="connsiteX8" fmla="*/ 21699 w 25419"/>
              <a:gd name="connsiteY8" fmla="*/ 3045 h 21516"/>
              <a:gd name="connsiteX9" fmla="*/ 23147 w 25419"/>
              <a:gd name="connsiteY9" fmla="*/ 3975 h 21516"/>
              <a:gd name="connsiteX10" fmla="*/ 25419 w 25419"/>
              <a:gd name="connsiteY10" fmla="*/ 6637 h 21516"/>
              <a:gd name="connsiteX11" fmla="*/ 25398 w 25419"/>
              <a:gd name="connsiteY11" fmla="*/ 21516 h 21516"/>
              <a:gd name="connsiteX12" fmla="*/ 10771 w 25419"/>
              <a:gd name="connsiteY12" fmla="*/ 21429 h 21516"/>
              <a:gd name="connsiteX13" fmla="*/ 10063 w 25419"/>
              <a:gd name="connsiteY13" fmla="*/ 18700 h 21516"/>
              <a:gd name="connsiteX14" fmla="*/ 8716 w 25419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4985 w 25386"/>
              <a:gd name="connsiteY2" fmla="*/ 16180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683 w 25386"/>
              <a:gd name="connsiteY0" fmla="*/ 17378 h 21516"/>
              <a:gd name="connsiteX1" fmla="*/ 7627 w 25386"/>
              <a:gd name="connsiteY1" fmla="*/ 14851 h 21516"/>
              <a:gd name="connsiteX2" fmla="*/ 5134 w 25386"/>
              <a:gd name="connsiteY2" fmla="*/ 16413 h 21516"/>
              <a:gd name="connsiteX3" fmla="*/ 2450 w 25386"/>
              <a:gd name="connsiteY3" fmla="*/ 9166 h 21516"/>
              <a:gd name="connsiteX4" fmla="*/ 929 w 25386"/>
              <a:gd name="connsiteY4" fmla="*/ 0 h 21516"/>
              <a:gd name="connsiteX5" fmla="*/ 17448 w 25386"/>
              <a:gd name="connsiteY5" fmla="*/ 4 h 21516"/>
              <a:gd name="connsiteX6" fmla="*/ 18342 w 25386"/>
              <a:gd name="connsiteY6" fmla="*/ 2047 h 21516"/>
              <a:gd name="connsiteX7" fmla="*/ 20046 w 25386"/>
              <a:gd name="connsiteY7" fmla="*/ 2113 h 21516"/>
              <a:gd name="connsiteX8" fmla="*/ 21666 w 25386"/>
              <a:gd name="connsiteY8" fmla="*/ 3045 h 21516"/>
              <a:gd name="connsiteX9" fmla="*/ 23114 w 25386"/>
              <a:gd name="connsiteY9" fmla="*/ 3975 h 21516"/>
              <a:gd name="connsiteX10" fmla="*/ 25386 w 25386"/>
              <a:gd name="connsiteY10" fmla="*/ 6637 h 21516"/>
              <a:gd name="connsiteX11" fmla="*/ 25365 w 25386"/>
              <a:gd name="connsiteY11" fmla="*/ 21516 h 21516"/>
              <a:gd name="connsiteX12" fmla="*/ 10738 w 25386"/>
              <a:gd name="connsiteY12" fmla="*/ 21429 h 21516"/>
              <a:gd name="connsiteX13" fmla="*/ 10030 w 25386"/>
              <a:gd name="connsiteY13" fmla="*/ 18700 h 21516"/>
              <a:gd name="connsiteX14" fmla="*/ 8683 w 25386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756 w 25459"/>
              <a:gd name="connsiteY0" fmla="*/ 17378 h 21516"/>
              <a:gd name="connsiteX1" fmla="*/ 7700 w 25459"/>
              <a:gd name="connsiteY1" fmla="*/ 14851 h 21516"/>
              <a:gd name="connsiteX2" fmla="*/ 5207 w 25459"/>
              <a:gd name="connsiteY2" fmla="*/ 16413 h 21516"/>
              <a:gd name="connsiteX3" fmla="*/ 2523 w 25459"/>
              <a:gd name="connsiteY3" fmla="*/ 9166 h 21516"/>
              <a:gd name="connsiteX4" fmla="*/ 1002 w 25459"/>
              <a:gd name="connsiteY4" fmla="*/ 0 h 21516"/>
              <a:gd name="connsiteX5" fmla="*/ 17521 w 25459"/>
              <a:gd name="connsiteY5" fmla="*/ 4 h 21516"/>
              <a:gd name="connsiteX6" fmla="*/ 18415 w 25459"/>
              <a:gd name="connsiteY6" fmla="*/ 2047 h 21516"/>
              <a:gd name="connsiteX7" fmla="*/ 20119 w 25459"/>
              <a:gd name="connsiteY7" fmla="*/ 2113 h 21516"/>
              <a:gd name="connsiteX8" fmla="*/ 21739 w 25459"/>
              <a:gd name="connsiteY8" fmla="*/ 3045 h 21516"/>
              <a:gd name="connsiteX9" fmla="*/ 23187 w 25459"/>
              <a:gd name="connsiteY9" fmla="*/ 3975 h 21516"/>
              <a:gd name="connsiteX10" fmla="*/ 25459 w 25459"/>
              <a:gd name="connsiteY10" fmla="*/ 6637 h 21516"/>
              <a:gd name="connsiteX11" fmla="*/ 25438 w 25459"/>
              <a:gd name="connsiteY11" fmla="*/ 21516 h 21516"/>
              <a:gd name="connsiteX12" fmla="*/ 10811 w 25459"/>
              <a:gd name="connsiteY12" fmla="*/ 21429 h 21516"/>
              <a:gd name="connsiteX13" fmla="*/ 10103 w 25459"/>
              <a:gd name="connsiteY13" fmla="*/ 18700 h 21516"/>
              <a:gd name="connsiteX14" fmla="*/ 8756 w 25459"/>
              <a:gd name="connsiteY14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8988 w 25691"/>
              <a:gd name="connsiteY0" fmla="*/ 17378 h 21516"/>
              <a:gd name="connsiteX1" fmla="*/ 7932 w 25691"/>
              <a:gd name="connsiteY1" fmla="*/ 14851 h 21516"/>
              <a:gd name="connsiteX2" fmla="*/ 5439 w 25691"/>
              <a:gd name="connsiteY2" fmla="*/ 16413 h 21516"/>
              <a:gd name="connsiteX3" fmla="*/ 2755 w 25691"/>
              <a:gd name="connsiteY3" fmla="*/ 9166 h 21516"/>
              <a:gd name="connsiteX4" fmla="*/ 1370 w 25691"/>
              <a:gd name="connsiteY4" fmla="*/ 6407 h 21516"/>
              <a:gd name="connsiteX5" fmla="*/ 1234 w 25691"/>
              <a:gd name="connsiteY5" fmla="*/ 0 h 21516"/>
              <a:gd name="connsiteX6" fmla="*/ 17753 w 25691"/>
              <a:gd name="connsiteY6" fmla="*/ 4 h 21516"/>
              <a:gd name="connsiteX7" fmla="*/ 18647 w 25691"/>
              <a:gd name="connsiteY7" fmla="*/ 2047 h 21516"/>
              <a:gd name="connsiteX8" fmla="*/ 20351 w 25691"/>
              <a:gd name="connsiteY8" fmla="*/ 2113 h 21516"/>
              <a:gd name="connsiteX9" fmla="*/ 21971 w 25691"/>
              <a:gd name="connsiteY9" fmla="*/ 3045 h 21516"/>
              <a:gd name="connsiteX10" fmla="*/ 23419 w 25691"/>
              <a:gd name="connsiteY10" fmla="*/ 3975 h 21516"/>
              <a:gd name="connsiteX11" fmla="*/ 25691 w 25691"/>
              <a:gd name="connsiteY11" fmla="*/ 6637 h 21516"/>
              <a:gd name="connsiteX12" fmla="*/ 25670 w 25691"/>
              <a:gd name="connsiteY12" fmla="*/ 21516 h 21516"/>
              <a:gd name="connsiteX13" fmla="*/ 11043 w 25691"/>
              <a:gd name="connsiteY13" fmla="*/ 21429 h 21516"/>
              <a:gd name="connsiteX14" fmla="*/ 10335 w 25691"/>
              <a:gd name="connsiteY14" fmla="*/ 18700 h 21516"/>
              <a:gd name="connsiteX15" fmla="*/ 8988 w 25691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9017 w 25720"/>
              <a:gd name="connsiteY0" fmla="*/ 17378 h 21516"/>
              <a:gd name="connsiteX1" fmla="*/ 7961 w 25720"/>
              <a:gd name="connsiteY1" fmla="*/ 14851 h 21516"/>
              <a:gd name="connsiteX2" fmla="*/ 5468 w 25720"/>
              <a:gd name="connsiteY2" fmla="*/ 16413 h 21516"/>
              <a:gd name="connsiteX3" fmla="*/ 2784 w 25720"/>
              <a:gd name="connsiteY3" fmla="*/ 9166 h 21516"/>
              <a:gd name="connsiteX4" fmla="*/ 1292 w 25720"/>
              <a:gd name="connsiteY4" fmla="*/ 7903 h 21516"/>
              <a:gd name="connsiteX5" fmla="*/ 1263 w 25720"/>
              <a:gd name="connsiteY5" fmla="*/ 0 h 21516"/>
              <a:gd name="connsiteX6" fmla="*/ 17782 w 25720"/>
              <a:gd name="connsiteY6" fmla="*/ 4 h 21516"/>
              <a:gd name="connsiteX7" fmla="*/ 18676 w 25720"/>
              <a:gd name="connsiteY7" fmla="*/ 2047 h 21516"/>
              <a:gd name="connsiteX8" fmla="*/ 20380 w 25720"/>
              <a:gd name="connsiteY8" fmla="*/ 2113 h 21516"/>
              <a:gd name="connsiteX9" fmla="*/ 22000 w 25720"/>
              <a:gd name="connsiteY9" fmla="*/ 3045 h 21516"/>
              <a:gd name="connsiteX10" fmla="*/ 23448 w 25720"/>
              <a:gd name="connsiteY10" fmla="*/ 3975 h 21516"/>
              <a:gd name="connsiteX11" fmla="*/ 25720 w 25720"/>
              <a:gd name="connsiteY11" fmla="*/ 6637 h 21516"/>
              <a:gd name="connsiteX12" fmla="*/ 25699 w 25720"/>
              <a:gd name="connsiteY12" fmla="*/ 21516 h 21516"/>
              <a:gd name="connsiteX13" fmla="*/ 11072 w 25720"/>
              <a:gd name="connsiteY13" fmla="*/ 21429 h 21516"/>
              <a:gd name="connsiteX14" fmla="*/ 10364 w 25720"/>
              <a:gd name="connsiteY14" fmla="*/ 18700 h 21516"/>
              <a:gd name="connsiteX15" fmla="*/ 9017 w 25720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852 w 24555"/>
              <a:gd name="connsiteY0" fmla="*/ 17378 h 21516"/>
              <a:gd name="connsiteX1" fmla="*/ 6796 w 24555"/>
              <a:gd name="connsiteY1" fmla="*/ 14851 h 21516"/>
              <a:gd name="connsiteX2" fmla="*/ 4303 w 24555"/>
              <a:gd name="connsiteY2" fmla="*/ 16413 h 21516"/>
              <a:gd name="connsiteX3" fmla="*/ 1619 w 24555"/>
              <a:gd name="connsiteY3" fmla="*/ 9166 h 21516"/>
              <a:gd name="connsiteX4" fmla="*/ 127 w 24555"/>
              <a:gd name="connsiteY4" fmla="*/ 7903 h 21516"/>
              <a:gd name="connsiteX5" fmla="*/ 98 w 24555"/>
              <a:gd name="connsiteY5" fmla="*/ 0 h 21516"/>
              <a:gd name="connsiteX6" fmla="*/ 16617 w 24555"/>
              <a:gd name="connsiteY6" fmla="*/ 4 h 21516"/>
              <a:gd name="connsiteX7" fmla="*/ 17511 w 24555"/>
              <a:gd name="connsiteY7" fmla="*/ 2047 h 21516"/>
              <a:gd name="connsiteX8" fmla="*/ 19215 w 24555"/>
              <a:gd name="connsiteY8" fmla="*/ 2113 h 21516"/>
              <a:gd name="connsiteX9" fmla="*/ 20835 w 24555"/>
              <a:gd name="connsiteY9" fmla="*/ 3045 h 21516"/>
              <a:gd name="connsiteX10" fmla="*/ 22283 w 24555"/>
              <a:gd name="connsiteY10" fmla="*/ 3975 h 21516"/>
              <a:gd name="connsiteX11" fmla="*/ 24555 w 24555"/>
              <a:gd name="connsiteY11" fmla="*/ 6637 h 21516"/>
              <a:gd name="connsiteX12" fmla="*/ 24534 w 24555"/>
              <a:gd name="connsiteY12" fmla="*/ 21516 h 21516"/>
              <a:gd name="connsiteX13" fmla="*/ 9907 w 24555"/>
              <a:gd name="connsiteY13" fmla="*/ 21429 h 21516"/>
              <a:gd name="connsiteX14" fmla="*/ 9199 w 24555"/>
              <a:gd name="connsiteY14" fmla="*/ 18700 h 21516"/>
              <a:gd name="connsiteX15" fmla="*/ 7852 w 24555"/>
              <a:gd name="connsiteY15" fmla="*/ 17378 h 21516"/>
              <a:gd name="connsiteX0" fmla="*/ 7761 w 24464"/>
              <a:gd name="connsiteY0" fmla="*/ 17378 h 21516"/>
              <a:gd name="connsiteX1" fmla="*/ 6705 w 24464"/>
              <a:gd name="connsiteY1" fmla="*/ 14851 h 21516"/>
              <a:gd name="connsiteX2" fmla="*/ 4212 w 24464"/>
              <a:gd name="connsiteY2" fmla="*/ 16413 h 21516"/>
              <a:gd name="connsiteX3" fmla="*/ 1528 w 24464"/>
              <a:gd name="connsiteY3" fmla="*/ 9166 h 21516"/>
              <a:gd name="connsiteX4" fmla="*/ 36 w 24464"/>
              <a:gd name="connsiteY4" fmla="*/ 7903 h 21516"/>
              <a:gd name="connsiteX5" fmla="*/ 7 w 24464"/>
              <a:gd name="connsiteY5" fmla="*/ 0 h 21516"/>
              <a:gd name="connsiteX6" fmla="*/ 16526 w 24464"/>
              <a:gd name="connsiteY6" fmla="*/ 4 h 21516"/>
              <a:gd name="connsiteX7" fmla="*/ 17420 w 24464"/>
              <a:gd name="connsiteY7" fmla="*/ 2047 h 21516"/>
              <a:gd name="connsiteX8" fmla="*/ 19124 w 24464"/>
              <a:gd name="connsiteY8" fmla="*/ 2113 h 21516"/>
              <a:gd name="connsiteX9" fmla="*/ 20744 w 24464"/>
              <a:gd name="connsiteY9" fmla="*/ 3045 h 21516"/>
              <a:gd name="connsiteX10" fmla="*/ 22192 w 24464"/>
              <a:gd name="connsiteY10" fmla="*/ 3975 h 21516"/>
              <a:gd name="connsiteX11" fmla="*/ 24464 w 24464"/>
              <a:gd name="connsiteY11" fmla="*/ 6637 h 21516"/>
              <a:gd name="connsiteX12" fmla="*/ 24443 w 24464"/>
              <a:gd name="connsiteY12" fmla="*/ 21516 h 21516"/>
              <a:gd name="connsiteX13" fmla="*/ 9816 w 24464"/>
              <a:gd name="connsiteY13" fmla="*/ 21429 h 21516"/>
              <a:gd name="connsiteX14" fmla="*/ 9108 w 24464"/>
              <a:gd name="connsiteY14" fmla="*/ 18700 h 21516"/>
              <a:gd name="connsiteX15" fmla="*/ 7761 w 24464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136 w 24492"/>
              <a:gd name="connsiteY14" fmla="*/ 18700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844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1556 w 24492"/>
              <a:gd name="connsiteY3" fmla="*/ 9166 h 21516"/>
              <a:gd name="connsiteX4" fmla="*/ 0 w 24492"/>
              <a:gd name="connsiteY4" fmla="*/ 7803 h 21516"/>
              <a:gd name="connsiteX5" fmla="*/ 35 w 24492"/>
              <a:gd name="connsiteY5" fmla="*/ 0 h 21516"/>
              <a:gd name="connsiteX6" fmla="*/ 16554 w 24492"/>
              <a:gd name="connsiteY6" fmla="*/ 4 h 21516"/>
              <a:gd name="connsiteX7" fmla="*/ 17448 w 24492"/>
              <a:gd name="connsiteY7" fmla="*/ 2047 h 21516"/>
              <a:gd name="connsiteX8" fmla="*/ 19152 w 24492"/>
              <a:gd name="connsiteY8" fmla="*/ 2113 h 21516"/>
              <a:gd name="connsiteX9" fmla="*/ 20772 w 24492"/>
              <a:gd name="connsiteY9" fmla="*/ 3045 h 21516"/>
              <a:gd name="connsiteX10" fmla="*/ 22220 w 24492"/>
              <a:gd name="connsiteY10" fmla="*/ 3975 h 21516"/>
              <a:gd name="connsiteX11" fmla="*/ 24492 w 24492"/>
              <a:gd name="connsiteY11" fmla="*/ 6637 h 21516"/>
              <a:gd name="connsiteX12" fmla="*/ 24471 w 24492"/>
              <a:gd name="connsiteY12" fmla="*/ 21516 h 21516"/>
              <a:gd name="connsiteX13" fmla="*/ 9780 w 24492"/>
              <a:gd name="connsiteY13" fmla="*/ 21429 h 21516"/>
              <a:gd name="connsiteX14" fmla="*/ 9370 w 24492"/>
              <a:gd name="connsiteY14" fmla="*/ 18933 h 21516"/>
              <a:gd name="connsiteX15" fmla="*/ 7789 w 24492"/>
              <a:gd name="connsiteY15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240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4176 w 24492"/>
              <a:gd name="connsiteY2" fmla="*/ 16413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707 w 24492"/>
              <a:gd name="connsiteY2" fmla="*/ 15981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2220 w 24492"/>
              <a:gd name="connsiteY9" fmla="*/ 3975 h 21516"/>
              <a:gd name="connsiteX10" fmla="*/ 24492 w 24492"/>
              <a:gd name="connsiteY10" fmla="*/ 6637 h 21516"/>
              <a:gd name="connsiteX11" fmla="*/ 24471 w 24492"/>
              <a:gd name="connsiteY11" fmla="*/ 21516 h 21516"/>
              <a:gd name="connsiteX12" fmla="*/ 9780 w 24492"/>
              <a:gd name="connsiteY12" fmla="*/ 21429 h 21516"/>
              <a:gd name="connsiteX13" fmla="*/ 9370 w 24492"/>
              <a:gd name="connsiteY13" fmla="*/ 18933 h 21516"/>
              <a:gd name="connsiteX14" fmla="*/ 7789 w 24492"/>
              <a:gd name="connsiteY14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19152 w 24492"/>
              <a:gd name="connsiteY7" fmla="*/ 2113 h 21516"/>
              <a:gd name="connsiteX8" fmla="*/ 20772 w 24492"/>
              <a:gd name="connsiteY8" fmla="*/ 3045 h 21516"/>
              <a:gd name="connsiteX9" fmla="*/ 24492 w 24492"/>
              <a:gd name="connsiteY9" fmla="*/ 6637 h 21516"/>
              <a:gd name="connsiteX10" fmla="*/ 24471 w 24492"/>
              <a:gd name="connsiteY10" fmla="*/ 21516 h 21516"/>
              <a:gd name="connsiteX11" fmla="*/ 9780 w 24492"/>
              <a:gd name="connsiteY11" fmla="*/ 21429 h 21516"/>
              <a:gd name="connsiteX12" fmla="*/ 9370 w 24492"/>
              <a:gd name="connsiteY12" fmla="*/ 18933 h 21516"/>
              <a:gd name="connsiteX13" fmla="*/ 7789 w 24492"/>
              <a:gd name="connsiteY13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17448 w 24492"/>
              <a:gd name="connsiteY6" fmla="*/ 2047 h 21516"/>
              <a:gd name="connsiteX7" fmla="*/ 20772 w 24492"/>
              <a:gd name="connsiteY7" fmla="*/ 3045 h 21516"/>
              <a:gd name="connsiteX8" fmla="*/ 24492 w 24492"/>
              <a:gd name="connsiteY8" fmla="*/ 6637 h 21516"/>
              <a:gd name="connsiteX9" fmla="*/ 24471 w 24492"/>
              <a:gd name="connsiteY9" fmla="*/ 21516 h 21516"/>
              <a:gd name="connsiteX10" fmla="*/ 9780 w 24492"/>
              <a:gd name="connsiteY10" fmla="*/ 21429 h 21516"/>
              <a:gd name="connsiteX11" fmla="*/ 9370 w 24492"/>
              <a:gd name="connsiteY11" fmla="*/ 18933 h 21516"/>
              <a:gd name="connsiteX12" fmla="*/ 7789 w 24492"/>
              <a:gd name="connsiteY12" fmla="*/ 17378 h 21516"/>
              <a:gd name="connsiteX0" fmla="*/ 7789 w 24492"/>
              <a:gd name="connsiteY0" fmla="*/ 17378 h 21516"/>
              <a:gd name="connsiteX1" fmla="*/ 6733 w 24492"/>
              <a:gd name="connsiteY1" fmla="*/ 14851 h 21516"/>
              <a:gd name="connsiteX2" fmla="*/ 3324 w 24492"/>
              <a:gd name="connsiteY2" fmla="*/ 16047 h 21516"/>
              <a:gd name="connsiteX3" fmla="*/ 0 w 24492"/>
              <a:gd name="connsiteY3" fmla="*/ 7803 h 21516"/>
              <a:gd name="connsiteX4" fmla="*/ 35 w 24492"/>
              <a:gd name="connsiteY4" fmla="*/ 0 h 21516"/>
              <a:gd name="connsiteX5" fmla="*/ 16554 w 24492"/>
              <a:gd name="connsiteY5" fmla="*/ 4 h 21516"/>
              <a:gd name="connsiteX6" fmla="*/ 20772 w 24492"/>
              <a:gd name="connsiteY6" fmla="*/ 3045 h 21516"/>
              <a:gd name="connsiteX7" fmla="*/ 24492 w 24492"/>
              <a:gd name="connsiteY7" fmla="*/ 6637 h 21516"/>
              <a:gd name="connsiteX8" fmla="*/ 24471 w 24492"/>
              <a:gd name="connsiteY8" fmla="*/ 21516 h 21516"/>
              <a:gd name="connsiteX9" fmla="*/ 9780 w 24492"/>
              <a:gd name="connsiteY9" fmla="*/ 21429 h 21516"/>
              <a:gd name="connsiteX10" fmla="*/ 9370 w 24492"/>
              <a:gd name="connsiteY10" fmla="*/ 18933 h 21516"/>
              <a:gd name="connsiteX11" fmla="*/ 7789 w 24492"/>
              <a:gd name="connsiteY11" fmla="*/ 17378 h 21516"/>
              <a:gd name="connsiteX0" fmla="*/ 7789 w 24709"/>
              <a:gd name="connsiteY0" fmla="*/ 17839 h 21977"/>
              <a:gd name="connsiteX1" fmla="*/ 6733 w 24709"/>
              <a:gd name="connsiteY1" fmla="*/ 15312 h 21977"/>
              <a:gd name="connsiteX2" fmla="*/ 3324 w 24709"/>
              <a:gd name="connsiteY2" fmla="*/ 16508 h 21977"/>
              <a:gd name="connsiteX3" fmla="*/ 0 w 24709"/>
              <a:gd name="connsiteY3" fmla="*/ 8264 h 21977"/>
              <a:gd name="connsiteX4" fmla="*/ 35 w 24709"/>
              <a:gd name="connsiteY4" fmla="*/ 461 h 21977"/>
              <a:gd name="connsiteX5" fmla="*/ 16554 w 24709"/>
              <a:gd name="connsiteY5" fmla="*/ 465 h 21977"/>
              <a:gd name="connsiteX6" fmla="*/ 24408 w 24709"/>
              <a:gd name="connsiteY6" fmla="*/ 381 h 21977"/>
              <a:gd name="connsiteX7" fmla="*/ 24492 w 24709"/>
              <a:gd name="connsiteY7" fmla="*/ 7098 h 21977"/>
              <a:gd name="connsiteX8" fmla="*/ 24471 w 24709"/>
              <a:gd name="connsiteY8" fmla="*/ 21977 h 21977"/>
              <a:gd name="connsiteX9" fmla="*/ 9780 w 24709"/>
              <a:gd name="connsiteY9" fmla="*/ 21890 h 21977"/>
              <a:gd name="connsiteX10" fmla="*/ 9370 w 24709"/>
              <a:gd name="connsiteY10" fmla="*/ 19394 h 21977"/>
              <a:gd name="connsiteX11" fmla="*/ 7789 w 24709"/>
              <a:gd name="connsiteY11" fmla="*/ 17839 h 21977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16554 w 24709"/>
              <a:gd name="connsiteY5" fmla="*/ 84 h 21596"/>
              <a:gd name="connsiteX6" fmla="*/ 24408 w 24709"/>
              <a:gd name="connsiteY6" fmla="*/ 0 h 21596"/>
              <a:gd name="connsiteX7" fmla="*/ 24492 w 24709"/>
              <a:gd name="connsiteY7" fmla="*/ 6717 h 21596"/>
              <a:gd name="connsiteX8" fmla="*/ 24471 w 24709"/>
              <a:gd name="connsiteY8" fmla="*/ 21596 h 21596"/>
              <a:gd name="connsiteX9" fmla="*/ 9780 w 24709"/>
              <a:gd name="connsiteY9" fmla="*/ 21509 h 21596"/>
              <a:gd name="connsiteX10" fmla="*/ 9370 w 24709"/>
              <a:gd name="connsiteY10" fmla="*/ 19013 h 21596"/>
              <a:gd name="connsiteX11" fmla="*/ 7789 w 24709"/>
              <a:gd name="connsiteY11" fmla="*/ 17458 h 21596"/>
              <a:gd name="connsiteX0" fmla="*/ 7789 w 24709"/>
              <a:gd name="connsiteY0" fmla="*/ 17458 h 21596"/>
              <a:gd name="connsiteX1" fmla="*/ 6733 w 24709"/>
              <a:gd name="connsiteY1" fmla="*/ 14931 h 21596"/>
              <a:gd name="connsiteX2" fmla="*/ 3324 w 24709"/>
              <a:gd name="connsiteY2" fmla="*/ 16127 h 21596"/>
              <a:gd name="connsiteX3" fmla="*/ 0 w 24709"/>
              <a:gd name="connsiteY3" fmla="*/ 7883 h 21596"/>
              <a:gd name="connsiteX4" fmla="*/ 35 w 24709"/>
              <a:gd name="connsiteY4" fmla="*/ 80 h 21596"/>
              <a:gd name="connsiteX5" fmla="*/ 24408 w 24709"/>
              <a:gd name="connsiteY5" fmla="*/ 0 h 21596"/>
              <a:gd name="connsiteX6" fmla="*/ 24492 w 24709"/>
              <a:gd name="connsiteY6" fmla="*/ 6717 h 21596"/>
              <a:gd name="connsiteX7" fmla="*/ 24471 w 24709"/>
              <a:gd name="connsiteY7" fmla="*/ 21596 h 21596"/>
              <a:gd name="connsiteX8" fmla="*/ 9780 w 24709"/>
              <a:gd name="connsiteY8" fmla="*/ 21509 h 21596"/>
              <a:gd name="connsiteX9" fmla="*/ 9370 w 24709"/>
              <a:gd name="connsiteY9" fmla="*/ 19013 h 21596"/>
              <a:gd name="connsiteX10" fmla="*/ 7789 w 24709"/>
              <a:gd name="connsiteY10" fmla="*/ 17458 h 21596"/>
              <a:gd name="connsiteX0" fmla="*/ 7789 w 26913"/>
              <a:gd name="connsiteY0" fmla="*/ 17458 h 21596"/>
              <a:gd name="connsiteX1" fmla="*/ 6733 w 26913"/>
              <a:gd name="connsiteY1" fmla="*/ 14931 h 21596"/>
              <a:gd name="connsiteX2" fmla="*/ 3324 w 26913"/>
              <a:gd name="connsiteY2" fmla="*/ 16127 h 21596"/>
              <a:gd name="connsiteX3" fmla="*/ 0 w 26913"/>
              <a:gd name="connsiteY3" fmla="*/ 7883 h 21596"/>
              <a:gd name="connsiteX4" fmla="*/ 35 w 26913"/>
              <a:gd name="connsiteY4" fmla="*/ 80 h 21596"/>
              <a:gd name="connsiteX5" fmla="*/ 24408 w 26913"/>
              <a:gd name="connsiteY5" fmla="*/ 0 h 21596"/>
              <a:gd name="connsiteX6" fmla="*/ 24471 w 26913"/>
              <a:gd name="connsiteY6" fmla="*/ 21596 h 21596"/>
              <a:gd name="connsiteX7" fmla="*/ 9780 w 26913"/>
              <a:gd name="connsiteY7" fmla="*/ 21509 h 21596"/>
              <a:gd name="connsiteX8" fmla="*/ 9370 w 26913"/>
              <a:gd name="connsiteY8" fmla="*/ 19013 h 21596"/>
              <a:gd name="connsiteX9" fmla="*/ 7789 w 26913"/>
              <a:gd name="connsiteY9" fmla="*/ 17458 h 21596"/>
              <a:gd name="connsiteX0" fmla="*/ 7789 w 25559"/>
              <a:gd name="connsiteY0" fmla="*/ 17458 h 21596"/>
              <a:gd name="connsiteX1" fmla="*/ 6733 w 25559"/>
              <a:gd name="connsiteY1" fmla="*/ 14931 h 21596"/>
              <a:gd name="connsiteX2" fmla="*/ 3324 w 25559"/>
              <a:gd name="connsiteY2" fmla="*/ 16127 h 21596"/>
              <a:gd name="connsiteX3" fmla="*/ 0 w 25559"/>
              <a:gd name="connsiteY3" fmla="*/ 7883 h 21596"/>
              <a:gd name="connsiteX4" fmla="*/ 35 w 25559"/>
              <a:gd name="connsiteY4" fmla="*/ 80 h 21596"/>
              <a:gd name="connsiteX5" fmla="*/ 24408 w 25559"/>
              <a:gd name="connsiteY5" fmla="*/ 0 h 21596"/>
              <a:gd name="connsiteX6" fmla="*/ 24471 w 25559"/>
              <a:gd name="connsiteY6" fmla="*/ 21596 h 21596"/>
              <a:gd name="connsiteX7" fmla="*/ 9780 w 25559"/>
              <a:gd name="connsiteY7" fmla="*/ 21509 h 21596"/>
              <a:gd name="connsiteX8" fmla="*/ 9370 w 25559"/>
              <a:gd name="connsiteY8" fmla="*/ 19013 h 21596"/>
              <a:gd name="connsiteX9" fmla="*/ 7789 w 25559"/>
              <a:gd name="connsiteY9" fmla="*/ 17458 h 21596"/>
              <a:gd name="connsiteX0" fmla="*/ 7789 w 24471"/>
              <a:gd name="connsiteY0" fmla="*/ 17458 h 21596"/>
              <a:gd name="connsiteX1" fmla="*/ 6733 w 24471"/>
              <a:gd name="connsiteY1" fmla="*/ 14931 h 21596"/>
              <a:gd name="connsiteX2" fmla="*/ 3324 w 24471"/>
              <a:gd name="connsiteY2" fmla="*/ 16127 h 21596"/>
              <a:gd name="connsiteX3" fmla="*/ 0 w 24471"/>
              <a:gd name="connsiteY3" fmla="*/ 7883 h 21596"/>
              <a:gd name="connsiteX4" fmla="*/ 35 w 24471"/>
              <a:gd name="connsiteY4" fmla="*/ 80 h 21596"/>
              <a:gd name="connsiteX5" fmla="*/ 24408 w 24471"/>
              <a:gd name="connsiteY5" fmla="*/ 0 h 21596"/>
              <a:gd name="connsiteX6" fmla="*/ 24471 w 24471"/>
              <a:gd name="connsiteY6" fmla="*/ 21596 h 21596"/>
              <a:gd name="connsiteX7" fmla="*/ 9780 w 24471"/>
              <a:gd name="connsiteY7" fmla="*/ 21509 h 21596"/>
              <a:gd name="connsiteX8" fmla="*/ 9370 w 24471"/>
              <a:gd name="connsiteY8" fmla="*/ 19013 h 21596"/>
              <a:gd name="connsiteX9" fmla="*/ 7789 w 24471"/>
              <a:gd name="connsiteY9" fmla="*/ 17458 h 21596"/>
              <a:gd name="connsiteX0" fmla="*/ 7789 w 24497"/>
              <a:gd name="connsiteY0" fmla="*/ 17378 h 21516"/>
              <a:gd name="connsiteX1" fmla="*/ 6733 w 24497"/>
              <a:gd name="connsiteY1" fmla="*/ 14851 h 21516"/>
              <a:gd name="connsiteX2" fmla="*/ 3324 w 24497"/>
              <a:gd name="connsiteY2" fmla="*/ 16047 h 21516"/>
              <a:gd name="connsiteX3" fmla="*/ 0 w 24497"/>
              <a:gd name="connsiteY3" fmla="*/ 7803 h 21516"/>
              <a:gd name="connsiteX4" fmla="*/ 35 w 24497"/>
              <a:gd name="connsiteY4" fmla="*/ 0 h 21516"/>
              <a:gd name="connsiteX5" fmla="*/ 24465 w 24497"/>
              <a:gd name="connsiteY5" fmla="*/ 75 h 21516"/>
              <a:gd name="connsiteX6" fmla="*/ 24471 w 24497"/>
              <a:gd name="connsiteY6" fmla="*/ 21516 h 21516"/>
              <a:gd name="connsiteX7" fmla="*/ 9780 w 24497"/>
              <a:gd name="connsiteY7" fmla="*/ 21429 h 21516"/>
              <a:gd name="connsiteX8" fmla="*/ 9370 w 24497"/>
              <a:gd name="connsiteY8" fmla="*/ 18933 h 21516"/>
              <a:gd name="connsiteX9" fmla="*/ 7789 w 24497"/>
              <a:gd name="connsiteY9" fmla="*/ 17378 h 21516"/>
              <a:gd name="connsiteX0" fmla="*/ 7789 w 24471"/>
              <a:gd name="connsiteY0" fmla="*/ 17378 h 21516"/>
              <a:gd name="connsiteX1" fmla="*/ 6733 w 24471"/>
              <a:gd name="connsiteY1" fmla="*/ 14851 h 21516"/>
              <a:gd name="connsiteX2" fmla="*/ 3324 w 24471"/>
              <a:gd name="connsiteY2" fmla="*/ 16047 h 21516"/>
              <a:gd name="connsiteX3" fmla="*/ 0 w 24471"/>
              <a:gd name="connsiteY3" fmla="*/ 7803 h 21516"/>
              <a:gd name="connsiteX4" fmla="*/ 35 w 24471"/>
              <a:gd name="connsiteY4" fmla="*/ 0 h 21516"/>
              <a:gd name="connsiteX5" fmla="*/ 24465 w 24471"/>
              <a:gd name="connsiteY5" fmla="*/ 75 h 21516"/>
              <a:gd name="connsiteX6" fmla="*/ 24471 w 24471"/>
              <a:gd name="connsiteY6" fmla="*/ 21516 h 21516"/>
              <a:gd name="connsiteX7" fmla="*/ 9780 w 24471"/>
              <a:gd name="connsiteY7" fmla="*/ 21429 h 21516"/>
              <a:gd name="connsiteX8" fmla="*/ 9370 w 24471"/>
              <a:gd name="connsiteY8" fmla="*/ 18933 h 21516"/>
              <a:gd name="connsiteX9" fmla="*/ 7789 w 24471"/>
              <a:gd name="connsiteY9" fmla="*/ 17378 h 21516"/>
              <a:gd name="connsiteX0" fmla="*/ 7789 w 24499"/>
              <a:gd name="connsiteY0" fmla="*/ 17378 h 21516"/>
              <a:gd name="connsiteX1" fmla="*/ 6733 w 24499"/>
              <a:gd name="connsiteY1" fmla="*/ 14851 h 21516"/>
              <a:gd name="connsiteX2" fmla="*/ 3324 w 24499"/>
              <a:gd name="connsiteY2" fmla="*/ 16047 h 21516"/>
              <a:gd name="connsiteX3" fmla="*/ 0 w 24499"/>
              <a:gd name="connsiteY3" fmla="*/ 7803 h 21516"/>
              <a:gd name="connsiteX4" fmla="*/ 35 w 24499"/>
              <a:gd name="connsiteY4" fmla="*/ 0 h 21516"/>
              <a:gd name="connsiteX5" fmla="*/ 24465 w 24499"/>
              <a:gd name="connsiteY5" fmla="*/ 75 h 21516"/>
              <a:gd name="connsiteX6" fmla="*/ 24499 w 24499"/>
              <a:gd name="connsiteY6" fmla="*/ 21516 h 21516"/>
              <a:gd name="connsiteX7" fmla="*/ 9780 w 24499"/>
              <a:gd name="connsiteY7" fmla="*/ 21429 h 21516"/>
              <a:gd name="connsiteX8" fmla="*/ 9370 w 24499"/>
              <a:gd name="connsiteY8" fmla="*/ 18933 h 21516"/>
              <a:gd name="connsiteX9" fmla="*/ 7789 w 24499"/>
              <a:gd name="connsiteY9" fmla="*/ 17378 h 21516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733 w 24499"/>
              <a:gd name="connsiteY1" fmla="*/ 14865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324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22 w 24499"/>
              <a:gd name="connsiteY2" fmla="*/ 16061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443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7817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89 w 24499"/>
              <a:gd name="connsiteY0" fmla="*/ 17392 h 21530"/>
              <a:gd name="connsiteX1" fmla="*/ 6605 w 24499"/>
              <a:gd name="connsiteY1" fmla="*/ 15353 h 21530"/>
              <a:gd name="connsiteX2" fmla="*/ 3693 w 24499"/>
              <a:gd name="connsiteY2" fmla="*/ 16172 h 21530"/>
              <a:gd name="connsiteX3" fmla="*/ 0 w 24499"/>
              <a:gd name="connsiteY3" fmla="*/ 10875 h 21530"/>
              <a:gd name="connsiteX4" fmla="*/ 35 w 24499"/>
              <a:gd name="connsiteY4" fmla="*/ 14 h 21530"/>
              <a:gd name="connsiteX5" fmla="*/ 24479 w 24499"/>
              <a:gd name="connsiteY5" fmla="*/ 0 h 21530"/>
              <a:gd name="connsiteX6" fmla="*/ 24499 w 24499"/>
              <a:gd name="connsiteY6" fmla="*/ 21530 h 21530"/>
              <a:gd name="connsiteX7" fmla="*/ 9780 w 24499"/>
              <a:gd name="connsiteY7" fmla="*/ 21509 h 21530"/>
              <a:gd name="connsiteX8" fmla="*/ 9370 w 24499"/>
              <a:gd name="connsiteY8" fmla="*/ 18947 h 21530"/>
              <a:gd name="connsiteX9" fmla="*/ 7789 w 24499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3671 w 24477"/>
              <a:gd name="connsiteY2" fmla="*/ 16172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6583 w 24477"/>
              <a:gd name="connsiteY1" fmla="*/ 1535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7767 w 24477"/>
              <a:gd name="connsiteY0" fmla="*/ 17392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7767 w 24477"/>
              <a:gd name="connsiteY9" fmla="*/ 17392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9348 w 24477"/>
              <a:gd name="connsiteY8" fmla="*/ 18947 h 21530"/>
              <a:gd name="connsiteX9" fmla="*/ 5484 w 24477"/>
              <a:gd name="connsiteY9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7461 w 24477"/>
              <a:gd name="connsiteY8" fmla="*/ 17731 h 21530"/>
              <a:gd name="connsiteX9" fmla="*/ 5484 w 24477"/>
              <a:gd name="connsiteY9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559 w 24477"/>
              <a:gd name="connsiteY8" fmla="*/ 18801 h 21530"/>
              <a:gd name="connsiteX9" fmla="*/ 7461 w 24477"/>
              <a:gd name="connsiteY9" fmla="*/ 17731 h 21530"/>
              <a:gd name="connsiteX10" fmla="*/ 5484 w 24477"/>
              <a:gd name="connsiteY10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450 w 24477"/>
              <a:gd name="connsiteY8" fmla="*/ 19100 h 21530"/>
              <a:gd name="connsiteX9" fmla="*/ 7461 w 24477"/>
              <a:gd name="connsiteY9" fmla="*/ 17731 h 21530"/>
              <a:gd name="connsiteX10" fmla="*/ 5484 w 24477"/>
              <a:gd name="connsiteY10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8327 w 24477"/>
              <a:gd name="connsiteY8" fmla="*/ 20783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9758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61 w 24477"/>
              <a:gd name="connsiteY10" fmla="*/ 17731 h 21530"/>
              <a:gd name="connsiteX11" fmla="*/ 5484 w 24477"/>
              <a:gd name="connsiteY11" fmla="*/ 17691 h 21530"/>
              <a:gd name="connsiteX0" fmla="*/ 5484 w 24477"/>
              <a:gd name="connsiteY0" fmla="*/ 17691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20 w 24477"/>
              <a:gd name="connsiteY10" fmla="*/ 17795 h 21530"/>
              <a:gd name="connsiteX11" fmla="*/ 5484 w 24477"/>
              <a:gd name="connsiteY11" fmla="*/ 17691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420 w 24477"/>
              <a:gd name="connsiteY10" fmla="*/ 17795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63 w 24477"/>
              <a:gd name="connsiteY1" fmla="*/ 1610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4149 w 24477"/>
              <a:gd name="connsiteY1" fmla="*/ 16249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703 w 24477"/>
              <a:gd name="connsiteY0" fmla="*/ 17798 h 21530"/>
              <a:gd name="connsiteX1" fmla="*/ 3862 w 24477"/>
              <a:gd name="connsiteY1" fmla="*/ 1642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703 w 24477"/>
              <a:gd name="connsiteY11" fmla="*/ 17798 h 21530"/>
              <a:gd name="connsiteX0" fmla="*/ 5648 w 24477"/>
              <a:gd name="connsiteY0" fmla="*/ 17713 h 21530"/>
              <a:gd name="connsiteX1" fmla="*/ 3862 w 24477"/>
              <a:gd name="connsiteY1" fmla="*/ 16420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648 w 24477"/>
              <a:gd name="connsiteY11" fmla="*/ 17713 h 21530"/>
              <a:gd name="connsiteX0" fmla="*/ 5648 w 24477"/>
              <a:gd name="connsiteY0" fmla="*/ 17713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648 w 24477"/>
              <a:gd name="connsiteY11" fmla="*/ 17713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6 w 24477"/>
              <a:gd name="connsiteY0" fmla="*/ 17777 h 21530"/>
              <a:gd name="connsiteX1" fmla="*/ 4258 w 24477"/>
              <a:gd name="connsiteY1" fmla="*/ 16313 h 21530"/>
              <a:gd name="connsiteX2" fmla="*/ 2030 w 24477"/>
              <a:gd name="connsiteY2" fmla="*/ 16449 h 21530"/>
              <a:gd name="connsiteX3" fmla="*/ 5 w 24477"/>
              <a:gd name="connsiteY3" fmla="*/ 10832 h 21530"/>
              <a:gd name="connsiteX4" fmla="*/ 13 w 24477"/>
              <a:gd name="connsiteY4" fmla="*/ 14 h 21530"/>
              <a:gd name="connsiteX5" fmla="*/ 24457 w 24477"/>
              <a:gd name="connsiteY5" fmla="*/ 0 h 21530"/>
              <a:gd name="connsiteX6" fmla="*/ 24477 w 24477"/>
              <a:gd name="connsiteY6" fmla="*/ 21530 h 21530"/>
              <a:gd name="connsiteX7" fmla="*/ 11207 w 24477"/>
              <a:gd name="connsiteY7" fmla="*/ 21509 h 21530"/>
              <a:gd name="connsiteX8" fmla="*/ 10118 w 24477"/>
              <a:gd name="connsiteY8" fmla="*/ 19866 h 21530"/>
              <a:gd name="connsiteX9" fmla="*/ 8450 w 24477"/>
              <a:gd name="connsiteY9" fmla="*/ 19100 h 21530"/>
              <a:gd name="connsiteX10" fmla="*/ 7133 w 24477"/>
              <a:gd name="connsiteY10" fmla="*/ 17731 h 21530"/>
              <a:gd name="connsiteX11" fmla="*/ 5416 w 24477"/>
              <a:gd name="connsiteY11" fmla="*/ 17777 h 21530"/>
              <a:gd name="connsiteX0" fmla="*/ 5411 w 24472"/>
              <a:gd name="connsiteY0" fmla="*/ 17777 h 21530"/>
              <a:gd name="connsiteX1" fmla="*/ 4253 w 24472"/>
              <a:gd name="connsiteY1" fmla="*/ 16313 h 21530"/>
              <a:gd name="connsiteX2" fmla="*/ 2025 w 24472"/>
              <a:gd name="connsiteY2" fmla="*/ 16449 h 21530"/>
              <a:gd name="connsiteX3" fmla="*/ 0 w 24472"/>
              <a:gd name="connsiteY3" fmla="*/ 10832 h 21530"/>
              <a:gd name="connsiteX4" fmla="*/ 65 w 24472"/>
              <a:gd name="connsiteY4" fmla="*/ 44 h 21530"/>
              <a:gd name="connsiteX5" fmla="*/ 24452 w 24472"/>
              <a:gd name="connsiteY5" fmla="*/ 0 h 21530"/>
              <a:gd name="connsiteX6" fmla="*/ 24472 w 24472"/>
              <a:gd name="connsiteY6" fmla="*/ 21530 h 21530"/>
              <a:gd name="connsiteX7" fmla="*/ 11202 w 24472"/>
              <a:gd name="connsiteY7" fmla="*/ 21509 h 21530"/>
              <a:gd name="connsiteX8" fmla="*/ 10113 w 24472"/>
              <a:gd name="connsiteY8" fmla="*/ 19866 h 21530"/>
              <a:gd name="connsiteX9" fmla="*/ 8445 w 24472"/>
              <a:gd name="connsiteY9" fmla="*/ 19100 h 21530"/>
              <a:gd name="connsiteX10" fmla="*/ 7128 w 24472"/>
              <a:gd name="connsiteY10" fmla="*/ 17731 h 21530"/>
              <a:gd name="connsiteX11" fmla="*/ 5411 w 24472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973 w 24420"/>
              <a:gd name="connsiteY2" fmla="*/ 16449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648 w 24420"/>
              <a:gd name="connsiteY2" fmla="*/ 16126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59 w 24420"/>
              <a:gd name="connsiteY0" fmla="*/ 17777 h 21530"/>
              <a:gd name="connsiteX1" fmla="*/ 4201 w 24420"/>
              <a:gd name="connsiteY1" fmla="*/ 16313 h 21530"/>
              <a:gd name="connsiteX2" fmla="*/ 1648 w 24420"/>
              <a:gd name="connsiteY2" fmla="*/ 16126 h 21530"/>
              <a:gd name="connsiteX3" fmla="*/ 5 w 24420"/>
              <a:gd name="connsiteY3" fmla="*/ 10862 h 21530"/>
              <a:gd name="connsiteX4" fmla="*/ 13 w 24420"/>
              <a:gd name="connsiteY4" fmla="*/ 44 h 21530"/>
              <a:gd name="connsiteX5" fmla="*/ 24400 w 24420"/>
              <a:gd name="connsiteY5" fmla="*/ 0 h 21530"/>
              <a:gd name="connsiteX6" fmla="*/ 24420 w 24420"/>
              <a:gd name="connsiteY6" fmla="*/ 21530 h 21530"/>
              <a:gd name="connsiteX7" fmla="*/ 11150 w 24420"/>
              <a:gd name="connsiteY7" fmla="*/ 21509 h 21530"/>
              <a:gd name="connsiteX8" fmla="*/ 10061 w 24420"/>
              <a:gd name="connsiteY8" fmla="*/ 19866 h 21530"/>
              <a:gd name="connsiteX9" fmla="*/ 8393 w 24420"/>
              <a:gd name="connsiteY9" fmla="*/ 19100 h 21530"/>
              <a:gd name="connsiteX10" fmla="*/ 7076 w 24420"/>
              <a:gd name="connsiteY10" fmla="*/ 17731 h 21530"/>
              <a:gd name="connsiteX11" fmla="*/ 5359 w 24420"/>
              <a:gd name="connsiteY11" fmla="*/ 17777 h 21530"/>
              <a:gd name="connsiteX0" fmla="*/ 5390 w 24451"/>
              <a:gd name="connsiteY0" fmla="*/ 17793 h 21546"/>
              <a:gd name="connsiteX1" fmla="*/ 4232 w 24451"/>
              <a:gd name="connsiteY1" fmla="*/ 16329 h 21546"/>
              <a:gd name="connsiteX2" fmla="*/ 1679 w 24451"/>
              <a:gd name="connsiteY2" fmla="*/ 16142 h 21546"/>
              <a:gd name="connsiteX3" fmla="*/ 36 w 24451"/>
              <a:gd name="connsiteY3" fmla="*/ 10878 h 21546"/>
              <a:gd name="connsiteX4" fmla="*/ 6 w 24451"/>
              <a:gd name="connsiteY4" fmla="*/ 0 h 21546"/>
              <a:gd name="connsiteX5" fmla="*/ 24431 w 24451"/>
              <a:gd name="connsiteY5" fmla="*/ 16 h 21546"/>
              <a:gd name="connsiteX6" fmla="*/ 24451 w 24451"/>
              <a:gd name="connsiteY6" fmla="*/ 21546 h 21546"/>
              <a:gd name="connsiteX7" fmla="*/ 11181 w 24451"/>
              <a:gd name="connsiteY7" fmla="*/ 21525 h 21546"/>
              <a:gd name="connsiteX8" fmla="*/ 10092 w 24451"/>
              <a:gd name="connsiteY8" fmla="*/ 19882 h 21546"/>
              <a:gd name="connsiteX9" fmla="*/ 8424 w 24451"/>
              <a:gd name="connsiteY9" fmla="*/ 19116 h 21546"/>
              <a:gd name="connsiteX10" fmla="*/ 7107 w 24451"/>
              <a:gd name="connsiteY10" fmla="*/ 17747 h 21546"/>
              <a:gd name="connsiteX11" fmla="*/ 5390 w 24451"/>
              <a:gd name="connsiteY11" fmla="*/ 17793 h 21546"/>
              <a:gd name="connsiteX0" fmla="*/ 5390 w 24451"/>
              <a:gd name="connsiteY0" fmla="*/ 17793 h 21546"/>
              <a:gd name="connsiteX1" fmla="*/ 4232 w 24451"/>
              <a:gd name="connsiteY1" fmla="*/ 16329 h 21546"/>
              <a:gd name="connsiteX2" fmla="*/ 1679 w 24451"/>
              <a:gd name="connsiteY2" fmla="*/ 16142 h 21546"/>
              <a:gd name="connsiteX3" fmla="*/ 36 w 24451"/>
              <a:gd name="connsiteY3" fmla="*/ 10878 h 21546"/>
              <a:gd name="connsiteX4" fmla="*/ 6 w 24451"/>
              <a:gd name="connsiteY4" fmla="*/ 0 h 21546"/>
              <a:gd name="connsiteX5" fmla="*/ 24450 w 24451"/>
              <a:gd name="connsiteY5" fmla="*/ 16 h 21546"/>
              <a:gd name="connsiteX6" fmla="*/ 24451 w 24451"/>
              <a:gd name="connsiteY6" fmla="*/ 21546 h 21546"/>
              <a:gd name="connsiteX7" fmla="*/ 11181 w 24451"/>
              <a:gd name="connsiteY7" fmla="*/ 21525 h 21546"/>
              <a:gd name="connsiteX8" fmla="*/ 10092 w 24451"/>
              <a:gd name="connsiteY8" fmla="*/ 19882 h 21546"/>
              <a:gd name="connsiteX9" fmla="*/ 8424 w 24451"/>
              <a:gd name="connsiteY9" fmla="*/ 19116 h 21546"/>
              <a:gd name="connsiteX10" fmla="*/ 7107 w 24451"/>
              <a:gd name="connsiteY10" fmla="*/ 17747 h 21546"/>
              <a:gd name="connsiteX11" fmla="*/ 5390 w 24451"/>
              <a:gd name="connsiteY11" fmla="*/ 17793 h 21546"/>
              <a:gd name="connsiteX0" fmla="*/ 5390 w 24470"/>
              <a:gd name="connsiteY0" fmla="*/ 17793 h 21576"/>
              <a:gd name="connsiteX1" fmla="*/ 4232 w 24470"/>
              <a:gd name="connsiteY1" fmla="*/ 16329 h 21576"/>
              <a:gd name="connsiteX2" fmla="*/ 1679 w 24470"/>
              <a:gd name="connsiteY2" fmla="*/ 16142 h 21576"/>
              <a:gd name="connsiteX3" fmla="*/ 36 w 24470"/>
              <a:gd name="connsiteY3" fmla="*/ 10878 h 21576"/>
              <a:gd name="connsiteX4" fmla="*/ 6 w 24470"/>
              <a:gd name="connsiteY4" fmla="*/ 0 h 21576"/>
              <a:gd name="connsiteX5" fmla="*/ 24450 w 24470"/>
              <a:gd name="connsiteY5" fmla="*/ 16 h 21576"/>
              <a:gd name="connsiteX6" fmla="*/ 24470 w 24470"/>
              <a:gd name="connsiteY6" fmla="*/ 21576 h 21576"/>
              <a:gd name="connsiteX7" fmla="*/ 11181 w 24470"/>
              <a:gd name="connsiteY7" fmla="*/ 21525 h 21576"/>
              <a:gd name="connsiteX8" fmla="*/ 10092 w 24470"/>
              <a:gd name="connsiteY8" fmla="*/ 19882 h 21576"/>
              <a:gd name="connsiteX9" fmla="*/ 8424 w 24470"/>
              <a:gd name="connsiteY9" fmla="*/ 19116 h 21576"/>
              <a:gd name="connsiteX10" fmla="*/ 7107 w 24470"/>
              <a:gd name="connsiteY10" fmla="*/ 17747 h 21576"/>
              <a:gd name="connsiteX11" fmla="*/ 5390 w 24470"/>
              <a:gd name="connsiteY11" fmla="*/ 17793 h 21576"/>
              <a:gd name="connsiteX0" fmla="*/ 5390 w 24472"/>
              <a:gd name="connsiteY0" fmla="*/ 17793 h 21576"/>
              <a:gd name="connsiteX1" fmla="*/ 4232 w 24472"/>
              <a:gd name="connsiteY1" fmla="*/ 16329 h 21576"/>
              <a:gd name="connsiteX2" fmla="*/ 1679 w 24472"/>
              <a:gd name="connsiteY2" fmla="*/ 16142 h 21576"/>
              <a:gd name="connsiteX3" fmla="*/ 36 w 24472"/>
              <a:gd name="connsiteY3" fmla="*/ 10878 h 21576"/>
              <a:gd name="connsiteX4" fmla="*/ 6 w 24472"/>
              <a:gd name="connsiteY4" fmla="*/ 0 h 21576"/>
              <a:gd name="connsiteX5" fmla="*/ 24450 w 24472"/>
              <a:gd name="connsiteY5" fmla="*/ 16 h 21576"/>
              <a:gd name="connsiteX6" fmla="*/ 24470 w 24472"/>
              <a:gd name="connsiteY6" fmla="*/ 21576 h 21576"/>
              <a:gd name="connsiteX7" fmla="*/ 11181 w 24472"/>
              <a:gd name="connsiteY7" fmla="*/ 21525 h 21576"/>
              <a:gd name="connsiteX8" fmla="*/ 10092 w 24472"/>
              <a:gd name="connsiteY8" fmla="*/ 19882 h 21576"/>
              <a:gd name="connsiteX9" fmla="*/ 8424 w 24472"/>
              <a:gd name="connsiteY9" fmla="*/ 19116 h 21576"/>
              <a:gd name="connsiteX10" fmla="*/ 7107 w 24472"/>
              <a:gd name="connsiteY10" fmla="*/ 17747 h 21576"/>
              <a:gd name="connsiteX11" fmla="*/ 5390 w 24472"/>
              <a:gd name="connsiteY11" fmla="*/ 17793 h 21576"/>
              <a:gd name="connsiteX0" fmla="*/ 5390 w 24487"/>
              <a:gd name="connsiteY0" fmla="*/ 17793 h 21576"/>
              <a:gd name="connsiteX1" fmla="*/ 4232 w 24487"/>
              <a:gd name="connsiteY1" fmla="*/ 16329 h 21576"/>
              <a:gd name="connsiteX2" fmla="*/ 1679 w 24487"/>
              <a:gd name="connsiteY2" fmla="*/ 16142 h 21576"/>
              <a:gd name="connsiteX3" fmla="*/ 36 w 24487"/>
              <a:gd name="connsiteY3" fmla="*/ 10878 h 21576"/>
              <a:gd name="connsiteX4" fmla="*/ 6 w 24487"/>
              <a:gd name="connsiteY4" fmla="*/ 0 h 21576"/>
              <a:gd name="connsiteX5" fmla="*/ 24450 w 24487"/>
              <a:gd name="connsiteY5" fmla="*/ 16 h 21576"/>
              <a:gd name="connsiteX6" fmla="*/ 24470 w 24487"/>
              <a:gd name="connsiteY6" fmla="*/ 21576 h 21576"/>
              <a:gd name="connsiteX7" fmla="*/ 11181 w 24487"/>
              <a:gd name="connsiteY7" fmla="*/ 21525 h 21576"/>
              <a:gd name="connsiteX8" fmla="*/ 10092 w 24487"/>
              <a:gd name="connsiteY8" fmla="*/ 19882 h 21576"/>
              <a:gd name="connsiteX9" fmla="*/ 8424 w 24487"/>
              <a:gd name="connsiteY9" fmla="*/ 19116 h 21576"/>
              <a:gd name="connsiteX10" fmla="*/ 7107 w 24487"/>
              <a:gd name="connsiteY10" fmla="*/ 17747 h 21576"/>
              <a:gd name="connsiteX11" fmla="*/ 5390 w 24487"/>
              <a:gd name="connsiteY11" fmla="*/ 17793 h 21576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24 w 24487"/>
              <a:gd name="connsiteY9" fmla="*/ 1911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390 w 24487"/>
              <a:gd name="connsiteY0" fmla="*/ 1779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390 w 24487"/>
              <a:gd name="connsiteY11" fmla="*/ 1779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882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946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09 w 24487"/>
              <a:gd name="connsiteY0" fmla="*/ 17883 h 21585"/>
              <a:gd name="connsiteX1" fmla="*/ 4232 w 24487"/>
              <a:gd name="connsiteY1" fmla="*/ 16329 h 21585"/>
              <a:gd name="connsiteX2" fmla="*/ 1679 w 24487"/>
              <a:gd name="connsiteY2" fmla="*/ 16142 h 21585"/>
              <a:gd name="connsiteX3" fmla="*/ 36 w 24487"/>
              <a:gd name="connsiteY3" fmla="*/ 10878 h 21585"/>
              <a:gd name="connsiteX4" fmla="*/ 6 w 24487"/>
              <a:gd name="connsiteY4" fmla="*/ 0 h 21585"/>
              <a:gd name="connsiteX5" fmla="*/ 24450 w 24487"/>
              <a:gd name="connsiteY5" fmla="*/ 16 h 21585"/>
              <a:gd name="connsiteX6" fmla="*/ 24470 w 24487"/>
              <a:gd name="connsiteY6" fmla="*/ 21576 h 21585"/>
              <a:gd name="connsiteX7" fmla="*/ 11181 w 24487"/>
              <a:gd name="connsiteY7" fmla="*/ 21585 h 21585"/>
              <a:gd name="connsiteX8" fmla="*/ 10092 w 24487"/>
              <a:gd name="connsiteY8" fmla="*/ 19946 h 21585"/>
              <a:gd name="connsiteX9" fmla="*/ 8405 w 24487"/>
              <a:gd name="connsiteY9" fmla="*/ 19266 h 21585"/>
              <a:gd name="connsiteX10" fmla="*/ 7107 w 24487"/>
              <a:gd name="connsiteY10" fmla="*/ 17747 h 21585"/>
              <a:gd name="connsiteX11" fmla="*/ 5409 w 24487"/>
              <a:gd name="connsiteY11" fmla="*/ 17883 h 21585"/>
              <a:gd name="connsiteX0" fmla="*/ 5414 w 24492"/>
              <a:gd name="connsiteY0" fmla="*/ 17883 h 21585"/>
              <a:gd name="connsiteX1" fmla="*/ 4237 w 24492"/>
              <a:gd name="connsiteY1" fmla="*/ 16329 h 21585"/>
              <a:gd name="connsiteX2" fmla="*/ 1684 w 24492"/>
              <a:gd name="connsiteY2" fmla="*/ 16142 h 21585"/>
              <a:gd name="connsiteX3" fmla="*/ 41 w 24492"/>
              <a:gd name="connsiteY3" fmla="*/ 10878 h 21585"/>
              <a:gd name="connsiteX4" fmla="*/ 11 w 24492"/>
              <a:gd name="connsiteY4" fmla="*/ 0 h 21585"/>
              <a:gd name="connsiteX5" fmla="*/ 24455 w 24492"/>
              <a:gd name="connsiteY5" fmla="*/ 16 h 21585"/>
              <a:gd name="connsiteX6" fmla="*/ 24475 w 24492"/>
              <a:gd name="connsiteY6" fmla="*/ 21576 h 21585"/>
              <a:gd name="connsiteX7" fmla="*/ 11186 w 24492"/>
              <a:gd name="connsiteY7" fmla="*/ 21585 h 21585"/>
              <a:gd name="connsiteX8" fmla="*/ 10097 w 24492"/>
              <a:gd name="connsiteY8" fmla="*/ 19946 h 21585"/>
              <a:gd name="connsiteX9" fmla="*/ 8410 w 24492"/>
              <a:gd name="connsiteY9" fmla="*/ 19266 h 21585"/>
              <a:gd name="connsiteX10" fmla="*/ 7112 w 24492"/>
              <a:gd name="connsiteY10" fmla="*/ 17747 h 21585"/>
              <a:gd name="connsiteX11" fmla="*/ 5414 w 24492"/>
              <a:gd name="connsiteY11" fmla="*/ 17883 h 2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92" h="21585">
                <a:moveTo>
                  <a:pt x="5414" y="17883"/>
                </a:moveTo>
                <a:cubicBezTo>
                  <a:pt x="4935" y="17647"/>
                  <a:pt x="4725" y="16469"/>
                  <a:pt x="4237" y="16329"/>
                </a:cubicBezTo>
                <a:cubicBezTo>
                  <a:pt x="3749" y="16189"/>
                  <a:pt x="2937" y="18170"/>
                  <a:pt x="1684" y="16142"/>
                </a:cubicBezTo>
                <a:cubicBezTo>
                  <a:pt x="431" y="14114"/>
                  <a:pt x="2054" y="12602"/>
                  <a:pt x="41" y="10878"/>
                </a:cubicBezTo>
                <a:cubicBezTo>
                  <a:pt x="3" y="-31"/>
                  <a:pt x="-14" y="8314"/>
                  <a:pt x="11" y="0"/>
                </a:cubicBezTo>
                <a:lnTo>
                  <a:pt x="24455" y="16"/>
                </a:lnTo>
                <a:cubicBezTo>
                  <a:pt x="24513" y="9277"/>
                  <a:pt x="24489" y="4222"/>
                  <a:pt x="24475" y="21576"/>
                </a:cubicBezTo>
                <a:lnTo>
                  <a:pt x="11186" y="21585"/>
                </a:lnTo>
                <a:cubicBezTo>
                  <a:pt x="10791" y="20656"/>
                  <a:pt x="10383" y="20261"/>
                  <a:pt x="10097" y="19946"/>
                </a:cubicBezTo>
                <a:cubicBezTo>
                  <a:pt x="8990" y="19033"/>
                  <a:pt x="8636" y="19604"/>
                  <a:pt x="8410" y="19266"/>
                </a:cubicBezTo>
                <a:cubicBezTo>
                  <a:pt x="8266" y="18757"/>
                  <a:pt x="7611" y="17977"/>
                  <a:pt x="7112" y="17747"/>
                </a:cubicBezTo>
                <a:cubicBezTo>
                  <a:pt x="6613" y="17517"/>
                  <a:pt x="5893" y="18119"/>
                  <a:pt x="5414" y="17883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3" name="Grafikk 2" descr="En økologisk hjørne figur">
            <a:extLst>
              <a:ext uri="{FF2B5EF4-FFF2-40B4-BE49-F238E27FC236}">
                <a16:creationId xmlns:a16="http://schemas.microsoft.com/office/drawing/2014/main" id="{1A2B5C42-4741-DE01-9C75-59CC4DEB0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2685" t="50472"/>
          <a:stretch/>
        </p:blipFill>
        <p:spPr>
          <a:xfrm>
            <a:off x="2701" y="3276600"/>
            <a:ext cx="5170235" cy="3485388"/>
          </a:xfrm>
          <a:prstGeom prst="rect">
            <a:avLst/>
          </a:prstGeom>
          <a:effectLst/>
        </p:spPr>
      </p:pic>
      <p:pic>
        <p:nvPicPr>
          <p:cNvPr id="5" name="Grafikk 63" descr="En økologisk hjørne figur">
            <a:extLst>
              <a:ext uri="{FF2B5EF4-FFF2-40B4-BE49-F238E27FC236}">
                <a16:creationId xmlns:a16="http://schemas.microsoft.com/office/drawing/2014/main" id="{4D472E7C-54FB-2B9B-5447-FF3F15AB4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824" y="4537442"/>
            <a:ext cx="6405273" cy="2320558"/>
          </a:xfrm>
          <a:prstGeom prst="rect">
            <a:avLst/>
          </a:prstGeom>
          <a:effectLst/>
        </p:spPr>
      </p:pic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67268FE7-E684-56AF-6E50-5507186E92BE}"/>
              </a:ext>
            </a:extLst>
          </p:cNvPr>
          <p:cNvSpPr/>
          <p:nvPr userDrawn="1"/>
        </p:nvSpPr>
        <p:spPr>
          <a:xfrm>
            <a:off x="125730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2183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BD8EA8A-C0C4-012C-1AB9-1ADCC5880F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470475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4449F46-1E12-E123-8AA3-B322AEAA1F5D}"/>
              </a:ext>
            </a:extLst>
          </p:cNvPr>
          <p:cNvSpPr/>
          <p:nvPr userDrawn="1"/>
        </p:nvSpPr>
        <p:spPr>
          <a:xfrm>
            <a:off x="7803672" y="1876646"/>
            <a:ext cx="4038600" cy="31047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Et bilde som inneholder sirkel, måne&#10;&#10;KI-generert innhold kan være feil.">
            <a:extLst>
              <a:ext uri="{FF2B5EF4-FFF2-40B4-BE49-F238E27FC236}">
                <a16:creationId xmlns:a16="http://schemas.microsoft.com/office/drawing/2014/main" id="{3A33068A-A229-14FD-BF5C-E05301402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1" y="6043901"/>
            <a:ext cx="609600" cy="609022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F9B832DC-22CD-82BF-76BE-8C9CD19AE0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65597" y="2115879"/>
            <a:ext cx="3714750" cy="259434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246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14382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k 12" descr="En økologisk hjørne figur">
            <a:extLst>
              <a:ext uri="{FF2B5EF4-FFF2-40B4-BE49-F238E27FC236}">
                <a16:creationId xmlns:a16="http://schemas.microsoft.com/office/drawing/2014/main" id="{D95E994D-5116-6E3B-F543-88B22C327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2" t="42105" r="6904"/>
          <a:stretch/>
        </p:blipFill>
        <p:spPr>
          <a:xfrm>
            <a:off x="0" y="647601"/>
            <a:ext cx="6222666" cy="6208295"/>
          </a:xfrm>
          <a:prstGeom prst="rect">
            <a:avLst/>
          </a:prstGeom>
          <a:effectLst/>
        </p:spPr>
      </p:pic>
      <p:pic>
        <p:nvPicPr>
          <p:cNvPr id="11" name="Grafikk 10" descr="En økologisk hjørne figur">
            <a:extLst>
              <a:ext uri="{FF2B5EF4-FFF2-40B4-BE49-F238E27FC236}">
                <a16:creationId xmlns:a16="http://schemas.microsoft.com/office/drawing/2014/main" id="{5237F46B-6B24-EB5E-9A9A-78CD84BD79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685" t="50658"/>
          <a:stretch/>
        </p:blipFill>
        <p:spPr>
          <a:xfrm>
            <a:off x="0" y="3429000"/>
            <a:ext cx="5170235" cy="3472252"/>
          </a:xfrm>
          <a:prstGeom prst="rect">
            <a:avLst/>
          </a:prstGeom>
          <a:effectLst/>
        </p:spPr>
      </p:pic>
      <p:pic>
        <p:nvPicPr>
          <p:cNvPr id="12" name="Grafikk 63" descr="En økologisk hjørne figur">
            <a:extLst>
              <a:ext uri="{FF2B5EF4-FFF2-40B4-BE49-F238E27FC236}">
                <a16:creationId xmlns:a16="http://schemas.microsoft.com/office/drawing/2014/main" id="{E292D11E-E0A9-3674-131D-74B2FD3405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4545971"/>
            <a:ext cx="6405273" cy="2320558"/>
          </a:xfrm>
          <a:prstGeom prst="rect">
            <a:avLst/>
          </a:prstGeom>
          <a:effectLst/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6219CAAD-F697-D17A-99A6-A0BBCD1C5D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8349" y="1867309"/>
            <a:ext cx="2193424" cy="2123691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8F7138A-01B6-369F-3BDB-AEFE9C968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738" y="2887453"/>
            <a:ext cx="3351122" cy="9715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 | Tittel</a:t>
            </a:r>
            <a:br>
              <a:rPr lang="nb-NO" dirty="0"/>
            </a:br>
            <a:r>
              <a:rPr lang="nb-NO" dirty="0"/>
              <a:t>e.post@pasientreiser.no</a:t>
            </a:r>
            <a:br>
              <a:rPr lang="nb-NO" dirty="0"/>
            </a:br>
            <a:r>
              <a:rPr lang="nb-NO" dirty="0"/>
              <a:t>99 88 77 66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8360739" y="2056437"/>
            <a:ext cx="335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Tusen takk!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2304A07-5C4E-BB49-6EA6-734763D645DA}"/>
              </a:ext>
            </a:extLst>
          </p:cNvPr>
          <p:cNvSpPr/>
          <p:nvPr userDrawn="1"/>
        </p:nvSpPr>
        <p:spPr>
          <a:xfrm>
            <a:off x="10988842" y="5871411"/>
            <a:ext cx="1203158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1612D687-282A-B266-6F88-BB842A514973}"/>
              </a:ext>
            </a:extLst>
          </p:cNvPr>
          <p:cNvSpPr/>
          <p:nvPr userDrawn="1"/>
        </p:nvSpPr>
        <p:spPr>
          <a:xfrm>
            <a:off x="666750" y="4600575"/>
            <a:ext cx="4914900" cy="2286000"/>
          </a:xfrm>
          <a:custGeom>
            <a:avLst/>
            <a:gdLst>
              <a:gd name="connsiteX0" fmla="*/ 0 w 4914900"/>
              <a:gd name="connsiteY0" fmla="*/ 0 h 2286000"/>
              <a:gd name="connsiteX1" fmla="*/ 876300 w 4914900"/>
              <a:gd name="connsiteY1" fmla="*/ 257175 h 2286000"/>
              <a:gd name="connsiteX2" fmla="*/ 1400175 w 4914900"/>
              <a:gd name="connsiteY2" fmla="*/ 933450 h 2286000"/>
              <a:gd name="connsiteX3" fmla="*/ 2028825 w 4914900"/>
              <a:gd name="connsiteY3" fmla="*/ 1047750 h 2286000"/>
              <a:gd name="connsiteX4" fmla="*/ 2533650 w 4914900"/>
              <a:gd name="connsiteY4" fmla="*/ 1323975 h 2286000"/>
              <a:gd name="connsiteX5" fmla="*/ 3152775 w 4914900"/>
              <a:gd name="connsiteY5" fmla="*/ 1447800 h 2286000"/>
              <a:gd name="connsiteX6" fmla="*/ 3848100 w 4914900"/>
              <a:gd name="connsiteY6" fmla="*/ 1819275 h 2286000"/>
              <a:gd name="connsiteX7" fmla="*/ 4495800 w 4914900"/>
              <a:gd name="connsiteY7" fmla="*/ 1971675 h 2286000"/>
              <a:gd name="connsiteX8" fmla="*/ 4914900 w 4914900"/>
              <a:gd name="connsiteY8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900" h="2286000" extrusionOk="0">
                <a:moveTo>
                  <a:pt x="0" y="0"/>
                </a:moveTo>
                <a:cubicBezTo>
                  <a:pt x="328596" y="28077"/>
                  <a:pt x="680421" y="79261"/>
                  <a:pt x="876300" y="257175"/>
                </a:cubicBezTo>
                <a:cubicBezTo>
                  <a:pt x="1090826" y="379978"/>
                  <a:pt x="1207269" y="812061"/>
                  <a:pt x="1400175" y="933450"/>
                </a:cubicBezTo>
                <a:cubicBezTo>
                  <a:pt x="1602809" y="1082540"/>
                  <a:pt x="1839248" y="975914"/>
                  <a:pt x="2028825" y="1047750"/>
                </a:cubicBezTo>
                <a:cubicBezTo>
                  <a:pt x="2223916" y="1118444"/>
                  <a:pt x="2353365" y="1260452"/>
                  <a:pt x="2533650" y="1323975"/>
                </a:cubicBezTo>
                <a:cubicBezTo>
                  <a:pt x="2725217" y="1404954"/>
                  <a:pt x="2947404" y="1371411"/>
                  <a:pt x="3152775" y="1447800"/>
                </a:cubicBezTo>
                <a:cubicBezTo>
                  <a:pt x="3402513" y="1550694"/>
                  <a:pt x="3624298" y="1704117"/>
                  <a:pt x="3848100" y="1819275"/>
                </a:cubicBezTo>
                <a:cubicBezTo>
                  <a:pt x="4051703" y="1883446"/>
                  <a:pt x="4355522" y="1887087"/>
                  <a:pt x="4495800" y="1971675"/>
                </a:cubicBezTo>
                <a:cubicBezTo>
                  <a:pt x="4679221" y="2064551"/>
                  <a:pt x="4843882" y="2263330"/>
                  <a:pt x="4914900" y="228600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1108077">
                  <a:custGeom>
                    <a:avLst/>
                    <a:gdLst>
                      <a:gd name="connsiteX0" fmla="*/ 0 w 4914900"/>
                      <a:gd name="connsiteY0" fmla="*/ 0 h 2286000"/>
                      <a:gd name="connsiteX1" fmla="*/ 876300 w 4914900"/>
                      <a:gd name="connsiteY1" fmla="*/ 257175 h 2286000"/>
                      <a:gd name="connsiteX2" fmla="*/ 1400175 w 4914900"/>
                      <a:gd name="connsiteY2" fmla="*/ 933450 h 2286000"/>
                      <a:gd name="connsiteX3" fmla="*/ 2028825 w 4914900"/>
                      <a:gd name="connsiteY3" fmla="*/ 1047750 h 2286000"/>
                      <a:gd name="connsiteX4" fmla="*/ 2533650 w 4914900"/>
                      <a:gd name="connsiteY4" fmla="*/ 1323975 h 2286000"/>
                      <a:gd name="connsiteX5" fmla="*/ 3152775 w 4914900"/>
                      <a:gd name="connsiteY5" fmla="*/ 1447800 h 2286000"/>
                      <a:gd name="connsiteX6" fmla="*/ 3848100 w 4914900"/>
                      <a:gd name="connsiteY6" fmla="*/ 1819275 h 2286000"/>
                      <a:gd name="connsiteX7" fmla="*/ 4495800 w 4914900"/>
                      <a:gd name="connsiteY7" fmla="*/ 1971675 h 2286000"/>
                      <a:gd name="connsiteX8" fmla="*/ 4914900 w 4914900"/>
                      <a:gd name="connsiteY8" fmla="*/ 2286000 h 228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14900" h="2286000">
                        <a:moveTo>
                          <a:pt x="0" y="0"/>
                        </a:moveTo>
                        <a:cubicBezTo>
                          <a:pt x="321469" y="50800"/>
                          <a:pt x="642938" y="101600"/>
                          <a:pt x="876300" y="257175"/>
                        </a:cubicBezTo>
                        <a:cubicBezTo>
                          <a:pt x="1109663" y="412750"/>
                          <a:pt x="1208088" y="801688"/>
                          <a:pt x="1400175" y="933450"/>
                        </a:cubicBezTo>
                        <a:cubicBezTo>
                          <a:pt x="1592263" y="1065213"/>
                          <a:pt x="1839913" y="982663"/>
                          <a:pt x="2028825" y="1047750"/>
                        </a:cubicBezTo>
                        <a:cubicBezTo>
                          <a:pt x="2217737" y="1112837"/>
                          <a:pt x="2346325" y="1257300"/>
                          <a:pt x="2533650" y="1323975"/>
                        </a:cubicBezTo>
                        <a:cubicBezTo>
                          <a:pt x="2720975" y="1390650"/>
                          <a:pt x="2933700" y="1365250"/>
                          <a:pt x="3152775" y="1447800"/>
                        </a:cubicBezTo>
                        <a:cubicBezTo>
                          <a:pt x="3371850" y="1530350"/>
                          <a:pt x="3624263" y="1731963"/>
                          <a:pt x="3848100" y="1819275"/>
                        </a:cubicBezTo>
                        <a:cubicBezTo>
                          <a:pt x="4071937" y="1906587"/>
                          <a:pt x="4318000" y="1893888"/>
                          <a:pt x="4495800" y="1971675"/>
                        </a:cubicBezTo>
                        <a:cubicBezTo>
                          <a:pt x="4673600" y="2049462"/>
                          <a:pt x="4835525" y="2262188"/>
                          <a:pt x="4914900" y="228600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6F1CAC2E-6A20-0165-FA24-B9B94734BA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25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k 10" descr="En økologisk hjørne figur">
            <a:extLst>
              <a:ext uri="{FF2B5EF4-FFF2-40B4-BE49-F238E27FC236}">
                <a16:creationId xmlns:a16="http://schemas.microsoft.com/office/drawing/2014/main" id="{5237F46B-6B24-EB5E-9A9A-78CD84BD7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658"/>
          <a:stretch/>
        </p:blipFill>
        <p:spPr>
          <a:xfrm>
            <a:off x="0" y="3429000"/>
            <a:ext cx="5170235" cy="3472252"/>
          </a:xfrm>
          <a:prstGeom prst="rect">
            <a:avLst/>
          </a:prstGeom>
          <a:effectLst/>
        </p:spPr>
      </p:pic>
      <p:pic>
        <p:nvPicPr>
          <p:cNvPr id="12" name="Grafikk 63" descr="En økologisk hjørne figur">
            <a:extLst>
              <a:ext uri="{FF2B5EF4-FFF2-40B4-BE49-F238E27FC236}">
                <a16:creationId xmlns:a16="http://schemas.microsoft.com/office/drawing/2014/main" id="{E292D11E-E0A9-3674-131D-74B2FD3405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88499"/>
            <a:ext cx="6405273" cy="2320558"/>
          </a:xfrm>
          <a:prstGeom prst="rect">
            <a:avLst/>
          </a:prstGeom>
          <a:effectLst/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6219CAAD-F697-D17A-99A6-A0BBCD1C5D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8349" y="1867309"/>
            <a:ext cx="2193424" cy="2123691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8F7138A-01B6-369F-3BDB-AEFE9C968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738" y="2887453"/>
            <a:ext cx="3351122" cy="9715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 | Tittel</a:t>
            </a:r>
            <a:br>
              <a:rPr lang="nb-NO" dirty="0"/>
            </a:br>
            <a:r>
              <a:rPr lang="nb-NO" dirty="0"/>
              <a:t>e.post@pasientreiser.no</a:t>
            </a:r>
            <a:br>
              <a:rPr lang="nb-NO" dirty="0"/>
            </a:br>
            <a:r>
              <a:rPr lang="nb-NO" dirty="0"/>
              <a:t>99 88 77 66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8360739" y="2056437"/>
            <a:ext cx="335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Tusen takk!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2304A07-5C4E-BB49-6EA6-734763D645DA}"/>
              </a:ext>
            </a:extLst>
          </p:cNvPr>
          <p:cNvSpPr/>
          <p:nvPr userDrawn="1"/>
        </p:nvSpPr>
        <p:spPr>
          <a:xfrm>
            <a:off x="10988842" y="5871411"/>
            <a:ext cx="1203158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Frihåndsform: figur 2">
            <a:extLst>
              <a:ext uri="{FF2B5EF4-FFF2-40B4-BE49-F238E27FC236}">
                <a16:creationId xmlns:a16="http://schemas.microsoft.com/office/drawing/2014/main" id="{BA572EDB-0C53-E3BB-0584-2A68F5883F3D}"/>
              </a:ext>
            </a:extLst>
          </p:cNvPr>
          <p:cNvSpPr/>
          <p:nvPr userDrawn="1"/>
        </p:nvSpPr>
        <p:spPr>
          <a:xfrm>
            <a:off x="981075" y="5391151"/>
            <a:ext cx="4429125" cy="1295400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  <a:gd name="connsiteX0" fmla="*/ 0 w 4429125"/>
              <a:gd name="connsiteY0" fmla="*/ 0 h 1295400"/>
              <a:gd name="connsiteX1" fmla="*/ 657225 w 4429125"/>
              <a:gd name="connsiteY1" fmla="*/ 438150 h 1295400"/>
              <a:gd name="connsiteX2" fmla="*/ 1323975 w 4429125"/>
              <a:gd name="connsiteY2" fmla="*/ 428625 h 1295400"/>
              <a:gd name="connsiteX3" fmla="*/ 1819275 w 4429125"/>
              <a:gd name="connsiteY3" fmla="*/ 904875 h 1295400"/>
              <a:gd name="connsiteX4" fmla="*/ 2695575 w 4429125"/>
              <a:gd name="connsiteY4" fmla="*/ 742950 h 1295400"/>
              <a:gd name="connsiteX5" fmla="*/ 4429125 w 4429125"/>
              <a:gd name="connsiteY5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9125" h="1295400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966368" y="1119187"/>
                  <a:pt x="4429125" y="129540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Frihåndsform: figur 3">
            <a:extLst>
              <a:ext uri="{FF2B5EF4-FFF2-40B4-BE49-F238E27FC236}">
                <a16:creationId xmlns:a16="http://schemas.microsoft.com/office/drawing/2014/main" id="{7FF61C56-ACF6-07D7-6864-12C7BA4F59F5}"/>
              </a:ext>
            </a:extLst>
          </p:cNvPr>
          <p:cNvSpPr/>
          <p:nvPr userDrawn="1"/>
        </p:nvSpPr>
        <p:spPr>
          <a:xfrm>
            <a:off x="0" y="0"/>
            <a:ext cx="12201525" cy="1144413"/>
          </a:xfrm>
          <a:custGeom>
            <a:avLst/>
            <a:gdLst>
              <a:gd name="connsiteX0" fmla="*/ 0 w 12201525"/>
              <a:gd name="connsiteY0" fmla="*/ 904177 h 1144413"/>
              <a:gd name="connsiteX1" fmla="*/ 3190875 w 12201525"/>
              <a:gd name="connsiteY1" fmla="*/ 502320 h 1144413"/>
              <a:gd name="connsiteX2" fmla="*/ 6353175 w 12201525"/>
              <a:gd name="connsiteY2" fmla="*/ 1143745 h 1144413"/>
              <a:gd name="connsiteX3" fmla="*/ 8829675 w 12201525"/>
              <a:gd name="connsiteY3" fmla="*/ 625968 h 1144413"/>
              <a:gd name="connsiteX4" fmla="*/ 10953750 w 12201525"/>
              <a:gd name="connsiteY4" fmla="*/ 687792 h 1144413"/>
              <a:gd name="connsiteX5" fmla="*/ 12201525 w 12201525"/>
              <a:gd name="connsiteY5" fmla="*/ 0 h 114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144413" extrusionOk="0">
                <a:moveTo>
                  <a:pt x="0" y="904177"/>
                </a:moveTo>
                <a:cubicBezTo>
                  <a:pt x="1107896" y="814760"/>
                  <a:pt x="1931945" y="476512"/>
                  <a:pt x="3190875" y="502320"/>
                </a:cubicBezTo>
                <a:cubicBezTo>
                  <a:pt x="4255723" y="448465"/>
                  <a:pt x="5445312" y="1064511"/>
                  <a:pt x="6353175" y="1143745"/>
                </a:cubicBezTo>
                <a:cubicBezTo>
                  <a:pt x="7399853" y="1089111"/>
                  <a:pt x="8000577" y="808769"/>
                  <a:pt x="8829675" y="625968"/>
                </a:cubicBezTo>
                <a:cubicBezTo>
                  <a:pt x="9576935" y="466535"/>
                  <a:pt x="10382820" y="840794"/>
                  <a:pt x="10953750" y="687792"/>
                </a:cubicBezTo>
                <a:cubicBezTo>
                  <a:pt x="11458932" y="619550"/>
                  <a:pt x="11912319" y="104655"/>
                  <a:pt x="12201525" y="0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F4281789-E40E-A3BE-4C32-BDDD7419EF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30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k 12" descr="En økologisk hjørne figur">
            <a:extLst>
              <a:ext uri="{FF2B5EF4-FFF2-40B4-BE49-F238E27FC236}">
                <a16:creationId xmlns:a16="http://schemas.microsoft.com/office/drawing/2014/main" id="{D95E994D-5116-6E3B-F543-88B22C327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2" t="42105" r="6904"/>
          <a:stretch/>
        </p:blipFill>
        <p:spPr>
          <a:xfrm>
            <a:off x="0" y="647601"/>
            <a:ext cx="6222666" cy="6208295"/>
          </a:xfrm>
          <a:prstGeom prst="rect">
            <a:avLst/>
          </a:prstGeom>
          <a:effectLst/>
        </p:spPr>
      </p:pic>
      <p:pic>
        <p:nvPicPr>
          <p:cNvPr id="11" name="Grafikk 10" descr="En økologisk hjørne figur">
            <a:extLst>
              <a:ext uri="{FF2B5EF4-FFF2-40B4-BE49-F238E27FC236}">
                <a16:creationId xmlns:a16="http://schemas.microsoft.com/office/drawing/2014/main" id="{5237F46B-6B24-EB5E-9A9A-78CD84BD79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685" t="50658"/>
          <a:stretch/>
        </p:blipFill>
        <p:spPr>
          <a:xfrm>
            <a:off x="0" y="3429000"/>
            <a:ext cx="5170235" cy="3472252"/>
          </a:xfrm>
          <a:prstGeom prst="rect">
            <a:avLst/>
          </a:prstGeom>
          <a:effectLst/>
        </p:spPr>
      </p:pic>
      <p:pic>
        <p:nvPicPr>
          <p:cNvPr id="12" name="Grafikk 63" descr="En økologisk hjørne figur">
            <a:extLst>
              <a:ext uri="{FF2B5EF4-FFF2-40B4-BE49-F238E27FC236}">
                <a16:creationId xmlns:a16="http://schemas.microsoft.com/office/drawing/2014/main" id="{E292D11E-E0A9-3674-131D-74B2FD3405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4545971"/>
            <a:ext cx="6405273" cy="2320558"/>
          </a:xfrm>
          <a:prstGeom prst="rect">
            <a:avLst/>
          </a:prstGeom>
          <a:effectLst/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6219CAAD-F697-D17A-99A6-A0BBCD1C5D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8349" y="1867309"/>
            <a:ext cx="2193424" cy="2123691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8F7138A-01B6-369F-3BDB-AEFE9C968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738" y="2887453"/>
            <a:ext cx="3351122" cy="9715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 | Tittel</a:t>
            </a:r>
            <a:br>
              <a:rPr lang="nb-NO" dirty="0"/>
            </a:br>
            <a:r>
              <a:rPr lang="nb-NO" dirty="0"/>
              <a:t>e.post@pasientreiser.no</a:t>
            </a:r>
            <a:br>
              <a:rPr lang="nb-NO" dirty="0"/>
            </a:br>
            <a:r>
              <a:rPr lang="nb-NO" dirty="0"/>
              <a:t>99 88 77 66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8360739" y="2056437"/>
            <a:ext cx="335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Tusen takk!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2304A07-5C4E-BB49-6EA6-734763D645DA}"/>
              </a:ext>
            </a:extLst>
          </p:cNvPr>
          <p:cNvSpPr/>
          <p:nvPr userDrawn="1"/>
        </p:nvSpPr>
        <p:spPr>
          <a:xfrm>
            <a:off x="10988842" y="5871411"/>
            <a:ext cx="1203158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1612D687-282A-B266-6F88-BB842A514973}"/>
              </a:ext>
            </a:extLst>
          </p:cNvPr>
          <p:cNvSpPr/>
          <p:nvPr userDrawn="1"/>
        </p:nvSpPr>
        <p:spPr>
          <a:xfrm>
            <a:off x="666750" y="4600575"/>
            <a:ext cx="4914900" cy="2286000"/>
          </a:xfrm>
          <a:custGeom>
            <a:avLst/>
            <a:gdLst>
              <a:gd name="connsiteX0" fmla="*/ 0 w 4914900"/>
              <a:gd name="connsiteY0" fmla="*/ 0 h 2286000"/>
              <a:gd name="connsiteX1" fmla="*/ 876300 w 4914900"/>
              <a:gd name="connsiteY1" fmla="*/ 257175 h 2286000"/>
              <a:gd name="connsiteX2" fmla="*/ 1400175 w 4914900"/>
              <a:gd name="connsiteY2" fmla="*/ 933450 h 2286000"/>
              <a:gd name="connsiteX3" fmla="*/ 2028825 w 4914900"/>
              <a:gd name="connsiteY3" fmla="*/ 1047750 h 2286000"/>
              <a:gd name="connsiteX4" fmla="*/ 2533650 w 4914900"/>
              <a:gd name="connsiteY4" fmla="*/ 1323975 h 2286000"/>
              <a:gd name="connsiteX5" fmla="*/ 3152775 w 4914900"/>
              <a:gd name="connsiteY5" fmla="*/ 1447800 h 2286000"/>
              <a:gd name="connsiteX6" fmla="*/ 3848100 w 4914900"/>
              <a:gd name="connsiteY6" fmla="*/ 1819275 h 2286000"/>
              <a:gd name="connsiteX7" fmla="*/ 4495800 w 4914900"/>
              <a:gd name="connsiteY7" fmla="*/ 1971675 h 2286000"/>
              <a:gd name="connsiteX8" fmla="*/ 4914900 w 4914900"/>
              <a:gd name="connsiteY8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900" h="2286000" extrusionOk="0">
                <a:moveTo>
                  <a:pt x="0" y="0"/>
                </a:moveTo>
                <a:cubicBezTo>
                  <a:pt x="328596" y="28077"/>
                  <a:pt x="680421" y="79261"/>
                  <a:pt x="876300" y="257175"/>
                </a:cubicBezTo>
                <a:cubicBezTo>
                  <a:pt x="1090826" y="379978"/>
                  <a:pt x="1207269" y="812061"/>
                  <a:pt x="1400175" y="933450"/>
                </a:cubicBezTo>
                <a:cubicBezTo>
                  <a:pt x="1602809" y="1082540"/>
                  <a:pt x="1839248" y="975914"/>
                  <a:pt x="2028825" y="1047750"/>
                </a:cubicBezTo>
                <a:cubicBezTo>
                  <a:pt x="2223916" y="1118444"/>
                  <a:pt x="2353365" y="1260452"/>
                  <a:pt x="2533650" y="1323975"/>
                </a:cubicBezTo>
                <a:cubicBezTo>
                  <a:pt x="2725217" y="1404954"/>
                  <a:pt x="2947404" y="1371411"/>
                  <a:pt x="3152775" y="1447800"/>
                </a:cubicBezTo>
                <a:cubicBezTo>
                  <a:pt x="3402513" y="1550694"/>
                  <a:pt x="3624298" y="1704117"/>
                  <a:pt x="3848100" y="1819275"/>
                </a:cubicBezTo>
                <a:cubicBezTo>
                  <a:pt x="4051703" y="1883446"/>
                  <a:pt x="4355522" y="1887087"/>
                  <a:pt x="4495800" y="1971675"/>
                </a:cubicBezTo>
                <a:cubicBezTo>
                  <a:pt x="4679221" y="2064551"/>
                  <a:pt x="4843882" y="2263330"/>
                  <a:pt x="4914900" y="228600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1108077">
                  <a:custGeom>
                    <a:avLst/>
                    <a:gdLst>
                      <a:gd name="connsiteX0" fmla="*/ 0 w 4914900"/>
                      <a:gd name="connsiteY0" fmla="*/ 0 h 2286000"/>
                      <a:gd name="connsiteX1" fmla="*/ 876300 w 4914900"/>
                      <a:gd name="connsiteY1" fmla="*/ 257175 h 2286000"/>
                      <a:gd name="connsiteX2" fmla="*/ 1400175 w 4914900"/>
                      <a:gd name="connsiteY2" fmla="*/ 933450 h 2286000"/>
                      <a:gd name="connsiteX3" fmla="*/ 2028825 w 4914900"/>
                      <a:gd name="connsiteY3" fmla="*/ 1047750 h 2286000"/>
                      <a:gd name="connsiteX4" fmla="*/ 2533650 w 4914900"/>
                      <a:gd name="connsiteY4" fmla="*/ 1323975 h 2286000"/>
                      <a:gd name="connsiteX5" fmla="*/ 3152775 w 4914900"/>
                      <a:gd name="connsiteY5" fmla="*/ 1447800 h 2286000"/>
                      <a:gd name="connsiteX6" fmla="*/ 3848100 w 4914900"/>
                      <a:gd name="connsiteY6" fmla="*/ 1819275 h 2286000"/>
                      <a:gd name="connsiteX7" fmla="*/ 4495800 w 4914900"/>
                      <a:gd name="connsiteY7" fmla="*/ 1971675 h 2286000"/>
                      <a:gd name="connsiteX8" fmla="*/ 4914900 w 4914900"/>
                      <a:gd name="connsiteY8" fmla="*/ 2286000 h 228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14900" h="2286000">
                        <a:moveTo>
                          <a:pt x="0" y="0"/>
                        </a:moveTo>
                        <a:cubicBezTo>
                          <a:pt x="321469" y="50800"/>
                          <a:pt x="642938" y="101600"/>
                          <a:pt x="876300" y="257175"/>
                        </a:cubicBezTo>
                        <a:cubicBezTo>
                          <a:pt x="1109663" y="412750"/>
                          <a:pt x="1208088" y="801688"/>
                          <a:pt x="1400175" y="933450"/>
                        </a:cubicBezTo>
                        <a:cubicBezTo>
                          <a:pt x="1592263" y="1065213"/>
                          <a:pt x="1839913" y="982663"/>
                          <a:pt x="2028825" y="1047750"/>
                        </a:cubicBezTo>
                        <a:cubicBezTo>
                          <a:pt x="2217737" y="1112837"/>
                          <a:pt x="2346325" y="1257300"/>
                          <a:pt x="2533650" y="1323975"/>
                        </a:cubicBezTo>
                        <a:cubicBezTo>
                          <a:pt x="2720975" y="1390650"/>
                          <a:pt x="2933700" y="1365250"/>
                          <a:pt x="3152775" y="1447800"/>
                        </a:cubicBezTo>
                        <a:cubicBezTo>
                          <a:pt x="3371850" y="1530350"/>
                          <a:pt x="3624263" y="1731963"/>
                          <a:pt x="3848100" y="1819275"/>
                        </a:cubicBezTo>
                        <a:cubicBezTo>
                          <a:pt x="4071937" y="1906587"/>
                          <a:pt x="4318000" y="1893888"/>
                          <a:pt x="4495800" y="1971675"/>
                        </a:cubicBezTo>
                        <a:cubicBezTo>
                          <a:pt x="4673600" y="2049462"/>
                          <a:pt x="4835525" y="2262188"/>
                          <a:pt x="4914900" y="228600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6F1CAC2E-6A20-0165-FA24-B9B94734BA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AD19FAA-92B9-A2D7-7A50-DA20654364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8EDEA2-331B-C71C-947B-2D389AED2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41" y="1052422"/>
            <a:ext cx="6464061" cy="172429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D851DB-9434-9A9C-5DAE-B606A3859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41" y="2854355"/>
            <a:ext cx="646406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C061C276-24C3-8895-621A-995C6AB78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6432697" y="1098697"/>
            <a:ext cx="5759302" cy="5759302"/>
          </a:xfrm>
          <a:prstGeom prst="rect">
            <a:avLst/>
          </a:prstGeom>
        </p:spPr>
      </p:pic>
      <p:pic>
        <p:nvPicPr>
          <p:cNvPr id="9" name="Grafikk 8" descr="En økologisk hjørne figur">
            <a:extLst>
              <a:ext uri="{FF2B5EF4-FFF2-40B4-BE49-F238E27FC236}">
                <a16:creationId xmlns:a16="http://schemas.microsoft.com/office/drawing/2014/main" id="{7F66280A-C9D2-AFD8-CC55-61B435486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281" r="10344"/>
          <a:stretch/>
        </p:blipFill>
        <p:spPr>
          <a:xfrm flipH="1">
            <a:off x="6432696" y="3514724"/>
            <a:ext cx="5795613" cy="3343277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EBA100F6-5FAF-7F74-74AC-3C1BECB162AB}"/>
              </a:ext>
            </a:extLst>
          </p:cNvPr>
          <p:cNvSpPr/>
          <p:nvPr userDrawn="1"/>
        </p:nvSpPr>
        <p:spPr>
          <a:xfrm>
            <a:off x="6619876" y="5340773"/>
            <a:ext cx="5608434" cy="1257300"/>
          </a:xfrm>
          <a:custGeom>
            <a:avLst/>
            <a:gdLst>
              <a:gd name="connsiteX0" fmla="*/ 0 w 5608434"/>
              <a:gd name="connsiteY0" fmla="*/ 1257300 h 1257300"/>
              <a:gd name="connsiteX1" fmla="*/ 704830 w 5608434"/>
              <a:gd name="connsiteY1" fmla="*/ 1009650 h 1257300"/>
              <a:gd name="connsiteX2" fmla="*/ 1701661 w 5608434"/>
              <a:gd name="connsiteY2" fmla="*/ 1104900 h 1257300"/>
              <a:gd name="connsiteX3" fmla="*/ 2708561 w 5608434"/>
              <a:gd name="connsiteY3" fmla="*/ 790575 h 1257300"/>
              <a:gd name="connsiteX4" fmla="*/ 3393253 w 5608434"/>
              <a:gd name="connsiteY4" fmla="*/ 847725 h 1257300"/>
              <a:gd name="connsiteX5" fmla="*/ 4218911 w 5608434"/>
              <a:gd name="connsiteY5" fmla="*/ 600075 h 1257300"/>
              <a:gd name="connsiteX6" fmla="*/ 5004293 w 5608434"/>
              <a:gd name="connsiteY6" fmla="*/ 771525 h 1257300"/>
              <a:gd name="connsiteX7" fmla="*/ 5608434 w 5608434"/>
              <a:gd name="connsiteY7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8434" h="1257300" extrusionOk="0">
                <a:moveTo>
                  <a:pt x="0" y="1257300"/>
                </a:moveTo>
                <a:cubicBezTo>
                  <a:pt x="195504" y="1133519"/>
                  <a:pt x="451694" y="1021550"/>
                  <a:pt x="704830" y="1009650"/>
                </a:cubicBezTo>
                <a:cubicBezTo>
                  <a:pt x="975408" y="990997"/>
                  <a:pt x="1378839" y="1140470"/>
                  <a:pt x="1701661" y="1104900"/>
                </a:cubicBezTo>
                <a:cubicBezTo>
                  <a:pt x="2066740" y="1043598"/>
                  <a:pt x="2456289" y="831161"/>
                  <a:pt x="2708561" y="790575"/>
                </a:cubicBezTo>
                <a:cubicBezTo>
                  <a:pt x="2987688" y="740819"/>
                  <a:pt x="3155936" y="893640"/>
                  <a:pt x="3393253" y="847725"/>
                </a:cubicBezTo>
                <a:cubicBezTo>
                  <a:pt x="3634034" y="842224"/>
                  <a:pt x="3968991" y="650106"/>
                  <a:pt x="4218911" y="600075"/>
                </a:cubicBezTo>
                <a:cubicBezTo>
                  <a:pt x="4496409" y="541471"/>
                  <a:pt x="4808628" y="895189"/>
                  <a:pt x="5004293" y="771525"/>
                </a:cubicBezTo>
                <a:cubicBezTo>
                  <a:pt x="5237848" y="660842"/>
                  <a:pt x="5487985" y="122259"/>
                  <a:pt x="5608434" y="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57300">
                        <a:moveTo>
                          <a:pt x="0" y="1257300"/>
                        </a:moveTo>
                        <a:cubicBezTo>
                          <a:pt x="199231" y="1146175"/>
                          <a:pt x="398463" y="1035050"/>
                          <a:pt x="666750" y="1009650"/>
                        </a:cubicBezTo>
                        <a:cubicBezTo>
                          <a:pt x="935038" y="984250"/>
                          <a:pt x="1293813" y="1141412"/>
                          <a:pt x="1609725" y="1104900"/>
                        </a:cubicBezTo>
                        <a:cubicBezTo>
                          <a:pt x="1925638" y="1068387"/>
                          <a:pt x="2295525" y="833437"/>
                          <a:pt x="2562225" y="790575"/>
                        </a:cubicBezTo>
                        <a:cubicBezTo>
                          <a:pt x="2828925" y="747713"/>
                          <a:pt x="2971800" y="879475"/>
                          <a:pt x="3209925" y="847725"/>
                        </a:cubicBezTo>
                        <a:cubicBezTo>
                          <a:pt x="3448050" y="815975"/>
                          <a:pt x="3736975" y="612775"/>
                          <a:pt x="3990975" y="600075"/>
                        </a:cubicBezTo>
                        <a:cubicBezTo>
                          <a:pt x="4244975" y="587375"/>
                          <a:pt x="4514850" y="871537"/>
                          <a:pt x="4733925" y="771525"/>
                        </a:cubicBezTo>
                        <a:cubicBezTo>
                          <a:pt x="4953000" y="671513"/>
                          <a:pt x="5189538" y="131762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A28D2323-19D9-9030-D126-B91C04D1CD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1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712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k 10" descr="En økologisk hjørne figur">
            <a:extLst>
              <a:ext uri="{FF2B5EF4-FFF2-40B4-BE49-F238E27FC236}">
                <a16:creationId xmlns:a16="http://schemas.microsoft.com/office/drawing/2014/main" id="{5237F46B-6B24-EB5E-9A9A-78CD84BD7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658"/>
          <a:stretch/>
        </p:blipFill>
        <p:spPr>
          <a:xfrm>
            <a:off x="0" y="3429000"/>
            <a:ext cx="5170235" cy="3472252"/>
          </a:xfrm>
          <a:prstGeom prst="rect">
            <a:avLst/>
          </a:prstGeom>
          <a:effectLst/>
        </p:spPr>
      </p:pic>
      <p:pic>
        <p:nvPicPr>
          <p:cNvPr id="12" name="Grafikk 63" descr="En økologisk hjørne figur">
            <a:extLst>
              <a:ext uri="{FF2B5EF4-FFF2-40B4-BE49-F238E27FC236}">
                <a16:creationId xmlns:a16="http://schemas.microsoft.com/office/drawing/2014/main" id="{E292D11E-E0A9-3674-131D-74B2FD3405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88499"/>
            <a:ext cx="6405273" cy="2320558"/>
          </a:xfrm>
          <a:prstGeom prst="rect">
            <a:avLst/>
          </a:prstGeom>
          <a:effectLst/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6219CAAD-F697-D17A-99A6-A0BBCD1C5D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8349" y="1867309"/>
            <a:ext cx="2193424" cy="2123691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8F7138A-01B6-369F-3BDB-AEFE9C968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738" y="2887453"/>
            <a:ext cx="3351122" cy="9715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 | Tittel</a:t>
            </a:r>
            <a:br>
              <a:rPr lang="nb-NO" dirty="0"/>
            </a:br>
            <a:r>
              <a:rPr lang="nb-NO" dirty="0"/>
              <a:t>e.post@pasientreiser.no</a:t>
            </a:r>
            <a:br>
              <a:rPr lang="nb-NO" dirty="0"/>
            </a:br>
            <a:r>
              <a:rPr lang="nb-NO" dirty="0"/>
              <a:t>99 88 77 66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8360739" y="2056437"/>
            <a:ext cx="335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Tusen takk!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2304A07-5C4E-BB49-6EA6-734763D645DA}"/>
              </a:ext>
            </a:extLst>
          </p:cNvPr>
          <p:cNvSpPr/>
          <p:nvPr userDrawn="1"/>
        </p:nvSpPr>
        <p:spPr>
          <a:xfrm>
            <a:off x="10988842" y="5871411"/>
            <a:ext cx="1203158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Frihåndsform: figur 2">
            <a:extLst>
              <a:ext uri="{FF2B5EF4-FFF2-40B4-BE49-F238E27FC236}">
                <a16:creationId xmlns:a16="http://schemas.microsoft.com/office/drawing/2014/main" id="{BA572EDB-0C53-E3BB-0584-2A68F5883F3D}"/>
              </a:ext>
            </a:extLst>
          </p:cNvPr>
          <p:cNvSpPr/>
          <p:nvPr userDrawn="1"/>
        </p:nvSpPr>
        <p:spPr>
          <a:xfrm>
            <a:off x="981075" y="5391151"/>
            <a:ext cx="4429125" cy="1295400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  <a:gd name="connsiteX0" fmla="*/ 0 w 4429125"/>
              <a:gd name="connsiteY0" fmla="*/ 0 h 1295400"/>
              <a:gd name="connsiteX1" fmla="*/ 657225 w 4429125"/>
              <a:gd name="connsiteY1" fmla="*/ 438150 h 1295400"/>
              <a:gd name="connsiteX2" fmla="*/ 1323975 w 4429125"/>
              <a:gd name="connsiteY2" fmla="*/ 428625 h 1295400"/>
              <a:gd name="connsiteX3" fmla="*/ 1819275 w 4429125"/>
              <a:gd name="connsiteY3" fmla="*/ 904875 h 1295400"/>
              <a:gd name="connsiteX4" fmla="*/ 2695575 w 4429125"/>
              <a:gd name="connsiteY4" fmla="*/ 742950 h 1295400"/>
              <a:gd name="connsiteX5" fmla="*/ 4429125 w 4429125"/>
              <a:gd name="connsiteY5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9125" h="1295400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966368" y="1119187"/>
                  <a:pt x="4429125" y="129540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Frihåndsform: figur 3">
            <a:extLst>
              <a:ext uri="{FF2B5EF4-FFF2-40B4-BE49-F238E27FC236}">
                <a16:creationId xmlns:a16="http://schemas.microsoft.com/office/drawing/2014/main" id="{7FF61C56-ACF6-07D7-6864-12C7BA4F59F5}"/>
              </a:ext>
            </a:extLst>
          </p:cNvPr>
          <p:cNvSpPr/>
          <p:nvPr userDrawn="1"/>
        </p:nvSpPr>
        <p:spPr>
          <a:xfrm>
            <a:off x="0" y="0"/>
            <a:ext cx="12201525" cy="1144413"/>
          </a:xfrm>
          <a:custGeom>
            <a:avLst/>
            <a:gdLst>
              <a:gd name="connsiteX0" fmla="*/ 0 w 12201525"/>
              <a:gd name="connsiteY0" fmla="*/ 904177 h 1144413"/>
              <a:gd name="connsiteX1" fmla="*/ 3190875 w 12201525"/>
              <a:gd name="connsiteY1" fmla="*/ 502320 h 1144413"/>
              <a:gd name="connsiteX2" fmla="*/ 6353175 w 12201525"/>
              <a:gd name="connsiteY2" fmla="*/ 1143745 h 1144413"/>
              <a:gd name="connsiteX3" fmla="*/ 8829675 w 12201525"/>
              <a:gd name="connsiteY3" fmla="*/ 625968 h 1144413"/>
              <a:gd name="connsiteX4" fmla="*/ 10953750 w 12201525"/>
              <a:gd name="connsiteY4" fmla="*/ 687792 h 1144413"/>
              <a:gd name="connsiteX5" fmla="*/ 12201525 w 12201525"/>
              <a:gd name="connsiteY5" fmla="*/ 0 h 114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144413" extrusionOk="0">
                <a:moveTo>
                  <a:pt x="0" y="904177"/>
                </a:moveTo>
                <a:cubicBezTo>
                  <a:pt x="1107896" y="814760"/>
                  <a:pt x="1931945" y="476512"/>
                  <a:pt x="3190875" y="502320"/>
                </a:cubicBezTo>
                <a:cubicBezTo>
                  <a:pt x="4255723" y="448465"/>
                  <a:pt x="5445312" y="1064511"/>
                  <a:pt x="6353175" y="1143745"/>
                </a:cubicBezTo>
                <a:cubicBezTo>
                  <a:pt x="7399853" y="1089111"/>
                  <a:pt x="8000577" y="808769"/>
                  <a:pt x="8829675" y="625968"/>
                </a:cubicBezTo>
                <a:cubicBezTo>
                  <a:pt x="9576935" y="466535"/>
                  <a:pt x="10382820" y="840794"/>
                  <a:pt x="10953750" y="687792"/>
                </a:cubicBezTo>
                <a:cubicBezTo>
                  <a:pt x="11458932" y="619550"/>
                  <a:pt x="11912319" y="104655"/>
                  <a:pt x="12201525" y="0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F4281789-E40E-A3BE-4C32-BDDD7419EF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3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k 12" descr="En økologisk hjørne figur">
            <a:extLst>
              <a:ext uri="{FF2B5EF4-FFF2-40B4-BE49-F238E27FC236}">
                <a16:creationId xmlns:a16="http://schemas.microsoft.com/office/drawing/2014/main" id="{D95E994D-5116-6E3B-F543-88B22C327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2" t="42105" r="6904"/>
          <a:stretch/>
        </p:blipFill>
        <p:spPr>
          <a:xfrm>
            <a:off x="0" y="647601"/>
            <a:ext cx="6222666" cy="6208295"/>
          </a:xfrm>
          <a:prstGeom prst="rect">
            <a:avLst/>
          </a:prstGeom>
          <a:effectLst/>
        </p:spPr>
      </p:pic>
      <p:pic>
        <p:nvPicPr>
          <p:cNvPr id="11" name="Grafikk 10" descr="En økologisk hjørne figur">
            <a:extLst>
              <a:ext uri="{FF2B5EF4-FFF2-40B4-BE49-F238E27FC236}">
                <a16:creationId xmlns:a16="http://schemas.microsoft.com/office/drawing/2014/main" id="{5237F46B-6B24-EB5E-9A9A-78CD84BD79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685" t="50658"/>
          <a:stretch/>
        </p:blipFill>
        <p:spPr>
          <a:xfrm>
            <a:off x="0" y="3429000"/>
            <a:ext cx="5170235" cy="3472252"/>
          </a:xfrm>
          <a:prstGeom prst="rect">
            <a:avLst/>
          </a:prstGeom>
          <a:effectLst/>
        </p:spPr>
      </p:pic>
      <p:pic>
        <p:nvPicPr>
          <p:cNvPr id="12" name="Grafikk 63" descr="En økologisk hjørne figur">
            <a:extLst>
              <a:ext uri="{FF2B5EF4-FFF2-40B4-BE49-F238E27FC236}">
                <a16:creationId xmlns:a16="http://schemas.microsoft.com/office/drawing/2014/main" id="{E292D11E-E0A9-3674-131D-74B2FD3405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4545971"/>
            <a:ext cx="6405273" cy="2320558"/>
          </a:xfrm>
          <a:prstGeom prst="rect">
            <a:avLst/>
          </a:prstGeom>
          <a:effectLst/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6219CAAD-F697-D17A-99A6-A0BBCD1C5D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8349" y="1867309"/>
            <a:ext cx="2193424" cy="2123691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8F7138A-01B6-369F-3BDB-AEFE9C968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738" y="2887453"/>
            <a:ext cx="3351122" cy="9715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 | Tittel</a:t>
            </a:r>
            <a:br>
              <a:rPr lang="nb-NO" dirty="0"/>
            </a:br>
            <a:r>
              <a:rPr lang="nb-NO" dirty="0"/>
              <a:t>e.post@pasientreiser.no</a:t>
            </a:r>
            <a:br>
              <a:rPr lang="nb-NO" dirty="0"/>
            </a:br>
            <a:r>
              <a:rPr lang="nb-NO" dirty="0"/>
              <a:t>99 88 77 66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8360739" y="2056437"/>
            <a:ext cx="335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Tusen takk!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2304A07-5C4E-BB49-6EA6-734763D645DA}"/>
              </a:ext>
            </a:extLst>
          </p:cNvPr>
          <p:cNvSpPr/>
          <p:nvPr userDrawn="1"/>
        </p:nvSpPr>
        <p:spPr>
          <a:xfrm>
            <a:off x="10988842" y="5871411"/>
            <a:ext cx="1203158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1612D687-282A-B266-6F88-BB842A514973}"/>
              </a:ext>
            </a:extLst>
          </p:cNvPr>
          <p:cNvSpPr/>
          <p:nvPr userDrawn="1"/>
        </p:nvSpPr>
        <p:spPr>
          <a:xfrm>
            <a:off x="666750" y="4600575"/>
            <a:ext cx="4914900" cy="2286000"/>
          </a:xfrm>
          <a:custGeom>
            <a:avLst/>
            <a:gdLst>
              <a:gd name="connsiteX0" fmla="*/ 0 w 4914900"/>
              <a:gd name="connsiteY0" fmla="*/ 0 h 2286000"/>
              <a:gd name="connsiteX1" fmla="*/ 876300 w 4914900"/>
              <a:gd name="connsiteY1" fmla="*/ 257175 h 2286000"/>
              <a:gd name="connsiteX2" fmla="*/ 1400175 w 4914900"/>
              <a:gd name="connsiteY2" fmla="*/ 933450 h 2286000"/>
              <a:gd name="connsiteX3" fmla="*/ 2028825 w 4914900"/>
              <a:gd name="connsiteY3" fmla="*/ 1047750 h 2286000"/>
              <a:gd name="connsiteX4" fmla="*/ 2533650 w 4914900"/>
              <a:gd name="connsiteY4" fmla="*/ 1323975 h 2286000"/>
              <a:gd name="connsiteX5" fmla="*/ 3152775 w 4914900"/>
              <a:gd name="connsiteY5" fmla="*/ 1447800 h 2286000"/>
              <a:gd name="connsiteX6" fmla="*/ 3848100 w 4914900"/>
              <a:gd name="connsiteY6" fmla="*/ 1819275 h 2286000"/>
              <a:gd name="connsiteX7" fmla="*/ 4495800 w 4914900"/>
              <a:gd name="connsiteY7" fmla="*/ 1971675 h 2286000"/>
              <a:gd name="connsiteX8" fmla="*/ 4914900 w 4914900"/>
              <a:gd name="connsiteY8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900" h="2286000" extrusionOk="0">
                <a:moveTo>
                  <a:pt x="0" y="0"/>
                </a:moveTo>
                <a:cubicBezTo>
                  <a:pt x="328596" y="28077"/>
                  <a:pt x="680421" y="79261"/>
                  <a:pt x="876300" y="257175"/>
                </a:cubicBezTo>
                <a:cubicBezTo>
                  <a:pt x="1090826" y="379978"/>
                  <a:pt x="1207269" y="812061"/>
                  <a:pt x="1400175" y="933450"/>
                </a:cubicBezTo>
                <a:cubicBezTo>
                  <a:pt x="1602809" y="1082540"/>
                  <a:pt x="1839248" y="975914"/>
                  <a:pt x="2028825" y="1047750"/>
                </a:cubicBezTo>
                <a:cubicBezTo>
                  <a:pt x="2223916" y="1118444"/>
                  <a:pt x="2353365" y="1260452"/>
                  <a:pt x="2533650" y="1323975"/>
                </a:cubicBezTo>
                <a:cubicBezTo>
                  <a:pt x="2725217" y="1404954"/>
                  <a:pt x="2947404" y="1371411"/>
                  <a:pt x="3152775" y="1447800"/>
                </a:cubicBezTo>
                <a:cubicBezTo>
                  <a:pt x="3402513" y="1550694"/>
                  <a:pt x="3624298" y="1704117"/>
                  <a:pt x="3848100" y="1819275"/>
                </a:cubicBezTo>
                <a:cubicBezTo>
                  <a:pt x="4051703" y="1883446"/>
                  <a:pt x="4355522" y="1887087"/>
                  <a:pt x="4495800" y="1971675"/>
                </a:cubicBezTo>
                <a:cubicBezTo>
                  <a:pt x="4679221" y="2064551"/>
                  <a:pt x="4843882" y="2263330"/>
                  <a:pt x="4914900" y="228600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1108077">
                  <a:custGeom>
                    <a:avLst/>
                    <a:gdLst>
                      <a:gd name="connsiteX0" fmla="*/ 0 w 4914900"/>
                      <a:gd name="connsiteY0" fmla="*/ 0 h 2286000"/>
                      <a:gd name="connsiteX1" fmla="*/ 876300 w 4914900"/>
                      <a:gd name="connsiteY1" fmla="*/ 257175 h 2286000"/>
                      <a:gd name="connsiteX2" fmla="*/ 1400175 w 4914900"/>
                      <a:gd name="connsiteY2" fmla="*/ 933450 h 2286000"/>
                      <a:gd name="connsiteX3" fmla="*/ 2028825 w 4914900"/>
                      <a:gd name="connsiteY3" fmla="*/ 1047750 h 2286000"/>
                      <a:gd name="connsiteX4" fmla="*/ 2533650 w 4914900"/>
                      <a:gd name="connsiteY4" fmla="*/ 1323975 h 2286000"/>
                      <a:gd name="connsiteX5" fmla="*/ 3152775 w 4914900"/>
                      <a:gd name="connsiteY5" fmla="*/ 1447800 h 2286000"/>
                      <a:gd name="connsiteX6" fmla="*/ 3848100 w 4914900"/>
                      <a:gd name="connsiteY6" fmla="*/ 1819275 h 2286000"/>
                      <a:gd name="connsiteX7" fmla="*/ 4495800 w 4914900"/>
                      <a:gd name="connsiteY7" fmla="*/ 1971675 h 2286000"/>
                      <a:gd name="connsiteX8" fmla="*/ 4914900 w 4914900"/>
                      <a:gd name="connsiteY8" fmla="*/ 2286000 h 228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14900" h="2286000">
                        <a:moveTo>
                          <a:pt x="0" y="0"/>
                        </a:moveTo>
                        <a:cubicBezTo>
                          <a:pt x="321469" y="50800"/>
                          <a:pt x="642938" y="101600"/>
                          <a:pt x="876300" y="257175"/>
                        </a:cubicBezTo>
                        <a:cubicBezTo>
                          <a:pt x="1109663" y="412750"/>
                          <a:pt x="1208088" y="801688"/>
                          <a:pt x="1400175" y="933450"/>
                        </a:cubicBezTo>
                        <a:cubicBezTo>
                          <a:pt x="1592263" y="1065213"/>
                          <a:pt x="1839913" y="982663"/>
                          <a:pt x="2028825" y="1047750"/>
                        </a:cubicBezTo>
                        <a:cubicBezTo>
                          <a:pt x="2217737" y="1112837"/>
                          <a:pt x="2346325" y="1257300"/>
                          <a:pt x="2533650" y="1323975"/>
                        </a:cubicBezTo>
                        <a:cubicBezTo>
                          <a:pt x="2720975" y="1390650"/>
                          <a:pt x="2933700" y="1365250"/>
                          <a:pt x="3152775" y="1447800"/>
                        </a:cubicBezTo>
                        <a:cubicBezTo>
                          <a:pt x="3371850" y="1530350"/>
                          <a:pt x="3624263" y="1731963"/>
                          <a:pt x="3848100" y="1819275"/>
                        </a:cubicBezTo>
                        <a:cubicBezTo>
                          <a:pt x="4071937" y="1906587"/>
                          <a:pt x="4318000" y="1893888"/>
                          <a:pt x="4495800" y="1971675"/>
                        </a:cubicBezTo>
                        <a:cubicBezTo>
                          <a:pt x="4673600" y="2049462"/>
                          <a:pt x="4835525" y="2262188"/>
                          <a:pt x="4914900" y="228600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6F1CAC2E-6A20-0165-FA24-B9B94734BA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25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k 10" descr="En økologisk hjørne figur">
            <a:extLst>
              <a:ext uri="{FF2B5EF4-FFF2-40B4-BE49-F238E27FC236}">
                <a16:creationId xmlns:a16="http://schemas.microsoft.com/office/drawing/2014/main" id="{5237F46B-6B24-EB5E-9A9A-78CD84BD7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658"/>
          <a:stretch/>
        </p:blipFill>
        <p:spPr>
          <a:xfrm>
            <a:off x="0" y="3429000"/>
            <a:ext cx="5170235" cy="3472252"/>
          </a:xfrm>
          <a:prstGeom prst="rect">
            <a:avLst/>
          </a:prstGeom>
          <a:effectLst/>
        </p:spPr>
      </p:pic>
      <p:pic>
        <p:nvPicPr>
          <p:cNvPr id="12" name="Grafikk 63" descr="En økologisk hjørne figur">
            <a:extLst>
              <a:ext uri="{FF2B5EF4-FFF2-40B4-BE49-F238E27FC236}">
                <a16:creationId xmlns:a16="http://schemas.microsoft.com/office/drawing/2014/main" id="{E292D11E-E0A9-3674-131D-74B2FD3405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88499"/>
            <a:ext cx="6405273" cy="2320558"/>
          </a:xfrm>
          <a:prstGeom prst="rect">
            <a:avLst/>
          </a:prstGeom>
          <a:effectLst/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6219CAAD-F697-D17A-99A6-A0BBCD1C5D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8349" y="1867309"/>
            <a:ext cx="2193424" cy="2123691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8F7138A-01B6-369F-3BDB-AEFE9C968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738" y="2887453"/>
            <a:ext cx="3351122" cy="9715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 | Tittel</a:t>
            </a:r>
            <a:br>
              <a:rPr lang="nb-NO" dirty="0"/>
            </a:br>
            <a:r>
              <a:rPr lang="nb-NO" dirty="0"/>
              <a:t>e.post@pasientreiser.no</a:t>
            </a:r>
            <a:br>
              <a:rPr lang="nb-NO" dirty="0"/>
            </a:br>
            <a:r>
              <a:rPr lang="nb-NO" dirty="0"/>
              <a:t>99 88 77 66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8360739" y="2056437"/>
            <a:ext cx="335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Tusen takk!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2304A07-5C4E-BB49-6EA6-734763D645DA}"/>
              </a:ext>
            </a:extLst>
          </p:cNvPr>
          <p:cNvSpPr/>
          <p:nvPr userDrawn="1"/>
        </p:nvSpPr>
        <p:spPr>
          <a:xfrm>
            <a:off x="10988842" y="5871411"/>
            <a:ext cx="1203158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Frihåndsform: figur 2">
            <a:extLst>
              <a:ext uri="{FF2B5EF4-FFF2-40B4-BE49-F238E27FC236}">
                <a16:creationId xmlns:a16="http://schemas.microsoft.com/office/drawing/2014/main" id="{BA572EDB-0C53-E3BB-0584-2A68F5883F3D}"/>
              </a:ext>
            </a:extLst>
          </p:cNvPr>
          <p:cNvSpPr/>
          <p:nvPr userDrawn="1"/>
        </p:nvSpPr>
        <p:spPr>
          <a:xfrm>
            <a:off x="981075" y="5391151"/>
            <a:ext cx="4429125" cy="1295400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  <a:gd name="connsiteX0" fmla="*/ 0 w 4429125"/>
              <a:gd name="connsiteY0" fmla="*/ 0 h 1295400"/>
              <a:gd name="connsiteX1" fmla="*/ 657225 w 4429125"/>
              <a:gd name="connsiteY1" fmla="*/ 438150 h 1295400"/>
              <a:gd name="connsiteX2" fmla="*/ 1323975 w 4429125"/>
              <a:gd name="connsiteY2" fmla="*/ 428625 h 1295400"/>
              <a:gd name="connsiteX3" fmla="*/ 1819275 w 4429125"/>
              <a:gd name="connsiteY3" fmla="*/ 904875 h 1295400"/>
              <a:gd name="connsiteX4" fmla="*/ 2695575 w 4429125"/>
              <a:gd name="connsiteY4" fmla="*/ 742950 h 1295400"/>
              <a:gd name="connsiteX5" fmla="*/ 4429125 w 4429125"/>
              <a:gd name="connsiteY5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9125" h="1295400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966368" y="1119187"/>
                  <a:pt x="4429125" y="129540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Frihåndsform: figur 3">
            <a:extLst>
              <a:ext uri="{FF2B5EF4-FFF2-40B4-BE49-F238E27FC236}">
                <a16:creationId xmlns:a16="http://schemas.microsoft.com/office/drawing/2014/main" id="{7FF61C56-ACF6-07D7-6864-12C7BA4F59F5}"/>
              </a:ext>
            </a:extLst>
          </p:cNvPr>
          <p:cNvSpPr/>
          <p:nvPr userDrawn="1"/>
        </p:nvSpPr>
        <p:spPr>
          <a:xfrm>
            <a:off x="0" y="0"/>
            <a:ext cx="12201525" cy="1144413"/>
          </a:xfrm>
          <a:custGeom>
            <a:avLst/>
            <a:gdLst>
              <a:gd name="connsiteX0" fmla="*/ 0 w 12201525"/>
              <a:gd name="connsiteY0" fmla="*/ 904177 h 1144413"/>
              <a:gd name="connsiteX1" fmla="*/ 3190875 w 12201525"/>
              <a:gd name="connsiteY1" fmla="*/ 502320 h 1144413"/>
              <a:gd name="connsiteX2" fmla="*/ 6353175 w 12201525"/>
              <a:gd name="connsiteY2" fmla="*/ 1143745 h 1144413"/>
              <a:gd name="connsiteX3" fmla="*/ 8829675 w 12201525"/>
              <a:gd name="connsiteY3" fmla="*/ 625968 h 1144413"/>
              <a:gd name="connsiteX4" fmla="*/ 10953750 w 12201525"/>
              <a:gd name="connsiteY4" fmla="*/ 687792 h 1144413"/>
              <a:gd name="connsiteX5" fmla="*/ 12201525 w 12201525"/>
              <a:gd name="connsiteY5" fmla="*/ 0 h 114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144413" extrusionOk="0">
                <a:moveTo>
                  <a:pt x="0" y="904177"/>
                </a:moveTo>
                <a:cubicBezTo>
                  <a:pt x="1107896" y="814760"/>
                  <a:pt x="1931945" y="476512"/>
                  <a:pt x="3190875" y="502320"/>
                </a:cubicBezTo>
                <a:cubicBezTo>
                  <a:pt x="4255723" y="448465"/>
                  <a:pt x="5445312" y="1064511"/>
                  <a:pt x="6353175" y="1143745"/>
                </a:cubicBezTo>
                <a:cubicBezTo>
                  <a:pt x="7399853" y="1089111"/>
                  <a:pt x="8000577" y="808769"/>
                  <a:pt x="8829675" y="625968"/>
                </a:cubicBezTo>
                <a:cubicBezTo>
                  <a:pt x="9576935" y="466535"/>
                  <a:pt x="10382820" y="840794"/>
                  <a:pt x="10953750" y="687792"/>
                </a:cubicBezTo>
                <a:cubicBezTo>
                  <a:pt x="11458932" y="619550"/>
                  <a:pt x="11912319" y="104655"/>
                  <a:pt x="12201525" y="0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F4281789-E40E-A3BE-4C32-BDDD7419EF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30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k 12" descr="En økologisk hjørne figur">
            <a:extLst>
              <a:ext uri="{FF2B5EF4-FFF2-40B4-BE49-F238E27FC236}">
                <a16:creationId xmlns:a16="http://schemas.microsoft.com/office/drawing/2014/main" id="{D95E994D-5116-6E3B-F543-88B22C327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2" t="42105" r="6904"/>
          <a:stretch/>
        </p:blipFill>
        <p:spPr>
          <a:xfrm>
            <a:off x="0" y="647601"/>
            <a:ext cx="6222666" cy="6208295"/>
          </a:xfrm>
          <a:prstGeom prst="rect">
            <a:avLst/>
          </a:prstGeom>
          <a:effectLst/>
        </p:spPr>
      </p:pic>
      <p:pic>
        <p:nvPicPr>
          <p:cNvPr id="11" name="Grafikk 10" descr="En økologisk hjørne figur">
            <a:extLst>
              <a:ext uri="{FF2B5EF4-FFF2-40B4-BE49-F238E27FC236}">
                <a16:creationId xmlns:a16="http://schemas.microsoft.com/office/drawing/2014/main" id="{5237F46B-6B24-EB5E-9A9A-78CD84BD79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685" t="50658"/>
          <a:stretch/>
        </p:blipFill>
        <p:spPr>
          <a:xfrm>
            <a:off x="0" y="3429000"/>
            <a:ext cx="5170235" cy="3472252"/>
          </a:xfrm>
          <a:prstGeom prst="rect">
            <a:avLst/>
          </a:prstGeom>
          <a:effectLst/>
        </p:spPr>
      </p:pic>
      <p:pic>
        <p:nvPicPr>
          <p:cNvPr id="12" name="Grafikk 63" descr="En økologisk hjørne figur">
            <a:extLst>
              <a:ext uri="{FF2B5EF4-FFF2-40B4-BE49-F238E27FC236}">
                <a16:creationId xmlns:a16="http://schemas.microsoft.com/office/drawing/2014/main" id="{E292D11E-E0A9-3674-131D-74B2FD3405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4545971"/>
            <a:ext cx="6405273" cy="2320558"/>
          </a:xfrm>
          <a:prstGeom prst="rect">
            <a:avLst/>
          </a:prstGeom>
          <a:effectLst/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6219CAAD-F697-D17A-99A6-A0BBCD1C5D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8349" y="1867309"/>
            <a:ext cx="2193424" cy="2123691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8F7138A-01B6-369F-3BDB-AEFE9C968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738" y="2887453"/>
            <a:ext cx="3351122" cy="9715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 | Tittel</a:t>
            </a:r>
            <a:br>
              <a:rPr lang="nb-NO" dirty="0"/>
            </a:br>
            <a:r>
              <a:rPr lang="nb-NO" dirty="0"/>
              <a:t>e.post@pasientreiser.no</a:t>
            </a:r>
            <a:br>
              <a:rPr lang="nb-NO" dirty="0"/>
            </a:br>
            <a:r>
              <a:rPr lang="nb-NO" dirty="0"/>
              <a:t>99 88 77 66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8360739" y="2056437"/>
            <a:ext cx="335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Tusen takk!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2304A07-5C4E-BB49-6EA6-734763D645DA}"/>
              </a:ext>
            </a:extLst>
          </p:cNvPr>
          <p:cNvSpPr/>
          <p:nvPr userDrawn="1"/>
        </p:nvSpPr>
        <p:spPr>
          <a:xfrm>
            <a:off x="10988842" y="5871411"/>
            <a:ext cx="1203158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1612D687-282A-B266-6F88-BB842A514973}"/>
              </a:ext>
            </a:extLst>
          </p:cNvPr>
          <p:cNvSpPr/>
          <p:nvPr userDrawn="1"/>
        </p:nvSpPr>
        <p:spPr>
          <a:xfrm>
            <a:off x="666750" y="4600575"/>
            <a:ext cx="4914900" cy="2286000"/>
          </a:xfrm>
          <a:custGeom>
            <a:avLst/>
            <a:gdLst>
              <a:gd name="connsiteX0" fmla="*/ 0 w 4914900"/>
              <a:gd name="connsiteY0" fmla="*/ 0 h 2286000"/>
              <a:gd name="connsiteX1" fmla="*/ 876300 w 4914900"/>
              <a:gd name="connsiteY1" fmla="*/ 257175 h 2286000"/>
              <a:gd name="connsiteX2" fmla="*/ 1400175 w 4914900"/>
              <a:gd name="connsiteY2" fmla="*/ 933450 h 2286000"/>
              <a:gd name="connsiteX3" fmla="*/ 2028825 w 4914900"/>
              <a:gd name="connsiteY3" fmla="*/ 1047750 h 2286000"/>
              <a:gd name="connsiteX4" fmla="*/ 2533650 w 4914900"/>
              <a:gd name="connsiteY4" fmla="*/ 1323975 h 2286000"/>
              <a:gd name="connsiteX5" fmla="*/ 3152775 w 4914900"/>
              <a:gd name="connsiteY5" fmla="*/ 1447800 h 2286000"/>
              <a:gd name="connsiteX6" fmla="*/ 3848100 w 4914900"/>
              <a:gd name="connsiteY6" fmla="*/ 1819275 h 2286000"/>
              <a:gd name="connsiteX7" fmla="*/ 4495800 w 4914900"/>
              <a:gd name="connsiteY7" fmla="*/ 1971675 h 2286000"/>
              <a:gd name="connsiteX8" fmla="*/ 4914900 w 4914900"/>
              <a:gd name="connsiteY8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900" h="2286000" extrusionOk="0">
                <a:moveTo>
                  <a:pt x="0" y="0"/>
                </a:moveTo>
                <a:cubicBezTo>
                  <a:pt x="328596" y="28077"/>
                  <a:pt x="680421" y="79261"/>
                  <a:pt x="876300" y="257175"/>
                </a:cubicBezTo>
                <a:cubicBezTo>
                  <a:pt x="1090826" y="379978"/>
                  <a:pt x="1207269" y="812061"/>
                  <a:pt x="1400175" y="933450"/>
                </a:cubicBezTo>
                <a:cubicBezTo>
                  <a:pt x="1602809" y="1082540"/>
                  <a:pt x="1839248" y="975914"/>
                  <a:pt x="2028825" y="1047750"/>
                </a:cubicBezTo>
                <a:cubicBezTo>
                  <a:pt x="2223916" y="1118444"/>
                  <a:pt x="2353365" y="1260452"/>
                  <a:pt x="2533650" y="1323975"/>
                </a:cubicBezTo>
                <a:cubicBezTo>
                  <a:pt x="2725217" y="1404954"/>
                  <a:pt x="2947404" y="1371411"/>
                  <a:pt x="3152775" y="1447800"/>
                </a:cubicBezTo>
                <a:cubicBezTo>
                  <a:pt x="3402513" y="1550694"/>
                  <a:pt x="3624298" y="1704117"/>
                  <a:pt x="3848100" y="1819275"/>
                </a:cubicBezTo>
                <a:cubicBezTo>
                  <a:pt x="4051703" y="1883446"/>
                  <a:pt x="4355522" y="1887087"/>
                  <a:pt x="4495800" y="1971675"/>
                </a:cubicBezTo>
                <a:cubicBezTo>
                  <a:pt x="4679221" y="2064551"/>
                  <a:pt x="4843882" y="2263330"/>
                  <a:pt x="4914900" y="228600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1108077">
                  <a:custGeom>
                    <a:avLst/>
                    <a:gdLst>
                      <a:gd name="connsiteX0" fmla="*/ 0 w 4914900"/>
                      <a:gd name="connsiteY0" fmla="*/ 0 h 2286000"/>
                      <a:gd name="connsiteX1" fmla="*/ 876300 w 4914900"/>
                      <a:gd name="connsiteY1" fmla="*/ 257175 h 2286000"/>
                      <a:gd name="connsiteX2" fmla="*/ 1400175 w 4914900"/>
                      <a:gd name="connsiteY2" fmla="*/ 933450 h 2286000"/>
                      <a:gd name="connsiteX3" fmla="*/ 2028825 w 4914900"/>
                      <a:gd name="connsiteY3" fmla="*/ 1047750 h 2286000"/>
                      <a:gd name="connsiteX4" fmla="*/ 2533650 w 4914900"/>
                      <a:gd name="connsiteY4" fmla="*/ 1323975 h 2286000"/>
                      <a:gd name="connsiteX5" fmla="*/ 3152775 w 4914900"/>
                      <a:gd name="connsiteY5" fmla="*/ 1447800 h 2286000"/>
                      <a:gd name="connsiteX6" fmla="*/ 3848100 w 4914900"/>
                      <a:gd name="connsiteY6" fmla="*/ 1819275 h 2286000"/>
                      <a:gd name="connsiteX7" fmla="*/ 4495800 w 4914900"/>
                      <a:gd name="connsiteY7" fmla="*/ 1971675 h 2286000"/>
                      <a:gd name="connsiteX8" fmla="*/ 4914900 w 4914900"/>
                      <a:gd name="connsiteY8" fmla="*/ 2286000 h 228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14900" h="2286000">
                        <a:moveTo>
                          <a:pt x="0" y="0"/>
                        </a:moveTo>
                        <a:cubicBezTo>
                          <a:pt x="321469" y="50800"/>
                          <a:pt x="642938" y="101600"/>
                          <a:pt x="876300" y="257175"/>
                        </a:cubicBezTo>
                        <a:cubicBezTo>
                          <a:pt x="1109663" y="412750"/>
                          <a:pt x="1208088" y="801688"/>
                          <a:pt x="1400175" y="933450"/>
                        </a:cubicBezTo>
                        <a:cubicBezTo>
                          <a:pt x="1592263" y="1065213"/>
                          <a:pt x="1839913" y="982663"/>
                          <a:pt x="2028825" y="1047750"/>
                        </a:cubicBezTo>
                        <a:cubicBezTo>
                          <a:pt x="2217737" y="1112837"/>
                          <a:pt x="2346325" y="1257300"/>
                          <a:pt x="2533650" y="1323975"/>
                        </a:cubicBezTo>
                        <a:cubicBezTo>
                          <a:pt x="2720975" y="1390650"/>
                          <a:pt x="2933700" y="1365250"/>
                          <a:pt x="3152775" y="1447800"/>
                        </a:cubicBezTo>
                        <a:cubicBezTo>
                          <a:pt x="3371850" y="1530350"/>
                          <a:pt x="3624263" y="1731963"/>
                          <a:pt x="3848100" y="1819275"/>
                        </a:cubicBezTo>
                        <a:cubicBezTo>
                          <a:pt x="4071937" y="1906587"/>
                          <a:pt x="4318000" y="1893888"/>
                          <a:pt x="4495800" y="1971675"/>
                        </a:cubicBezTo>
                        <a:cubicBezTo>
                          <a:pt x="4673600" y="2049462"/>
                          <a:pt x="4835525" y="2262188"/>
                          <a:pt x="4914900" y="228600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6F1CAC2E-6A20-0165-FA24-B9B94734BA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25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k 10" descr="En økologisk hjørne figur">
            <a:extLst>
              <a:ext uri="{FF2B5EF4-FFF2-40B4-BE49-F238E27FC236}">
                <a16:creationId xmlns:a16="http://schemas.microsoft.com/office/drawing/2014/main" id="{5237F46B-6B24-EB5E-9A9A-78CD84BD7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658"/>
          <a:stretch/>
        </p:blipFill>
        <p:spPr>
          <a:xfrm>
            <a:off x="0" y="3429000"/>
            <a:ext cx="5170235" cy="3472252"/>
          </a:xfrm>
          <a:prstGeom prst="rect">
            <a:avLst/>
          </a:prstGeom>
          <a:effectLst/>
        </p:spPr>
      </p:pic>
      <p:pic>
        <p:nvPicPr>
          <p:cNvPr id="12" name="Grafikk 63" descr="En økologisk hjørne figur">
            <a:extLst>
              <a:ext uri="{FF2B5EF4-FFF2-40B4-BE49-F238E27FC236}">
                <a16:creationId xmlns:a16="http://schemas.microsoft.com/office/drawing/2014/main" id="{E292D11E-E0A9-3674-131D-74B2FD3405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88499"/>
            <a:ext cx="6405273" cy="2320558"/>
          </a:xfrm>
          <a:prstGeom prst="rect">
            <a:avLst/>
          </a:prstGeom>
          <a:effectLst/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6219CAAD-F697-D17A-99A6-A0BBCD1C5D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8349" y="1867309"/>
            <a:ext cx="2193424" cy="2123691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8F7138A-01B6-369F-3BDB-AEFE9C968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738" y="2887453"/>
            <a:ext cx="3351122" cy="9715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 | Tittel</a:t>
            </a:r>
            <a:br>
              <a:rPr lang="nb-NO" dirty="0"/>
            </a:br>
            <a:r>
              <a:rPr lang="nb-NO" dirty="0"/>
              <a:t>e.post@pasientreiser.no</a:t>
            </a:r>
            <a:br>
              <a:rPr lang="nb-NO" dirty="0"/>
            </a:br>
            <a:r>
              <a:rPr lang="nb-NO" dirty="0"/>
              <a:t>99 88 77 66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8360739" y="2056437"/>
            <a:ext cx="335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Tusen takk!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2304A07-5C4E-BB49-6EA6-734763D645DA}"/>
              </a:ext>
            </a:extLst>
          </p:cNvPr>
          <p:cNvSpPr/>
          <p:nvPr userDrawn="1"/>
        </p:nvSpPr>
        <p:spPr>
          <a:xfrm>
            <a:off x="10988842" y="5871411"/>
            <a:ext cx="1203158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Frihåndsform: figur 2">
            <a:extLst>
              <a:ext uri="{FF2B5EF4-FFF2-40B4-BE49-F238E27FC236}">
                <a16:creationId xmlns:a16="http://schemas.microsoft.com/office/drawing/2014/main" id="{BA572EDB-0C53-E3BB-0584-2A68F5883F3D}"/>
              </a:ext>
            </a:extLst>
          </p:cNvPr>
          <p:cNvSpPr/>
          <p:nvPr userDrawn="1"/>
        </p:nvSpPr>
        <p:spPr>
          <a:xfrm>
            <a:off x="981075" y="5391151"/>
            <a:ext cx="4429125" cy="1295400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  <a:gd name="connsiteX0" fmla="*/ 0 w 4429125"/>
              <a:gd name="connsiteY0" fmla="*/ 0 h 1295400"/>
              <a:gd name="connsiteX1" fmla="*/ 657225 w 4429125"/>
              <a:gd name="connsiteY1" fmla="*/ 438150 h 1295400"/>
              <a:gd name="connsiteX2" fmla="*/ 1323975 w 4429125"/>
              <a:gd name="connsiteY2" fmla="*/ 428625 h 1295400"/>
              <a:gd name="connsiteX3" fmla="*/ 1819275 w 4429125"/>
              <a:gd name="connsiteY3" fmla="*/ 904875 h 1295400"/>
              <a:gd name="connsiteX4" fmla="*/ 2695575 w 4429125"/>
              <a:gd name="connsiteY4" fmla="*/ 742950 h 1295400"/>
              <a:gd name="connsiteX5" fmla="*/ 4429125 w 4429125"/>
              <a:gd name="connsiteY5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9125" h="1295400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966368" y="1119187"/>
                  <a:pt x="4429125" y="129540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Frihåndsform: figur 3">
            <a:extLst>
              <a:ext uri="{FF2B5EF4-FFF2-40B4-BE49-F238E27FC236}">
                <a16:creationId xmlns:a16="http://schemas.microsoft.com/office/drawing/2014/main" id="{7FF61C56-ACF6-07D7-6864-12C7BA4F59F5}"/>
              </a:ext>
            </a:extLst>
          </p:cNvPr>
          <p:cNvSpPr/>
          <p:nvPr userDrawn="1"/>
        </p:nvSpPr>
        <p:spPr>
          <a:xfrm>
            <a:off x="0" y="0"/>
            <a:ext cx="12201525" cy="1144413"/>
          </a:xfrm>
          <a:custGeom>
            <a:avLst/>
            <a:gdLst>
              <a:gd name="connsiteX0" fmla="*/ 0 w 12201525"/>
              <a:gd name="connsiteY0" fmla="*/ 904177 h 1144413"/>
              <a:gd name="connsiteX1" fmla="*/ 3190875 w 12201525"/>
              <a:gd name="connsiteY1" fmla="*/ 502320 h 1144413"/>
              <a:gd name="connsiteX2" fmla="*/ 6353175 w 12201525"/>
              <a:gd name="connsiteY2" fmla="*/ 1143745 h 1144413"/>
              <a:gd name="connsiteX3" fmla="*/ 8829675 w 12201525"/>
              <a:gd name="connsiteY3" fmla="*/ 625968 h 1144413"/>
              <a:gd name="connsiteX4" fmla="*/ 10953750 w 12201525"/>
              <a:gd name="connsiteY4" fmla="*/ 687792 h 1144413"/>
              <a:gd name="connsiteX5" fmla="*/ 12201525 w 12201525"/>
              <a:gd name="connsiteY5" fmla="*/ 0 h 114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144413" extrusionOk="0">
                <a:moveTo>
                  <a:pt x="0" y="904177"/>
                </a:moveTo>
                <a:cubicBezTo>
                  <a:pt x="1107896" y="814760"/>
                  <a:pt x="1931945" y="476512"/>
                  <a:pt x="3190875" y="502320"/>
                </a:cubicBezTo>
                <a:cubicBezTo>
                  <a:pt x="4255723" y="448465"/>
                  <a:pt x="5445312" y="1064511"/>
                  <a:pt x="6353175" y="1143745"/>
                </a:cubicBezTo>
                <a:cubicBezTo>
                  <a:pt x="7399853" y="1089111"/>
                  <a:pt x="8000577" y="808769"/>
                  <a:pt x="8829675" y="625968"/>
                </a:cubicBezTo>
                <a:cubicBezTo>
                  <a:pt x="9576935" y="466535"/>
                  <a:pt x="10382820" y="840794"/>
                  <a:pt x="10953750" y="687792"/>
                </a:cubicBezTo>
                <a:cubicBezTo>
                  <a:pt x="11458932" y="619550"/>
                  <a:pt x="11912319" y="104655"/>
                  <a:pt x="12201525" y="0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F4281789-E40E-A3BE-4C32-BDDD7419EF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30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k 12" descr="En økologisk hjørne figur">
            <a:extLst>
              <a:ext uri="{FF2B5EF4-FFF2-40B4-BE49-F238E27FC236}">
                <a16:creationId xmlns:a16="http://schemas.microsoft.com/office/drawing/2014/main" id="{D95E994D-5116-6E3B-F543-88B22C327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2" t="42105" r="6904"/>
          <a:stretch/>
        </p:blipFill>
        <p:spPr>
          <a:xfrm>
            <a:off x="0" y="647601"/>
            <a:ext cx="6222666" cy="6208295"/>
          </a:xfrm>
          <a:prstGeom prst="rect">
            <a:avLst/>
          </a:prstGeom>
          <a:effectLst/>
        </p:spPr>
      </p:pic>
      <p:pic>
        <p:nvPicPr>
          <p:cNvPr id="11" name="Grafikk 10" descr="En økologisk hjørne figur">
            <a:extLst>
              <a:ext uri="{FF2B5EF4-FFF2-40B4-BE49-F238E27FC236}">
                <a16:creationId xmlns:a16="http://schemas.microsoft.com/office/drawing/2014/main" id="{5237F46B-6B24-EB5E-9A9A-78CD84BD79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2685" t="50658"/>
          <a:stretch/>
        </p:blipFill>
        <p:spPr>
          <a:xfrm>
            <a:off x="0" y="3429000"/>
            <a:ext cx="5170235" cy="3472252"/>
          </a:xfrm>
          <a:prstGeom prst="rect">
            <a:avLst/>
          </a:prstGeom>
          <a:effectLst/>
        </p:spPr>
      </p:pic>
      <p:pic>
        <p:nvPicPr>
          <p:cNvPr id="12" name="Grafikk 63" descr="En økologisk hjørne figur">
            <a:extLst>
              <a:ext uri="{FF2B5EF4-FFF2-40B4-BE49-F238E27FC236}">
                <a16:creationId xmlns:a16="http://schemas.microsoft.com/office/drawing/2014/main" id="{E292D11E-E0A9-3674-131D-74B2FD3405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4545971"/>
            <a:ext cx="6405273" cy="2320558"/>
          </a:xfrm>
          <a:prstGeom prst="rect">
            <a:avLst/>
          </a:prstGeom>
          <a:effectLst/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6219CAAD-F697-D17A-99A6-A0BBCD1C5D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8349" y="1867309"/>
            <a:ext cx="2193424" cy="2123691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8F7138A-01B6-369F-3BDB-AEFE9C968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738" y="2887453"/>
            <a:ext cx="3351122" cy="9715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r>
              <a:rPr lang="nb-NO"/>
              <a:t> | Tittel</a:t>
            </a:r>
            <a:br>
              <a:rPr lang="nb-NO"/>
            </a:br>
            <a:r>
              <a:rPr lang="nb-NO"/>
              <a:t>e.post@pasientreiser.no</a:t>
            </a:r>
            <a:br>
              <a:rPr lang="nb-NO"/>
            </a:br>
            <a:r>
              <a:rPr lang="nb-NO"/>
              <a:t>99 88 77 66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8360739" y="2056437"/>
            <a:ext cx="335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Tusen takk!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2304A07-5C4E-BB49-6EA6-734763D645DA}"/>
              </a:ext>
            </a:extLst>
          </p:cNvPr>
          <p:cNvSpPr/>
          <p:nvPr userDrawn="1"/>
        </p:nvSpPr>
        <p:spPr>
          <a:xfrm>
            <a:off x="10988842" y="5871411"/>
            <a:ext cx="1203158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1612D687-282A-B266-6F88-BB842A514973}"/>
              </a:ext>
            </a:extLst>
          </p:cNvPr>
          <p:cNvSpPr/>
          <p:nvPr userDrawn="1"/>
        </p:nvSpPr>
        <p:spPr>
          <a:xfrm>
            <a:off x="666750" y="4600575"/>
            <a:ext cx="4914900" cy="2286000"/>
          </a:xfrm>
          <a:custGeom>
            <a:avLst/>
            <a:gdLst>
              <a:gd name="connsiteX0" fmla="*/ 0 w 4914900"/>
              <a:gd name="connsiteY0" fmla="*/ 0 h 2286000"/>
              <a:gd name="connsiteX1" fmla="*/ 876300 w 4914900"/>
              <a:gd name="connsiteY1" fmla="*/ 257175 h 2286000"/>
              <a:gd name="connsiteX2" fmla="*/ 1400175 w 4914900"/>
              <a:gd name="connsiteY2" fmla="*/ 933450 h 2286000"/>
              <a:gd name="connsiteX3" fmla="*/ 2028825 w 4914900"/>
              <a:gd name="connsiteY3" fmla="*/ 1047750 h 2286000"/>
              <a:gd name="connsiteX4" fmla="*/ 2533650 w 4914900"/>
              <a:gd name="connsiteY4" fmla="*/ 1323975 h 2286000"/>
              <a:gd name="connsiteX5" fmla="*/ 3152775 w 4914900"/>
              <a:gd name="connsiteY5" fmla="*/ 1447800 h 2286000"/>
              <a:gd name="connsiteX6" fmla="*/ 3848100 w 4914900"/>
              <a:gd name="connsiteY6" fmla="*/ 1819275 h 2286000"/>
              <a:gd name="connsiteX7" fmla="*/ 4495800 w 4914900"/>
              <a:gd name="connsiteY7" fmla="*/ 1971675 h 2286000"/>
              <a:gd name="connsiteX8" fmla="*/ 4914900 w 4914900"/>
              <a:gd name="connsiteY8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900" h="2286000" extrusionOk="0">
                <a:moveTo>
                  <a:pt x="0" y="0"/>
                </a:moveTo>
                <a:cubicBezTo>
                  <a:pt x="328596" y="28077"/>
                  <a:pt x="680421" y="79261"/>
                  <a:pt x="876300" y="257175"/>
                </a:cubicBezTo>
                <a:cubicBezTo>
                  <a:pt x="1090826" y="379978"/>
                  <a:pt x="1207269" y="812061"/>
                  <a:pt x="1400175" y="933450"/>
                </a:cubicBezTo>
                <a:cubicBezTo>
                  <a:pt x="1602809" y="1082540"/>
                  <a:pt x="1839248" y="975914"/>
                  <a:pt x="2028825" y="1047750"/>
                </a:cubicBezTo>
                <a:cubicBezTo>
                  <a:pt x="2223916" y="1118444"/>
                  <a:pt x="2353365" y="1260452"/>
                  <a:pt x="2533650" y="1323975"/>
                </a:cubicBezTo>
                <a:cubicBezTo>
                  <a:pt x="2725217" y="1404954"/>
                  <a:pt x="2947404" y="1371411"/>
                  <a:pt x="3152775" y="1447800"/>
                </a:cubicBezTo>
                <a:cubicBezTo>
                  <a:pt x="3402513" y="1550694"/>
                  <a:pt x="3624298" y="1704117"/>
                  <a:pt x="3848100" y="1819275"/>
                </a:cubicBezTo>
                <a:cubicBezTo>
                  <a:pt x="4051703" y="1883446"/>
                  <a:pt x="4355522" y="1887087"/>
                  <a:pt x="4495800" y="1971675"/>
                </a:cubicBezTo>
                <a:cubicBezTo>
                  <a:pt x="4679221" y="2064551"/>
                  <a:pt x="4843882" y="2263330"/>
                  <a:pt x="4914900" y="228600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1108077">
                  <a:custGeom>
                    <a:avLst/>
                    <a:gdLst>
                      <a:gd name="connsiteX0" fmla="*/ 0 w 4914900"/>
                      <a:gd name="connsiteY0" fmla="*/ 0 h 2286000"/>
                      <a:gd name="connsiteX1" fmla="*/ 876300 w 4914900"/>
                      <a:gd name="connsiteY1" fmla="*/ 257175 h 2286000"/>
                      <a:gd name="connsiteX2" fmla="*/ 1400175 w 4914900"/>
                      <a:gd name="connsiteY2" fmla="*/ 933450 h 2286000"/>
                      <a:gd name="connsiteX3" fmla="*/ 2028825 w 4914900"/>
                      <a:gd name="connsiteY3" fmla="*/ 1047750 h 2286000"/>
                      <a:gd name="connsiteX4" fmla="*/ 2533650 w 4914900"/>
                      <a:gd name="connsiteY4" fmla="*/ 1323975 h 2286000"/>
                      <a:gd name="connsiteX5" fmla="*/ 3152775 w 4914900"/>
                      <a:gd name="connsiteY5" fmla="*/ 1447800 h 2286000"/>
                      <a:gd name="connsiteX6" fmla="*/ 3848100 w 4914900"/>
                      <a:gd name="connsiteY6" fmla="*/ 1819275 h 2286000"/>
                      <a:gd name="connsiteX7" fmla="*/ 4495800 w 4914900"/>
                      <a:gd name="connsiteY7" fmla="*/ 1971675 h 2286000"/>
                      <a:gd name="connsiteX8" fmla="*/ 4914900 w 4914900"/>
                      <a:gd name="connsiteY8" fmla="*/ 2286000 h 228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14900" h="2286000">
                        <a:moveTo>
                          <a:pt x="0" y="0"/>
                        </a:moveTo>
                        <a:cubicBezTo>
                          <a:pt x="321469" y="50800"/>
                          <a:pt x="642938" y="101600"/>
                          <a:pt x="876300" y="257175"/>
                        </a:cubicBezTo>
                        <a:cubicBezTo>
                          <a:pt x="1109663" y="412750"/>
                          <a:pt x="1208088" y="801688"/>
                          <a:pt x="1400175" y="933450"/>
                        </a:cubicBezTo>
                        <a:cubicBezTo>
                          <a:pt x="1592263" y="1065213"/>
                          <a:pt x="1839913" y="982663"/>
                          <a:pt x="2028825" y="1047750"/>
                        </a:cubicBezTo>
                        <a:cubicBezTo>
                          <a:pt x="2217737" y="1112837"/>
                          <a:pt x="2346325" y="1257300"/>
                          <a:pt x="2533650" y="1323975"/>
                        </a:cubicBezTo>
                        <a:cubicBezTo>
                          <a:pt x="2720975" y="1390650"/>
                          <a:pt x="2933700" y="1365250"/>
                          <a:pt x="3152775" y="1447800"/>
                        </a:cubicBezTo>
                        <a:cubicBezTo>
                          <a:pt x="3371850" y="1530350"/>
                          <a:pt x="3624263" y="1731963"/>
                          <a:pt x="3848100" y="1819275"/>
                        </a:cubicBezTo>
                        <a:cubicBezTo>
                          <a:pt x="4071937" y="1906587"/>
                          <a:pt x="4318000" y="1893888"/>
                          <a:pt x="4495800" y="1971675"/>
                        </a:cubicBezTo>
                        <a:cubicBezTo>
                          <a:pt x="4673600" y="2049462"/>
                          <a:pt x="4835525" y="2262188"/>
                          <a:pt x="4914900" y="228600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6F1CAC2E-6A20-0165-FA24-B9B94734BA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25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 og 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k 10" descr="En økologisk hjørne figur">
            <a:extLst>
              <a:ext uri="{FF2B5EF4-FFF2-40B4-BE49-F238E27FC236}">
                <a16:creationId xmlns:a16="http://schemas.microsoft.com/office/drawing/2014/main" id="{5237F46B-6B24-EB5E-9A9A-78CD84BD79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658"/>
          <a:stretch/>
        </p:blipFill>
        <p:spPr>
          <a:xfrm>
            <a:off x="0" y="3429000"/>
            <a:ext cx="5170235" cy="3472252"/>
          </a:xfrm>
          <a:prstGeom prst="rect">
            <a:avLst/>
          </a:prstGeom>
          <a:effectLst/>
        </p:spPr>
      </p:pic>
      <p:pic>
        <p:nvPicPr>
          <p:cNvPr id="12" name="Grafikk 63" descr="En økologisk hjørne figur">
            <a:extLst>
              <a:ext uri="{FF2B5EF4-FFF2-40B4-BE49-F238E27FC236}">
                <a16:creationId xmlns:a16="http://schemas.microsoft.com/office/drawing/2014/main" id="{E292D11E-E0A9-3674-131D-74B2FD3405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88499"/>
            <a:ext cx="6405273" cy="2320558"/>
          </a:xfrm>
          <a:prstGeom prst="rect">
            <a:avLst/>
          </a:prstGeom>
          <a:effectLst/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6219CAAD-F697-D17A-99A6-A0BBCD1C5D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8349" y="1867309"/>
            <a:ext cx="2193424" cy="2123691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8F7138A-01B6-369F-3BDB-AEFE9C968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738" y="2887453"/>
            <a:ext cx="3351122" cy="9715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r>
              <a:rPr lang="nb-NO"/>
              <a:t> | Tittel</a:t>
            </a:r>
            <a:br>
              <a:rPr lang="nb-NO"/>
            </a:br>
            <a:r>
              <a:rPr lang="nb-NO"/>
              <a:t>e.post@pasientreiser.no</a:t>
            </a:r>
            <a:br>
              <a:rPr lang="nb-NO"/>
            </a:br>
            <a:r>
              <a:rPr lang="nb-NO"/>
              <a:t>99 88 77 66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A4C87C8-BC2A-312A-6D06-B65191DB03A0}"/>
              </a:ext>
            </a:extLst>
          </p:cNvPr>
          <p:cNvSpPr txBox="1"/>
          <p:nvPr userDrawn="1"/>
        </p:nvSpPr>
        <p:spPr>
          <a:xfrm>
            <a:off x="8360739" y="2056437"/>
            <a:ext cx="335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Tusen takk!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2304A07-5C4E-BB49-6EA6-734763D645DA}"/>
              </a:ext>
            </a:extLst>
          </p:cNvPr>
          <p:cNvSpPr/>
          <p:nvPr userDrawn="1"/>
        </p:nvSpPr>
        <p:spPr>
          <a:xfrm>
            <a:off x="10988842" y="5871411"/>
            <a:ext cx="1203158" cy="971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Frihåndsform: figur 2">
            <a:extLst>
              <a:ext uri="{FF2B5EF4-FFF2-40B4-BE49-F238E27FC236}">
                <a16:creationId xmlns:a16="http://schemas.microsoft.com/office/drawing/2014/main" id="{BA572EDB-0C53-E3BB-0584-2A68F5883F3D}"/>
              </a:ext>
            </a:extLst>
          </p:cNvPr>
          <p:cNvSpPr/>
          <p:nvPr userDrawn="1"/>
        </p:nvSpPr>
        <p:spPr>
          <a:xfrm>
            <a:off x="981075" y="5391151"/>
            <a:ext cx="4429125" cy="1295400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  <a:gd name="connsiteX0" fmla="*/ 0 w 4429125"/>
              <a:gd name="connsiteY0" fmla="*/ 0 h 1295400"/>
              <a:gd name="connsiteX1" fmla="*/ 657225 w 4429125"/>
              <a:gd name="connsiteY1" fmla="*/ 438150 h 1295400"/>
              <a:gd name="connsiteX2" fmla="*/ 1323975 w 4429125"/>
              <a:gd name="connsiteY2" fmla="*/ 428625 h 1295400"/>
              <a:gd name="connsiteX3" fmla="*/ 1819275 w 4429125"/>
              <a:gd name="connsiteY3" fmla="*/ 904875 h 1295400"/>
              <a:gd name="connsiteX4" fmla="*/ 2695575 w 4429125"/>
              <a:gd name="connsiteY4" fmla="*/ 742950 h 1295400"/>
              <a:gd name="connsiteX5" fmla="*/ 4429125 w 4429125"/>
              <a:gd name="connsiteY5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9125" h="1295400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966368" y="1119187"/>
                  <a:pt x="4429125" y="129540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Frihåndsform: figur 3">
            <a:extLst>
              <a:ext uri="{FF2B5EF4-FFF2-40B4-BE49-F238E27FC236}">
                <a16:creationId xmlns:a16="http://schemas.microsoft.com/office/drawing/2014/main" id="{7FF61C56-ACF6-07D7-6864-12C7BA4F59F5}"/>
              </a:ext>
            </a:extLst>
          </p:cNvPr>
          <p:cNvSpPr/>
          <p:nvPr userDrawn="1"/>
        </p:nvSpPr>
        <p:spPr>
          <a:xfrm>
            <a:off x="0" y="0"/>
            <a:ext cx="12201525" cy="1144413"/>
          </a:xfrm>
          <a:custGeom>
            <a:avLst/>
            <a:gdLst>
              <a:gd name="connsiteX0" fmla="*/ 0 w 12201525"/>
              <a:gd name="connsiteY0" fmla="*/ 904177 h 1144413"/>
              <a:gd name="connsiteX1" fmla="*/ 3190875 w 12201525"/>
              <a:gd name="connsiteY1" fmla="*/ 502320 h 1144413"/>
              <a:gd name="connsiteX2" fmla="*/ 6353175 w 12201525"/>
              <a:gd name="connsiteY2" fmla="*/ 1143745 h 1144413"/>
              <a:gd name="connsiteX3" fmla="*/ 8829675 w 12201525"/>
              <a:gd name="connsiteY3" fmla="*/ 625968 h 1144413"/>
              <a:gd name="connsiteX4" fmla="*/ 10953750 w 12201525"/>
              <a:gd name="connsiteY4" fmla="*/ 687792 h 1144413"/>
              <a:gd name="connsiteX5" fmla="*/ 12201525 w 12201525"/>
              <a:gd name="connsiteY5" fmla="*/ 0 h 114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144413" extrusionOk="0">
                <a:moveTo>
                  <a:pt x="0" y="904177"/>
                </a:moveTo>
                <a:cubicBezTo>
                  <a:pt x="1107896" y="814760"/>
                  <a:pt x="1931945" y="476512"/>
                  <a:pt x="3190875" y="502320"/>
                </a:cubicBezTo>
                <a:cubicBezTo>
                  <a:pt x="4255723" y="448465"/>
                  <a:pt x="5445312" y="1064511"/>
                  <a:pt x="6353175" y="1143745"/>
                </a:cubicBezTo>
                <a:cubicBezTo>
                  <a:pt x="7399853" y="1089111"/>
                  <a:pt x="8000577" y="808769"/>
                  <a:pt x="8829675" y="625968"/>
                </a:cubicBezTo>
                <a:cubicBezTo>
                  <a:pt x="9576935" y="466535"/>
                  <a:pt x="10382820" y="840794"/>
                  <a:pt x="10953750" y="687792"/>
                </a:cubicBezTo>
                <a:cubicBezTo>
                  <a:pt x="11458932" y="619550"/>
                  <a:pt x="11912319" y="104655"/>
                  <a:pt x="12201525" y="0"/>
                </a:cubicBezTo>
              </a:path>
            </a:pathLst>
          </a:custGeom>
          <a:noFill/>
          <a:ln>
            <a:solidFill>
              <a:schemeClr val="bg2">
                <a:lumMod val="9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F4281789-E40E-A3BE-4C32-BDDD7419EF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30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2226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C530119-001F-A0DA-6C16-5A4699F9C0C4}"/>
              </a:ext>
            </a:extLst>
          </p:cNvPr>
          <p:cNvSpPr/>
          <p:nvPr userDrawn="1"/>
        </p:nvSpPr>
        <p:spPr>
          <a:xfrm>
            <a:off x="11106150" y="5934075"/>
            <a:ext cx="1000125" cy="80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0855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kaps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472"/>
          <a:stretch/>
        </p:blipFill>
        <p:spPr>
          <a:xfrm>
            <a:off x="-9525" y="3276600"/>
            <a:ext cx="5170235" cy="34853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265579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70AA2608-425D-A2F3-1CD5-7DCE145F8E8D}"/>
              </a:ext>
            </a:extLst>
          </p:cNvPr>
          <p:cNvSpPr/>
          <p:nvPr userDrawn="1"/>
        </p:nvSpPr>
        <p:spPr>
          <a:xfrm>
            <a:off x="6886575" y="5410200"/>
            <a:ext cx="5305425" cy="1264159"/>
          </a:xfrm>
          <a:custGeom>
            <a:avLst/>
            <a:gdLst>
              <a:gd name="connsiteX0" fmla="*/ 0 w 5305425"/>
              <a:gd name="connsiteY0" fmla="*/ 1257300 h 1264159"/>
              <a:gd name="connsiteX1" fmla="*/ 666750 w 5305425"/>
              <a:gd name="connsiteY1" fmla="*/ 1009650 h 1264159"/>
              <a:gd name="connsiteX2" fmla="*/ 1609725 w 5305425"/>
              <a:gd name="connsiteY2" fmla="*/ 1104900 h 1264159"/>
              <a:gd name="connsiteX3" fmla="*/ 2562225 w 5305425"/>
              <a:gd name="connsiteY3" fmla="*/ 790575 h 1264159"/>
              <a:gd name="connsiteX4" fmla="*/ 3209925 w 5305425"/>
              <a:gd name="connsiteY4" fmla="*/ 847725 h 1264159"/>
              <a:gd name="connsiteX5" fmla="*/ 3990975 w 5305425"/>
              <a:gd name="connsiteY5" fmla="*/ 600075 h 1264159"/>
              <a:gd name="connsiteX6" fmla="*/ 4733925 w 5305425"/>
              <a:gd name="connsiteY6" fmla="*/ 771525 h 1264159"/>
              <a:gd name="connsiteX7" fmla="*/ 5305425 w 5305425"/>
              <a:gd name="connsiteY7" fmla="*/ 0 h 126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425" h="1264159" extrusionOk="0">
                <a:moveTo>
                  <a:pt x="0" y="1257300"/>
                </a:moveTo>
                <a:cubicBezTo>
                  <a:pt x="248546" y="1278480"/>
                  <a:pt x="432940" y="1019777"/>
                  <a:pt x="666750" y="1009650"/>
                </a:cubicBezTo>
                <a:cubicBezTo>
                  <a:pt x="835022" y="1036030"/>
                  <a:pt x="1402793" y="1132193"/>
                  <a:pt x="1609725" y="1104900"/>
                </a:cubicBezTo>
                <a:cubicBezTo>
                  <a:pt x="1973423" y="1030327"/>
                  <a:pt x="2353372" y="828998"/>
                  <a:pt x="2562225" y="790575"/>
                </a:cubicBezTo>
                <a:cubicBezTo>
                  <a:pt x="2803591" y="685455"/>
                  <a:pt x="3005474" y="912580"/>
                  <a:pt x="3209925" y="847725"/>
                </a:cubicBezTo>
                <a:cubicBezTo>
                  <a:pt x="3419213" y="885143"/>
                  <a:pt x="3749052" y="637032"/>
                  <a:pt x="3990975" y="600075"/>
                </a:cubicBezTo>
                <a:cubicBezTo>
                  <a:pt x="4254467" y="538912"/>
                  <a:pt x="4578087" y="913173"/>
                  <a:pt x="4733925" y="771525"/>
                </a:cubicBezTo>
                <a:cubicBezTo>
                  <a:pt x="4957775" y="645616"/>
                  <a:pt x="5197729" y="93913"/>
                  <a:pt x="53054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  <a:gd name="connsiteX0" fmla="*/ 0 w 5305425"/>
                      <a:gd name="connsiteY0" fmla="*/ 1257300 h 1264159"/>
                      <a:gd name="connsiteX1" fmla="*/ 666750 w 5305425"/>
                      <a:gd name="connsiteY1" fmla="*/ 1009650 h 1264159"/>
                      <a:gd name="connsiteX2" fmla="*/ 1609725 w 5305425"/>
                      <a:gd name="connsiteY2" fmla="*/ 1104900 h 1264159"/>
                      <a:gd name="connsiteX3" fmla="*/ 2562225 w 5305425"/>
                      <a:gd name="connsiteY3" fmla="*/ 790575 h 1264159"/>
                      <a:gd name="connsiteX4" fmla="*/ 3209925 w 5305425"/>
                      <a:gd name="connsiteY4" fmla="*/ 847725 h 1264159"/>
                      <a:gd name="connsiteX5" fmla="*/ 3990975 w 5305425"/>
                      <a:gd name="connsiteY5" fmla="*/ 600075 h 1264159"/>
                      <a:gd name="connsiteX6" fmla="*/ 4733925 w 5305425"/>
                      <a:gd name="connsiteY6" fmla="*/ 771525 h 1264159"/>
                      <a:gd name="connsiteX7" fmla="*/ 5305425 w 5305425"/>
                      <a:gd name="connsiteY7" fmla="*/ 0 h 126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64159" extrusionOk="0">
                        <a:moveTo>
                          <a:pt x="0" y="1257300"/>
                        </a:moveTo>
                        <a:cubicBezTo>
                          <a:pt x="287335" y="1310981"/>
                          <a:pt x="403845" y="1032666"/>
                          <a:pt x="666750" y="1009650"/>
                        </a:cubicBezTo>
                        <a:cubicBezTo>
                          <a:pt x="878608" y="1013465"/>
                          <a:pt x="1356856" y="1136079"/>
                          <a:pt x="1609725" y="1104900"/>
                        </a:cubicBezTo>
                        <a:cubicBezTo>
                          <a:pt x="1941125" y="1056052"/>
                          <a:pt x="2338340" y="830152"/>
                          <a:pt x="2562225" y="790575"/>
                        </a:cubicBezTo>
                        <a:cubicBezTo>
                          <a:pt x="2817664" y="720040"/>
                          <a:pt x="2988620" y="896011"/>
                          <a:pt x="3209925" y="847725"/>
                        </a:cubicBezTo>
                        <a:cubicBezTo>
                          <a:pt x="3434589" y="848263"/>
                          <a:pt x="3746992" y="632895"/>
                          <a:pt x="3990975" y="600075"/>
                        </a:cubicBezTo>
                        <a:cubicBezTo>
                          <a:pt x="4251413" y="554505"/>
                          <a:pt x="4546135" y="892135"/>
                          <a:pt x="4733925" y="771525"/>
                        </a:cubicBezTo>
                        <a:cubicBezTo>
                          <a:pt x="4954612" y="662769"/>
                          <a:pt x="5191645" y="122026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729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124384C-B112-32F6-A58A-10E3CE449D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539974D-6534-CEA6-14A8-179B896C2BC8}"/>
              </a:ext>
            </a:extLst>
          </p:cNvPr>
          <p:cNvSpPr/>
          <p:nvPr userDrawn="1"/>
        </p:nvSpPr>
        <p:spPr>
          <a:xfrm>
            <a:off x="11296650" y="5867400"/>
            <a:ext cx="704850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8EDEA2-331B-C71C-947B-2D389AED2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41" y="1052422"/>
            <a:ext cx="5264989" cy="172429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D851DB-9434-9A9C-5DAE-B606A3859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41" y="2854355"/>
            <a:ext cx="526498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Bilde 3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4A3B2EDA-6C11-7E8D-29ED-6C82732B0B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816" y="6054502"/>
            <a:ext cx="2358398" cy="502717"/>
          </a:xfrm>
          <a:prstGeom prst="rect">
            <a:avLst/>
          </a:prstGeom>
        </p:spPr>
      </p:pic>
      <p:pic>
        <p:nvPicPr>
          <p:cNvPr id="5" name="Grafikk 4" descr="En økologisk hjørne figur">
            <a:extLst>
              <a:ext uri="{FF2B5EF4-FFF2-40B4-BE49-F238E27FC236}">
                <a16:creationId xmlns:a16="http://schemas.microsoft.com/office/drawing/2014/main" id="{7023C88A-178D-5421-9109-F09462FDE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8281" r="10344"/>
          <a:stretch/>
        </p:blipFill>
        <p:spPr>
          <a:xfrm flipH="1">
            <a:off x="6432696" y="3514724"/>
            <a:ext cx="5795613" cy="3343277"/>
          </a:xfrm>
          <a:prstGeom prst="rect">
            <a:avLst/>
          </a:prstGeom>
        </p:spPr>
      </p:pic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30AE7A10-9042-DDFC-F701-F3726180AF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1422" y="-9938"/>
            <a:ext cx="5650397" cy="6867938"/>
          </a:xfrm>
          <a:custGeom>
            <a:avLst/>
            <a:gdLst>
              <a:gd name="connsiteX0" fmla="*/ 0 w 5612296"/>
              <a:gd name="connsiteY0" fmla="*/ 6858000 h 6858000"/>
              <a:gd name="connsiteX1" fmla="*/ 1403074 w 5612296"/>
              <a:gd name="connsiteY1" fmla="*/ 0 h 6858000"/>
              <a:gd name="connsiteX2" fmla="*/ 5612296 w 5612296"/>
              <a:gd name="connsiteY2" fmla="*/ 0 h 6858000"/>
              <a:gd name="connsiteX3" fmla="*/ 4209222 w 5612296"/>
              <a:gd name="connsiteY3" fmla="*/ 6858000 h 6858000"/>
              <a:gd name="connsiteX4" fmla="*/ 0 w 5612296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4227444 w 5630518"/>
              <a:gd name="connsiteY3" fmla="*/ 6858000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07296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8222 w 5630518"/>
              <a:gd name="connsiteY4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041953 w 5630518"/>
              <a:gd name="connsiteY4" fmla="*/ 6281530 h 6858000"/>
              <a:gd name="connsiteX5" fmla="*/ 18222 w 5630518"/>
              <a:gd name="connsiteY5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594692 w 5630518"/>
              <a:gd name="connsiteY4" fmla="*/ 5903843 h 6858000"/>
              <a:gd name="connsiteX5" fmla="*/ 18222 w 5630518"/>
              <a:gd name="connsiteY5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926535 w 5630518"/>
              <a:gd name="connsiteY4" fmla="*/ 5357191 h 6858000"/>
              <a:gd name="connsiteX5" fmla="*/ 594692 w 5630518"/>
              <a:gd name="connsiteY5" fmla="*/ 5903843 h 6858000"/>
              <a:gd name="connsiteX6" fmla="*/ 18222 w 5630518"/>
              <a:gd name="connsiteY6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1847022 w 5630518"/>
              <a:gd name="connsiteY4" fmla="*/ 5854148 h 6858000"/>
              <a:gd name="connsiteX5" fmla="*/ 594692 w 5630518"/>
              <a:gd name="connsiteY5" fmla="*/ 5903843 h 6858000"/>
              <a:gd name="connsiteX6" fmla="*/ 18222 w 5630518"/>
              <a:gd name="connsiteY6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2572579 w 5630518"/>
              <a:gd name="connsiteY4" fmla="*/ 5476461 h 6858000"/>
              <a:gd name="connsiteX5" fmla="*/ 1847022 w 5630518"/>
              <a:gd name="connsiteY5" fmla="*/ 5854148 h 6858000"/>
              <a:gd name="connsiteX6" fmla="*/ 594692 w 5630518"/>
              <a:gd name="connsiteY6" fmla="*/ 5903843 h 6858000"/>
              <a:gd name="connsiteX7" fmla="*/ 18222 w 5630518"/>
              <a:gd name="connsiteY7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2493066 w 5630518"/>
              <a:gd name="connsiteY4" fmla="*/ 5416826 h 6858000"/>
              <a:gd name="connsiteX5" fmla="*/ 1847022 w 5630518"/>
              <a:gd name="connsiteY5" fmla="*/ 5854148 h 6858000"/>
              <a:gd name="connsiteX6" fmla="*/ 594692 w 5630518"/>
              <a:gd name="connsiteY6" fmla="*/ 5903843 h 6858000"/>
              <a:gd name="connsiteX7" fmla="*/ 18222 w 5630518"/>
              <a:gd name="connsiteY7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3397527 w 5630518"/>
              <a:gd name="connsiteY4" fmla="*/ 4909930 h 6858000"/>
              <a:gd name="connsiteX5" fmla="*/ 2493066 w 5630518"/>
              <a:gd name="connsiteY5" fmla="*/ 5416826 h 6858000"/>
              <a:gd name="connsiteX6" fmla="*/ 1847022 w 5630518"/>
              <a:gd name="connsiteY6" fmla="*/ 5854148 h 6858000"/>
              <a:gd name="connsiteX7" fmla="*/ 594692 w 5630518"/>
              <a:gd name="connsiteY7" fmla="*/ 5903843 h 6858000"/>
              <a:gd name="connsiteX8" fmla="*/ 18222 w 5630518"/>
              <a:gd name="connsiteY8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3586371 w 5630518"/>
              <a:gd name="connsiteY4" fmla="*/ 5575852 h 6858000"/>
              <a:gd name="connsiteX5" fmla="*/ 2493066 w 5630518"/>
              <a:gd name="connsiteY5" fmla="*/ 5416826 h 6858000"/>
              <a:gd name="connsiteX6" fmla="*/ 1847022 w 5630518"/>
              <a:gd name="connsiteY6" fmla="*/ 5854148 h 6858000"/>
              <a:gd name="connsiteX7" fmla="*/ 594692 w 5630518"/>
              <a:gd name="connsiteY7" fmla="*/ 5903843 h 6858000"/>
              <a:gd name="connsiteX8" fmla="*/ 18222 w 5630518"/>
              <a:gd name="connsiteY8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828761 w 5630518"/>
              <a:gd name="connsiteY4" fmla="*/ 4492487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7153297"/>
              <a:gd name="connsiteX1" fmla="*/ 0 w 5630518"/>
              <a:gd name="connsiteY1" fmla="*/ 9940 h 7153297"/>
              <a:gd name="connsiteX2" fmla="*/ 5630518 w 5630518"/>
              <a:gd name="connsiteY2" fmla="*/ 0 h 7153297"/>
              <a:gd name="connsiteX3" fmla="*/ 5618922 w 5630518"/>
              <a:gd name="connsiteY3" fmla="*/ 3776870 h 7153297"/>
              <a:gd name="connsiteX4" fmla="*/ 4520648 w 5630518"/>
              <a:gd name="connsiteY4" fmla="*/ 3945835 h 7153297"/>
              <a:gd name="connsiteX5" fmla="*/ 3586371 w 5630518"/>
              <a:gd name="connsiteY5" fmla="*/ 5575852 h 7153297"/>
              <a:gd name="connsiteX6" fmla="*/ 2493066 w 5630518"/>
              <a:gd name="connsiteY6" fmla="*/ 5416826 h 7153297"/>
              <a:gd name="connsiteX7" fmla="*/ 1847022 w 5630518"/>
              <a:gd name="connsiteY7" fmla="*/ 5854148 h 7153297"/>
              <a:gd name="connsiteX8" fmla="*/ 594692 w 5630518"/>
              <a:gd name="connsiteY8" fmla="*/ 5903843 h 7153297"/>
              <a:gd name="connsiteX9" fmla="*/ 18222 w 5630518"/>
              <a:gd name="connsiteY9" fmla="*/ 6858000 h 7153297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5630518"/>
              <a:gd name="connsiteY0" fmla="*/ 6858000 h 6858000"/>
              <a:gd name="connsiteX1" fmla="*/ 0 w 5630518"/>
              <a:gd name="connsiteY1" fmla="*/ 9940 h 6858000"/>
              <a:gd name="connsiteX2" fmla="*/ 5630518 w 5630518"/>
              <a:gd name="connsiteY2" fmla="*/ 0 h 6858000"/>
              <a:gd name="connsiteX3" fmla="*/ 5618922 w 5630518"/>
              <a:gd name="connsiteY3" fmla="*/ 3776870 h 6858000"/>
              <a:gd name="connsiteX4" fmla="*/ 4520648 w 5630518"/>
              <a:gd name="connsiteY4" fmla="*/ 3945835 h 6858000"/>
              <a:gd name="connsiteX5" fmla="*/ 3586371 w 5630518"/>
              <a:gd name="connsiteY5" fmla="*/ 5575852 h 6858000"/>
              <a:gd name="connsiteX6" fmla="*/ 2493066 w 5630518"/>
              <a:gd name="connsiteY6" fmla="*/ 5416826 h 6858000"/>
              <a:gd name="connsiteX7" fmla="*/ 1847022 w 5630518"/>
              <a:gd name="connsiteY7" fmla="*/ 5854148 h 6858000"/>
              <a:gd name="connsiteX8" fmla="*/ 594692 w 5630518"/>
              <a:gd name="connsiteY8" fmla="*/ 5903843 h 6858000"/>
              <a:gd name="connsiteX9" fmla="*/ 18222 w 5630518"/>
              <a:gd name="connsiteY9" fmla="*/ 6858000 h 6858000"/>
              <a:gd name="connsiteX0" fmla="*/ 18222 w 6136433"/>
              <a:gd name="connsiteY0" fmla="*/ 6858000 h 6858000"/>
              <a:gd name="connsiteX1" fmla="*/ 0 w 6136433"/>
              <a:gd name="connsiteY1" fmla="*/ 9940 h 6858000"/>
              <a:gd name="connsiteX2" fmla="*/ 5630518 w 6136433"/>
              <a:gd name="connsiteY2" fmla="*/ 0 h 6858000"/>
              <a:gd name="connsiteX3" fmla="*/ 5618922 w 6136433"/>
              <a:gd name="connsiteY3" fmla="*/ 3776870 h 6858000"/>
              <a:gd name="connsiteX4" fmla="*/ 4520648 w 6136433"/>
              <a:gd name="connsiteY4" fmla="*/ 3945835 h 6858000"/>
              <a:gd name="connsiteX5" fmla="*/ 3586371 w 6136433"/>
              <a:gd name="connsiteY5" fmla="*/ 5575852 h 6858000"/>
              <a:gd name="connsiteX6" fmla="*/ 2493066 w 6136433"/>
              <a:gd name="connsiteY6" fmla="*/ 5416826 h 6858000"/>
              <a:gd name="connsiteX7" fmla="*/ 1847022 w 6136433"/>
              <a:gd name="connsiteY7" fmla="*/ 5854148 h 6858000"/>
              <a:gd name="connsiteX8" fmla="*/ 594692 w 6136433"/>
              <a:gd name="connsiteY8" fmla="*/ 5903843 h 6858000"/>
              <a:gd name="connsiteX9" fmla="*/ 18222 w 6136433"/>
              <a:gd name="connsiteY9" fmla="*/ 6858000 h 6858000"/>
              <a:gd name="connsiteX0" fmla="*/ 18222 w 6045573"/>
              <a:gd name="connsiteY0" fmla="*/ 6858000 h 6858000"/>
              <a:gd name="connsiteX1" fmla="*/ 0 w 6045573"/>
              <a:gd name="connsiteY1" fmla="*/ 9940 h 6858000"/>
              <a:gd name="connsiteX2" fmla="*/ 5630518 w 6045573"/>
              <a:gd name="connsiteY2" fmla="*/ 0 h 6858000"/>
              <a:gd name="connsiteX3" fmla="*/ 5618922 w 6045573"/>
              <a:gd name="connsiteY3" fmla="*/ 3776870 h 6858000"/>
              <a:gd name="connsiteX4" fmla="*/ 4520648 w 6045573"/>
              <a:gd name="connsiteY4" fmla="*/ 3945835 h 6858000"/>
              <a:gd name="connsiteX5" fmla="*/ 3586371 w 6045573"/>
              <a:gd name="connsiteY5" fmla="*/ 5575852 h 6858000"/>
              <a:gd name="connsiteX6" fmla="*/ 2493066 w 6045573"/>
              <a:gd name="connsiteY6" fmla="*/ 5416826 h 6858000"/>
              <a:gd name="connsiteX7" fmla="*/ 1847022 w 6045573"/>
              <a:gd name="connsiteY7" fmla="*/ 5854148 h 6858000"/>
              <a:gd name="connsiteX8" fmla="*/ 594692 w 6045573"/>
              <a:gd name="connsiteY8" fmla="*/ 5903843 h 6858000"/>
              <a:gd name="connsiteX9" fmla="*/ 18222 w 6045573"/>
              <a:gd name="connsiteY9" fmla="*/ 6858000 h 6858000"/>
              <a:gd name="connsiteX0" fmla="*/ 18222 w 5639328"/>
              <a:gd name="connsiteY0" fmla="*/ 6858000 h 6858000"/>
              <a:gd name="connsiteX1" fmla="*/ 0 w 5639328"/>
              <a:gd name="connsiteY1" fmla="*/ 9940 h 6858000"/>
              <a:gd name="connsiteX2" fmla="*/ 5630518 w 5639328"/>
              <a:gd name="connsiteY2" fmla="*/ 0 h 6858000"/>
              <a:gd name="connsiteX3" fmla="*/ 5618922 w 5639328"/>
              <a:gd name="connsiteY3" fmla="*/ 3776870 h 6858000"/>
              <a:gd name="connsiteX4" fmla="*/ 4520648 w 5639328"/>
              <a:gd name="connsiteY4" fmla="*/ 3945835 h 6858000"/>
              <a:gd name="connsiteX5" fmla="*/ 3586371 w 5639328"/>
              <a:gd name="connsiteY5" fmla="*/ 5575852 h 6858000"/>
              <a:gd name="connsiteX6" fmla="*/ 2493066 w 5639328"/>
              <a:gd name="connsiteY6" fmla="*/ 5416826 h 6858000"/>
              <a:gd name="connsiteX7" fmla="*/ 1847022 w 5639328"/>
              <a:gd name="connsiteY7" fmla="*/ 5854148 h 6858000"/>
              <a:gd name="connsiteX8" fmla="*/ 594692 w 5639328"/>
              <a:gd name="connsiteY8" fmla="*/ 5903843 h 6858000"/>
              <a:gd name="connsiteX9" fmla="*/ 18222 w 5639328"/>
              <a:gd name="connsiteY9" fmla="*/ 6858000 h 6858000"/>
              <a:gd name="connsiteX0" fmla="*/ 18222 w 5639328"/>
              <a:gd name="connsiteY0" fmla="*/ 6858000 h 6858000"/>
              <a:gd name="connsiteX1" fmla="*/ 0 w 5639328"/>
              <a:gd name="connsiteY1" fmla="*/ 9940 h 6858000"/>
              <a:gd name="connsiteX2" fmla="*/ 5630518 w 5639328"/>
              <a:gd name="connsiteY2" fmla="*/ 0 h 6858000"/>
              <a:gd name="connsiteX3" fmla="*/ 5618922 w 5639328"/>
              <a:gd name="connsiteY3" fmla="*/ 3776870 h 6858000"/>
              <a:gd name="connsiteX4" fmla="*/ 4520648 w 5639328"/>
              <a:gd name="connsiteY4" fmla="*/ 3945835 h 6858000"/>
              <a:gd name="connsiteX5" fmla="*/ 3586371 w 5639328"/>
              <a:gd name="connsiteY5" fmla="*/ 5575852 h 6858000"/>
              <a:gd name="connsiteX6" fmla="*/ 2493066 w 5639328"/>
              <a:gd name="connsiteY6" fmla="*/ 5416826 h 6858000"/>
              <a:gd name="connsiteX7" fmla="*/ 1847022 w 5639328"/>
              <a:gd name="connsiteY7" fmla="*/ 5854148 h 6858000"/>
              <a:gd name="connsiteX8" fmla="*/ 594692 w 5639328"/>
              <a:gd name="connsiteY8" fmla="*/ 5903843 h 6858000"/>
              <a:gd name="connsiteX9" fmla="*/ 18222 w 5639328"/>
              <a:gd name="connsiteY9" fmla="*/ 6858000 h 6858000"/>
              <a:gd name="connsiteX0" fmla="*/ 18222 w 5909001"/>
              <a:gd name="connsiteY0" fmla="*/ 6858000 h 6858000"/>
              <a:gd name="connsiteX1" fmla="*/ 0 w 5909001"/>
              <a:gd name="connsiteY1" fmla="*/ 9940 h 6858000"/>
              <a:gd name="connsiteX2" fmla="*/ 5630518 w 5909001"/>
              <a:gd name="connsiteY2" fmla="*/ 0 h 6858000"/>
              <a:gd name="connsiteX3" fmla="*/ 5618922 w 5909001"/>
              <a:gd name="connsiteY3" fmla="*/ 3776870 h 6858000"/>
              <a:gd name="connsiteX4" fmla="*/ 4520648 w 5909001"/>
              <a:gd name="connsiteY4" fmla="*/ 3945835 h 6858000"/>
              <a:gd name="connsiteX5" fmla="*/ 3586371 w 5909001"/>
              <a:gd name="connsiteY5" fmla="*/ 5575852 h 6858000"/>
              <a:gd name="connsiteX6" fmla="*/ 2493066 w 5909001"/>
              <a:gd name="connsiteY6" fmla="*/ 5416826 h 6858000"/>
              <a:gd name="connsiteX7" fmla="*/ 1847022 w 5909001"/>
              <a:gd name="connsiteY7" fmla="*/ 5854148 h 6858000"/>
              <a:gd name="connsiteX8" fmla="*/ 594692 w 5909001"/>
              <a:gd name="connsiteY8" fmla="*/ 5903843 h 6858000"/>
              <a:gd name="connsiteX9" fmla="*/ 18222 w 5909001"/>
              <a:gd name="connsiteY9" fmla="*/ 6858000 h 6858000"/>
              <a:gd name="connsiteX0" fmla="*/ 18222 w 5638901"/>
              <a:gd name="connsiteY0" fmla="*/ 6858000 h 6858000"/>
              <a:gd name="connsiteX1" fmla="*/ 0 w 5638901"/>
              <a:gd name="connsiteY1" fmla="*/ 9940 h 6858000"/>
              <a:gd name="connsiteX2" fmla="*/ 5630518 w 5638901"/>
              <a:gd name="connsiteY2" fmla="*/ 0 h 6858000"/>
              <a:gd name="connsiteX3" fmla="*/ 5618922 w 5638901"/>
              <a:gd name="connsiteY3" fmla="*/ 3776870 h 6858000"/>
              <a:gd name="connsiteX4" fmla="*/ 4520648 w 5638901"/>
              <a:gd name="connsiteY4" fmla="*/ 3945835 h 6858000"/>
              <a:gd name="connsiteX5" fmla="*/ 3586371 w 5638901"/>
              <a:gd name="connsiteY5" fmla="*/ 5575852 h 6858000"/>
              <a:gd name="connsiteX6" fmla="*/ 2493066 w 5638901"/>
              <a:gd name="connsiteY6" fmla="*/ 5416826 h 6858000"/>
              <a:gd name="connsiteX7" fmla="*/ 1847022 w 5638901"/>
              <a:gd name="connsiteY7" fmla="*/ 5854148 h 6858000"/>
              <a:gd name="connsiteX8" fmla="*/ 594692 w 5638901"/>
              <a:gd name="connsiteY8" fmla="*/ 5903843 h 6858000"/>
              <a:gd name="connsiteX9" fmla="*/ 18222 w 5638901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520648 w 5651534"/>
              <a:gd name="connsiteY4" fmla="*/ 3945835 h 6858000"/>
              <a:gd name="connsiteX5" fmla="*/ 3586371 w 5651534"/>
              <a:gd name="connsiteY5" fmla="*/ 5575852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586371 w 5651534"/>
              <a:gd name="connsiteY5" fmla="*/ 5575852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416826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34849 w 5651534"/>
              <a:gd name="connsiteY5" fmla="*/ 5496339 h 6858000"/>
              <a:gd name="connsiteX6" fmla="*/ 2493066 w 5651534"/>
              <a:gd name="connsiteY6" fmla="*/ 5575853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47022 w 5651534"/>
              <a:gd name="connsiteY7" fmla="*/ 5854148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66900 w 5651534"/>
              <a:gd name="connsiteY7" fmla="*/ 5903844 h 6858000"/>
              <a:gd name="connsiteX8" fmla="*/ 594692 w 5651534"/>
              <a:gd name="connsiteY8" fmla="*/ 5903843 h 6858000"/>
              <a:gd name="connsiteX9" fmla="*/ 18222 w 5651534"/>
              <a:gd name="connsiteY9" fmla="*/ 6858000 h 6858000"/>
              <a:gd name="connsiteX0" fmla="*/ 18222 w 5651534"/>
              <a:gd name="connsiteY0" fmla="*/ 6858000 h 6858000"/>
              <a:gd name="connsiteX1" fmla="*/ 0 w 5651534"/>
              <a:gd name="connsiteY1" fmla="*/ 9940 h 6858000"/>
              <a:gd name="connsiteX2" fmla="*/ 5630518 w 5651534"/>
              <a:gd name="connsiteY2" fmla="*/ 0 h 6858000"/>
              <a:gd name="connsiteX3" fmla="*/ 5648739 w 5651534"/>
              <a:gd name="connsiteY3" fmla="*/ 3766931 h 6858000"/>
              <a:gd name="connsiteX4" fmla="*/ 4480892 w 5651534"/>
              <a:gd name="connsiteY4" fmla="*/ 4075043 h 6858000"/>
              <a:gd name="connsiteX5" fmla="*/ 3814971 w 5651534"/>
              <a:gd name="connsiteY5" fmla="*/ 5536096 h 6858000"/>
              <a:gd name="connsiteX6" fmla="*/ 2493066 w 5651534"/>
              <a:gd name="connsiteY6" fmla="*/ 5575853 h 6858000"/>
              <a:gd name="connsiteX7" fmla="*/ 1866900 w 5651534"/>
              <a:gd name="connsiteY7" fmla="*/ 5903844 h 6858000"/>
              <a:gd name="connsiteX8" fmla="*/ 614571 w 5651534"/>
              <a:gd name="connsiteY8" fmla="*/ 5973417 h 6858000"/>
              <a:gd name="connsiteX9" fmla="*/ 18222 w 5651534"/>
              <a:gd name="connsiteY9" fmla="*/ 6858000 h 6858000"/>
              <a:gd name="connsiteX0" fmla="*/ 18222 w 5668718"/>
              <a:gd name="connsiteY0" fmla="*/ 6858000 h 6858000"/>
              <a:gd name="connsiteX1" fmla="*/ 0 w 5668718"/>
              <a:gd name="connsiteY1" fmla="*/ 9940 h 6858000"/>
              <a:gd name="connsiteX2" fmla="*/ 5660336 w 5668718"/>
              <a:gd name="connsiteY2" fmla="*/ 0 h 6858000"/>
              <a:gd name="connsiteX3" fmla="*/ 5648739 w 5668718"/>
              <a:gd name="connsiteY3" fmla="*/ 3766931 h 6858000"/>
              <a:gd name="connsiteX4" fmla="*/ 4480892 w 5668718"/>
              <a:gd name="connsiteY4" fmla="*/ 4075043 h 6858000"/>
              <a:gd name="connsiteX5" fmla="*/ 3814971 w 5668718"/>
              <a:gd name="connsiteY5" fmla="*/ 5536096 h 6858000"/>
              <a:gd name="connsiteX6" fmla="*/ 2493066 w 5668718"/>
              <a:gd name="connsiteY6" fmla="*/ 5575853 h 6858000"/>
              <a:gd name="connsiteX7" fmla="*/ 1866900 w 5668718"/>
              <a:gd name="connsiteY7" fmla="*/ 5903844 h 6858000"/>
              <a:gd name="connsiteX8" fmla="*/ 614571 w 5668718"/>
              <a:gd name="connsiteY8" fmla="*/ 5973417 h 6858000"/>
              <a:gd name="connsiteX9" fmla="*/ 18222 w 5668718"/>
              <a:gd name="connsiteY9" fmla="*/ 6858000 h 6858000"/>
              <a:gd name="connsiteX0" fmla="*/ 18222 w 5660336"/>
              <a:gd name="connsiteY0" fmla="*/ 6858000 h 6858000"/>
              <a:gd name="connsiteX1" fmla="*/ 0 w 5660336"/>
              <a:gd name="connsiteY1" fmla="*/ 9940 h 6858000"/>
              <a:gd name="connsiteX2" fmla="*/ 5660336 w 5660336"/>
              <a:gd name="connsiteY2" fmla="*/ 0 h 6858000"/>
              <a:gd name="connsiteX3" fmla="*/ 5648739 w 5660336"/>
              <a:gd name="connsiteY3" fmla="*/ 3766931 h 6858000"/>
              <a:gd name="connsiteX4" fmla="*/ 4480892 w 5660336"/>
              <a:gd name="connsiteY4" fmla="*/ 4075043 h 6858000"/>
              <a:gd name="connsiteX5" fmla="*/ 3814971 w 5660336"/>
              <a:gd name="connsiteY5" fmla="*/ 5536096 h 6858000"/>
              <a:gd name="connsiteX6" fmla="*/ 2493066 w 5660336"/>
              <a:gd name="connsiteY6" fmla="*/ 5575853 h 6858000"/>
              <a:gd name="connsiteX7" fmla="*/ 1866900 w 5660336"/>
              <a:gd name="connsiteY7" fmla="*/ 5903844 h 6858000"/>
              <a:gd name="connsiteX8" fmla="*/ 614571 w 5660336"/>
              <a:gd name="connsiteY8" fmla="*/ 5973417 h 6858000"/>
              <a:gd name="connsiteX9" fmla="*/ 18222 w 5660336"/>
              <a:gd name="connsiteY9" fmla="*/ 6858000 h 6858000"/>
              <a:gd name="connsiteX0" fmla="*/ 8283 w 5650397"/>
              <a:gd name="connsiteY0" fmla="*/ 6867938 h 6867938"/>
              <a:gd name="connsiteX1" fmla="*/ 0 w 5650397"/>
              <a:gd name="connsiteY1" fmla="*/ 0 h 6867938"/>
              <a:gd name="connsiteX2" fmla="*/ 5650397 w 5650397"/>
              <a:gd name="connsiteY2" fmla="*/ 9938 h 6867938"/>
              <a:gd name="connsiteX3" fmla="*/ 5638800 w 5650397"/>
              <a:gd name="connsiteY3" fmla="*/ 3776869 h 6867938"/>
              <a:gd name="connsiteX4" fmla="*/ 4470953 w 5650397"/>
              <a:gd name="connsiteY4" fmla="*/ 4084981 h 6867938"/>
              <a:gd name="connsiteX5" fmla="*/ 3805032 w 5650397"/>
              <a:gd name="connsiteY5" fmla="*/ 5546034 h 6867938"/>
              <a:gd name="connsiteX6" fmla="*/ 2483127 w 5650397"/>
              <a:gd name="connsiteY6" fmla="*/ 5585791 h 6867938"/>
              <a:gd name="connsiteX7" fmla="*/ 1856961 w 5650397"/>
              <a:gd name="connsiteY7" fmla="*/ 5913782 h 6867938"/>
              <a:gd name="connsiteX8" fmla="*/ 604632 w 5650397"/>
              <a:gd name="connsiteY8" fmla="*/ 5983355 h 6867938"/>
              <a:gd name="connsiteX9" fmla="*/ 8283 w 5650397"/>
              <a:gd name="connsiteY9" fmla="*/ 6867938 h 686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0397" h="6867938">
                <a:moveTo>
                  <a:pt x="8283" y="6867938"/>
                </a:moveTo>
                <a:lnTo>
                  <a:pt x="0" y="0"/>
                </a:lnTo>
                <a:lnTo>
                  <a:pt x="5650397" y="9938"/>
                </a:lnTo>
                <a:cubicBezTo>
                  <a:pt x="5632728" y="1601856"/>
                  <a:pt x="5644598" y="1888434"/>
                  <a:pt x="5638800" y="3776869"/>
                </a:cubicBezTo>
                <a:cubicBezTo>
                  <a:pt x="5004352" y="3694044"/>
                  <a:pt x="4776581" y="3790120"/>
                  <a:pt x="4470953" y="4084981"/>
                </a:cubicBezTo>
                <a:cubicBezTo>
                  <a:pt x="4165325" y="4379842"/>
                  <a:pt x="4136336" y="5295899"/>
                  <a:pt x="3805032" y="5546034"/>
                </a:cubicBezTo>
                <a:cubicBezTo>
                  <a:pt x="3473728" y="5796169"/>
                  <a:pt x="2807805" y="5524500"/>
                  <a:pt x="2483127" y="5585791"/>
                </a:cubicBezTo>
                <a:cubicBezTo>
                  <a:pt x="2158449" y="5647082"/>
                  <a:pt x="2170044" y="5847521"/>
                  <a:pt x="1856961" y="5913782"/>
                </a:cubicBezTo>
                <a:cubicBezTo>
                  <a:pt x="1543879" y="5980043"/>
                  <a:pt x="912745" y="5824329"/>
                  <a:pt x="604632" y="5983355"/>
                </a:cubicBezTo>
                <a:cubicBezTo>
                  <a:pt x="296519" y="6142381"/>
                  <a:pt x="186911" y="6359386"/>
                  <a:pt x="8283" y="6867938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0" name="Bilde 9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536D485D-A1E0-1ACF-2F91-5FCC72305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216" y="62069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44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kapsbakgrunn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/>
          <a:stretch/>
        </p:blipFill>
        <p:spPr>
          <a:xfrm>
            <a:off x="-9525" y="-275190"/>
            <a:ext cx="5170235" cy="70371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2" name="Frihåndsform: figur 21">
            <a:extLst>
              <a:ext uri="{FF2B5EF4-FFF2-40B4-BE49-F238E27FC236}">
                <a16:creationId xmlns:a16="http://schemas.microsoft.com/office/drawing/2014/main" id="{2F11741C-C581-1A31-114D-4511CBEF7BB5}"/>
              </a:ext>
            </a:extLst>
          </p:cNvPr>
          <p:cNvSpPr/>
          <p:nvPr userDrawn="1"/>
        </p:nvSpPr>
        <p:spPr>
          <a:xfrm>
            <a:off x="6877050" y="5562600"/>
            <a:ext cx="5363993" cy="1104900"/>
          </a:xfrm>
          <a:custGeom>
            <a:avLst/>
            <a:gdLst>
              <a:gd name="connsiteX0" fmla="*/ 0 w 5363993"/>
              <a:gd name="connsiteY0" fmla="*/ 1104900 h 1104900"/>
              <a:gd name="connsiteX1" fmla="*/ 820820 w 5363993"/>
              <a:gd name="connsiteY1" fmla="*/ 838200 h 1104900"/>
              <a:gd name="connsiteX2" fmla="*/ 1689362 w 5363993"/>
              <a:gd name="connsiteY2" fmla="*/ 923925 h 1104900"/>
              <a:gd name="connsiteX3" fmla="*/ 2443371 w 5363993"/>
              <a:gd name="connsiteY3" fmla="*/ 685800 h 1104900"/>
              <a:gd name="connsiteX4" fmla="*/ 3922756 w 5363993"/>
              <a:gd name="connsiteY4" fmla="*/ 857250 h 1104900"/>
              <a:gd name="connsiteX5" fmla="*/ 4524054 w 5363993"/>
              <a:gd name="connsiteY5" fmla="*/ 228600 h 1104900"/>
              <a:gd name="connsiteX6" fmla="*/ 5354419 w 5363993"/>
              <a:gd name="connsiteY6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3993" h="1104900" extrusionOk="0">
                <a:moveTo>
                  <a:pt x="0" y="1104900"/>
                </a:moveTo>
                <a:cubicBezTo>
                  <a:pt x="267230" y="1061170"/>
                  <a:pt x="532424" y="881572"/>
                  <a:pt x="820820" y="838200"/>
                </a:cubicBezTo>
                <a:cubicBezTo>
                  <a:pt x="1082364" y="842993"/>
                  <a:pt x="1394245" y="932312"/>
                  <a:pt x="1689362" y="923925"/>
                </a:cubicBezTo>
                <a:cubicBezTo>
                  <a:pt x="1925939" y="929313"/>
                  <a:pt x="2052424" y="647228"/>
                  <a:pt x="2443371" y="685800"/>
                </a:cubicBezTo>
                <a:cubicBezTo>
                  <a:pt x="2741911" y="693828"/>
                  <a:pt x="3611119" y="860495"/>
                  <a:pt x="3922756" y="857250"/>
                </a:cubicBezTo>
                <a:cubicBezTo>
                  <a:pt x="4339025" y="749143"/>
                  <a:pt x="4280121" y="379319"/>
                  <a:pt x="4524054" y="228600"/>
                </a:cubicBezTo>
                <a:cubicBezTo>
                  <a:pt x="4711420" y="114611"/>
                  <a:pt x="5458977" y="355322"/>
                  <a:pt x="5354419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2187303">
                  <a:custGeom>
                    <a:avLst/>
                    <a:gdLst>
                      <a:gd name="connsiteX0" fmla="*/ 0 w 5353079"/>
                      <a:gd name="connsiteY0" fmla="*/ 1104900 h 1104900"/>
                      <a:gd name="connsiteX1" fmla="*/ 819150 w 5353079"/>
                      <a:gd name="connsiteY1" fmla="*/ 838200 h 1104900"/>
                      <a:gd name="connsiteX2" fmla="*/ 1685925 w 5353079"/>
                      <a:gd name="connsiteY2" fmla="*/ 923925 h 1104900"/>
                      <a:gd name="connsiteX3" fmla="*/ 2438400 w 5353079"/>
                      <a:gd name="connsiteY3" fmla="*/ 685800 h 1104900"/>
                      <a:gd name="connsiteX4" fmla="*/ 3914775 w 5353079"/>
                      <a:gd name="connsiteY4" fmla="*/ 857250 h 1104900"/>
                      <a:gd name="connsiteX5" fmla="*/ 4514850 w 5353079"/>
                      <a:gd name="connsiteY5" fmla="*/ 228600 h 1104900"/>
                      <a:gd name="connsiteX6" fmla="*/ 5343525 w 5353079"/>
                      <a:gd name="connsiteY6" fmla="*/ 0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53079" h="1104900">
                        <a:moveTo>
                          <a:pt x="0" y="1104900"/>
                        </a:moveTo>
                        <a:cubicBezTo>
                          <a:pt x="269081" y="986631"/>
                          <a:pt x="538163" y="868362"/>
                          <a:pt x="819150" y="838200"/>
                        </a:cubicBezTo>
                        <a:cubicBezTo>
                          <a:pt x="1100137" y="808038"/>
                          <a:pt x="1416050" y="949325"/>
                          <a:pt x="1685925" y="923925"/>
                        </a:cubicBezTo>
                        <a:cubicBezTo>
                          <a:pt x="1955800" y="898525"/>
                          <a:pt x="2066925" y="696912"/>
                          <a:pt x="2438400" y="685800"/>
                        </a:cubicBezTo>
                        <a:cubicBezTo>
                          <a:pt x="2809875" y="674688"/>
                          <a:pt x="3568700" y="933450"/>
                          <a:pt x="3914775" y="857250"/>
                        </a:cubicBezTo>
                        <a:cubicBezTo>
                          <a:pt x="4260850" y="781050"/>
                          <a:pt x="4276725" y="371475"/>
                          <a:pt x="4514850" y="228600"/>
                        </a:cubicBezTo>
                        <a:cubicBezTo>
                          <a:pt x="4752975" y="85725"/>
                          <a:pt x="5441950" y="319087"/>
                          <a:pt x="5343525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265579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D0759BCE-8728-6866-27C8-0E4313F86E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60" y="3082597"/>
            <a:ext cx="3288799" cy="7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637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kaps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472"/>
          <a:stretch/>
        </p:blipFill>
        <p:spPr>
          <a:xfrm>
            <a:off x="-9525" y="3276600"/>
            <a:ext cx="5170235" cy="34853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265579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70AA2608-425D-A2F3-1CD5-7DCE145F8E8D}"/>
              </a:ext>
            </a:extLst>
          </p:cNvPr>
          <p:cNvSpPr/>
          <p:nvPr userDrawn="1"/>
        </p:nvSpPr>
        <p:spPr>
          <a:xfrm>
            <a:off x="6886575" y="5410200"/>
            <a:ext cx="5305425" cy="1264159"/>
          </a:xfrm>
          <a:custGeom>
            <a:avLst/>
            <a:gdLst>
              <a:gd name="connsiteX0" fmla="*/ 0 w 5305425"/>
              <a:gd name="connsiteY0" fmla="*/ 1257300 h 1264159"/>
              <a:gd name="connsiteX1" fmla="*/ 666750 w 5305425"/>
              <a:gd name="connsiteY1" fmla="*/ 1009650 h 1264159"/>
              <a:gd name="connsiteX2" fmla="*/ 1609725 w 5305425"/>
              <a:gd name="connsiteY2" fmla="*/ 1104900 h 1264159"/>
              <a:gd name="connsiteX3" fmla="*/ 2562225 w 5305425"/>
              <a:gd name="connsiteY3" fmla="*/ 790575 h 1264159"/>
              <a:gd name="connsiteX4" fmla="*/ 3209925 w 5305425"/>
              <a:gd name="connsiteY4" fmla="*/ 847725 h 1264159"/>
              <a:gd name="connsiteX5" fmla="*/ 3990975 w 5305425"/>
              <a:gd name="connsiteY5" fmla="*/ 600075 h 1264159"/>
              <a:gd name="connsiteX6" fmla="*/ 4733925 w 5305425"/>
              <a:gd name="connsiteY6" fmla="*/ 771525 h 1264159"/>
              <a:gd name="connsiteX7" fmla="*/ 5305425 w 5305425"/>
              <a:gd name="connsiteY7" fmla="*/ 0 h 126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425" h="1264159" extrusionOk="0">
                <a:moveTo>
                  <a:pt x="0" y="1257300"/>
                </a:moveTo>
                <a:cubicBezTo>
                  <a:pt x="248546" y="1278480"/>
                  <a:pt x="432940" y="1019777"/>
                  <a:pt x="666750" y="1009650"/>
                </a:cubicBezTo>
                <a:cubicBezTo>
                  <a:pt x="835022" y="1036030"/>
                  <a:pt x="1402793" y="1132193"/>
                  <a:pt x="1609725" y="1104900"/>
                </a:cubicBezTo>
                <a:cubicBezTo>
                  <a:pt x="1973423" y="1030327"/>
                  <a:pt x="2353372" y="828998"/>
                  <a:pt x="2562225" y="790575"/>
                </a:cubicBezTo>
                <a:cubicBezTo>
                  <a:pt x="2803591" y="685455"/>
                  <a:pt x="3005474" y="912580"/>
                  <a:pt x="3209925" y="847725"/>
                </a:cubicBezTo>
                <a:cubicBezTo>
                  <a:pt x="3419213" y="885143"/>
                  <a:pt x="3749052" y="637032"/>
                  <a:pt x="3990975" y="600075"/>
                </a:cubicBezTo>
                <a:cubicBezTo>
                  <a:pt x="4254467" y="538912"/>
                  <a:pt x="4578087" y="913173"/>
                  <a:pt x="4733925" y="771525"/>
                </a:cubicBezTo>
                <a:cubicBezTo>
                  <a:pt x="4957775" y="645616"/>
                  <a:pt x="5197729" y="93913"/>
                  <a:pt x="53054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  <a:gd name="connsiteX0" fmla="*/ 0 w 5305425"/>
                      <a:gd name="connsiteY0" fmla="*/ 1257300 h 1264159"/>
                      <a:gd name="connsiteX1" fmla="*/ 666750 w 5305425"/>
                      <a:gd name="connsiteY1" fmla="*/ 1009650 h 1264159"/>
                      <a:gd name="connsiteX2" fmla="*/ 1609725 w 5305425"/>
                      <a:gd name="connsiteY2" fmla="*/ 1104900 h 1264159"/>
                      <a:gd name="connsiteX3" fmla="*/ 2562225 w 5305425"/>
                      <a:gd name="connsiteY3" fmla="*/ 790575 h 1264159"/>
                      <a:gd name="connsiteX4" fmla="*/ 3209925 w 5305425"/>
                      <a:gd name="connsiteY4" fmla="*/ 847725 h 1264159"/>
                      <a:gd name="connsiteX5" fmla="*/ 3990975 w 5305425"/>
                      <a:gd name="connsiteY5" fmla="*/ 600075 h 1264159"/>
                      <a:gd name="connsiteX6" fmla="*/ 4733925 w 5305425"/>
                      <a:gd name="connsiteY6" fmla="*/ 771525 h 1264159"/>
                      <a:gd name="connsiteX7" fmla="*/ 5305425 w 5305425"/>
                      <a:gd name="connsiteY7" fmla="*/ 0 h 126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64159" extrusionOk="0">
                        <a:moveTo>
                          <a:pt x="0" y="1257300"/>
                        </a:moveTo>
                        <a:cubicBezTo>
                          <a:pt x="287335" y="1310981"/>
                          <a:pt x="403845" y="1032666"/>
                          <a:pt x="666750" y="1009650"/>
                        </a:cubicBezTo>
                        <a:cubicBezTo>
                          <a:pt x="878608" y="1013465"/>
                          <a:pt x="1356856" y="1136079"/>
                          <a:pt x="1609725" y="1104900"/>
                        </a:cubicBezTo>
                        <a:cubicBezTo>
                          <a:pt x="1941125" y="1056052"/>
                          <a:pt x="2338340" y="830152"/>
                          <a:pt x="2562225" y="790575"/>
                        </a:cubicBezTo>
                        <a:cubicBezTo>
                          <a:pt x="2817664" y="720040"/>
                          <a:pt x="2988620" y="896011"/>
                          <a:pt x="3209925" y="847725"/>
                        </a:cubicBezTo>
                        <a:cubicBezTo>
                          <a:pt x="3434589" y="848263"/>
                          <a:pt x="3746992" y="632895"/>
                          <a:pt x="3990975" y="600075"/>
                        </a:cubicBezTo>
                        <a:cubicBezTo>
                          <a:pt x="4251413" y="554505"/>
                          <a:pt x="4546135" y="892135"/>
                          <a:pt x="4733925" y="771525"/>
                        </a:cubicBezTo>
                        <a:cubicBezTo>
                          <a:pt x="4954612" y="662769"/>
                          <a:pt x="5191645" y="122026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7296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kapsbakgrunn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/>
          <a:stretch/>
        </p:blipFill>
        <p:spPr>
          <a:xfrm>
            <a:off x="-9525" y="-275190"/>
            <a:ext cx="5170235" cy="70371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2" name="Frihåndsform: figur 21">
            <a:extLst>
              <a:ext uri="{FF2B5EF4-FFF2-40B4-BE49-F238E27FC236}">
                <a16:creationId xmlns:a16="http://schemas.microsoft.com/office/drawing/2014/main" id="{2F11741C-C581-1A31-114D-4511CBEF7BB5}"/>
              </a:ext>
            </a:extLst>
          </p:cNvPr>
          <p:cNvSpPr/>
          <p:nvPr userDrawn="1"/>
        </p:nvSpPr>
        <p:spPr>
          <a:xfrm>
            <a:off x="6877050" y="5562600"/>
            <a:ext cx="5363993" cy="1104900"/>
          </a:xfrm>
          <a:custGeom>
            <a:avLst/>
            <a:gdLst>
              <a:gd name="connsiteX0" fmla="*/ 0 w 5363993"/>
              <a:gd name="connsiteY0" fmla="*/ 1104900 h 1104900"/>
              <a:gd name="connsiteX1" fmla="*/ 820820 w 5363993"/>
              <a:gd name="connsiteY1" fmla="*/ 838200 h 1104900"/>
              <a:gd name="connsiteX2" fmla="*/ 1689362 w 5363993"/>
              <a:gd name="connsiteY2" fmla="*/ 923925 h 1104900"/>
              <a:gd name="connsiteX3" fmla="*/ 2443371 w 5363993"/>
              <a:gd name="connsiteY3" fmla="*/ 685800 h 1104900"/>
              <a:gd name="connsiteX4" fmla="*/ 3922756 w 5363993"/>
              <a:gd name="connsiteY4" fmla="*/ 857250 h 1104900"/>
              <a:gd name="connsiteX5" fmla="*/ 4524054 w 5363993"/>
              <a:gd name="connsiteY5" fmla="*/ 228600 h 1104900"/>
              <a:gd name="connsiteX6" fmla="*/ 5354419 w 5363993"/>
              <a:gd name="connsiteY6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3993" h="1104900" extrusionOk="0">
                <a:moveTo>
                  <a:pt x="0" y="1104900"/>
                </a:moveTo>
                <a:cubicBezTo>
                  <a:pt x="267230" y="1061170"/>
                  <a:pt x="532424" y="881572"/>
                  <a:pt x="820820" y="838200"/>
                </a:cubicBezTo>
                <a:cubicBezTo>
                  <a:pt x="1082364" y="842993"/>
                  <a:pt x="1394245" y="932312"/>
                  <a:pt x="1689362" y="923925"/>
                </a:cubicBezTo>
                <a:cubicBezTo>
                  <a:pt x="1925939" y="929313"/>
                  <a:pt x="2052424" y="647228"/>
                  <a:pt x="2443371" y="685800"/>
                </a:cubicBezTo>
                <a:cubicBezTo>
                  <a:pt x="2741911" y="693828"/>
                  <a:pt x="3611119" y="860495"/>
                  <a:pt x="3922756" y="857250"/>
                </a:cubicBezTo>
                <a:cubicBezTo>
                  <a:pt x="4339025" y="749143"/>
                  <a:pt x="4280121" y="379319"/>
                  <a:pt x="4524054" y="228600"/>
                </a:cubicBezTo>
                <a:cubicBezTo>
                  <a:pt x="4711420" y="114611"/>
                  <a:pt x="5458977" y="355322"/>
                  <a:pt x="5354419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2187303">
                  <a:custGeom>
                    <a:avLst/>
                    <a:gdLst>
                      <a:gd name="connsiteX0" fmla="*/ 0 w 5353079"/>
                      <a:gd name="connsiteY0" fmla="*/ 1104900 h 1104900"/>
                      <a:gd name="connsiteX1" fmla="*/ 819150 w 5353079"/>
                      <a:gd name="connsiteY1" fmla="*/ 838200 h 1104900"/>
                      <a:gd name="connsiteX2" fmla="*/ 1685925 w 5353079"/>
                      <a:gd name="connsiteY2" fmla="*/ 923925 h 1104900"/>
                      <a:gd name="connsiteX3" fmla="*/ 2438400 w 5353079"/>
                      <a:gd name="connsiteY3" fmla="*/ 685800 h 1104900"/>
                      <a:gd name="connsiteX4" fmla="*/ 3914775 w 5353079"/>
                      <a:gd name="connsiteY4" fmla="*/ 857250 h 1104900"/>
                      <a:gd name="connsiteX5" fmla="*/ 4514850 w 5353079"/>
                      <a:gd name="connsiteY5" fmla="*/ 228600 h 1104900"/>
                      <a:gd name="connsiteX6" fmla="*/ 5343525 w 5353079"/>
                      <a:gd name="connsiteY6" fmla="*/ 0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53079" h="1104900">
                        <a:moveTo>
                          <a:pt x="0" y="1104900"/>
                        </a:moveTo>
                        <a:cubicBezTo>
                          <a:pt x="269081" y="986631"/>
                          <a:pt x="538163" y="868362"/>
                          <a:pt x="819150" y="838200"/>
                        </a:cubicBezTo>
                        <a:cubicBezTo>
                          <a:pt x="1100137" y="808038"/>
                          <a:pt x="1416050" y="949325"/>
                          <a:pt x="1685925" y="923925"/>
                        </a:cubicBezTo>
                        <a:cubicBezTo>
                          <a:pt x="1955800" y="898525"/>
                          <a:pt x="2066925" y="696912"/>
                          <a:pt x="2438400" y="685800"/>
                        </a:cubicBezTo>
                        <a:cubicBezTo>
                          <a:pt x="2809875" y="674688"/>
                          <a:pt x="3568700" y="933450"/>
                          <a:pt x="3914775" y="857250"/>
                        </a:cubicBezTo>
                        <a:cubicBezTo>
                          <a:pt x="4260850" y="781050"/>
                          <a:pt x="4276725" y="371475"/>
                          <a:pt x="4514850" y="228600"/>
                        </a:cubicBezTo>
                        <a:cubicBezTo>
                          <a:pt x="4752975" y="85725"/>
                          <a:pt x="5441950" y="319087"/>
                          <a:pt x="5343525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265579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D0759BCE-8728-6866-27C8-0E4313F86E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60" y="3082597"/>
            <a:ext cx="3288799" cy="7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637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kaps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472"/>
          <a:stretch/>
        </p:blipFill>
        <p:spPr>
          <a:xfrm>
            <a:off x="-9525" y="3276600"/>
            <a:ext cx="5170235" cy="34853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265579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70AA2608-425D-A2F3-1CD5-7DCE145F8E8D}"/>
              </a:ext>
            </a:extLst>
          </p:cNvPr>
          <p:cNvSpPr/>
          <p:nvPr userDrawn="1"/>
        </p:nvSpPr>
        <p:spPr>
          <a:xfrm>
            <a:off x="6886575" y="5410200"/>
            <a:ext cx="5305425" cy="1264159"/>
          </a:xfrm>
          <a:custGeom>
            <a:avLst/>
            <a:gdLst>
              <a:gd name="connsiteX0" fmla="*/ 0 w 5305425"/>
              <a:gd name="connsiteY0" fmla="*/ 1257300 h 1264159"/>
              <a:gd name="connsiteX1" fmla="*/ 666750 w 5305425"/>
              <a:gd name="connsiteY1" fmla="*/ 1009650 h 1264159"/>
              <a:gd name="connsiteX2" fmla="*/ 1609725 w 5305425"/>
              <a:gd name="connsiteY2" fmla="*/ 1104900 h 1264159"/>
              <a:gd name="connsiteX3" fmla="*/ 2562225 w 5305425"/>
              <a:gd name="connsiteY3" fmla="*/ 790575 h 1264159"/>
              <a:gd name="connsiteX4" fmla="*/ 3209925 w 5305425"/>
              <a:gd name="connsiteY4" fmla="*/ 847725 h 1264159"/>
              <a:gd name="connsiteX5" fmla="*/ 3990975 w 5305425"/>
              <a:gd name="connsiteY5" fmla="*/ 600075 h 1264159"/>
              <a:gd name="connsiteX6" fmla="*/ 4733925 w 5305425"/>
              <a:gd name="connsiteY6" fmla="*/ 771525 h 1264159"/>
              <a:gd name="connsiteX7" fmla="*/ 5305425 w 5305425"/>
              <a:gd name="connsiteY7" fmla="*/ 0 h 126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425" h="1264159" extrusionOk="0">
                <a:moveTo>
                  <a:pt x="0" y="1257300"/>
                </a:moveTo>
                <a:cubicBezTo>
                  <a:pt x="248546" y="1278480"/>
                  <a:pt x="432940" y="1019777"/>
                  <a:pt x="666750" y="1009650"/>
                </a:cubicBezTo>
                <a:cubicBezTo>
                  <a:pt x="835022" y="1036030"/>
                  <a:pt x="1402793" y="1132193"/>
                  <a:pt x="1609725" y="1104900"/>
                </a:cubicBezTo>
                <a:cubicBezTo>
                  <a:pt x="1973423" y="1030327"/>
                  <a:pt x="2353372" y="828998"/>
                  <a:pt x="2562225" y="790575"/>
                </a:cubicBezTo>
                <a:cubicBezTo>
                  <a:pt x="2803591" y="685455"/>
                  <a:pt x="3005474" y="912580"/>
                  <a:pt x="3209925" y="847725"/>
                </a:cubicBezTo>
                <a:cubicBezTo>
                  <a:pt x="3419213" y="885143"/>
                  <a:pt x="3749052" y="637032"/>
                  <a:pt x="3990975" y="600075"/>
                </a:cubicBezTo>
                <a:cubicBezTo>
                  <a:pt x="4254467" y="538912"/>
                  <a:pt x="4578087" y="913173"/>
                  <a:pt x="4733925" y="771525"/>
                </a:cubicBezTo>
                <a:cubicBezTo>
                  <a:pt x="4957775" y="645616"/>
                  <a:pt x="5197729" y="93913"/>
                  <a:pt x="53054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  <a:gd name="connsiteX0" fmla="*/ 0 w 5305425"/>
                      <a:gd name="connsiteY0" fmla="*/ 1257300 h 1264159"/>
                      <a:gd name="connsiteX1" fmla="*/ 666750 w 5305425"/>
                      <a:gd name="connsiteY1" fmla="*/ 1009650 h 1264159"/>
                      <a:gd name="connsiteX2" fmla="*/ 1609725 w 5305425"/>
                      <a:gd name="connsiteY2" fmla="*/ 1104900 h 1264159"/>
                      <a:gd name="connsiteX3" fmla="*/ 2562225 w 5305425"/>
                      <a:gd name="connsiteY3" fmla="*/ 790575 h 1264159"/>
                      <a:gd name="connsiteX4" fmla="*/ 3209925 w 5305425"/>
                      <a:gd name="connsiteY4" fmla="*/ 847725 h 1264159"/>
                      <a:gd name="connsiteX5" fmla="*/ 3990975 w 5305425"/>
                      <a:gd name="connsiteY5" fmla="*/ 600075 h 1264159"/>
                      <a:gd name="connsiteX6" fmla="*/ 4733925 w 5305425"/>
                      <a:gd name="connsiteY6" fmla="*/ 771525 h 1264159"/>
                      <a:gd name="connsiteX7" fmla="*/ 5305425 w 5305425"/>
                      <a:gd name="connsiteY7" fmla="*/ 0 h 126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64159" extrusionOk="0">
                        <a:moveTo>
                          <a:pt x="0" y="1257300"/>
                        </a:moveTo>
                        <a:cubicBezTo>
                          <a:pt x="287335" y="1310981"/>
                          <a:pt x="403845" y="1032666"/>
                          <a:pt x="666750" y="1009650"/>
                        </a:cubicBezTo>
                        <a:cubicBezTo>
                          <a:pt x="878608" y="1013465"/>
                          <a:pt x="1356856" y="1136079"/>
                          <a:pt x="1609725" y="1104900"/>
                        </a:cubicBezTo>
                        <a:cubicBezTo>
                          <a:pt x="1941125" y="1056052"/>
                          <a:pt x="2338340" y="830152"/>
                          <a:pt x="2562225" y="790575"/>
                        </a:cubicBezTo>
                        <a:cubicBezTo>
                          <a:pt x="2817664" y="720040"/>
                          <a:pt x="2988620" y="896011"/>
                          <a:pt x="3209925" y="847725"/>
                        </a:cubicBezTo>
                        <a:cubicBezTo>
                          <a:pt x="3434589" y="848263"/>
                          <a:pt x="3746992" y="632895"/>
                          <a:pt x="3990975" y="600075"/>
                        </a:cubicBezTo>
                        <a:cubicBezTo>
                          <a:pt x="4251413" y="554505"/>
                          <a:pt x="4546135" y="892135"/>
                          <a:pt x="4733925" y="771525"/>
                        </a:cubicBezTo>
                        <a:cubicBezTo>
                          <a:pt x="4954612" y="662769"/>
                          <a:pt x="5191645" y="122026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72962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kapsbakgrunn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/>
          <a:stretch/>
        </p:blipFill>
        <p:spPr>
          <a:xfrm>
            <a:off x="-9525" y="-275190"/>
            <a:ext cx="5170235" cy="70371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2" name="Frihåndsform: figur 21">
            <a:extLst>
              <a:ext uri="{FF2B5EF4-FFF2-40B4-BE49-F238E27FC236}">
                <a16:creationId xmlns:a16="http://schemas.microsoft.com/office/drawing/2014/main" id="{2F11741C-C581-1A31-114D-4511CBEF7BB5}"/>
              </a:ext>
            </a:extLst>
          </p:cNvPr>
          <p:cNvSpPr/>
          <p:nvPr userDrawn="1"/>
        </p:nvSpPr>
        <p:spPr>
          <a:xfrm>
            <a:off x="6877050" y="5562600"/>
            <a:ext cx="5363993" cy="1104900"/>
          </a:xfrm>
          <a:custGeom>
            <a:avLst/>
            <a:gdLst>
              <a:gd name="connsiteX0" fmla="*/ 0 w 5363993"/>
              <a:gd name="connsiteY0" fmla="*/ 1104900 h 1104900"/>
              <a:gd name="connsiteX1" fmla="*/ 820820 w 5363993"/>
              <a:gd name="connsiteY1" fmla="*/ 838200 h 1104900"/>
              <a:gd name="connsiteX2" fmla="*/ 1689362 w 5363993"/>
              <a:gd name="connsiteY2" fmla="*/ 923925 h 1104900"/>
              <a:gd name="connsiteX3" fmla="*/ 2443371 w 5363993"/>
              <a:gd name="connsiteY3" fmla="*/ 685800 h 1104900"/>
              <a:gd name="connsiteX4" fmla="*/ 3922756 w 5363993"/>
              <a:gd name="connsiteY4" fmla="*/ 857250 h 1104900"/>
              <a:gd name="connsiteX5" fmla="*/ 4524054 w 5363993"/>
              <a:gd name="connsiteY5" fmla="*/ 228600 h 1104900"/>
              <a:gd name="connsiteX6" fmla="*/ 5354419 w 5363993"/>
              <a:gd name="connsiteY6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3993" h="1104900" extrusionOk="0">
                <a:moveTo>
                  <a:pt x="0" y="1104900"/>
                </a:moveTo>
                <a:cubicBezTo>
                  <a:pt x="267230" y="1061170"/>
                  <a:pt x="532424" y="881572"/>
                  <a:pt x="820820" y="838200"/>
                </a:cubicBezTo>
                <a:cubicBezTo>
                  <a:pt x="1082364" y="842993"/>
                  <a:pt x="1394245" y="932312"/>
                  <a:pt x="1689362" y="923925"/>
                </a:cubicBezTo>
                <a:cubicBezTo>
                  <a:pt x="1925939" y="929313"/>
                  <a:pt x="2052424" y="647228"/>
                  <a:pt x="2443371" y="685800"/>
                </a:cubicBezTo>
                <a:cubicBezTo>
                  <a:pt x="2741911" y="693828"/>
                  <a:pt x="3611119" y="860495"/>
                  <a:pt x="3922756" y="857250"/>
                </a:cubicBezTo>
                <a:cubicBezTo>
                  <a:pt x="4339025" y="749143"/>
                  <a:pt x="4280121" y="379319"/>
                  <a:pt x="4524054" y="228600"/>
                </a:cubicBezTo>
                <a:cubicBezTo>
                  <a:pt x="4711420" y="114611"/>
                  <a:pt x="5458977" y="355322"/>
                  <a:pt x="5354419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2187303">
                  <a:custGeom>
                    <a:avLst/>
                    <a:gdLst>
                      <a:gd name="connsiteX0" fmla="*/ 0 w 5353079"/>
                      <a:gd name="connsiteY0" fmla="*/ 1104900 h 1104900"/>
                      <a:gd name="connsiteX1" fmla="*/ 819150 w 5353079"/>
                      <a:gd name="connsiteY1" fmla="*/ 838200 h 1104900"/>
                      <a:gd name="connsiteX2" fmla="*/ 1685925 w 5353079"/>
                      <a:gd name="connsiteY2" fmla="*/ 923925 h 1104900"/>
                      <a:gd name="connsiteX3" fmla="*/ 2438400 w 5353079"/>
                      <a:gd name="connsiteY3" fmla="*/ 685800 h 1104900"/>
                      <a:gd name="connsiteX4" fmla="*/ 3914775 w 5353079"/>
                      <a:gd name="connsiteY4" fmla="*/ 857250 h 1104900"/>
                      <a:gd name="connsiteX5" fmla="*/ 4514850 w 5353079"/>
                      <a:gd name="connsiteY5" fmla="*/ 228600 h 1104900"/>
                      <a:gd name="connsiteX6" fmla="*/ 5343525 w 5353079"/>
                      <a:gd name="connsiteY6" fmla="*/ 0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53079" h="1104900">
                        <a:moveTo>
                          <a:pt x="0" y="1104900"/>
                        </a:moveTo>
                        <a:cubicBezTo>
                          <a:pt x="269081" y="986631"/>
                          <a:pt x="538163" y="868362"/>
                          <a:pt x="819150" y="838200"/>
                        </a:cubicBezTo>
                        <a:cubicBezTo>
                          <a:pt x="1100137" y="808038"/>
                          <a:pt x="1416050" y="949325"/>
                          <a:pt x="1685925" y="923925"/>
                        </a:cubicBezTo>
                        <a:cubicBezTo>
                          <a:pt x="1955800" y="898525"/>
                          <a:pt x="2066925" y="696912"/>
                          <a:pt x="2438400" y="685800"/>
                        </a:cubicBezTo>
                        <a:cubicBezTo>
                          <a:pt x="2809875" y="674688"/>
                          <a:pt x="3568700" y="933450"/>
                          <a:pt x="3914775" y="857250"/>
                        </a:cubicBezTo>
                        <a:cubicBezTo>
                          <a:pt x="4260850" y="781050"/>
                          <a:pt x="4276725" y="371475"/>
                          <a:pt x="4514850" y="228600"/>
                        </a:cubicBezTo>
                        <a:cubicBezTo>
                          <a:pt x="4752975" y="85725"/>
                          <a:pt x="5441950" y="319087"/>
                          <a:pt x="5343525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265579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D0759BCE-8728-6866-27C8-0E4313F86E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60" y="3082597"/>
            <a:ext cx="3288799" cy="7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637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kaps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472"/>
          <a:stretch/>
        </p:blipFill>
        <p:spPr>
          <a:xfrm>
            <a:off x="-9525" y="3276600"/>
            <a:ext cx="5170235" cy="34853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265579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70AA2608-425D-A2F3-1CD5-7DCE145F8E8D}"/>
              </a:ext>
            </a:extLst>
          </p:cNvPr>
          <p:cNvSpPr/>
          <p:nvPr userDrawn="1"/>
        </p:nvSpPr>
        <p:spPr>
          <a:xfrm>
            <a:off x="6886575" y="5410200"/>
            <a:ext cx="5305425" cy="1264159"/>
          </a:xfrm>
          <a:custGeom>
            <a:avLst/>
            <a:gdLst>
              <a:gd name="connsiteX0" fmla="*/ 0 w 5305425"/>
              <a:gd name="connsiteY0" fmla="*/ 1257300 h 1264159"/>
              <a:gd name="connsiteX1" fmla="*/ 666750 w 5305425"/>
              <a:gd name="connsiteY1" fmla="*/ 1009650 h 1264159"/>
              <a:gd name="connsiteX2" fmla="*/ 1609725 w 5305425"/>
              <a:gd name="connsiteY2" fmla="*/ 1104900 h 1264159"/>
              <a:gd name="connsiteX3" fmla="*/ 2562225 w 5305425"/>
              <a:gd name="connsiteY3" fmla="*/ 790575 h 1264159"/>
              <a:gd name="connsiteX4" fmla="*/ 3209925 w 5305425"/>
              <a:gd name="connsiteY4" fmla="*/ 847725 h 1264159"/>
              <a:gd name="connsiteX5" fmla="*/ 3990975 w 5305425"/>
              <a:gd name="connsiteY5" fmla="*/ 600075 h 1264159"/>
              <a:gd name="connsiteX6" fmla="*/ 4733925 w 5305425"/>
              <a:gd name="connsiteY6" fmla="*/ 771525 h 1264159"/>
              <a:gd name="connsiteX7" fmla="*/ 5305425 w 5305425"/>
              <a:gd name="connsiteY7" fmla="*/ 0 h 126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425" h="1264159" extrusionOk="0">
                <a:moveTo>
                  <a:pt x="0" y="1257300"/>
                </a:moveTo>
                <a:cubicBezTo>
                  <a:pt x="248546" y="1278480"/>
                  <a:pt x="432940" y="1019777"/>
                  <a:pt x="666750" y="1009650"/>
                </a:cubicBezTo>
                <a:cubicBezTo>
                  <a:pt x="835022" y="1036030"/>
                  <a:pt x="1402793" y="1132193"/>
                  <a:pt x="1609725" y="1104900"/>
                </a:cubicBezTo>
                <a:cubicBezTo>
                  <a:pt x="1973423" y="1030327"/>
                  <a:pt x="2353372" y="828998"/>
                  <a:pt x="2562225" y="790575"/>
                </a:cubicBezTo>
                <a:cubicBezTo>
                  <a:pt x="2803591" y="685455"/>
                  <a:pt x="3005474" y="912580"/>
                  <a:pt x="3209925" y="847725"/>
                </a:cubicBezTo>
                <a:cubicBezTo>
                  <a:pt x="3419213" y="885143"/>
                  <a:pt x="3749052" y="637032"/>
                  <a:pt x="3990975" y="600075"/>
                </a:cubicBezTo>
                <a:cubicBezTo>
                  <a:pt x="4254467" y="538912"/>
                  <a:pt x="4578087" y="913173"/>
                  <a:pt x="4733925" y="771525"/>
                </a:cubicBezTo>
                <a:cubicBezTo>
                  <a:pt x="4957775" y="645616"/>
                  <a:pt x="5197729" y="93913"/>
                  <a:pt x="53054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  <a:gd name="connsiteX0" fmla="*/ 0 w 5305425"/>
                      <a:gd name="connsiteY0" fmla="*/ 1257300 h 1264159"/>
                      <a:gd name="connsiteX1" fmla="*/ 666750 w 5305425"/>
                      <a:gd name="connsiteY1" fmla="*/ 1009650 h 1264159"/>
                      <a:gd name="connsiteX2" fmla="*/ 1609725 w 5305425"/>
                      <a:gd name="connsiteY2" fmla="*/ 1104900 h 1264159"/>
                      <a:gd name="connsiteX3" fmla="*/ 2562225 w 5305425"/>
                      <a:gd name="connsiteY3" fmla="*/ 790575 h 1264159"/>
                      <a:gd name="connsiteX4" fmla="*/ 3209925 w 5305425"/>
                      <a:gd name="connsiteY4" fmla="*/ 847725 h 1264159"/>
                      <a:gd name="connsiteX5" fmla="*/ 3990975 w 5305425"/>
                      <a:gd name="connsiteY5" fmla="*/ 600075 h 1264159"/>
                      <a:gd name="connsiteX6" fmla="*/ 4733925 w 5305425"/>
                      <a:gd name="connsiteY6" fmla="*/ 771525 h 1264159"/>
                      <a:gd name="connsiteX7" fmla="*/ 5305425 w 5305425"/>
                      <a:gd name="connsiteY7" fmla="*/ 0 h 126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64159" extrusionOk="0">
                        <a:moveTo>
                          <a:pt x="0" y="1257300"/>
                        </a:moveTo>
                        <a:cubicBezTo>
                          <a:pt x="287335" y="1310981"/>
                          <a:pt x="403845" y="1032666"/>
                          <a:pt x="666750" y="1009650"/>
                        </a:cubicBezTo>
                        <a:cubicBezTo>
                          <a:pt x="878608" y="1013465"/>
                          <a:pt x="1356856" y="1136079"/>
                          <a:pt x="1609725" y="1104900"/>
                        </a:cubicBezTo>
                        <a:cubicBezTo>
                          <a:pt x="1941125" y="1056052"/>
                          <a:pt x="2338340" y="830152"/>
                          <a:pt x="2562225" y="790575"/>
                        </a:cubicBezTo>
                        <a:cubicBezTo>
                          <a:pt x="2817664" y="720040"/>
                          <a:pt x="2988620" y="896011"/>
                          <a:pt x="3209925" y="847725"/>
                        </a:cubicBezTo>
                        <a:cubicBezTo>
                          <a:pt x="3434589" y="848263"/>
                          <a:pt x="3746992" y="632895"/>
                          <a:pt x="3990975" y="600075"/>
                        </a:cubicBezTo>
                        <a:cubicBezTo>
                          <a:pt x="4251413" y="554505"/>
                          <a:pt x="4546135" y="892135"/>
                          <a:pt x="4733925" y="771525"/>
                        </a:cubicBezTo>
                        <a:cubicBezTo>
                          <a:pt x="4954612" y="662769"/>
                          <a:pt x="5191645" y="122026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72962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kapsbakgrunn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/>
          <a:stretch/>
        </p:blipFill>
        <p:spPr>
          <a:xfrm>
            <a:off x="-9525" y="-275190"/>
            <a:ext cx="5170235" cy="70371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 dirty="0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2" name="Frihåndsform: figur 21">
            <a:extLst>
              <a:ext uri="{FF2B5EF4-FFF2-40B4-BE49-F238E27FC236}">
                <a16:creationId xmlns:a16="http://schemas.microsoft.com/office/drawing/2014/main" id="{2F11741C-C581-1A31-114D-4511CBEF7BB5}"/>
              </a:ext>
            </a:extLst>
          </p:cNvPr>
          <p:cNvSpPr/>
          <p:nvPr userDrawn="1"/>
        </p:nvSpPr>
        <p:spPr>
          <a:xfrm>
            <a:off x="6877050" y="5562600"/>
            <a:ext cx="5363993" cy="1104900"/>
          </a:xfrm>
          <a:custGeom>
            <a:avLst/>
            <a:gdLst>
              <a:gd name="connsiteX0" fmla="*/ 0 w 5363993"/>
              <a:gd name="connsiteY0" fmla="*/ 1104900 h 1104900"/>
              <a:gd name="connsiteX1" fmla="*/ 820820 w 5363993"/>
              <a:gd name="connsiteY1" fmla="*/ 838200 h 1104900"/>
              <a:gd name="connsiteX2" fmla="*/ 1689362 w 5363993"/>
              <a:gd name="connsiteY2" fmla="*/ 923925 h 1104900"/>
              <a:gd name="connsiteX3" fmla="*/ 2443371 w 5363993"/>
              <a:gd name="connsiteY3" fmla="*/ 685800 h 1104900"/>
              <a:gd name="connsiteX4" fmla="*/ 3922756 w 5363993"/>
              <a:gd name="connsiteY4" fmla="*/ 857250 h 1104900"/>
              <a:gd name="connsiteX5" fmla="*/ 4524054 w 5363993"/>
              <a:gd name="connsiteY5" fmla="*/ 228600 h 1104900"/>
              <a:gd name="connsiteX6" fmla="*/ 5354419 w 5363993"/>
              <a:gd name="connsiteY6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3993" h="1104900" extrusionOk="0">
                <a:moveTo>
                  <a:pt x="0" y="1104900"/>
                </a:moveTo>
                <a:cubicBezTo>
                  <a:pt x="267230" y="1061170"/>
                  <a:pt x="532424" y="881572"/>
                  <a:pt x="820820" y="838200"/>
                </a:cubicBezTo>
                <a:cubicBezTo>
                  <a:pt x="1082364" y="842993"/>
                  <a:pt x="1394245" y="932312"/>
                  <a:pt x="1689362" y="923925"/>
                </a:cubicBezTo>
                <a:cubicBezTo>
                  <a:pt x="1925939" y="929313"/>
                  <a:pt x="2052424" y="647228"/>
                  <a:pt x="2443371" y="685800"/>
                </a:cubicBezTo>
                <a:cubicBezTo>
                  <a:pt x="2741911" y="693828"/>
                  <a:pt x="3611119" y="860495"/>
                  <a:pt x="3922756" y="857250"/>
                </a:cubicBezTo>
                <a:cubicBezTo>
                  <a:pt x="4339025" y="749143"/>
                  <a:pt x="4280121" y="379319"/>
                  <a:pt x="4524054" y="228600"/>
                </a:cubicBezTo>
                <a:cubicBezTo>
                  <a:pt x="4711420" y="114611"/>
                  <a:pt x="5458977" y="355322"/>
                  <a:pt x="5354419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2187303">
                  <a:custGeom>
                    <a:avLst/>
                    <a:gdLst>
                      <a:gd name="connsiteX0" fmla="*/ 0 w 5353079"/>
                      <a:gd name="connsiteY0" fmla="*/ 1104900 h 1104900"/>
                      <a:gd name="connsiteX1" fmla="*/ 819150 w 5353079"/>
                      <a:gd name="connsiteY1" fmla="*/ 838200 h 1104900"/>
                      <a:gd name="connsiteX2" fmla="*/ 1685925 w 5353079"/>
                      <a:gd name="connsiteY2" fmla="*/ 923925 h 1104900"/>
                      <a:gd name="connsiteX3" fmla="*/ 2438400 w 5353079"/>
                      <a:gd name="connsiteY3" fmla="*/ 685800 h 1104900"/>
                      <a:gd name="connsiteX4" fmla="*/ 3914775 w 5353079"/>
                      <a:gd name="connsiteY4" fmla="*/ 857250 h 1104900"/>
                      <a:gd name="connsiteX5" fmla="*/ 4514850 w 5353079"/>
                      <a:gd name="connsiteY5" fmla="*/ 228600 h 1104900"/>
                      <a:gd name="connsiteX6" fmla="*/ 5343525 w 5353079"/>
                      <a:gd name="connsiteY6" fmla="*/ 0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53079" h="1104900">
                        <a:moveTo>
                          <a:pt x="0" y="1104900"/>
                        </a:moveTo>
                        <a:cubicBezTo>
                          <a:pt x="269081" y="986631"/>
                          <a:pt x="538163" y="868362"/>
                          <a:pt x="819150" y="838200"/>
                        </a:cubicBezTo>
                        <a:cubicBezTo>
                          <a:pt x="1100137" y="808038"/>
                          <a:pt x="1416050" y="949325"/>
                          <a:pt x="1685925" y="923925"/>
                        </a:cubicBezTo>
                        <a:cubicBezTo>
                          <a:pt x="1955800" y="898525"/>
                          <a:pt x="2066925" y="696912"/>
                          <a:pt x="2438400" y="685800"/>
                        </a:cubicBezTo>
                        <a:cubicBezTo>
                          <a:pt x="2809875" y="674688"/>
                          <a:pt x="3568700" y="933450"/>
                          <a:pt x="3914775" y="857250"/>
                        </a:cubicBezTo>
                        <a:cubicBezTo>
                          <a:pt x="4260850" y="781050"/>
                          <a:pt x="4276725" y="371475"/>
                          <a:pt x="4514850" y="228600"/>
                        </a:cubicBezTo>
                        <a:cubicBezTo>
                          <a:pt x="4752975" y="85725"/>
                          <a:pt x="5441950" y="319087"/>
                          <a:pt x="5343525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265579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D0759BCE-8728-6866-27C8-0E4313F86E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60" y="3082597"/>
            <a:ext cx="3288799" cy="7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637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kaps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 t="50472"/>
          <a:stretch/>
        </p:blipFill>
        <p:spPr>
          <a:xfrm>
            <a:off x="-9525" y="3276600"/>
            <a:ext cx="5170235" cy="34853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265579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id="{70AA2608-425D-A2F3-1CD5-7DCE145F8E8D}"/>
              </a:ext>
            </a:extLst>
          </p:cNvPr>
          <p:cNvSpPr/>
          <p:nvPr userDrawn="1"/>
        </p:nvSpPr>
        <p:spPr>
          <a:xfrm>
            <a:off x="6886575" y="5410200"/>
            <a:ext cx="5305425" cy="1264159"/>
          </a:xfrm>
          <a:custGeom>
            <a:avLst/>
            <a:gdLst>
              <a:gd name="connsiteX0" fmla="*/ 0 w 5305425"/>
              <a:gd name="connsiteY0" fmla="*/ 1257300 h 1264159"/>
              <a:gd name="connsiteX1" fmla="*/ 666750 w 5305425"/>
              <a:gd name="connsiteY1" fmla="*/ 1009650 h 1264159"/>
              <a:gd name="connsiteX2" fmla="*/ 1609725 w 5305425"/>
              <a:gd name="connsiteY2" fmla="*/ 1104900 h 1264159"/>
              <a:gd name="connsiteX3" fmla="*/ 2562225 w 5305425"/>
              <a:gd name="connsiteY3" fmla="*/ 790575 h 1264159"/>
              <a:gd name="connsiteX4" fmla="*/ 3209925 w 5305425"/>
              <a:gd name="connsiteY4" fmla="*/ 847725 h 1264159"/>
              <a:gd name="connsiteX5" fmla="*/ 3990975 w 5305425"/>
              <a:gd name="connsiteY5" fmla="*/ 600075 h 1264159"/>
              <a:gd name="connsiteX6" fmla="*/ 4733925 w 5305425"/>
              <a:gd name="connsiteY6" fmla="*/ 771525 h 1264159"/>
              <a:gd name="connsiteX7" fmla="*/ 5305425 w 5305425"/>
              <a:gd name="connsiteY7" fmla="*/ 0 h 126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425" h="1264159" extrusionOk="0">
                <a:moveTo>
                  <a:pt x="0" y="1257300"/>
                </a:moveTo>
                <a:cubicBezTo>
                  <a:pt x="248546" y="1278480"/>
                  <a:pt x="432940" y="1019777"/>
                  <a:pt x="666750" y="1009650"/>
                </a:cubicBezTo>
                <a:cubicBezTo>
                  <a:pt x="835022" y="1036030"/>
                  <a:pt x="1402793" y="1132193"/>
                  <a:pt x="1609725" y="1104900"/>
                </a:cubicBezTo>
                <a:cubicBezTo>
                  <a:pt x="1973423" y="1030327"/>
                  <a:pt x="2353372" y="828998"/>
                  <a:pt x="2562225" y="790575"/>
                </a:cubicBezTo>
                <a:cubicBezTo>
                  <a:pt x="2803591" y="685455"/>
                  <a:pt x="3005474" y="912580"/>
                  <a:pt x="3209925" y="847725"/>
                </a:cubicBezTo>
                <a:cubicBezTo>
                  <a:pt x="3419213" y="885143"/>
                  <a:pt x="3749052" y="637032"/>
                  <a:pt x="3990975" y="600075"/>
                </a:cubicBezTo>
                <a:cubicBezTo>
                  <a:pt x="4254467" y="538912"/>
                  <a:pt x="4578087" y="913173"/>
                  <a:pt x="4733925" y="771525"/>
                </a:cubicBezTo>
                <a:cubicBezTo>
                  <a:pt x="4957775" y="645616"/>
                  <a:pt x="5197729" y="93913"/>
                  <a:pt x="53054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  <a:gd name="connsiteX0" fmla="*/ 0 w 5305425"/>
                      <a:gd name="connsiteY0" fmla="*/ 1257300 h 1264159"/>
                      <a:gd name="connsiteX1" fmla="*/ 666750 w 5305425"/>
                      <a:gd name="connsiteY1" fmla="*/ 1009650 h 1264159"/>
                      <a:gd name="connsiteX2" fmla="*/ 1609725 w 5305425"/>
                      <a:gd name="connsiteY2" fmla="*/ 1104900 h 1264159"/>
                      <a:gd name="connsiteX3" fmla="*/ 2562225 w 5305425"/>
                      <a:gd name="connsiteY3" fmla="*/ 790575 h 1264159"/>
                      <a:gd name="connsiteX4" fmla="*/ 3209925 w 5305425"/>
                      <a:gd name="connsiteY4" fmla="*/ 847725 h 1264159"/>
                      <a:gd name="connsiteX5" fmla="*/ 3990975 w 5305425"/>
                      <a:gd name="connsiteY5" fmla="*/ 600075 h 1264159"/>
                      <a:gd name="connsiteX6" fmla="*/ 4733925 w 5305425"/>
                      <a:gd name="connsiteY6" fmla="*/ 771525 h 1264159"/>
                      <a:gd name="connsiteX7" fmla="*/ 5305425 w 5305425"/>
                      <a:gd name="connsiteY7" fmla="*/ 0 h 126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64159" extrusionOk="0">
                        <a:moveTo>
                          <a:pt x="0" y="1257300"/>
                        </a:moveTo>
                        <a:cubicBezTo>
                          <a:pt x="287335" y="1310981"/>
                          <a:pt x="403845" y="1032666"/>
                          <a:pt x="666750" y="1009650"/>
                        </a:cubicBezTo>
                        <a:cubicBezTo>
                          <a:pt x="878608" y="1013465"/>
                          <a:pt x="1356856" y="1136079"/>
                          <a:pt x="1609725" y="1104900"/>
                        </a:cubicBezTo>
                        <a:cubicBezTo>
                          <a:pt x="1941125" y="1056052"/>
                          <a:pt x="2338340" y="830152"/>
                          <a:pt x="2562225" y="790575"/>
                        </a:cubicBezTo>
                        <a:cubicBezTo>
                          <a:pt x="2817664" y="720040"/>
                          <a:pt x="2988620" y="896011"/>
                          <a:pt x="3209925" y="847725"/>
                        </a:cubicBezTo>
                        <a:cubicBezTo>
                          <a:pt x="3434589" y="848263"/>
                          <a:pt x="3746992" y="632895"/>
                          <a:pt x="3990975" y="600075"/>
                        </a:cubicBezTo>
                        <a:cubicBezTo>
                          <a:pt x="4251413" y="554505"/>
                          <a:pt x="4546135" y="892135"/>
                          <a:pt x="4733925" y="771525"/>
                        </a:cubicBezTo>
                        <a:cubicBezTo>
                          <a:pt x="4954612" y="662769"/>
                          <a:pt x="5191645" y="122026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72962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kapsbakgrunn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F07B2C6-C84E-F506-A339-157AAEF5C9C2}"/>
              </a:ext>
            </a:extLst>
          </p:cNvPr>
          <p:cNvSpPr>
            <a:spLocks/>
          </p:cNvSpPr>
          <p:nvPr userDrawn="1"/>
        </p:nvSpPr>
        <p:spPr>
          <a:xfrm>
            <a:off x="0" y="-21876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Grafikk 7" descr="En økologisk hjørne figur">
            <a:extLst>
              <a:ext uri="{FF2B5EF4-FFF2-40B4-BE49-F238E27FC236}">
                <a16:creationId xmlns:a16="http://schemas.microsoft.com/office/drawing/2014/main" id="{9CD24E8B-4120-D93A-2E11-72DC7E8C07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85"/>
          <a:stretch/>
        </p:blipFill>
        <p:spPr>
          <a:xfrm>
            <a:off x="-9525" y="-275190"/>
            <a:ext cx="5170235" cy="703717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k 63" descr="En økologisk hjørne figur">
            <a:extLst>
              <a:ext uri="{FF2B5EF4-FFF2-40B4-BE49-F238E27FC236}">
                <a16:creationId xmlns:a16="http://schemas.microsoft.com/office/drawing/2014/main" id="{B8D8BE1D-5CC2-6D4B-AD6B-C0E17AFFB6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050" y="4537442"/>
            <a:ext cx="6405273" cy="232055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629F8941-79BD-96D5-95C4-C02F2926EEF8}"/>
              </a:ext>
            </a:extLst>
          </p:cNvPr>
          <p:cNvSpPr/>
          <p:nvPr userDrawn="1"/>
        </p:nvSpPr>
        <p:spPr>
          <a:xfrm>
            <a:off x="5246857" y="6340597"/>
            <a:ext cx="2562229" cy="531632"/>
          </a:xfrm>
          <a:custGeom>
            <a:avLst/>
            <a:gdLst>
              <a:gd name="connsiteX0" fmla="*/ 115904 w 1781180"/>
              <a:gd name="connsiteY0" fmla="*/ 60939 h 608931"/>
              <a:gd name="connsiteX1" fmla="*/ 934051 w 1781180"/>
              <a:gd name="connsiteY1" fmla="*/ 24844 h 608931"/>
              <a:gd name="connsiteX2" fmla="*/ 1667978 w 1781180"/>
              <a:gd name="connsiteY2" fmla="*/ 205318 h 608931"/>
              <a:gd name="connsiteX3" fmla="*/ 1619851 w 1781180"/>
              <a:gd name="connsiteY3" fmla="*/ 542202 h 608931"/>
              <a:gd name="connsiteX4" fmla="*/ 164030 w 1781180"/>
              <a:gd name="connsiteY4" fmla="*/ 566265 h 608931"/>
              <a:gd name="connsiteX5" fmla="*/ 115904 w 1781180"/>
              <a:gd name="connsiteY5" fmla="*/ 60939 h 608931"/>
              <a:gd name="connsiteX0" fmla="*/ 115904 w 1765029"/>
              <a:gd name="connsiteY0" fmla="*/ 60939 h 608931"/>
              <a:gd name="connsiteX1" fmla="*/ 934051 w 1765029"/>
              <a:gd name="connsiteY1" fmla="*/ 24844 h 608931"/>
              <a:gd name="connsiteX2" fmla="*/ 1667978 w 1765029"/>
              <a:gd name="connsiteY2" fmla="*/ 205318 h 608931"/>
              <a:gd name="connsiteX3" fmla="*/ 1619851 w 1765029"/>
              <a:gd name="connsiteY3" fmla="*/ 542202 h 608931"/>
              <a:gd name="connsiteX4" fmla="*/ 164030 w 1765029"/>
              <a:gd name="connsiteY4" fmla="*/ 566265 h 608931"/>
              <a:gd name="connsiteX5" fmla="*/ 115904 w 1765029"/>
              <a:gd name="connsiteY5" fmla="*/ 60939 h 608931"/>
              <a:gd name="connsiteX0" fmla="*/ 118997 w 1791533"/>
              <a:gd name="connsiteY0" fmla="*/ 60939 h 608214"/>
              <a:gd name="connsiteX1" fmla="*/ 937144 w 1791533"/>
              <a:gd name="connsiteY1" fmla="*/ 24844 h 608214"/>
              <a:gd name="connsiteX2" fmla="*/ 1671071 w 1791533"/>
              <a:gd name="connsiteY2" fmla="*/ 205318 h 608214"/>
              <a:gd name="connsiteX3" fmla="*/ 1634871 w 1791533"/>
              <a:gd name="connsiteY3" fmla="*/ 538227 h 608214"/>
              <a:gd name="connsiteX4" fmla="*/ 167123 w 1791533"/>
              <a:gd name="connsiteY4" fmla="*/ 566265 h 608214"/>
              <a:gd name="connsiteX5" fmla="*/ 118997 w 1791533"/>
              <a:gd name="connsiteY5" fmla="*/ 60939 h 608214"/>
              <a:gd name="connsiteX0" fmla="*/ 118997 w 1719083"/>
              <a:gd name="connsiteY0" fmla="*/ 60939 h 608214"/>
              <a:gd name="connsiteX1" fmla="*/ 937144 w 1719083"/>
              <a:gd name="connsiteY1" fmla="*/ 24844 h 608214"/>
              <a:gd name="connsiteX2" fmla="*/ 1671071 w 1719083"/>
              <a:gd name="connsiteY2" fmla="*/ 205318 h 608214"/>
              <a:gd name="connsiteX3" fmla="*/ 1634871 w 1719083"/>
              <a:gd name="connsiteY3" fmla="*/ 538227 h 608214"/>
              <a:gd name="connsiteX4" fmla="*/ 167123 w 1719083"/>
              <a:gd name="connsiteY4" fmla="*/ 566265 h 608214"/>
              <a:gd name="connsiteX5" fmla="*/ 118997 w 1719083"/>
              <a:gd name="connsiteY5" fmla="*/ 60939 h 608214"/>
              <a:gd name="connsiteX0" fmla="*/ 118997 w 1728517"/>
              <a:gd name="connsiteY0" fmla="*/ 60939 h 608214"/>
              <a:gd name="connsiteX1" fmla="*/ 937144 w 1728517"/>
              <a:gd name="connsiteY1" fmla="*/ 24844 h 608214"/>
              <a:gd name="connsiteX2" fmla="*/ 1682998 w 1728517"/>
              <a:gd name="connsiteY2" fmla="*/ 205318 h 608214"/>
              <a:gd name="connsiteX3" fmla="*/ 1634871 w 1728517"/>
              <a:gd name="connsiteY3" fmla="*/ 538227 h 608214"/>
              <a:gd name="connsiteX4" fmla="*/ 167123 w 1728517"/>
              <a:gd name="connsiteY4" fmla="*/ 566265 h 608214"/>
              <a:gd name="connsiteX5" fmla="*/ 118997 w 1728517"/>
              <a:gd name="connsiteY5" fmla="*/ 60939 h 608214"/>
              <a:gd name="connsiteX0" fmla="*/ 118997 w 1683744"/>
              <a:gd name="connsiteY0" fmla="*/ 60939 h 608214"/>
              <a:gd name="connsiteX1" fmla="*/ 937144 w 1683744"/>
              <a:gd name="connsiteY1" fmla="*/ 24844 h 608214"/>
              <a:gd name="connsiteX2" fmla="*/ 1682998 w 1683744"/>
              <a:gd name="connsiteY2" fmla="*/ 205318 h 608214"/>
              <a:gd name="connsiteX3" fmla="*/ 1634871 w 1683744"/>
              <a:gd name="connsiteY3" fmla="*/ 538227 h 608214"/>
              <a:gd name="connsiteX4" fmla="*/ 167123 w 1683744"/>
              <a:gd name="connsiteY4" fmla="*/ 566265 h 608214"/>
              <a:gd name="connsiteX5" fmla="*/ 118997 w 1683744"/>
              <a:gd name="connsiteY5" fmla="*/ 60939 h 608214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96967"/>
              <a:gd name="connsiteX1" fmla="*/ 944261 w 1690861"/>
              <a:gd name="connsiteY1" fmla="*/ 23885 h 596967"/>
              <a:gd name="connsiteX2" fmla="*/ 1690115 w 1690861"/>
              <a:gd name="connsiteY2" fmla="*/ 204359 h 596967"/>
              <a:gd name="connsiteX3" fmla="*/ 1641988 w 1690861"/>
              <a:gd name="connsiteY3" fmla="*/ 537268 h 596967"/>
              <a:gd name="connsiteX4" fmla="*/ 162313 w 1690861"/>
              <a:gd name="connsiteY4" fmla="*/ 549403 h 596967"/>
              <a:gd name="connsiteX5" fmla="*/ 126114 w 1690861"/>
              <a:gd name="connsiteY5" fmla="*/ 59980 h 596967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68683"/>
              <a:gd name="connsiteX1" fmla="*/ 944261 w 1690861"/>
              <a:gd name="connsiteY1" fmla="*/ 23885 h 568683"/>
              <a:gd name="connsiteX2" fmla="*/ 1690115 w 1690861"/>
              <a:gd name="connsiteY2" fmla="*/ 204359 h 568683"/>
              <a:gd name="connsiteX3" fmla="*/ 1641988 w 1690861"/>
              <a:gd name="connsiteY3" fmla="*/ 537268 h 568683"/>
              <a:gd name="connsiteX4" fmla="*/ 162313 w 1690861"/>
              <a:gd name="connsiteY4" fmla="*/ 549403 h 568683"/>
              <a:gd name="connsiteX5" fmla="*/ 126114 w 1690861"/>
              <a:gd name="connsiteY5" fmla="*/ 59980 h 568683"/>
              <a:gd name="connsiteX0" fmla="*/ 126114 w 1690861"/>
              <a:gd name="connsiteY0" fmla="*/ 59980 h 555472"/>
              <a:gd name="connsiteX1" fmla="*/ 944261 w 1690861"/>
              <a:gd name="connsiteY1" fmla="*/ 23885 h 555472"/>
              <a:gd name="connsiteX2" fmla="*/ 1690115 w 1690861"/>
              <a:gd name="connsiteY2" fmla="*/ 204359 h 555472"/>
              <a:gd name="connsiteX3" fmla="*/ 1641988 w 1690861"/>
              <a:gd name="connsiteY3" fmla="*/ 537268 h 555472"/>
              <a:gd name="connsiteX4" fmla="*/ 162313 w 1690861"/>
              <a:gd name="connsiteY4" fmla="*/ 549403 h 555472"/>
              <a:gd name="connsiteX5" fmla="*/ 126114 w 1690861"/>
              <a:gd name="connsiteY5" fmla="*/ 59980 h 555472"/>
              <a:gd name="connsiteX0" fmla="*/ 48209 w 1612956"/>
              <a:gd name="connsiteY0" fmla="*/ 59980 h 555472"/>
              <a:gd name="connsiteX1" fmla="*/ 866356 w 1612956"/>
              <a:gd name="connsiteY1" fmla="*/ 23885 h 555472"/>
              <a:gd name="connsiteX2" fmla="*/ 1612210 w 1612956"/>
              <a:gd name="connsiteY2" fmla="*/ 204359 h 555472"/>
              <a:gd name="connsiteX3" fmla="*/ 1564083 w 1612956"/>
              <a:gd name="connsiteY3" fmla="*/ 537268 h 555472"/>
              <a:gd name="connsiteX4" fmla="*/ 84408 w 1612956"/>
              <a:gd name="connsiteY4" fmla="*/ 549403 h 555472"/>
              <a:gd name="connsiteX5" fmla="*/ 48209 w 1612956"/>
              <a:gd name="connsiteY5" fmla="*/ 59980 h 555472"/>
              <a:gd name="connsiteX0" fmla="*/ 3655 w 1568402"/>
              <a:gd name="connsiteY0" fmla="*/ 105568 h 601060"/>
              <a:gd name="connsiteX1" fmla="*/ 821802 w 1568402"/>
              <a:gd name="connsiteY1" fmla="*/ 69473 h 601060"/>
              <a:gd name="connsiteX2" fmla="*/ 1567656 w 1568402"/>
              <a:gd name="connsiteY2" fmla="*/ 249947 h 601060"/>
              <a:gd name="connsiteX3" fmla="*/ 1519529 w 1568402"/>
              <a:gd name="connsiteY3" fmla="*/ 582856 h 601060"/>
              <a:gd name="connsiteX4" fmla="*/ 39854 w 1568402"/>
              <a:gd name="connsiteY4" fmla="*/ 594991 h 601060"/>
              <a:gd name="connsiteX5" fmla="*/ 3655 w 1568402"/>
              <a:gd name="connsiteY5" fmla="*/ 105568 h 601060"/>
              <a:gd name="connsiteX0" fmla="*/ 3665 w 1580325"/>
              <a:gd name="connsiteY0" fmla="*/ 105762 h 601254"/>
              <a:gd name="connsiteX1" fmla="*/ 821812 w 1580325"/>
              <a:gd name="connsiteY1" fmla="*/ 69667 h 601254"/>
              <a:gd name="connsiteX2" fmla="*/ 1579593 w 1580325"/>
              <a:gd name="connsiteY2" fmla="*/ 254117 h 601254"/>
              <a:gd name="connsiteX3" fmla="*/ 1519539 w 1580325"/>
              <a:gd name="connsiteY3" fmla="*/ 583050 h 601254"/>
              <a:gd name="connsiteX4" fmla="*/ 39864 w 1580325"/>
              <a:gd name="connsiteY4" fmla="*/ 595185 h 601254"/>
              <a:gd name="connsiteX5" fmla="*/ 3665 w 1580325"/>
              <a:gd name="connsiteY5" fmla="*/ 105762 h 601254"/>
              <a:gd name="connsiteX0" fmla="*/ 11067 w 1587727"/>
              <a:gd name="connsiteY0" fmla="*/ 114344 h 609836"/>
              <a:gd name="connsiteX1" fmla="*/ 829214 w 1587727"/>
              <a:gd name="connsiteY1" fmla="*/ 78249 h 609836"/>
              <a:gd name="connsiteX2" fmla="*/ 1586995 w 1587727"/>
              <a:gd name="connsiteY2" fmla="*/ 262699 h 609836"/>
              <a:gd name="connsiteX3" fmla="*/ 1526941 w 1587727"/>
              <a:gd name="connsiteY3" fmla="*/ 591632 h 609836"/>
              <a:gd name="connsiteX4" fmla="*/ 47266 w 1587727"/>
              <a:gd name="connsiteY4" fmla="*/ 603767 h 609836"/>
              <a:gd name="connsiteX5" fmla="*/ 11067 w 1587727"/>
              <a:gd name="connsiteY5" fmla="*/ 114344 h 609836"/>
              <a:gd name="connsiteX0" fmla="*/ 6363 w 1583023"/>
              <a:gd name="connsiteY0" fmla="*/ 135109 h 630601"/>
              <a:gd name="connsiteX1" fmla="*/ 824510 w 1583023"/>
              <a:gd name="connsiteY1" fmla="*/ 99014 h 630601"/>
              <a:gd name="connsiteX2" fmla="*/ 1582291 w 1583023"/>
              <a:gd name="connsiteY2" fmla="*/ 283464 h 630601"/>
              <a:gd name="connsiteX3" fmla="*/ 1522237 w 1583023"/>
              <a:gd name="connsiteY3" fmla="*/ 612397 h 630601"/>
              <a:gd name="connsiteX4" fmla="*/ 42562 w 1583023"/>
              <a:gd name="connsiteY4" fmla="*/ 624532 h 630601"/>
              <a:gd name="connsiteX5" fmla="*/ 6363 w 1583023"/>
              <a:gd name="connsiteY5" fmla="*/ 135109 h 630601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222 w 1762720"/>
              <a:gd name="connsiteY0" fmla="*/ 193369 h 545560"/>
              <a:gd name="connsiteX1" fmla="*/ 1004164 w 1762720"/>
              <a:gd name="connsiteY1" fmla="*/ 13973 h 545560"/>
              <a:gd name="connsiteX2" fmla="*/ 1761945 w 1762720"/>
              <a:gd name="connsiteY2" fmla="*/ 198423 h 545560"/>
              <a:gd name="connsiteX3" fmla="*/ 1701891 w 1762720"/>
              <a:gd name="connsiteY3" fmla="*/ 527356 h 545560"/>
              <a:gd name="connsiteX4" fmla="*/ 222216 w 1762720"/>
              <a:gd name="connsiteY4" fmla="*/ 539491 h 545560"/>
              <a:gd name="connsiteX5" fmla="*/ 5222 w 1762720"/>
              <a:gd name="connsiteY5" fmla="*/ 193369 h 545560"/>
              <a:gd name="connsiteX0" fmla="*/ 5198 w 1767455"/>
              <a:gd name="connsiteY0" fmla="*/ 206128 h 537848"/>
              <a:gd name="connsiteX1" fmla="*/ 1008898 w 1767455"/>
              <a:gd name="connsiteY1" fmla="*/ 6261 h 537848"/>
              <a:gd name="connsiteX2" fmla="*/ 1766679 w 1767455"/>
              <a:gd name="connsiteY2" fmla="*/ 190711 h 537848"/>
              <a:gd name="connsiteX3" fmla="*/ 1706625 w 1767455"/>
              <a:gd name="connsiteY3" fmla="*/ 519644 h 537848"/>
              <a:gd name="connsiteX4" fmla="*/ 226950 w 1767455"/>
              <a:gd name="connsiteY4" fmla="*/ 531779 h 537848"/>
              <a:gd name="connsiteX5" fmla="*/ 5198 w 1767455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5126 w 1781660"/>
              <a:gd name="connsiteY0" fmla="*/ 206128 h 537848"/>
              <a:gd name="connsiteX1" fmla="*/ 1023099 w 1781660"/>
              <a:gd name="connsiteY1" fmla="*/ 6261 h 537848"/>
              <a:gd name="connsiteX2" fmla="*/ 1780880 w 1781660"/>
              <a:gd name="connsiteY2" fmla="*/ 190711 h 537848"/>
              <a:gd name="connsiteX3" fmla="*/ 1720826 w 1781660"/>
              <a:gd name="connsiteY3" fmla="*/ 519644 h 537848"/>
              <a:gd name="connsiteX4" fmla="*/ 241151 w 1781660"/>
              <a:gd name="connsiteY4" fmla="*/ 531779 h 537848"/>
              <a:gd name="connsiteX5" fmla="*/ 5126 w 1781660"/>
              <a:gd name="connsiteY5" fmla="*/ 206128 h 537848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  <a:gd name="connsiteX0" fmla="*/ 9903 w 1786437"/>
              <a:gd name="connsiteY0" fmla="*/ 199912 h 531632"/>
              <a:gd name="connsiteX1" fmla="*/ 1027876 w 1786437"/>
              <a:gd name="connsiteY1" fmla="*/ 45 h 531632"/>
              <a:gd name="connsiteX2" fmla="*/ 1785657 w 1786437"/>
              <a:gd name="connsiteY2" fmla="*/ 184495 h 531632"/>
              <a:gd name="connsiteX3" fmla="*/ 1725603 w 1786437"/>
              <a:gd name="connsiteY3" fmla="*/ 513428 h 531632"/>
              <a:gd name="connsiteX4" fmla="*/ 245928 w 1786437"/>
              <a:gd name="connsiteY4" fmla="*/ 525563 h 531632"/>
              <a:gd name="connsiteX5" fmla="*/ 9903 w 1786437"/>
              <a:gd name="connsiteY5" fmla="*/ 199912 h 53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37" h="531632">
                <a:moveTo>
                  <a:pt x="9903" y="199912"/>
                </a:moveTo>
                <a:cubicBezTo>
                  <a:pt x="-99809" y="-11987"/>
                  <a:pt x="731917" y="2614"/>
                  <a:pt x="1027876" y="45"/>
                </a:cubicBezTo>
                <a:cubicBezTo>
                  <a:pt x="1323835" y="-2524"/>
                  <a:pt x="1808517" y="106883"/>
                  <a:pt x="1785657" y="184495"/>
                </a:cubicBezTo>
                <a:cubicBezTo>
                  <a:pt x="1762797" y="262107"/>
                  <a:pt x="1749649" y="250512"/>
                  <a:pt x="1725603" y="513428"/>
                </a:cubicBezTo>
                <a:cubicBezTo>
                  <a:pt x="890525" y="541781"/>
                  <a:pt x="534355" y="529574"/>
                  <a:pt x="245928" y="525563"/>
                </a:cubicBezTo>
                <a:cubicBezTo>
                  <a:pt x="165279" y="531523"/>
                  <a:pt x="171950" y="500521"/>
                  <a:pt x="9903" y="199912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Grafikk 4" descr="En økologisk hjørne figur">
            <a:extLst>
              <a:ext uri="{FF2B5EF4-FFF2-40B4-BE49-F238E27FC236}">
                <a16:creationId xmlns:a16="http://schemas.microsoft.com/office/drawing/2014/main" id="{77C0CBD7-093C-8D62-E6DD-B629DDDC198E}"/>
              </a:ext>
            </a:extLst>
          </p:cNvPr>
          <p:cNvSpPr/>
          <p:nvPr/>
        </p:nvSpPr>
        <p:spPr>
          <a:xfrm flipH="1" flipV="1">
            <a:off x="6867525" y="2404727"/>
            <a:ext cx="5334000" cy="4457700"/>
          </a:xfrm>
          <a:custGeom>
            <a:avLst/>
            <a:gdLst>
              <a:gd name="connsiteX0" fmla="*/ 0 w 5334098"/>
              <a:gd name="connsiteY0" fmla="*/ 0 h 5334000"/>
              <a:gd name="connsiteX1" fmla="*/ 5334000 w 5334098"/>
              <a:gd name="connsiteY1" fmla="*/ 0 h 5334000"/>
              <a:gd name="connsiteX2" fmla="*/ 4959122 w 5334098"/>
              <a:gd name="connsiteY2" fmla="*/ 1447800 h 5334000"/>
              <a:gd name="connsiteX3" fmla="*/ 3333521 w 5334098"/>
              <a:gd name="connsiteY3" fmla="*/ 1193800 h 5334000"/>
              <a:gd name="connsiteX4" fmla="*/ 1879600 w 5334098"/>
              <a:gd name="connsiteY4" fmla="*/ 4000500 h 5334000"/>
              <a:gd name="connsiteX5" fmla="*/ 0 w 5334098"/>
              <a:gd name="connsiteY5" fmla="*/ 5334000 h 5334000"/>
              <a:gd name="connsiteX6" fmla="*/ 0 w 5334098"/>
              <a:gd name="connsiteY6" fmla="*/ 0 h 5334000"/>
              <a:gd name="connsiteX0" fmla="*/ 0 w 5334098"/>
              <a:gd name="connsiteY0" fmla="*/ 0 h 4601110"/>
              <a:gd name="connsiteX1" fmla="*/ 5334000 w 5334098"/>
              <a:gd name="connsiteY1" fmla="*/ 0 h 4601110"/>
              <a:gd name="connsiteX2" fmla="*/ 4959122 w 5334098"/>
              <a:gd name="connsiteY2" fmla="*/ 1447800 h 4601110"/>
              <a:gd name="connsiteX3" fmla="*/ 3333521 w 5334098"/>
              <a:gd name="connsiteY3" fmla="*/ 1193800 h 4601110"/>
              <a:gd name="connsiteX4" fmla="*/ 1879600 w 5334098"/>
              <a:gd name="connsiteY4" fmla="*/ 4000500 h 4601110"/>
              <a:gd name="connsiteX5" fmla="*/ 9525 w 5334098"/>
              <a:gd name="connsiteY5" fmla="*/ 4457700 h 4601110"/>
              <a:gd name="connsiteX6" fmla="*/ 0 w 5334098"/>
              <a:gd name="connsiteY6" fmla="*/ 0 h 4601110"/>
              <a:gd name="connsiteX0" fmla="*/ 0 w 5334098"/>
              <a:gd name="connsiteY0" fmla="*/ 0 h 4457700"/>
              <a:gd name="connsiteX1" fmla="*/ 5334000 w 5334098"/>
              <a:gd name="connsiteY1" fmla="*/ 0 h 4457700"/>
              <a:gd name="connsiteX2" fmla="*/ 4959122 w 5334098"/>
              <a:gd name="connsiteY2" fmla="*/ 1447800 h 4457700"/>
              <a:gd name="connsiteX3" fmla="*/ 3333521 w 5334098"/>
              <a:gd name="connsiteY3" fmla="*/ 1193800 h 4457700"/>
              <a:gd name="connsiteX4" fmla="*/ 1803400 w 5334098"/>
              <a:gd name="connsiteY4" fmla="*/ 3228975 h 4457700"/>
              <a:gd name="connsiteX5" fmla="*/ 9525 w 5334098"/>
              <a:gd name="connsiteY5" fmla="*/ 4457700 h 4457700"/>
              <a:gd name="connsiteX6" fmla="*/ 0 w 5334098"/>
              <a:gd name="connsiteY6" fmla="*/ 0 h 4457700"/>
              <a:gd name="connsiteX0" fmla="*/ 0 w 5334000"/>
              <a:gd name="connsiteY0" fmla="*/ 0 h 4457700"/>
              <a:gd name="connsiteX1" fmla="*/ 5334000 w 5334000"/>
              <a:gd name="connsiteY1" fmla="*/ 0 h 4457700"/>
              <a:gd name="connsiteX2" fmla="*/ 4930547 w 5334000"/>
              <a:gd name="connsiteY2" fmla="*/ 1238250 h 4457700"/>
              <a:gd name="connsiteX3" fmla="*/ 3333521 w 5334000"/>
              <a:gd name="connsiteY3" fmla="*/ 1193800 h 4457700"/>
              <a:gd name="connsiteX4" fmla="*/ 1803400 w 5334000"/>
              <a:gd name="connsiteY4" fmla="*/ 3228975 h 4457700"/>
              <a:gd name="connsiteX5" fmla="*/ 9525 w 5334000"/>
              <a:gd name="connsiteY5" fmla="*/ 4457700 h 4457700"/>
              <a:gd name="connsiteX6" fmla="*/ 0 w 5334000"/>
              <a:gd name="connsiteY6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4457700">
                <a:moveTo>
                  <a:pt x="0" y="0"/>
                </a:moveTo>
                <a:lnTo>
                  <a:pt x="5334000" y="0"/>
                </a:lnTo>
                <a:cubicBezTo>
                  <a:pt x="5334000" y="0"/>
                  <a:pt x="5321846" y="1024014"/>
                  <a:pt x="4930547" y="1238250"/>
                </a:cubicBezTo>
                <a:cubicBezTo>
                  <a:pt x="4454259" y="1499019"/>
                  <a:pt x="3854712" y="862012"/>
                  <a:pt x="3333521" y="1193800"/>
                </a:cubicBezTo>
                <a:cubicBezTo>
                  <a:pt x="2812330" y="1525588"/>
                  <a:pt x="2617711" y="2018729"/>
                  <a:pt x="1803400" y="3228975"/>
                </a:cubicBezTo>
                <a:cubicBezTo>
                  <a:pt x="1136879" y="4219575"/>
                  <a:pt x="9525" y="4457700"/>
                  <a:pt x="9525" y="44577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prstDash val="solid"/>
            <a:miter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nb-NO"/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980E5E0F-A194-8225-6BB4-F6AC3038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0"/>
          <a:stretch/>
        </p:blipFill>
        <p:spPr>
          <a:xfrm flipH="1">
            <a:off x="6906793" y="391594"/>
            <a:ext cx="5285207" cy="646430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k 63" descr="En økologisk hjørne figur">
            <a:extLst>
              <a:ext uri="{FF2B5EF4-FFF2-40B4-BE49-F238E27FC236}">
                <a16:creationId xmlns:a16="http://schemas.microsoft.com/office/drawing/2014/main" id="{C4A545B9-3433-CEF9-D9F3-5303912F0F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417"/>
          <a:stretch/>
        </p:blipFill>
        <p:spPr>
          <a:xfrm flipH="1">
            <a:off x="7865729" y="4036826"/>
            <a:ext cx="4326271" cy="282560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2" name="Frihåndsform: figur 21">
            <a:extLst>
              <a:ext uri="{FF2B5EF4-FFF2-40B4-BE49-F238E27FC236}">
                <a16:creationId xmlns:a16="http://schemas.microsoft.com/office/drawing/2014/main" id="{2F11741C-C581-1A31-114D-4511CBEF7BB5}"/>
              </a:ext>
            </a:extLst>
          </p:cNvPr>
          <p:cNvSpPr/>
          <p:nvPr userDrawn="1"/>
        </p:nvSpPr>
        <p:spPr>
          <a:xfrm>
            <a:off x="6877050" y="5562600"/>
            <a:ext cx="5363993" cy="1104900"/>
          </a:xfrm>
          <a:custGeom>
            <a:avLst/>
            <a:gdLst>
              <a:gd name="connsiteX0" fmla="*/ 0 w 5363993"/>
              <a:gd name="connsiteY0" fmla="*/ 1104900 h 1104900"/>
              <a:gd name="connsiteX1" fmla="*/ 820820 w 5363993"/>
              <a:gd name="connsiteY1" fmla="*/ 838200 h 1104900"/>
              <a:gd name="connsiteX2" fmla="*/ 1689362 w 5363993"/>
              <a:gd name="connsiteY2" fmla="*/ 923925 h 1104900"/>
              <a:gd name="connsiteX3" fmla="*/ 2443371 w 5363993"/>
              <a:gd name="connsiteY3" fmla="*/ 685800 h 1104900"/>
              <a:gd name="connsiteX4" fmla="*/ 3922756 w 5363993"/>
              <a:gd name="connsiteY4" fmla="*/ 857250 h 1104900"/>
              <a:gd name="connsiteX5" fmla="*/ 4524054 w 5363993"/>
              <a:gd name="connsiteY5" fmla="*/ 228600 h 1104900"/>
              <a:gd name="connsiteX6" fmla="*/ 5354419 w 5363993"/>
              <a:gd name="connsiteY6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63993" h="1104900" extrusionOk="0">
                <a:moveTo>
                  <a:pt x="0" y="1104900"/>
                </a:moveTo>
                <a:cubicBezTo>
                  <a:pt x="267230" y="1061170"/>
                  <a:pt x="532424" y="881572"/>
                  <a:pt x="820820" y="838200"/>
                </a:cubicBezTo>
                <a:cubicBezTo>
                  <a:pt x="1082364" y="842993"/>
                  <a:pt x="1394245" y="932312"/>
                  <a:pt x="1689362" y="923925"/>
                </a:cubicBezTo>
                <a:cubicBezTo>
                  <a:pt x="1925939" y="929313"/>
                  <a:pt x="2052424" y="647228"/>
                  <a:pt x="2443371" y="685800"/>
                </a:cubicBezTo>
                <a:cubicBezTo>
                  <a:pt x="2741911" y="693828"/>
                  <a:pt x="3611119" y="860495"/>
                  <a:pt x="3922756" y="857250"/>
                </a:cubicBezTo>
                <a:cubicBezTo>
                  <a:pt x="4339025" y="749143"/>
                  <a:pt x="4280121" y="379319"/>
                  <a:pt x="4524054" y="228600"/>
                </a:cubicBezTo>
                <a:cubicBezTo>
                  <a:pt x="4711420" y="114611"/>
                  <a:pt x="5458977" y="355322"/>
                  <a:pt x="5354419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2187303">
                  <a:custGeom>
                    <a:avLst/>
                    <a:gdLst>
                      <a:gd name="connsiteX0" fmla="*/ 0 w 5353079"/>
                      <a:gd name="connsiteY0" fmla="*/ 1104900 h 1104900"/>
                      <a:gd name="connsiteX1" fmla="*/ 819150 w 5353079"/>
                      <a:gd name="connsiteY1" fmla="*/ 838200 h 1104900"/>
                      <a:gd name="connsiteX2" fmla="*/ 1685925 w 5353079"/>
                      <a:gd name="connsiteY2" fmla="*/ 923925 h 1104900"/>
                      <a:gd name="connsiteX3" fmla="*/ 2438400 w 5353079"/>
                      <a:gd name="connsiteY3" fmla="*/ 685800 h 1104900"/>
                      <a:gd name="connsiteX4" fmla="*/ 3914775 w 5353079"/>
                      <a:gd name="connsiteY4" fmla="*/ 857250 h 1104900"/>
                      <a:gd name="connsiteX5" fmla="*/ 4514850 w 5353079"/>
                      <a:gd name="connsiteY5" fmla="*/ 228600 h 1104900"/>
                      <a:gd name="connsiteX6" fmla="*/ 5343525 w 5353079"/>
                      <a:gd name="connsiteY6" fmla="*/ 0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53079" h="1104900">
                        <a:moveTo>
                          <a:pt x="0" y="1104900"/>
                        </a:moveTo>
                        <a:cubicBezTo>
                          <a:pt x="269081" y="986631"/>
                          <a:pt x="538163" y="868362"/>
                          <a:pt x="819150" y="838200"/>
                        </a:cubicBezTo>
                        <a:cubicBezTo>
                          <a:pt x="1100137" y="808038"/>
                          <a:pt x="1416050" y="949325"/>
                          <a:pt x="1685925" y="923925"/>
                        </a:cubicBezTo>
                        <a:cubicBezTo>
                          <a:pt x="1955800" y="898525"/>
                          <a:pt x="2066925" y="696912"/>
                          <a:pt x="2438400" y="685800"/>
                        </a:cubicBezTo>
                        <a:cubicBezTo>
                          <a:pt x="2809875" y="674688"/>
                          <a:pt x="3568700" y="933450"/>
                          <a:pt x="3914775" y="857250"/>
                        </a:cubicBezTo>
                        <a:cubicBezTo>
                          <a:pt x="4260850" y="781050"/>
                          <a:pt x="4276725" y="371475"/>
                          <a:pt x="4514850" y="228600"/>
                        </a:cubicBezTo>
                        <a:cubicBezTo>
                          <a:pt x="4752975" y="85725"/>
                          <a:pt x="5441950" y="319087"/>
                          <a:pt x="5343525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42D98593-E8CC-BA1E-BC99-76431BE30B1D}"/>
              </a:ext>
            </a:extLst>
          </p:cNvPr>
          <p:cNvSpPr/>
          <p:nvPr userDrawn="1"/>
        </p:nvSpPr>
        <p:spPr>
          <a:xfrm>
            <a:off x="5229224" y="6511120"/>
            <a:ext cx="1647825" cy="167088"/>
          </a:xfrm>
          <a:custGeom>
            <a:avLst/>
            <a:gdLst>
              <a:gd name="connsiteX0" fmla="*/ 0 w 1647825"/>
              <a:gd name="connsiteY0" fmla="*/ 0 h 167088"/>
              <a:gd name="connsiteX1" fmla="*/ 847725 w 1647825"/>
              <a:gd name="connsiteY1" fmla="*/ 32555 h 167088"/>
              <a:gd name="connsiteX2" fmla="*/ 1276350 w 1647825"/>
              <a:gd name="connsiteY2" fmla="*/ 165905 h 167088"/>
              <a:gd name="connsiteX3" fmla="*/ 1647825 w 1647825"/>
              <a:gd name="connsiteY3" fmla="*/ 156380 h 16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825" h="167088" extrusionOk="0">
                <a:moveTo>
                  <a:pt x="0" y="0"/>
                </a:moveTo>
                <a:cubicBezTo>
                  <a:pt x="281940" y="109030"/>
                  <a:pt x="512269" y="17886"/>
                  <a:pt x="847725" y="32555"/>
                </a:cubicBezTo>
                <a:cubicBezTo>
                  <a:pt x="1094701" y="5949"/>
                  <a:pt x="1137806" y="203645"/>
                  <a:pt x="1276350" y="165905"/>
                </a:cubicBezTo>
                <a:cubicBezTo>
                  <a:pt x="1396956" y="151840"/>
                  <a:pt x="1517376" y="114316"/>
                  <a:pt x="1647825" y="15638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526786510">
                  <a:custGeom>
                    <a:avLst/>
                    <a:gdLst>
                      <a:gd name="connsiteX0" fmla="*/ 0 w 1647825"/>
                      <a:gd name="connsiteY0" fmla="*/ 0 h 201724"/>
                      <a:gd name="connsiteX1" fmla="*/ 847725 w 1647825"/>
                      <a:gd name="connsiteY1" fmla="*/ 66675 h 201724"/>
                      <a:gd name="connsiteX2" fmla="*/ 1276350 w 1647825"/>
                      <a:gd name="connsiteY2" fmla="*/ 200025 h 201724"/>
                      <a:gd name="connsiteX3" fmla="*/ 1647825 w 1647825"/>
                      <a:gd name="connsiteY3" fmla="*/ 190500 h 201724"/>
                      <a:gd name="connsiteX0" fmla="*/ 0 w 1647825"/>
                      <a:gd name="connsiteY0" fmla="*/ 0 h 167088"/>
                      <a:gd name="connsiteX1" fmla="*/ 847725 w 1647825"/>
                      <a:gd name="connsiteY1" fmla="*/ 32555 h 167088"/>
                      <a:gd name="connsiteX2" fmla="*/ 1276350 w 1647825"/>
                      <a:gd name="connsiteY2" fmla="*/ 165905 h 167088"/>
                      <a:gd name="connsiteX3" fmla="*/ 1647825 w 1647825"/>
                      <a:gd name="connsiteY3" fmla="*/ 156380 h 16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7825" h="167088" extrusionOk="0">
                        <a:moveTo>
                          <a:pt x="0" y="0"/>
                        </a:moveTo>
                        <a:cubicBezTo>
                          <a:pt x="285521" y="73816"/>
                          <a:pt x="543233" y="12098"/>
                          <a:pt x="847725" y="32555"/>
                        </a:cubicBezTo>
                        <a:cubicBezTo>
                          <a:pt x="1086387" y="18099"/>
                          <a:pt x="1139684" y="182541"/>
                          <a:pt x="1276350" y="165905"/>
                        </a:cubicBezTo>
                        <a:cubicBezTo>
                          <a:pt x="1399693" y="159292"/>
                          <a:pt x="1523632" y="106939"/>
                          <a:pt x="1647825" y="15638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Frihåndsform: figur 4">
            <a:extLst>
              <a:ext uri="{FF2B5EF4-FFF2-40B4-BE49-F238E27FC236}">
                <a16:creationId xmlns:a16="http://schemas.microsoft.com/office/drawing/2014/main" id="{F308693E-94FB-7526-D1F6-D1C82C1A41D4}"/>
              </a:ext>
            </a:extLst>
          </p:cNvPr>
          <p:cNvSpPr/>
          <p:nvPr userDrawn="1"/>
        </p:nvSpPr>
        <p:spPr>
          <a:xfrm>
            <a:off x="0" y="265579"/>
            <a:ext cx="12201525" cy="1410523"/>
          </a:xfrm>
          <a:custGeom>
            <a:avLst/>
            <a:gdLst>
              <a:gd name="connsiteX0" fmla="*/ 0 w 12201525"/>
              <a:gd name="connsiteY0" fmla="*/ 1114425 h 1410523"/>
              <a:gd name="connsiteX1" fmla="*/ 3190875 w 12201525"/>
              <a:gd name="connsiteY1" fmla="*/ 619125 h 1410523"/>
              <a:gd name="connsiteX2" fmla="*/ 6353175 w 12201525"/>
              <a:gd name="connsiteY2" fmla="*/ 1409700 h 1410523"/>
              <a:gd name="connsiteX3" fmla="*/ 8829675 w 12201525"/>
              <a:gd name="connsiteY3" fmla="*/ 771525 h 1410523"/>
              <a:gd name="connsiteX4" fmla="*/ 10953750 w 12201525"/>
              <a:gd name="connsiteY4" fmla="*/ 847725 h 1410523"/>
              <a:gd name="connsiteX5" fmla="*/ 12201525 w 12201525"/>
              <a:gd name="connsiteY5" fmla="*/ 0 h 141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1525" h="1410523" extrusionOk="0">
                <a:moveTo>
                  <a:pt x="0" y="1114425"/>
                </a:moveTo>
                <a:cubicBezTo>
                  <a:pt x="1086390" y="906147"/>
                  <a:pt x="2069021" y="574359"/>
                  <a:pt x="3190875" y="619125"/>
                </a:cubicBezTo>
                <a:cubicBezTo>
                  <a:pt x="4255197" y="582800"/>
                  <a:pt x="5499400" y="1226386"/>
                  <a:pt x="6353175" y="1409700"/>
                </a:cubicBezTo>
                <a:cubicBezTo>
                  <a:pt x="7392211" y="1365237"/>
                  <a:pt x="8050795" y="885951"/>
                  <a:pt x="8829675" y="771525"/>
                </a:cubicBezTo>
                <a:cubicBezTo>
                  <a:pt x="9590735" y="653465"/>
                  <a:pt x="10381764" y="1030728"/>
                  <a:pt x="10953750" y="847725"/>
                </a:cubicBezTo>
                <a:cubicBezTo>
                  <a:pt x="11458843" y="755280"/>
                  <a:pt x="11908478" y="133715"/>
                  <a:pt x="12201525" y="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1086107">
                  <a:custGeom>
                    <a:avLst/>
                    <a:gdLst>
                      <a:gd name="connsiteX0" fmla="*/ 0 w 12201525"/>
                      <a:gd name="connsiteY0" fmla="*/ 1114425 h 1410523"/>
                      <a:gd name="connsiteX1" fmla="*/ 3190875 w 12201525"/>
                      <a:gd name="connsiteY1" fmla="*/ 619125 h 1410523"/>
                      <a:gd name="connsiteX2" fmla="*/ 6353175 w 12201525"/>
                      <a:gd name="connsiteY2" fmla="*/ 1409700 h 1410523"/>
                      <a:gd name="connsiteX3" fmla="*/ 8829675 w 12201525"/>
                      <a:gd name="connsiteY3" fmla="*/ 771525 h 1410523"/>
                      <a:gd name="connsiteX4" fmla="*/ 10953750 w 12201525"/>
                      <a:gd name="connsiteY4" fmla="*/ 847725 h 1410523"/>
                      <a:gd name="connsiteX5" fmla="*/ 12201525 w 12201525"/>
                      <a:gd name="connsiteY5" fmla="*/ 0 h 14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01525" h="1410523">
                        <a:moveTo>
                          <a:pt x="0" y="1114425"/>
                        </a:moveTo>
                        <a:cubicBezTo>
                          <a:pt x="1066006" y="842169"/>
                          <a:pt x="2132013" y="569913"/>
                          <a:pt x="3190875" y="619125"/>
                        </a:cubicBezTo>
                        <a:cubicBezTo>
                          <a:pt x="4249737" y="668337"/>
                          <a:pt x="5413375" y="1384300"/>
                          <a:pt x="6353175" y="1409700"/>
                        </a:cubicBezTo>
                        <a:cubicBezTo>
                          <a:pt x="7292975" y="1435100"/>
                          <a:pt x="8062913" y="865187"/>
                          <a:pt x="8829675" y="771525"/>
                        </a:cubicBezTo>
                        <a:cubicBezTo>
                          <a:pt x="9596437" y="677863"/>
                          <a:pt x="10391775" y="976312"/>
                          <a:pt x="10953750" y="847725"/>
                        </a:cubicBezTo>
                        <a:cubicBezTo>
                          <a:pt x="11515725" y="719138"/>
                          <a:pt x="11885613" y="144462"/>
                          <a:pt x="122015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45114AEB-8877-5B6D-1E23-4D9F6BDD6432}"/>
              </a:ext>
            </a:extLst>
          </p:cNvPr>
          <p:cNvSpPr/>
          <p:nvPr userDrawn="1"/>
        </p:nvSpPr>
        <p:spPr>
          <a:xfrm>
            <a:off x="1238250" y="5362575"/>
            <a:ext cx="3981450" cy="1133475"/>
          </a:xfrm>
          <a:custGeom>
            <a:avLst/>
            <a:gdLst>
              <a:gd name="connsiteX0" fmla="*/ 0 w 3981450"/>
              <a:gd name="connsiteY0" fmla="*/ 0 h 1133475"/>
              <a:gd name="connsiteX1" fmla="*/ 657225 w 3981450"/>
              <a:gd name="connsiteY1" fmla="*/ 438150 h 1133475"/>
              <a:gd name="connsiteX2" fmla="*/ 1323975 w 3981450"/>
              <a:gd name="connsiteY2" fmla="*/ 428625 h 1133475"/>
              <a:gd name="connsiteX3" fmla="*/ 1819275 w 3981450"/>
              <a:gd name="connsiteY3" fmla="*/ 904875 h 1133475"/>
              <a:gd name="connsiteX4" fmla="*/ 2695575 w 3981450"/>
              <a:gd name="connsiteY4" fmla="*/ 742950 h 1133475"/>
              <a:gd name="connsiteX5" fmla="*/ 3981450 w 3981450"/>
              <a:gd name="connsiteY5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0" h="1133475">
                <a:moveTo>
                  <a:pt x="0" y="0"/>
                </a:moveTo>
                <a:cubicBezTo>
                  <a:pt x="218281" y="183356"/>
                  <a:pt x="436563" y="366713"/>
                  <a:pt x="657225" y="438150"/>
                </a:cubicBezTo>
                <a:cubicBezTo>
                  <a:pt x="877888" y="509588"/>
                  <a:pt x="1130300" y="350838"/>
                  <a:pt x="1323975" y="428625"/>
                </a:cubicBezTo>
                <a:cubicBezTo>
                  <a:pt x="1517650" y="506412"/>
                  <a:pt x="1590675" y="852487"/>
                  <a:pt x="1819275" y="904875"/>
                </a:cubicBezTo>
                <a:cubicBezTo>
                  <a:pt x="2047875" y="957263"/>
                  <a:pt x="2335213" y="704850"/>
                  <a:pt x="2695575" y="742950"/>
                </a:cubicBezTo>
                <a:cubicBezTo>
                  <a:pt x="3055937" y="781050"/>
                  <a:pt x="3518693" y="957262"/>
                  <a:pt x="3981450" y="1133475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D0759BCE-8728-6866-27C8-0E4313F86E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060" y="3082597"/>
            <a:ext cx="3288799" cy="7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637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39C55DF-1DE9-6514-7BEC-861D12E0FE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Font, Grafikk, grafisk design, hvit&#10;&#10;KI-generert innhold kan være feil.">
            <a:extLst>
              <a:ext uri="{FF2B5EF4-FFF2-40B4-BE49-F238E27FC236}">
                <a16:creationId xmlns:a16="http://schemas.microsoft.com/office/drawing/2014/main" id="{1C4646F8-2FCB-A8D8-98B3-D8034CAD20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417" y="3111693"/>
            <a:ext cx="2977165" cy="63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6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AD19FAA-92B9-A2D7-7A50-DA20654364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8EDEA2-331B-C71C-947B-2D389AED2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841" y="1052422"/>
            <a:ext cx="6464061" cy="172429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D851DB-9434-9A9C-5DAE-B606A3859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41" y="2854355"/>
            <a:ext cx="646406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30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6" name="Grafikk 5" descr="En økologisk hjørne figur">
            <a:extLst>
              <a:ext uri="{FF2B5EF4-FFF2-40B4-BE49-F238E27FC236}">
                <a16:creationId xmlns:a16="http://schemas.microsoft.com/office/drawing/2014/main" id="{C061C276-24C3-8895-621A-995C6AB78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6432697" y="1098697"/>
            <a:ext cx="5759302" cy="5759302"/>
          </a:xfrm>
          <a:prstGeom prst="rect">
            <a:avLst/>
          </a:prstGeom>
        </p:spPr>
      </p:pic>
      <p:pic>
        <p:nvPicPr>
          <p:cNvPr id="9" name="Grafikk 8" descr="En økologisk hjørne figur">
            <a:extLst>
              <a:ext uri="{FF2B5EF4-FFF2-40B4-BE49-F238E27FC236}">
                <a16:creationId xmlns:a16="http://schemas.microsoft.com/office/drawing/2014/main" id="{7F66280A-C9D2-AFD8-CC55-61B435486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8281" r="10344"/>
          <a:stretch/>
        </p:blipFill>
        <p:spPr>
          <a:xfrm flipH="1">
            <a:off x="6432696" y="3514724"/>
            <a:ext cx="5795613" cy="3343277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EBA100F6-5FAF-7F74-74AC-3C1BECB162AB}"/>
              </a:ext>
            </a:extLst>
          </p:cNvPr>
          <p:cNvSpPr/>
          <p:nvPr userDrawn="1"/>
        </p:nvSpPr>
        <p:spPr>
          <a:xfrm>
            <a:off x="6619876" y="5340773"/>
            <a:ext cx="5608434" cy="1257300"/>
          </a:xfrm>
          <a:custGeom>
            <a:avLst/>
            <a:gdLst>
              <a:gd name="connsiteX0" fmla="*/ 0 w 5608434"/>
              <a:gd name="connsiteY0" fmla="*/ 1257300 h 1257300"/>
              <a:gd name="connsiteX1" fmla="*/ 704830 w 5608434"/>
              <a:gd name="connsiteY1" fmla="*/ 1009650 h 1257300"/>
              <a:gd name="connsiteX2" fmla="*/ 1701661 w 5608434"/>
              <a:gd name="connsiteY2" fmla="*/ 1104900 h 1257300"/>
              <a:gd name="connsiteX3" fmla="*/ 2708561 w 5608434"/>
              <a:gd name="connsiteY3" fmla="*/ 790575 h 1257300"/>
              <a:gd name="connsiteX4" fmla="*/ 3393253 w 5608434"/>
              <a:gd name="connsiteY4" fmla="*/ 847725 h 1257300"/>
              <a:gd name="connsiteX5" fmla="*/ 4218911 w 5608434"/>
              <a:gd name="connsiteY5" fmla="*/ 600075 h 1257300"/>
              <a:gd name="connsiteX6" fmla="*/ 5004293 w 5608434"/>
              <a:gd name="connsiteY6" fmla="*/ 771525 h 1257300"/>
              <a:gd name="connsiteX7" fmla="*/ 5608434 w 5608434"/>
              <a:gd name="connsiteY7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08434" h="1257300" extrusionOk="0">
                <a:moveTo>
                  <a:pt x="0" y="1257300"/>
                </a:moveTo>
                <a:cubicBezTo>
                  <a:pt x="195504" y="1133519"/>
                  <a:pt x="451694" y="1021550"/>
                  <a:pt x="704830" y="1009650"/>
                </a:cubicBezTo>
                <a:cubicBezTo>
                  <a:pt x="975408" y="990997"/>
                  <a:pt x="1378839" y="1140470"/>
                  <a:pt x="1701661" y="1104900"/>
                </a:cubicBezTo>
                <a:cubicBezTo>
                  <a:pt x="2066740" y="1043598"/>
                  <a:pt x="2456289" y="831161"/>
                  <a:pt x="2708561" y="790575"/>
                </a:cubicBezTo>
                <a:cubicBezTo>
                  <a:pt x="2987688" y="740819"/>
                  <a:pt x="3155936" y="893640"/>
                  <a:pt x="3393253" y="847725"/>
                </a:cubicBezTo>
                <a:cubicBezTo>
                  <a:pt x="3634034" y="842224"/>
                  <a:pt x="3968991" y="650106"/>
                  <a:pt x="4218911" y="600075"/>
                </a:cubicBezTo>
                <a:cubicBezTo>
                  <a:pt x="4496409" y="541471"/>
                  <a:pt x="4808628" y="895189"/>
                  <a:pt x="5004293" y="771525"/>
                </a:cubicBezTo>
                <a:cubicBezTo>
                  <a:pt x="5237848" y="660842"/>
                  <a:pt x="5487985" y="122259"/>
                  <a:pt x="5608434" y="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545560482">
                  <a:custGeom>
                    <a:avLst/>
                    <a:gdLst>
                      <a:gd name="connsiteX0" fmla="*/ 0 w 5305425"/>
                      <a:gd name="connsiteY0" fmla="*/ 1257300 h 1257300"/>
                      <a:gd name="connsiteX1" fmla="*/ 666750 w 5305425"/>
                      <a:gd name="connsiteY1" fmla="*/ 1009650 h 1257300"/>
                      <a:gd name="connsiteX2" fmla="*/ 1609725 w 5305425"/>
                      <a:gd name="connsiteY2" fmla="*/ 1104900 h 1257300"/>
                      <a:gd name="connsiteX3" fmla="*/ 2562225 w 5305425"/>
                      <a:gd name="connsiteY3" fmla="*/ 790575 h 1257300"/>
                      <a:gd name="connsiteX4" fmla="*/ 3209925 w 5305425"/>
                      <a:gd name="connsiteY4" fmla="*/ 847725 h 1257300"/>
                      <a:gd name="connsiteX5" fmla="*/ 3990975 w 5305425"/>
                      <a:gd name="connsiteY5" fmla="*/ 600075 h 1257300"/>
                      <a:gd name="connsiteX6" fmla="*/ 4733925 w 5305425"/>
                      <a:gd name="connsiteY6" fmla="*/ 771525 h 1257300"/>
                      <a:gd name="connsiteX7" fmla="*/ 5305425 w 5305425"/>
                      <a:gd name="connsiteY7" fmla="*/ 0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05425" h="1257300">
                        <a:moveTo>
                          <a:pt x="0" y="1257300"/>
                        </a:moveTo>
                        <a:cubicBezTo>
                          <a:pt x="199231" y="1146175"/>
                          <a:pt x="398463" y="1035050"/>
                          <a:pt x="666750" y="1009650"/>
                        </a:cubicBezTo>
                        <a:cubicBezTo>
                          <a:pt x="935038" y="984250"/>
                          <a:pt x="1293813" y="1141412"/>
                          <a:pt x="1609725" y="1104900"/>
                        </a:cubicBezTo>
                        <a:cubicBezTo>
                          <a:pt x="1925638" y="1068387"/>
                          <a:pt x="2295525" y="833437"/>
                          <a:pt x="2562225" y="790575"/>
                        </a:cubicBezTo>
                        <a:cubicBezTo>
                          <a:pt x="2828925" y="747713"/>
                          <a:pt x="2971800" y="879475"/>
                          <a:pt x="3209925" y="847725"/>
                        </a:cubicBezTo>
                        <a:cubicBezTo>
                          <a:pt x="3448050" y="815975"/>
                          <a:pt x="3736975" y="612775"/>
                          <a:pt x="3990975" y="600075"/>
                        </a:cubicBezTo>
                        <a:cubicBezTo>
                          <a:pt x="4244975" y="587375"/>
                          <a:pt x="4514850" y="871537"/>
                          <a:pt x="4733925" y="771525"/>
                        </a:cubicBezTo>
                        <a:cubicBezTo>
                          <a:pt x="4953000" y="671513"/>
                          <a:pt x="5189538" y="131762"/>
                          <a:pt x="5305425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 descr="Et bilde som inneholder Font, Grafikk, skjermbilde, grafisk design&#10;&#10;KI-generert innhold kan være feil.">
            <a:extLst>
              <a:ext uri="{FF2B5EF4-FFF2-40B4-BE49-F238E27FC236}">
                <a16:creationId xmlns:a16="http://schemas.microsoft.com/office/drawing/2014/main" id="{A28D2323-19D9-9030-D126-B91C04D1CD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1" y="6054502"/>
            <a:ext cx="2358398" cy="5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712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_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nb-NO"/>
              <a:t>Skriv inn tittel her</a:t>
            </a:r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0"/>
          </p:nvPr>
        </p:nvSpPr>
        <p:spPr>
          <a:xfrm>
            <a:off x="8092019" y="6356351"/>
            <a:ext cx="34903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prstClr val="black">
                    <a:tint val="75000"/>
                  </a:prstClr>
                </a:solidFill>
              </a:rPr>
              <a:t>Skriv navnet på presentasjonen her</a:t>
            </a: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1"/>
          </p:nvPr>
        </p:nvSpPr>
        <p:spPr>
          <a:xfrm>
            <a:off x="5801786" y="6356351"/>
            <a:ext cx="58843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CCF94-F2F5-4CE8-9ADC-66D079CA8713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4416" y="1557339"/>
            <a:ext cx="10957984" cy="4608512"/>
          </a:xfrm>
          <a:prstGeom prst="rect">
            <a:avLst/>
          </a:prstGeom>
        </p:spPr>
        <p:txBody>
          <a:bodyPr/>
          <a:lstStyle>
            <a:lvl1pPr marL="239994" indent="-239994">
              <a:buFont typeface="Arial" panose="020B0604020202020204" pitchFamily="34" charset="0"/>
              <a:buChar char="•"/>
              <a:defRPr sz="2400"/>
            </a:lvl1pPr>
            <a:lvl2pPr marL="479988" indent="-239994">
              <a:spcBef>
                <a:spcPts val="800"/>
              </a:spcBef>
              <a:buFont typeface="Calibri" panose="020F0502020204030204" pitchFamily="34" charset="0"/>
              <a:buChar char="-"/>
              <a:defRPr sz="2133"/>
            </a:lvl2pPr>
            <a:lvl3pPr marL="719982" indent="-239994">
              <a:spcBef>
                <a:spcPts val="800"/>
              </a:spcBef>
              <a:defRPr sz="1867"/>
            </a:lvl3pPr>
            <a:lvl4pPr marL="959976" indent="-239994">
              <a:spcBef>
                <a:spcPts val="800"/>
              </a:spcBef>
              <a:buFont typeface="Calibri" panose="020F0502020204030204" pitchFamily="34" charset="0"/>
              <a:buChar char="-"/>
              <a:defRPr sz="1867"/>
            </a:lvl4pPr>
            <a:lvl5pPr marL="1199970" indent="-239994">
              <a:spcBef>
                <a:spcPts val="800"/>
              </a:spcBef>
              <a:buFont typeface="Arial" panose="020B0604020202020204" pitchFamily="34" charset="0"/>
              <a:buChar char="•"/>
              <a:defRPr lang="nb-NO" sz="18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964" indent="-239994">
              <a:defRPr sz="1600"/>
            </a:lvl6pPr>
            <a:lvl7pPr marL="1668558" indent="-228594">
              <a:buFont typeface="Arial" panose="020B0604020202020204" pitchFamily="34" charset="0"/>
              <a:buChar char="•"/>
              <a:defRPr sz="1600"/>
            </a:lvl7pPr>
            <a:lvl8pPr marL="1919952" indent="-239994">
              <a:defRPr sz="1600" baseline="0"/>
            </a:lvl8pPr>
            <a:lvl9pPr marL="1439964" indent="-239994">
              <a:defRPr sz="1600"/>
            </a:lvl9pPr>
          </a:lstStyle>
          <a:p>
            <a:pPr lvl="0"/>
            <a:r>
              <a:rPr lang="nb-NO"/>
              <a:t>Skriv inn tekst her</a:t>
            </a:r>
          </a:p>
          <a:p>
            <a:pPr lvl="1"/>
            <a:r>
              <a:rPr lang="nb-NO" sz="2133"/>
              <a:t>Second </a:t>
            </a:r>
            <a:r>
              <a:rPr lang="nb-NO" sz="2133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  <a:p>
            <a:pPr lvl="5"/>
            <a:r>
              <a:rPr lang="nb-NO"/>
              <a:t>Sixth </a:t>
            </a:r>
            <a:r>
              <a:rPr lang="nb-NO" err="1"/>
              <a:t>level</a:t>
            </a:r>
            <a:endParaRPr lang="nb-NO"/>
          </a:p>
          <a:p>
            <a:pPr lvl="6"/>
            <a:r>
              <a:rPr lang="nb-NO" err="1"/>
              <a:t>Seventh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7"/>
            <a:r>
              <a:rPr lang="nb-NO" err="1"/>
              <a:t>Eighth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8"/>
            <a:endParaRPr lang="nb-NO" sz="1600"/>
          </a:p>
          <a:p>
            <a:pPr lvl="8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7551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Kun logo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66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73A087C-3D84-9FCC-96B7-E2F1B3197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E42EA1B-6193-3057-67DA-F03B69782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 descr="Et bilde som inneholder sirkel, skjermbilde&#10;&#10;KI-generert innhold kan være feil.">
            <a:extLst>
              <a:ext uri="{FF2B5EF4-FFF2-40B4-BE49-F238E27FC236}">
                <a16:creationId xmlns:a16="http://schemas.microsoft.com/office/drawing/2014/main" id="{9E2B05E3-DAE7-9034-7C23-81AB127DE57C}"/>
              </a:ext>
            </a:extLst>
          </p:cNvPr>
          <p:cNvPicPr>
            <a:picLocks noChangeAspect="1"/>
          </p:cNvPicPr>
          <p:nvPr userDrawn="1"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858" y="6176963"/>
            <a:ext cx="481485" cy="48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6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33" r:id="rId3"/>
    <p:sldLayoutId id="2147483734" r:id="rId4"/>
    <p:sldLayoutId id="2147483717" r:id="rId5"/>
    <p:sldLayoutId id="2147483718" r:id="rId6"/>
    <p:sldLayoutId id="2147483701" r:id="rId7"/>
    <p:sldLayoutId id="2147483702" r:id="rId8"/>
    <p:sldLayoutId id="2147483675" r:id="rId9"/>
    <p:sldLayoutId id="2147483700" r:id="rId10"/>
    <p:sldLayoutId id="2147483660" r:id="rId11"/>
    <p:sldLayoutId id="2147483751" r:id="rId12"/>
    <p:sldLayoutId id="2147483752" r:id="rId13"/>
    <p:sldLayoutId id="2147483753" r:id="rId14"/>
    <p:sldLayoutId id="2147483754" r:id="rId15"/>
    <p:sldLayoutId id="2147483735" r:id="rId16"/>
    <p:sldLayoutId id="2147483736" r:id="rId17"/>
    <p:sldLayoutId id="2147483737" r:id="rId18"/>
    <p:sldLayoutId id="2147483738" r:id="rId19"/>
    <p:sldLayoutId id="2147483719" r:id="rId20"/>
    <p:sldLayoutId id="2147483720" r:id="rId21"/>
    <p:sldLayoutId id="2147483721" r:id="rId22"/>
    <p:sldLayoutId id="2147483722" r:id="rId23"/>
    <p:sldLayoutId id="2147483703" r:id="rId24"/>
    <p:sldLayoutId id="2147483704" r:id="rId25"/>
    <p:sldLayoutId id="2147483705" r:id="rId26"/>
    <p:sldLayoutId id="2147483706" r:id="rId27"/>
    <p:sldLayoutId id="2147483678" r:id="rId28"/>
    <p:sldLayoutId id="2147483696" r:id="rId29"/>
    <p:sldLayoutId id="2147483685" r:id="rId30"/>
    <p:sldLayoutId id="2147483680" r:id="rId31"/>
    <p:sldLayoutId id="2147483673" r:id="rId32"/>
    <p:sldLayoutId id="2147483650" r:id="rId33"/>
    <p:sldLayoutId id="2147483755" r:id="rId34"/>
    <p:sldLayoutId id="2147483756" r:id="rId35"/>
    <p:sldLayoutId id="2147483757" r:id="rId36"/>
    <p:sldLayoutId id="2147483739" r:id="rId37"/>
    <p:sldLayoutId id="2147483740" r:id="rId38"/>
    <p:sldLayoutId id="2147483741" r:id="rId39"/>
    <p:sldLayoutId id="2147483723" r:id="rId40"/>
    <p:sldLayoutId id="2147483724" r:id="rId41"/>
    <p:sldLayoutId id="2147483725" r:id="rId42"/>
    <p:sldLayoutId id="2147483707" r:id="rId43"/>
    <p:sldLayoutId id="2147483708" r:id="rId44"/>
    <p:sldLayoutId id="2147483709" r:id="rId45"/>
    <p:sldLayoutId id="2147483662" r:id="rId46"/>
    <p:sldLayoutId id="2147483683" r:id="rId47"/>
    <p:sldLayoutId id="2147483676" r:id="rId48"/>
    <p:sldLayoutId id="2147483669" r:id="rId49"/>
    <p:sldLayoutId id="2147483758" r:id="rId50"/>
    <p:sldLayoutId id="2147483742" r:id="rId51"/>
    <p:sldLayoutId id="2147483726" r:id="rId52"/>
    <p:sldLayoutId id="2147483710" r:id="rId53"/>
    <p:sldLayoutId id="2147483681" r:id="rId54"/>
    <p:sldLayoutId id="2147483699" r:id="rId55"/>
    <p:sldLayoutId id="2147483759" r:id="rId56"/>
    <p:sldLayoutId id="2147483760" r:id="rId57"/>
    <p:sldLayoutId id="2147483743" r:id="rId58"/>
    <p:sldLayoutId id="2147483744" r:id="rId59"/>
    <p:sldLayoutId id="2147483727" r:id="rId60"/>
    <p:sldLayoutId id="2147483728" r:id="rId61"/>
    <p:sldLayoutId id="2147483711" r:id="rId62"/>
    <p:sldLayoutId id="2147483712" r:id="rId63"/>
    <p:sldLayoutId id="2147483682" r:id="rId64"/>
    <p:sldLayoutId id="2147483698" r:id="rId65"/>
    <p:sldLayoutId id="2147483651" r:id="rId66"/>
    <p:sldLayoutId id="2147483761" r:id="rId67"/>
    <p:sldLayoutId id="2147483762" r:id="rId68"/>
    <p:sldLayoutId id="2147483745" r:id="rId69"/>
    <p:sldLayoutId id="2147483746" r:id="rId70"/>
    <p:sldLayoutId id="2147483729" r:id="rId71"/>
    <p:sldLayoutId id="2147483730" r:id="rId72"/>
    <p:sldLayoutId id="2147483713" r:id="rId73"/>
    <p:sldLayoutId id="2147483714" r:id="rId74"/>
    <p:sldLayoutId id="2147483677" r:id="rId75"/>
    <p:sldLayoutId id="2147483694" r:id="rId76"/>
    <p:sldLayoutId id="2147483665" r:id="rId77"/>
    <p:sldLayoutId id="2147483666" r:id="rId78"/>
    <p:sldLayoutId id="2147483763" r:id="rId79"/>
    <p:sldLayoutId id="2147483764" r:id="rId80"/>
    <p:sldLayoutId id="2147483747" r:id="rId81"/>
    <p:sldLayoutId id="2147483748" r:id="rId82"/>
    <p:sldLayoutId id="2147483731" r:id="rId83"/>
    <p:sldLayoutId id="2147483732" r:id="rId84"/>
    <p:sldLayoutId id="2147483715" r:id="rId85"/>
    <p:sldLayoutId id="2147483716" r:id="rId86"/>
    <p:sldLayoutId id="2147483693" r:id="rId87"/>
    <p:sldLayoutId id="2147483695" r:id="rId88"/>
    <p:sldLayoutId id="2147483668" r:id="rId89"/>
    <p:sldLayoutId id="2147483765" r:id="rId90"/>
    <p:sldLayoutId id="2147483766" r:id="rId9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087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bg2">
              <a:lumMod val="1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94DED40-D15A-8F16-82A4-C84E56BE0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libri"/>
                <a:ea typeface="Calibri"/>
                <a:cs typeface="Calibri"/>
              </a:rPr>
              <a:t>Møte i Pasientreiser HFs brukerutvalg</a:t>
            </a:r>
            <a:endParaRPr lang="nb-NO" dirty="0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98878A4D-3AE3-DB5A-DF0A-0B39E7F38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Calibri"/>
                <a:ea typeface="Calibri"/>
                <a:cs typeface="Calibri"/>
              </a:rPr>
              <a:t>06.11.2025</a:t>
            </a:r>
          </a:p>
        </p:txBody>
      </p:sp>
    </p:spTree>
    <p:extLst>
      <p:ext uri="{BB962C8B-B14F-4D97-AF65-F5344CB8AC3E}">
        <p14:creationId xmlns:p14="http://schemas.microsoft.com/office/powerpoint/2010/main" val="404992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5BE3CB6-C7A4-355F-E6C8-68DF9749B9E5}"/>
              </a:ext>
            </a:extLst>
          </p:cNvPr>
          <p:cNvGraphicFramePr>
            <a:graphicFrameLocks/>
          </p:cNvGraphicFramePr>
          <p:nvPr/>
        </p:nvGraphicFramePr>
        <p:xfrm>
          <a:off x="838200" y="1579607"/>
          <a:ext cx="9383599" cy="3698786"/>
        </p:xfrm>
        <a:graphic>
          <a:graphicData uri="http://schemas.openxmlformats.org/drawingml/2006/table">
            <a:tbl>
              <a:tblPr firstRow="1" bandCol="1">
                <a:tableStyleId>{5940675A-B579-460E-94D1-54222C63F5DA}</a:tableStyleId>
              </a:tblPr>
              <a:tblGrid>
                <a:gridCol w="3818726">
                  <a:extLst>
                    <a:ext uri="{9D8B030D-6E8A-4147-A177-3AD203B41FA5}">
                      <a16:colId xmlns:a16="http://schemas.microsoft.com/office/drawing/2014/main" val="361833166"/>
                    </a:ext>
                  </a:extLst>
                </a:gridCol>
                <a:gridCol w="1684878">
                  <a:extLst>
                    <a:ext uri="{9D8B030D-6E8A-4147-A177-3AD203B41FA5}">
                      <a16:colId xmlns:a16="http://schemas.microsoft.com/office/drawing/2014/main" val="2109406616"/>
                    </a:ext>
                  </a:extLst>
                </a:gridCol>
                <a:gridCol w="1838711">
                  <a:extLst>
                    <a:ext uri="{9D8B030D-6E8A-4147-A177-3AD203B41FA5}">
                      <a16:colId xmlns:a16="http://schemas.microsoft.com/office/drawing/2014/main" val="358674777"/>
                    </a:ext>
                  </a:extLst>
                </a:gridCol>
                <a:gridCol w="2041284">
                  <a:extLst>
                    <a:ext uri="{9D8B030D-6E8A-4147-A177-3AD203B41FA5}">
                      <a16:colId xmlns:a16="http://schemas.microsoft.com/office/drawing/2014/main" val="1603593151"/>
                    </a:ext>
                  </a:extLst>
                </a:gridCol>
              </a:tblGrid>
              <a:tr h="371112">
                <a:tc>
                  <a:txBody>
                    <a:bodyPr/>
                    <a:lstStyle/>
                    <a:p>
                      <a:endParaRPr lang="nb-NO" sz="2000" dirty="0">
                        <a:solidFill>
                          <a:schemeClr val="tx1">
                            <a:lumMod val="49000"/>
                          </a:schemeClr>
                        </a:solidFill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b-NO" sz="1800" b="1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14. september </a:t>
                      </a:r>
                      <a:endParaRPr lang="nb-NO" b="1" dirty="0">
                        <a:latin typeface="Calibri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20. oktober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b-NO" sz="1800" b="1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Prosentvis økning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 cap="flat" cmpd="sng" algn="ctr">
                      <a:solidFill>
                        <a:schemeClr val="tx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748740"/>
                  </a:ext>
                </a:extLst>
              </a:tr>
              <a:tr h="371113">
                <a:tc>
                  <a:txBody>
                    <a:bodyPr/>
                    <a:lstStyle/>
                    <a:p>
                      <a:r>
                        <a:rPr lang="nb-NO" sz="1800" b="1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Totalt antall attester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18 450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800" b="1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21 153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b-NO" sz="1800" b="1" i="0" u="none" strike="noStrike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14,7%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818335"/>
                  </a:ext>
                </a:extLst>
              </a:tr>
              <a:tr h="371113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ptos"/>
                        <a:buChar char="•"/>
                      </a:pPr>
                      <a:r>
                        <a:rPr lang="nb-NO" sz="1600" b="0" i="0" u="none" strike="noStrike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Attester for tilrettelagt transport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ptos"/>
                        <a:buChar char="•"/>
                      </a:pPr>
                      <a:r>
                        <a:rPr lang="nb-NO" sz="1600" b="0" i="0" u="none" strike="noStrike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Attester for egen bil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16 476</a:t>
                      </a:r>
                    </a:p>
                    <a:p>
                      <a:pPr marL="0" lv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1 974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18 871</a:t>
                      </a:r>
                    </a:p>
                    <a:p>
                      <a:pPr marL="0" lv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2 282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14,4%</a:t>
                      </a:r>
                    </a:p>
                    <a:p>
                      <a:pPr marL="0" lvl="0" indent="0" algn="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15,6%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0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746871"/>
                  </a:ext>
                </a:extLst>
              </a:tr>
              <a:tr h="371112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nb-NO" sz="1600" b="0" i="0" u="none" strike="noStrike" kern="1200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Attester på medisinsk grunnlag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nb-NO" sz="1600" b="0" i="0" u="none" strike="noStrike" kern="1200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Attester på trafikalt grunnlag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18 416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21 113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14,7%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17,7%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844958"/>
                  </a:ext>
                </a:extLst>
              </a:tr>
              <a:tr h="3711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800" b="1" kern="1200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Totalt antall reiser bestilt på attest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b-NO" sz="1800" b="1" kern="1200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161 323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b-NO" sz="1800" b="1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195 299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800" b="1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21,1%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405657"/>
                  </a:ext>
                </a:extLst>
              </a:tr>
              <a:tr h="371113"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nb-NO" sz="1600" b="0" i="0" u="none" strike="noStrike" kern="1200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Reiser bestilt av pasient på </a:t>
                      </a:r>
                      <a:r>
                        <a:rPr lang="nb-NO" sz="1600" b="0" i="0" u="none" strike="noStrike" kern="1200" noProof="0" err="1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Helsenorge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nb-NO" sz="1600" b="0" i="0" u="none" strike="noStrike" kern="1200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Reiser bestilt av Pasientreiser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nb-NO" sz="1600" b="0" i="0" u="none" strike="noStrike" kern="1200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Reiser bestilt av helsepersonell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97 522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62 830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971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114 965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79 269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1 065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17,9%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26,2%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9,7%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940948"/>
                  </a:ext>
                </a:extLst>
              </a:tr>
              <a:tr h="3711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600" b="0" i="0" u="none" strike="noStrike" kern="1200" noProof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Antall reiser hvor pasient velger å benytte egen bil selv om de har en tilrettelagt attest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b-NO" sz="1600" b="0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17 240 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nb-NO" sz="1600" b="0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20 106 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0" i="0" u="none" strike="noStrike" kern="1200" noProof="0" dirty="0">
                          <a:solidFill>
                            <a:schemeClr val="tx1">
                              <a:lumMod val="49000"/>
                            </a:schemeClr>
                          </a:solidFill>
                          <a:latin typeface="Calibri"/>
                        </a:rPr>
                        <a:t>16,6%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>
                          <a:lumMod val="75000"/>
                        </a:schemeClr>
                      </a:solidFill>
                    </a:lnT>
                    <a:lnB w="6350">
                      <a:solidFill>
                        <a:schemeClr val="tx1">
                          <a:lumMod val="75000"/>
                        </a:schemeClr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175622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311B59C0-F0EF-47FC-EE99-813A27B5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Calibri"/>
                <a:ea typeface="Calibri"/>
                <a:cs typeface="Calibri"/>
              </a:rPr>
              <a:t>Nasjonale nøkkeltall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630096"/>
      </p:ext>
    </p:extLst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B7B20-B92E-A88B-9C29-253E50573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E5F50F-A232-B1F9-FE56-3A04796E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/>
                <a:ea typeface="Calibri"/>
                <a:cs typeface="Calibri"/>
              </a:rPr>
              <a:t>Styringsparametere</a:t>
            </a:r>
            <a:endParaRPr lang="nb-NO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8C0425A9-6199-0382-6D2C-86D722C73C2B}"/>
              </a:ext>
            </a:extLst>
          </p:cNvPr>
          <p:cNvGraphicFramePr>
            <a:graphicFrameLocks noGrp="1"/>
          </p:cNvGraphicFramePr>
          <p:nvPr/>
        </p:nvGraphicFramePr>
        <p:xfrm>
          <a:off x="1051774" y="1867436"/>
          <a:ext cx="9482022" cy="39594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4226">
                  <a:extLst>
                    <a:ext uri="{9D8B030D-6E8A-4147-A177-3AD203B41FA5}">
                      <a16:colId xmlns:a16="http://schemas.microsoft.com/office/drawing/2014/main" val="3801740117"/>
                    </a:ext>
                  </a:extLst>
                </a:gridCol>
                <a:gridCol w="1676933">
                  <a:extLst>
                    <a:ext uri="{9D8B030D-6E8A-4147-A177-3AD203B41FA5}">
                      <a16:colId xmlns:a16="http://schemas.microsoft.com/office/drawing/2014/main" val="2000569144"/>
                    </a:ext>
                  </a:extLst>
                </a:gridCol>
                <a:gridCol w="1332282">
                  <a:extLst>
                    <a:ext uri="{9D8B030D-6E8A-4147-A177-3AD203B41FA5}">
                      <a16:colId xmlns:a16="http://schemas.microsoft.com/office/drawing/2014/main" val="566254228"/>
                    </a:ext>
                  </a:extLst>
                </a:gridCol>
                <a:gridCol w="1428581">
                  <a:extLst>
                    <a:ext uri="{9D8B030D-6E8A-4147-A177-3AD203B41FA5}">
                      <a16:colId xmlns:a16="http://schemas.microsoft.com/office/drawing/2014/main" val="4096867374"/>
                    </a:ext>
                  </a:extLst>
                </a:gridCol>
              </a:tblGrid>
              <a:tr h="362857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b-NO" sz="1600" b="0" i="0" u="none" strike="noStrike" baseline="0" noProof="0">
                        <a:solidFill>
                          <a:srgbClr val="003087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>
                          <a:latin typeface="Calibri"/>
                        </a:rPr>
                        <a:t>September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Calibri"/>
                        </a:rPr>
                        <a:t>Mål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>
                          <a:latin typeface="Calibri"/>
                        </a:rPr>
                        <a:t>Mål 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600" b="1" i="0" u="none" strike="noStrike" noProof="0">
                          <a:solidFill>
                            <a:srgbClr val="003087"/>
                          </a:solidFill>
                          <a:latin typeface="Calibri"/>
                        </a:rPr>
                        <a:t>Andel rekvisisjoner (reiser), av totalt antall rekvisisjoner, hvor det foreligger en attest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 sz="1600" b="1" i="0" u="none" strike="noStrike" noProof="0">
                        <a:solidFill>
                          <a:srgbClr val="003087"/>
                        </a:solidFill>
                        <a:latin typeface="Calibri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nb-NO" sz="1600" b="0" i="0" u="none" strike="noStrike" noProof="0">
                          <a:solidFill>
                            <a:srgbClr val="003087"/>
                          </a:solidFill>
                          <a:latin typeface="Calibri"/>
                        </a:rPr>
                        <a:t>Helse Midt 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nb-NO" sz="1600" b="0" i="0" u="none" strike="noStrike" noProof="0">
                          <a:solidFill>
                            <a:srgbClr val="003087"/>
                          </a:solidFill>
                          <a:latin typeface="Calibri"/>
                        </a:rPr>
                        <a:t>Helse Nord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nb-NO" sz="1600" b="0" i="0" u="none" strike="noStrike" noProof="0">
                          <a:solidFill>
                            <a:srgbClr val="003087"/>
                          </a:solidFill>
                          <a:latin typeface="Calibri"/>
                        </a:rPr>
                        <a:t>Helse Sør-Øst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nb-NO" sz="1600" b="0" i="0" u="none" strike="noStrike" noProof="0">
                          <a:solidFill>
                            <a:srgbClr val="003087"/>
                          </a:solidFill>
                          <a:latin typeface="Calibri"/>
                        </a:rPr>
                        <a:t>Helse Vest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 sz="1600" b="0" i="0" u="none" strike="noStrike" noProof="0">
                        <a:solidFill>
                          <a:srgbClr val="003087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>
                          <a:solidFill>
                            <a:srgbClr val="FF0000"/>
                          </a:solidFill>
                          <a:latin typeface="Calibri"/>
                        </a:rPr>
                        <a:t>6,3 %</a:t>
                      </a:r>
                    </a:p>
                    <a:p>
                      <a:pPr lvl="0">
                        <a:buNone/>
                      </a:pPr>
                      <a:endParaRPr lang="nb-NO" sz="16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br>
                        <a:rPr lang="nb-NO" sz="1600" dirty="0">
                          <a:solidFill>
                            <a:srgbClr val="FF0000"/>
                          </a:solidFill>
                          <a:latin typeface="Calibri"/>
                        </a:rPr>
                      </a:br>
                      <a:r>
                        <a:rPr lang="nb-NO" sz="1600" dirty="0">
                          <a:solidFill>
                            <a:srgbClr val="FF0000"/>
                          </a:solidFill>
                          <a:latin typeface="Calibri"/>
                        </a:rPr>
                        <a:t>4,8 %</a:t>
                      </a:r>
                    </a:p>
                    <a:p>
                      <a:pPr lvl="0">
                        <a:buNone/>
                      </a:pPr>
                      <a:r>
                        <a:rPr lang="nb-NO" sz="1600" dirty="0">
                          <a:solidFill>
                            <a:srgbClr val="FF0000"/>
                          </a:solidFill>
                          <a:latin typeface="Calibri"/>
                        </a:rPr>
                        <a:t>8,0 %</a:t>
                      </a:r>
                    </a:p>
                    <a:p>
                      <a:pPr lvl="0">
                        <a:buNone/>
                      </a:pPr>
                      <a:r>
                        <a:rPr lang="nb-NO" sz="1600" dirty="0">
                          <a:solidFill>
                            <a:srgbClr val="FF0000"/>
                          </a:solidFill>
                          <a:latin typeface="Calibri"/>
                        </a:rPr>
                        <a:t>5,6 %</a:t>
                      </a:r>
                    </a:p>
                    <a:p>
                      <a:pPr lvl="0">
                        <a:buNone/>
                      </a:pPr>
                      <a:r>
                        <a:rPr lang="nb-NO" sz="1600" dirty="0">
                          <a:solidFill>
                            <a:srgbClr val="FF0000"/>
                          </a:solidFill>
                          <a:latin typeface="Calibri"/>
                        </a:rPr>
                        <a:t>8,7 %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>
                          <a:latin typeface="Calibri"/>
                        </a:rPr>
                        <a:t>25 %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>
                          <a:latin typeface="Calibri"/>
                        </a:rPr>
                        <a:t>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87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b-NO" sz="1600" b="1" i="0" u="none" strike="noStrike" baseline="0" noProof="0">
                          <a:solidFill>
                            <a:srgbClr val="003087"/>
                          </a:solidFill>
                          <a:latin typeface="Calibri"/>
                        </a:rPr>
                        <a:t>Andel reiser som bestilles av pasient selv på </a:t>
                      </a:r>
                      <a:r>
                        <a:rPr lang="nb-NO" sz="1600" b="1" i="0" u="none" strike="noStrike" baseline="0" noProof="0" err="1">
                          <a:solidFill>
                            <a:srgbClr val="003087"/>
                          </a:solidFill>
                          <a:latin typeface="Calibri"/>
                        </a:rPr>
                        <a:t>Helsenorge</a:t>
                      </a:r>
                    </a:p>
                    <a:p>
                      <a:pPr lvl="0">
                        <a:buNone/>
                      </a:pPr>
                      <a:endParaRPr lang="nb-NO" sz="1600" b="1" i="0" u="none" strike="noStrike" baseline="0" noProof="0">
                        <a:solidFill>
                          <a:srgbClr val="003087"/>
                        </a:solidFill>
                        <a:latin typeface="Calibri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087"/>
                        </a:buClr>
                        <a:buFont typeface="Arial,Sans-Serif"/>
                        <a:buChar char="•"/>
                      </a:pPr>
                      <a:r>
                        <a:rPr lang="nb-NO" sz="1600" b="0" i="0" u="none" strike="noStrike" baseline="0" noProof="0">
                          <a:solidFill>
                            <a:srgbClr val="003087"/>
                          </a:solidFill>
                          <a:latin typeface="Calibri"/>
                        </a:rPr>
                        <a:t>Helse Midt </a:t>
                      </a:r>
                      <a:endParaRPr lang="en-US" sz="1600" b="0" i="0" u="none" strike="noStrike" baseline="0" noProof="0">
                        <a:solidFill>
                          <a:srgbClr val="003087"/>
                        </a:solidFill>
                        <a:latin typeface="Calibri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087"/>
                        </a:buClr>
                        <a:buFont typeface="Arial,Sans-Serif"/>
                        <a:buChar char="•"/>
                      </a:pPr>
                      <a:r>
                        <a:rPr lang="nb-NO" sz="1600" b="0" i="0" u="none" strike="noStrike" baseline="0" noProof="0">
                          <a:solidFill>
                            <a:srgbClr val="003087"/>
                          </a:solidFill>
                          <a:latin typeface="Calibri"/>
                        </a:rPr>
                        <a:t>Helse Nord</a:t>
                      </a:r>
                      <a:endParaRPr lang="en-US" sz="1600" b="0" i="0" u="none" strike="noStrike" baseline="0" noProof="0">
                        <a:solidFill>
                          <a:srgbClr val="003087"/>
                        </a:solidFill>
                        <a:latin typeface="Calibri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087"/>
                        </a:buClr>
                        <a:buFont typeface="Arial,Sans-Serif"/>
                        <a:buChar char="•"/>
                      </a:pPr>
                      <a:r>
                        <a:rPr lang="nb-NO" sz="1600" b="0" i="0" u="none" strike="noStrike" baseline="0" noProof="0">
                          <a:solidFill>
                            <a:srgbClr val="003087"/>
                          </a:solidFill>
                          <a:latin typeface="Calibri"/>
                        </a:rPr>
                        <a:t>Helse Sør-Øst</a:t>
                      </a:r>
                      <a:endParaRPr lang="en-US" sz="1600" b="0" i="0" u="none" strike="noStrike" baseline="0" noProof="0">
                        <a:solidFill>
                          <a:srgbClr val="003087"/>
                        </a:solidFill>
                        <a:latin typeface="Calibri"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3087"/>
                        </a:buClr>
                        <a:buFont typeface="Arial,Sans-Serif"/>
                        <a:buChar char="•"/>
                      </a:pPr>
                      <a:r>
                        <a:rPr lang="nb-NO" sz="1600" b="0" i="0" u="none" strike="noStrike" baseline="0" noProof="0">
                          <a:solidFill>
                            <a:srgbClr val="003087"/>
                          </a:solidFill>
                          <a:latin typeface="Calibri"/>
                        </a:rPr>
                        <a:t>Helse Vest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>
                          <a:solidFill>
                            <a:srgbClr val="FF0000"/>
                          </a:solidFill>
                          <a:latin typeface="Calibri"/>
                        </a:rPr>
                        <a:t>50 %</a:t>
                      </a:r>
                    </a:p>
                    <a:p>
                      <a:pPr lvl="0">
                        <a:buNone/>
                      </a:pPr>
                      <a:endParaRPr lang="nb-NO" sz="16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nb-NO" sz="1600" dirty="0">
                          <a:solidFill>
                            <a:srgbClr val="FF0000"/>
                          </a:solidFill>
                          <a:latin typeface="Calibri"/>
                        </a:rPr>
                        <a:t>60 %</a:t>
                      </a:r>
                    </a:p>
                    <a:p>
                      <a:pPr lvl="0">
                        <a:buNone/>
                      </a:pPr>
                      <a:r>
                        <a:rPr lang="nb-NO" sz="1600" dirty="0">
                          <a:solidFill>
                            <a:srgbClr val="FF0000"/>
                          </a:solidFill>
                          <a:latin typeface="Calibri"/>
                        </a:rPr>
                        <a:t>33 %</a:t>
                      </a:r>
                    </a:p>
                    <a:p>
                      <a:pPr lvl="0">
                        <a:buNone/>
                      </a:pPr>
                      <a:r>
                        <a:rPr lang="nb-NO" sz="1600" dirty="0">
                          <a:solidFill>
                            <a:srgbClr val="FF0000"/>
                          </a:solidFill>
                          <a:latin typeface="Calibri"/>
                        </a:rPr>
                        <a:t>54 %</a:t>
                      </a:r>
                    </a:p>
                    <a:p>
                      <a:pPr lvl="0">
                        <a:buNone/>
                      </a:pPr>
                      <a:r>
                        <a:rPr lang="nb-NO" sz="1600" dirty="0">
                          <a:solidFill>
                            <a:srgbClr val="FF0000"/>
                          </a:solidFill>
                          <a:latin typeface="Calibri"/>
                        </a:rPr>
                        <a:t>45 %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>
                          <a:latin typeface="Calibri"/>
                        </a:rPr>
                        <a:t>70 %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>
                          <a:latin typeface="Calibri"/>
                        </a:rPr>
                        <a:t>70 %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71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422102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2D7C4-6CA9-FA06-5827-EE0B95B2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/>
                <a:ea typeface="Calibri"/>
                <a:cs typeface="Calibri"/>
              </a:rPr>
              <a:t>Digitaliseringsgrad reisestøtte</a:t>
            </a:r>
            <a:endParaRPr lang="nb-NO" b="0" dirty="0">
              <a:solidFill>
                <a:srgbClr val="000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04D526-A408-8B8A-7D71-415A4DA58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Andel digitale søknader om reisestøtte for perioden </a:t>
            </a:r>
            <a:br>
              <a:rPr lang="nb-NO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r>
              <a:rPr lang="nb-NO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1. januar – 31. august 2025:</a:t>
            </a: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tx1"/>
                </a:solidFill>
              </a:rPr>
              <a:t>Nasjonalt 91,8 %</a:t>
            </a:r>
            <a:endParaRPr lang="en-US" dirty="0">
              <a:solidFill>
                <a:srgbClr val="003087"/>
              </a:solidFill>
            </a:endParaRPr>
          </a:p>
          <a:p>
            <a:pPr marL="971550" lvl="1" indent="-285750">
              <a:buFont typeface="Courier New"/>
              <a:buChar char="o"/>
            </a:pPr>
            <a:r>
              <a:rPr lang="nb-NO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Helse Midt 92,3 %</a:t>
            </a: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971550" lvl="1" indent="-285750">
              <a:buFont typeface="Courier New"/>
              <a:buChar char="o"/>
            </a:pPr>
            <a:r>
              <a:rPr lang="nb-NO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Helse Nord 88,8 %</a:t>
            </a: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971550" lvl="1" indent="-285750">
              <a:buFont typeface="Courier New"/>
              <a:buChar char="o"/>
            </a:pPr>
            <a:r>
              <a:rPr lang="nb-NO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Helse Sør-Øst 94,3 %</a:t>
            </a:r>
          </a:p>
          <a:p>
            <a:pPr marL="971550" lvl="1" indent="-285750">
              <a:buFont typeface="Courier New"/>
              <a:buChar char="o"/>
            </a:pPr>
            <a:r>
              <a:rPr lang="nb-NO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Helse Vest 91,6 % </a:t>
            </a: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lassholder for bilde 4" descr="Et bilde som inneholder tegnefilm, glass, Menneskeansikt, Barnekunst&#10;&#10;KI-generert innhold kan være feil.">
            <a:extLst>
              <a:ext uri="{FF2B5EF4-FFF2-40B4-BE49-F238E27FC236}">
                <a16:creationId xmlns:a16="http://schemas.microsoft.com/office/drawing/2014/main" id="{E9DAC2D1-B986-A6C5-60F6-6B0653E20C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custGeom>
            <a:avLst/>
            <a:gdLst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3838575 h 3838575"/>
              <a:gd name="connsiteX3" fmla="*/ 0 w 4594225"/>
              <a:gd name="connsiteY3" fmla="*/ 3838575 h 3838575"/>
              <a:gd name="connsiteX4" fmla="*/ 0 w 4594225"/>
              <a:gd name="connsiteY4" fmla="*/ 0 h 3838575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1446507 w 4594225"/>
              <a:gd name="connsiteY3" fmla="*/ 3838907 h 3838907"/>
              <a:gd name="connsiteX4" fmla="*/ 0 w 4594225"/>
              <a:gd name="connsiteY4" fmla="*/ 3838575 h 3838907"/>
              <a:gd name="connsiteX5" fmla="*/ 0 w 4594225"/>
              <a:gd name="connsiteY5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38385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562386 w 4594225"/>
              <a:gd name="connsiteY3" fmla="*/ 3828274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11241 w 4594225"/>
              <a:gd name="connsiteY3" fmla="*/ 3519930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732506 w 4594225"/>
              <a:gd name="connsiteY3" fmla="*/ 3381707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370999 w 4594225"/>
              <a:gd name="connsiteY3" fmla="*/ 2988303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907"/>
              <a:gd name="connsiteX1" fmla="*/ 4594225 w 4594225"/>
              <a:gd name="connsiteY1" fmla="*/ 0 h 3838907"/>
              <a:gd name="connsiteX2" fmla="*/ 4594225 w 4594225"/>
              <a:gd name="connsiteY2" fmla="*/ 2924175 h 3838907"/>
              <a:gd name="connsiteX3" fmla="*/ 3402897 w 4594225"/>
              <a:gd name="connsiteY3" fmla="*/ 2967038 h 3838907"/>
              <a:gd name="connsiteX4" fmla="*/ 1446507 w 4594225"/>
              <a:gd name="connsiteY4" fmla="*/ 3838907 h 3838907"/>
              <a:gd name="connsiteX5" fmla="*/ 0 w 4594225"/>
              <a:gd name="connsiteY5" fmla="*/ 3838575 h 3838907"/>
              <a:gd name="connsiteX6" fmla="*/ 0 w 4594225"/>
              <a:gd name="connsiteY6" fmla="*/ 0 h 3838907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913800 w 4594225"/>
              <a:gd name="connsiteY4" fmla="*/ 3328544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402897 w 4594225"/>
              <a:gd name="connsiteY3" fmla="*/ 2967038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2894014 w 4594225"/>
              <a:gd name="connsiteY3" fmla="*/ 3197625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259774 w 4594225"/>
              <a:gd name="connsiteY3" fmla="*/ 2895476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11379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  <a:gd name="connsiteX0" fmla="*/ 0 w 4594225"/>
              <a:gd name="connsiteY0" fmla="*/ 0 h 3838575"/>
              <a:gd name="connsiteX1" fmla="*/ 4594225 w 4594225"/>
              <a:gd name="connsiteY1" fmla="*/ 0 h 3838575"/>
              <a:gd name="connsiteX2" fmla="*/ 4594225 w 4594225"/>
              <a:gd name="connsiteY2" fmla="*/ 2924175 h 3838575"/>
              <a:gd name="connsiteX3" fmla="*/ 3379043 w 4594225"/>
              <a:gd name="connsiteY3" fmla="*/ 2989757 h 3838575"/>
              <a:gd name="connsiteX4" fmla="*/ 2349258 w 4594225"/>
              <a:gd name="connsiteY4" fmla="*/ 3217226 h 3838575"/>
              <a:gd name="connsiteX5" fmla="*/ 0 w 4594225"/>
              <a:gd name="connsiteY5" fmla="*/ 3838575 h 3838575"/>
              <a:gd name="connsiteX6" fmla="*/ 0 w 4594225"/>
              <a:gd name="connsiteY6" fmla="*/ 0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4225" h="3838575">
                <a:moveTo>
                  <a:pt x="0" y="0"/>
                </a:moveTo>
                <a:lnTo>
                  <a:pt x="4594225" y="0"/>
                </a:lnTo>
                <a:lnTo>
                  <a:pt x="4594225" y="2924175"/>
                </a:lnTo>
                <a:cubicBezTo>
                  <a:pt x="4395670" y="3418681"/>
                  <a:pt x="3753204" y="2940915"/>
                  <a:pt x="3379043" y="2989757"/>
                </a:cubicBezTo>
                <a:cubicBezTo>
                  <a:pt x="3004882" y="3038599"/>
                  <a:pt x="3119640" y="3430956"/>
                  <a:pt x="2349258" y="3217226"/>
                </a:cubicBezTo>
                <a:cubicBezTo>
                  <a:pt x="745492" y="2823526"/>
                  <a:pt x="271552" y="3676516"/>
                  <a:pt x="0" y="38385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1FD8139-67D1-53AB-34BF-70E6E2635B02}"/>
              </a:ext>
            </a:extLst>
          </p:cNvPr>
          <p:cNvSpPr txBox="1"/>
          <p:nvPr/>
        </p:nvSpPr>
        <p:spPr>
          <a:xfrm>
            <a:off x="9427829" y="5421251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Bildet er generert av KI</a:t>
            </a:r>
          </a:p>
        </p:txBody>
      </p:sp>
    </p:spTree>
    <p:extLst>
      <p:ext uri="{BB962C8B-B14F-4D97-AF65-F5344CB8AC3E}">
        <p14:creationId xmlns:p14="http://schemas.microsoft.com/office/powerpoint/2010/main" val="1317916255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6907E05-7C39-6673-46D7-8008615C02C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30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Nasjonale </a:t>
            </a:r>
            <a:r>
              <a:rPr lang="en-US" dirty="0" err="1"/>
              <a:t>styringsparametere</a:t>
            </a:r>
            <a:r>
              <a:rPr lang="en-US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DC1A176-A352-8084-225F-B4A1CE03F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4" y="962230"/>
            <a:ext cx="8138077" cy="2684726"/>
          </a:xfrm>
          <a:prstGeom prst="rect">
            <a:avLst/>
          </a:prstGeom>
          <a:ln>
            <a:solidFill>
              <a:srgbClr val="003087"/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0309FFC-CC14-191C-97C2-C3ADAC881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3941682"/>
            <a:ext cx="8138076" cy="2551193"/>
          </a:xfrm>
          <a:prstGeom prst="rect">
            <a:avLst/>
          </a:prstGeom>
          <a:ln>
            <a:solidFill>
              <a:srgbClr val="003087"/>
            </a:solidFill>
          </a:ln>
        </p:spPr>
      </p:pic>
    </p:spTree>
    <p:extLst>
      <p:ext uri="{BB962C8B-B14F-4D97-AF65-F5344CB8AC3E}">
        <p14:creationId xmlns:p14="http://schemas.microsoft.com/office/powerpoint/2010/main" val="344643542"/>
      </p:ext>
    </p:extLst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D0E95D-E5F8-E3D0-73CE-63AD5C415B3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30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Helse Nord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18D3F89-3C7F-B6F1-9611-F9DE282D2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5" y="1127259"/>
            <a:ext cx="8283127" cy="2605927"/>
          </a:xfrm>
          <a:prstGeom prst="rect">
            <a:avLst/>
          </a:prstGeom>
          <a:ln>
            <a:solidFill>
              <a:srgbClr val="003087"/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43A16FB-DB38-0F59-5D07-510E98791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5" y="3886948"/>
            <a:ext cx="8283127" cy="2628074"/>
          </a:xfrm>
          <a:prstGeom prst="rect">
            <a:avLst/>
          </a:prstGeom>
          <a:ln>
            <a:solidFill>
              <a:srgbClr val="003087"/>
            </a:solidFill>
          </a:ln>
        </p:spPr>
      </p:pic>
    </p:spTree>
    <p:extLst>
      <p:ext uri="{BB962C8B-B14F-4D97-AF65-F5344CB8AC3E}">
        <p14:creationId xmlns:p14="http://schemas.microsoft.com/office/powerpoint/2010/main" val="3349688093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9AA823-A145-57E3-06AB-604DDE248C2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30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Helse </a:t>
            </a:r>
            <a:r>
              <a:rPr lang="en-US" err="1"/>
              <a:t>Midt</a:t>
            </a:r>
            <a:r>
              <a:rPr lang="en-US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85CC1E4-C8EB-6079-42AB-F99C78631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7" y="1289919"/>
            <a:ext cx="8421158" cy="2555714"/>
          </a:xfrm>
          <a:prstGeom prst="rect">
            <a:avLst/>
          </a:prstGeom>
          <a:ln>
            <a:solidFill>
              <a:srgbClr val="003087"/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36CAC71-5818-F019-1BB0-AF416A15A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7" y="3990180"/>
            <a:ext cx="8421158" cy="2566070"/>
          </a:xfrm>
          <a:prstGeom prst="rect">
            <a:avLst/>
          </a:prstGeom>
          <a:ln>
            <a:solidFill>
              <a:srgbClr val="003087"/>
            </a:solidFill>
          </a:ln>
        </p:spPr>
      </p:pic>
    </p:spTree>
    <p:extLst>
      <p:ext uri="{BB962C8B-B14F-4D97-AF65-F5344CB8AC3E}">
        <p14:creationId xmlns:p14="http://schemas.microsoft.com/office/powerpoint/2010/main" val="3121110249"/>
      </p:ext>
    </p:extLst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1DED9A-937F-B25B-8FFB-6CAE906996F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30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Helse </a:t>
            </a:r>
            <a:r>
              <a:rPr lang="en-US" err="1"/>
              <a:t>Sør</a:t>
            </a:r>
            <a:r>
              <a:rPr lang="en-US"/>
              <a:t>-Øst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83643EA-0EC5-E0C2-10F3-AA4EBB07E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5" y="1097861"/>
            <a:ext cx="8302355" cy="2598388"/>
          </a:xfrm>
          <a:prstGeom prst="rect">
            <a:avLst/>
          </a:prstGeom>
          <a:ln>
            <a:solidFill>
              <a:srgbClr val="003087"/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9C48B23-C8E4-D728-D7CE-0E10CD4F6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5" y="3918442"/>
            <a:ext cx="8302354" cy="2574433"/>
          </a:xfrm>
          <a:prstGeom prst="rect">
            <a:avLst/>
          </a:prstGeom>
          <a:ln>
            <a:solidFill>
              <a:srgbClr val="003087"/>
            </a:solidFill>
          </a:ln>
        </p:spPr>
      </p:pic>
    </p:spTree>
    <p:extLst>
      <p:ext uri="{BB962C8B-B14F-4D97-AF65-F5344CB8AC3E}">
        <p14:creationId xmlns:p14="http://schemas.microsoft.com/office/powerpoint/2010/main" val="2038403532"/>
      </p:ext>
    </p:extLst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F1C449-BE29-4462-E6C3-E1C7C5CF9A3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30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Helse Vest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5F4413E-C662-A339-F8E8-A13B1EE0B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9" y="1179039"/>
            <a:ext cx="8460581" cy="2546929"/>
          </a:xfrm>
          <a:prstGeom prst="rect">
            <a:avLst/>
          </a:prstGeom>
          <a:ln>
            <a:solidFill>
              <a:srgbClr val="003087"/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1AF7660-859A-2D93-F715-1975DF77A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9" y="3882844"/>
            <a:ext cx="8460581" cy="2664688"/>
          </a:xfrm>
          <a:prstGeom prst="rect">
            <a:avLst/>
          </a:prstGeom>
          <a:ln>
            <a:solidFill>
              <a:srgbClr val="003087"/>
            </a:solidFill>
          </a:ln>
        </p:spPr>
      </p:pic>
    </p:spTree>
    <p:extLst>
      <p:ext uri="{BB962C8B-B14F-4D97-AF65-F5344CB8AC3E}">
        <p14:creationId xmlns:p14="http://schemas.microsoft.com/office/powerpoint/2010/main" val="2782998340"/>
      </p:ext>
    </p:extLst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8CA9517-C5A7-043D-1988-19C15648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166" y="1267793"/>
            <a:ext cx="7200000" cy="2429999"/>
          </a:xfrm>
          <a:prstGeom prst="rect">
            <a:avLst/>
          </a:prstGeom>
          <a:noFill/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DA94682E-7350-2888-91A9-9D2175B05C70}"/>
              </a:ext>
            </a:extLst>
          </p:cNvPr>
          <p:cNvSpPr txBox="1"/>
          <p:nvPr/>
        </p:nvSpPr>
        <p:spPr>
          <a:xfrm>
            <a:off x="9196251" y="2194086"/>
            <a:ext cx="2794644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400" b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Potensiale: </a:t>
            </a:r>
          </a:p>
          <a:p>
            <a:r>
              <a:rPr lang="nb-NO" sz="1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Totalt </a:t>
            </a:r>
            <a:r>
              <a:rPr lang="nb-NO" sz="1400" b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350 000 </a:t>
            </a:r>
            <a:r>
              <a:rPr lang="nb-NO" sz="1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pasienter med organiserte reiser i 2024 (ikke fly)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b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Storbrukere (med 12 rekvisisjoner)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Ca. 70 000 pasienter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Ca. 20% av pasientene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Sto for ca. 75 % av alle reisene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400" b="1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Storbrukere (med 24 rekvisisjoner)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Ca. 40 000 pasienter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Ca. 10% av pasientene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Sto for ca. 60 % av alle reisene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F3F2DD3-AE92-78AE-1691-CCB41327D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739" y="3938880"/>
            <a:ext cx="7200000" cy="255763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3E45264-C70D-6BFF-F3F2-7DE9051854B1}"/>
              </a:ext>
            </a:extLst>
          </p:cNvPr>
          <p:cNvSpPr txBox="1"/>
          <p:nvPr/>
        </p:nvSpPr>
        <p:spPr>
          <a:xfrm>
            <a:off x="838200" y="1104900"/>
            <a:ext cx="130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Nasjonalt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343386A-CE94-FF31-D940-18404C91EC9C}"/>
              </a:ext>
            </a:extLst>
          </p:cNvPr>
          <p:cNvSpPr txBox="1"/>
          <p:nvPr/>
        </p:nvSpPr>
        <p:spPr>
          <a:xfrm>
            <a:off x="838200" y="3822700"/>
            <a:ext cx="130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F07219-0544-CC44-CD98-AB68EC5790E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30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Antall </a:t>
            </a:r>
            <a:r>
              <a:rPr lang="en-US" dirty="0" err="1">
                <a:latin typeface="Calibri"/>
                <a:ea typeface="Calibri"/>
                <a:cs typeface="Calibri"/>
              </a:rPr>
              <a:t>aktive</a:t>
            </a:r>
            <a:r>
              <a:rPr lang="en-US" dirty="0">
                <a:latin typeface="Calibri"/>
                <a:ea typeface="Calibri"/>
                <a:cs typeface="Calibri"/>
              </a:rPr>
              <a:t> attester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8C46599-7DCC-C6AB-367F-217966AC5B12}"/>
              </a:ext>
            </a:extLst>
          </p:cNvPr>
          <p:cNvSpPr txBox="1"/>
          <p:nvPr/>
        </p:nvSpPr>
        <p:spPr>
          <a:xfrm>
            <a:off x="1" y="6576165"/>
            <a:ext cx="1385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Per 10.10.2025</a:t>
            </a:r>
          </a:p>
        </p:txBody>
      </p:sp>
    </p:spTree>
    <p:extLst>
      <p:ext uri="{BB962C8B-B14F-4D97-AF65-F5344CB8AC3E}">
        <p14:creationId xmlns:p14="http://schemas.microsoft.com/office/powerpoint/2010/main" val="4145779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6D98E-C0D1-F9AB-ADB2-3DCC1C4EA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0DA74-EF8E-B1A5-E36A-206676F6A09A}"/>
              </a:ext>
            </a:extLst>
          </p:cNvPr>
          <p:cNvSpPr txBox="1">
            <a:spLocks/>
          </p:cNvSpPr>
          <p:nvPr/>
        </p:nvSpPr>
        <p:spPr>
          <a:xfrm>
            <a:off x="1123950" y="381453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308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2400" dirty="0">
                <a:latin typeface="Calibri"/>
                <a:ea typeface="Calibri"/>
                <a:cs typeface="Calibri"/>
              </a:rPr>
              <a:t>Andel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bomturer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på</a:t>
            </a:r>
            <a:r>
              <a:rPr lang="en-US" sz="2400" dirty="0">
                <a:latin typeface="Calibri"/>
                <a:ea typeface="Calibri"/>
                <a:cs typeface="Calibri"/>
              </a:rPr>
              <a:t> attest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775D747-4C93-CBC2-F651-D151EB694224}"/>
              </a:ext>
            </a:extLst>
          </p:cNvPr>
          <p:cNvSpPr txBox="1"/>
          <p:nvPr/>
        </p:nvSpPr>
        <p:spPr>
          <a:xfrm>
            <a:off x="838200" y="1104900"/>
            <a:ext cx="130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Nasjonalt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EE57D2E-A0C9-F50D-AB40-E4925A48FDA1}"/>
              </a:ext>
            </a:extLst>
          </p:cNvPr>
          <p:cNvSpPr txBox="1"/>
          <p:nvPr/>
        </p:nvSpPr>
        <p:spPr>
          <a:xfrm>
            <a:off x="838200" y="3822700"/>
            <a:ext cx="130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Regionalt</a:t>
            </a:r>
          </a:p>
        </p:txBody>
      </p:sp>
      <p:pic>
        <p:nvPicPr>
          <p:cNvPr id="10" name="Bilde 9" descr="Et bilde som inneholder tekst, line, diagram, Font&#10;&#10;KI-generert innhold kan være feil.">
            <a:extLst>
              <a:ext uri="{FF2B5EF4-FFF2-40B4-BE49-F238E27FC236}">
                <a16:creationId xmlns:a16="http://schemas.microsoft.com/office/drawing/2014/main" id="{ACA788E2-5A1D-32E5-275A-A9635D8A2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24" y="1268215"/>
            <a:ext cx="7200000" cy="2424422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1D50C83-1FDB-2046-CA5E-1C46C62575D7}"/>
              </a:ext>
            </a:extLst>
          </p:cNvPr>
          <p:cNvSpPr txBox="1"/>
          <p:nvPr/>
        </p:nvSpPr>
        <p:spPr>
          <a:xfrm>
            <a:off x="1" y="6576165"/>
            <a:ext cx="1385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Per 10.10.2025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255F092-6979-4959-2A63-4EDEAB5D0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724" y="3976588"/>
            <a:ext cx="7200000" cy="25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8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BEF3C9-7219-97E6-4C93-899D8B0E93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5895" y="1715762"/>
            <a:ext cx="8324915" cy="387097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43-2025 </a:t>
            </a:r>
            <a:r>
              <a:rPr lang="en-US" err="1">
                <a:latin typeface="Calibri"/>
                <a:ea typeface="Calibri"/>
                <a:cs typeface="Calibri"/>
              </a:rPr>
              <a:t>Godkjenning</a:t>
            </a:r>
            <a:r>
              <a:rPr lang="en-US" dirty="0">
                <a:latin typeface="Calibri"/>
                <a:ea typeface="Calibri"/>
                <a:cs typeface="Calibri"/>
              </a:rPr>
              <a:t> av </a:t>
            </a:r>
            <a:r>
              <a:rPr lang="en-US" err="1">
                <a:latin typeface="Calibri"/>
                <a:ea typeface="Calibri"/>
                <a:cs typeface="Calibri"/>
              </a:rPr>
              <a:t>protokoll</a:t>
            </a:r>
            <a:r>
              <a:rPr lang="en-US" dirty="0">
                <a:latin typeface="Calibri"/>
                <a:ea typeface="Calibri"/>
                <a:cs typeface="Calibri"/>
              </a:rPr>
              <a:t>  </a:t>
            </a:r>
            <a:endParaRPr lang="en-US"/>
          </a:p>
          <a:p>
            <a:r>
              <a:rPr lang="en-US" dirty="0">
                <a:latin typeface="Calibri"/>
                <a:ea typeface="Calibri"/>
                <a:cs typeface="Calibri"/>
              </a:rPr>
              <a:t>44-2025 </a:t>
            </a:r>
            <a:r>
              <a:rPr lang="en-US" err="1">
                <a:latin typeface="Calibri"/>
                <a:ea typeface="Calibri"/>
                <a:cs typeface="Calibri"/>
              </a:rPr>
              <a:t>Informasjon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fra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avdeling</a:t>
            </a:r>
            <a:r>
              <a:rPr lang="en-US" dirty="0">
                <a:latin typeface="Calibri"/>
                <a:ea typeface="Calibri"/>
                <a:cs typeface="Calibri"/>
              </a:rPr>
              <a:t> for </a:t>
            </a:r>
            <a:r>
              <a:rPr lang="en-US" err="1">
                <a:latin typeface="Calibri"/>
                <a:ea typeface="Calibri"/>
                <a:cs typeface="Calibri"/>
              </a:rPr>
              <a:t>reisestøtte</a:t>
            </a:r>
            <a:r>
              <a:rPr lang="en-US" dirty="0">
                <a:latin typeface="Calibri"/>
                <a:ea typeface="Calibri"/>
                <a:cs typeface="Calibri"/>
              </a:rPr>
              <a:t>  </a:t>
            </a:r>
          </a:p>
          <a:p>
            <a:pPr>
              <a:lnSpc>
                <a:spcPct val="7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45-2025 Status </a:t>
            </a:r>
            <a:r>
              <a:rPr lang="en-US" err="1">
                <a:latin typeface="Calibri"/>
                <a:ea typeface="Calibri"/>
                <a:cs typeface="Calibri"/>
              </a:rPr>
              <a:t>reiseattester</a:t>
            </a:r>
            <a:r>
              <a:rPr lang="en-US" dirty="0">
                <a:latin typeface="Calibri"/>
                <a:ea typeface="Calibri"/>
                <a:cs typeface="Calibri"/>
              </a:rPr>
              <a:t> for </a:t>
            </a:r>
            <a:r>
              <a:rPr lang="en-US" err="1">
                <a:latin typeface="Calibri"/>
                <a:ea typeface="Calibri"/>
                <a:cs typeface="Calibri"/>
              </a:rPr>
              <a:t>pasienter</a:t>
            </a:r>
            <a:r>
              <a:rPr lang="en-US" dirty="0">
                <a:latin typeface="Calibri"/>
                <a:ea typeface="Calibri"/>
                <a:cs typeface="Calibri"/>
              </a:rPr>
              <a:t>  </a:t>
            </a:r>
          </a:p>
          <a:p>
            <a:pPr>
              <a:lnSpc>
                <a:spcPct val="7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46-2025 </a:t>
            </a:r>
            <a:r>
              <a:rPr lang="en-US" err="1">
                <a:latin typeface="Calibri"/>
                <a:ea typeface="Calibri"/>
                <a:cs typeface="Calibri"/>
              </a:rPr>
              <a:t>Plikt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til</a:t>
            </a:r>
            <a:r>
              <a:rPr lang="en-US" dirty="0">
                <a:latin typeface="Calibri"/>
                <a:ea typeface="Calibri"/>
                <a:cs typeface="Calibri"/>
              </a:rPr>
              <a:t> å </a:t>
            </a:r>
            <a:r>
              <a:rPr lang="en-US" err="1">
                <a:latin typeface="Calibri"/>
                <a:ea typeface="Calibri"/>
                <a:cs typeface="Calibri"/>
              </a:rPr>
              <a:t>tilgjengeliggjøre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digitale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tjenester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Helsenorge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47-2025 </a:t>
            </a:r>
            <a:r>
              <a:rPr lang="en-US" err="1">
                <a:latin typeface="Calibri"/>
                <a:ea typeface="Calibri"/>
                <a:cs typeface="Calibri"/>
              </a:rPr>
              <a:t>Orientering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fra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samhandlingsarenaer</a:t>
            </a:r>
            <a:r>
              <a:rPr lang="en-US" dirty="0">
                <a:latin typeface="Calibri"/>
                <a:ea typeface="Calibri"/>
                <a:cs typeface="Calibri"/>
              </a:rPr>
              <a:t> v/</a:t>
            </a:r>
            <a:r>
              <a:rPr lang="en-US" err="1">
                <a:latin typeface="Calibri"/>
                <a:ea typeface="Calibri"/>
                <a:cs typeface="Calibri"/>
              </a:rPr>
              <a:t>representanter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fra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brukerutvalget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48-2025 Tapt </a:t>
            </a:r>
            <a:r>
              <a:rPr lang="en-US" err="1">
                <a:latin typeface="Calibri"/>
                <a:ea typeface="Calibri"/>
                <a:cs typeface="Calibri"/>
              </a:rPr>
              <a:t>arbeidsfortjeneste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49-2025 </a:t>
            </a:r>
            <a:r>
              <a:rPr lang="en-US" err="1">
                <a:latin typeface="Calibri"/>
                <a:ea typeface="Calibri"/>
                <a:cs typeface="Calibri"/>
              </a:rPr>
              <a:t>Intranett</a:t>
            </a:r>
            <a:endParaRPr lang="en-US"/>
          </a:p>
          <a:p>
            <a:r>
              <a:rPr lang="en-US" dirty="0">
                <a:latin typeface="Calibri"/>
                <a:ea typeface="Calibri"/>
                <a:cs typeface="Calibri"/>
              </a:rPr>
              <a:t>50-2025 Status </a:t>
            </a:r>
            <a:r>
              <a:rPr lang="en-US" dirty="0" err="1">
                <a:latin typeface="Calibri"/>
                <a:ea typeface="Calibri"/>
                <a:cs typeface="Calibri"/>
              </a:rPr>
              <a:t>planlegging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og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optimering</a:t>
            </a:r>
            <a:r>
              <a:rPr lang="en-US" dirty="0">
                <a:latin typeface="Calibri"/>
                <a:ea typeface="Calibri"/>
                <a:cs typeface="Calibri"/>
              </a:rPr>
              <a:t> NAPO</a:t>
            </a:r>
            <a:endParaRPr lang="en-US" dirty="0"/>
          </a:p>
          <a:p>
            <a:r>
              <a:rPr lang="en-US" dirty="0">
                <a:latin typeface="Calibri"/>
                <a:ea typeface="Calibri"/>
                <a:cs typeface="Calibri"/>
              </a:rPr>
              <a:t>51-2025 Samling med RHF </a:t>
            </a:r>
            <a:r>
              <a:rPr lang="en-US" err="1">
                <a:latin typeface="Calibri"/>
                <a:ea typeface="Calibri"/>
                <a:cs typeface="Calibri"/>
              </a:rPr>
              <a:t>brukerutvalg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felleseide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brukerutvalg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i</a:t>
            </a:r>
            <a:r>
              <a:rPr lang="en-US" dirty="0">
                <a:latin typeface="Calibri"/>
                <a:ea typeface="Calibri"/>
                <a:cs typeface="Calibri"/>
              </a:rPr>
              <a:t> Bodø  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52-2025 </a:t>
            </a:r>
            <a:r>
              <a:rPr lang="en-US" dirty="0" err="1">
                <a:latin typeface="Calibri"/>
                <a:ea typeface="Calibri"/>
                <a:cs typeface="Calibri"/>
              </a:rPr>
              <a:t>Opplæring</a:t>
            </a:r>
            <a:r>
              <a:rPr lang="en-US" dirty="0">
                <a:latin typeface="Calibri"/>
                <a:ea typeface="Calibri"/>
                <a:cs typeface="Calibri"/>
              </a:rPr>
              <a:t> av </a:t>
            </a:r>
            <a:r>
              <a:rPr lang="en-US" dirty="0" err="1">
                <a:latin typeface="Calibri"/>
                <a:ea typeface="Calibri"/>
                <a:cs typeface="Calibri"/>
              </a:rPr>
              <a:t>transportører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sjåfører</a:t>
            </a:r>
            <a:r>
              <a:rPr lang="en-US" dirty="0">
                <a:latin typeface="Calibri"/>
                <a:ea typeface="Calibri"/>
                <a:cs typeface="Calibri"/>
              </a:rPr>
              <a:t>: </a:t>
            </a:r>
            <a:r>
              <a:rPr lang="en-US" dirty="0" err="1">
                <a:latin typeface="Calibri"/>
                <a:ea typeface="Calibri"/>
                <a:cs typeface="Calibri"/>
              </a:rPr>
              <a:t>henvendelse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fra</a:t>
            </a:r>
            <a:r>
              <a:rPr lang="en-US" dirty="0">
                <a:latin typeface="Calibri"/>
                <a:ea typeface="Calibri"/>
                <a:cs typeface="Calibri"/>
              </a:rPr>
              <a:t> FFO Vestfold </a:t>
            </a:r>
            <a:r>
              <a:rPr lang="en-US" dirty="0" err="1">
                <a:latin typeface="Calibri"/>
                <a:ea typeface="Calibri"/>
                <a:cs typeface="Calibri"/>
              </a:rPr>
              <a:t>og</a:t>
            </a:r>
            <a:r>
              <a:rPr lang="en-US" dirty="0">
                <a:latin typeface="Calibri"/>
                <a:ea typeface="Calibri"/>
                <a:cs typeface="Calibri"/>
              </a:rPr>
              <a:t> Telemark  </a:t>
            </a:r>
          </a:p>
          <a:p>
            <a:r>
              <a:rPr lang="en-US" err="1">
                <a:latin typeface="Calibri"/>
                <a:ea typeface="Calibri"/>
                <a:cs typeface="Calibri"/>
              </a:rPr>
              <a:t>Eventuelt</a:t>
            </a:r>
            <a:endParaRPr lang="en-US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661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216215-6F7E-D5EC-2166-38572B79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/>
                <a:ea typeface="Calibri"/>
                <a:cs typeface="Calibri"/>
              </a:rPr>
              <a:t>Vårt oppdrag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DE072D-E802-D306-11BD-3E07770F0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3081"/>
            <a:ext cx="9080500" cy="4699794"/>
          </a:xfrm>
          <a:ln w="28575">
            <a:noFill/>
            <a:prstDash val="dash"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110000"/>
              </a:lnSpc>
              <a:buFont typeface="Arial,Sans-Serif"/>
              <a:buChar char="•"/>
            </a:pPr>
            <a:r>
              <a:rPr lang="nb-NO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Pasientreiser HF har ansvar for å levere sikker og stabil løsning, og ansvar for å ta imot og behandle eventuelle endringsbehov, feilmeldinger ol.</a:t>
            </a:r>
            <a:endParaRPr lang="nb-NO" dirty="0">
              <a:solidFill>
                <a:schemeClr val="tx2"/>
              </a:solidFill>
            </a:endParaRPr>
          </a:p>
          <a:p>
            <a:pPr marL="285750" indent="-285750">
              <a:lnSpc>
                <a:spcPct val="110000"/>
              </a:lnSpc>
              <a:buFont typeface="Arial,Sans-Serif"/>
              <a:buChar char="•"/>
            </a:pPr>
            <a:r>
              <a:rPr lang="nb-NO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Pasientreiser i helseforetakene har ansvaret for å få behandlere og pasienter til å ta løsningene i bruk. </a:t>
            </a:r>
            <a:endParaRPr lang="nb-NO" dirty="0">
              <a:solidFill>
                <a:schemeClr val="tx2"/>
              </a:solidFill>
            </a:endParaRPr>
          </a:p>
          <a:p>
            <a:pPr marL="285750" indent="-285750">
              <a:lnSpc>
                <a:spcPct val="110000"/>
              </a:lnSpc>
              <a:buFont typeface="Arial,Sans-Serif"/>
              <a:buChar char="•"/>
            </a:pPr>
            <a:r>
              <a:rPr lang="nb-NO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Pasientreiser HF har fått i oppdrag å ta i bruk ny rekvisisjonspraksis, selvbetjeningsløsning og attesteringsløsning i samarbeid med helseforetakene i 2025. </a:t>
            </a:r>
            <a:endParaRPr lang="nb-NO" dirty="0">
              <a:solidFill>
                <a:schemeClr val="tx2"/>
              </a:solidFill>
            </a:endParaRPr>
          </a:p>
          <a:p>
            <a:pPr marL="285750" indent="-285750">
              <a:lnSpc>
                <a:spcPct val="110000"/>
              </a:lnSpc>
              <a:buFont typeface="Arial,Sans-Serif"/>
              <a:buChar char="•"/>
            </a:pPr>
            <a:r>
              <a:rPr lang="nb-NO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Pasientreiser HF bes også om å bidra til å synliggjøre og rapportere på gevinster og bidra i arbeidet med gevinstrealiseringsplaner på området reiser med rekvisisjon ved helseforetakene. </a:t>
            </a:r>
            <a:endParaRPr lang="nb-NO" dirty="0">
              <a:solidFill>
                <a:schemeClr val="tx2"/>
              </a:solidFill>
            </a:endParaRPr>
          </a:p>
          <a:p>
            <a:pPr marL="285750" indent="-285750">
              <a:lnSpc>
                <a:spcPct val="110000"/>
              </a:lnSpc>
              <a:buFont typeface="Arial,Sans-Serif"/>
              <a:buChar char="•"/>
            </a:pPr>
            <a:r>
              <a:rPr lang="nb-NO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Målet er å oppnå forventede gevinster for brukerne, behandlerne og helseforetakene.</a:t>
            </a:r>
            <a:endParaRPr lang="en-US" dirty="0">
              <a:solidFill>
                <a:schemeClr val="tx2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1846123"/>
      </p:ext>
    </p:extLst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49C77F-9AD5-FCAB-D896-4C55349E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Kommunikasjonsaktiviteter høsten 2025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0BBAA7-8BDA-024C-C659-9E0B0F076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1400" b="1" dirty="0">
                <a:latin typeface="Calibri"/>
                <a:ea typeface="Calibri"/>
                <a:cs typeface="Calibri"/>
              </a:rPr>
              <a:t>Pasientreiser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200" dirty="0">
                <a:latin typeface="Calibri"/>
                <a:ea typeface="Calibri"/>
                <a:cs typeface="Calibri"/>
              </a:rPr>
              <a:t>Månedlig nyhetsbrev med status og nyheter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200" dirty="0">
                <a:latin typeface="Calibri"/>
                <a:ea typeface="Calibri"/>
                <a:cs typeface="Calibri"/>
              </a:rPr>
              <a:t>Tilby skreddersydde aktiviteter og produkter etter behov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200" dirty="0">
                <a:latin typeface="Calibri"/>
                <a:ea typeface="Calibri"/>
                <a:cs typeface="Calibri"/>
              </a:rPr>
              <a:t>Mikrolæringer</a:t>
            </a:r>
          </a:p>
          <a:p>
            <a:pPr marL="0" indent="0">
              <a:buNone/>
            </a:pPr>
            <a:r>
              <a:rPr lang="nb-NO" sz="1400" b="1" dirty="0">
                <a:latin typeface="Calibri"/>
                <a:ea typeface="Calibri"/>
                <a:cs typeface="Calibri"/>
              </a:rPr>
              <a:t>Innbygger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200" dirty="0">
                <a:latin typeface="Calibri"/>
                <a:ea typeface="Calibri"/>
                <a:cs typeface="Calibri"/>
              </a:rPr>
              <a:t>Annonsere på infoskjermer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200" dirty="0">
                <a:latin typeface="Calibri"/>
                <a:ea typeface="Calibri"/>
                <a:cs typeface="Calibri"/>
              </a:rPr>
              <a:t>Annonse Sjeldne sykdommer og Sammen mot kreft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200" dirty="0">
                <a:latin typeface="Calibri"/>
                <a:ea typeface="Calibri"/>
                <a:cs typeface="Calibri"/>
              </a:rPr>
              <a:t>Mediesaker, lage lokale saker etter behov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200" dirty="0">
                <a:latin typeface="Calibri"/>
                <a:ea typeface="Calibri"/>
                <a:cs typeface="Calibri"/>
              </a:rPr>
              <a:t>Synliggjøre bestille reiser på Helsenorge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200" dirty="0">
                <a:latin typeface="Calibri"/>
                <a:ea typeface="Calibri"/>
                <a:cs typeface="Calibri"/>
              </a:rPr>
              <a:t>Animasjonsfilmer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200" dirty="0" err="1">
                <a:latin typeface="Calibri"/>
                <a:ea typeface="Calibri"/>
                <a:cs typeface="Calibri"/>
              </a:rPr>
              <a:t>Lynguide</a:t>
            </a:r>
            <a:r>
              <a:rPr lang="nb-NO" sz="1200" dirty="0">
                <a:latin typeface="Calibri"/>
                <a:ea typeface="Calibri"/>
                <a:cs typeface="Calibri"/>
              </a:rPr>
              <a:t> SMS</a:t>
            </a:r>
          </a:p>
          <a:p>
            <a:pPr marL="0" indent="0">
              <a:buNone/>
            </a:pPr>
            <a:r>
              <a:rPr lang="nb-NO" sz="1400" b="1" dirty="0">
                <a:latin typeface="Calibri"/>
                <a:ea typeface="Calibri"/>
                <a:cs typeface="Calibri"/>
              </a:rPr>
              <a:t>Helsepersonell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200" dirty="0">
                <a:latin typeface="Calibri"/>
                <a:ea typeface="Calibri"/>
                <a:cs typeface="Calibri"/>
              </a:rPr>
              <a:t>Nyhetsbrev til alle som bestiller reise/lager attester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200" dirty="0">
                <a:latin typeface="Calibri"/>
                <a:ea typeface="Calibri"/>
                <a:cs typeface="Calibri"/>
              </a:rPr>
              <a:t>Annonse Sjeldne sykdommer og Sammen mot kreft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200" dirty="0">
                <a:latin typeface="Calibri"/>
                <a:ea typeface="Calibri"/>
                <a:cs typeface="Calibri"/>
              </a:rPr>
              <a:t>Nytt e-læringskurs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200" dirty="0">
                <a:latin typeface="Calibri"/>
                <a:ea typeface="Calibri"/>
                <a:cs typeface="Calibri"/>
              </a:rPr>
              <a:t>Nyhetssaker til nettsider for helseforetak og regionale helseforetak </a:t>
            </a:r>
          </a:p>
          <a:p>
            <a:endParaRPr lang="nb-NO" sz="1200" dirty="0"/>
          </a:p>
        </p:txBody>
      </p:sp>
      <p:pic>
        <p:nvPicPr>
          <p:cNvPr id="6" name="Plassholder for bilde 5" descr="Et bilde som inneholder person, innendørs, Kontorutstyr, tekst&#10;&#10;KI-generert innhold kan være feil.">
            <a:extLst>
              <a:ext uri="{FF2B5EF4-FFF2-40B4-BE49-F238E27FC236}">
                <a16:creationId xmlns:a16="http://schemas.microsoft.com/office/drawing/2014/main" id="{F2CF3C06-3349-F8E1-4F8E-14A573D21C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671197"/>
      </p:ext>
    </p:extLst>
  </p:cSld>
  <p:clrMapOvr>
    <a:masterClrMapping/>
  </p:clrMapOvr>
  <p:transition spd="med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D921E4-53EA-E649-28E8-BAB63BB1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libri"/>
                <a:ea typeface="Calibri"/>
                <a:cs typeface="Calibri"/>
              </a:rPr>
              <a:t>Dette kan Pasientreiser HF bidra med: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D9B508-05E2-356D-8222-7CF19D150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nb-NO" sz="2000" dirty="0">
                <a:latin typeface="Calibri"/>
                <a:ea typeface="Calibri"/>
                <a:cs typeface="Calibri"/>
              </a:rPr>
              <a:t>Kontakte og tilby opplæring til de største behandlingsstedene</a:t>
            </a:r>
            <a:endParaRPr lang="nb-NO" sz="2000" dirty="0"/>
          </a:p>
          <a:p>
            <a:pPr marL="342900" indent="-342900"/>
            <a:r>
              <a:rPr lang="nb-NO" sz="2000" dirty="0">
                <a:latin typeface="Calibri"/>
                <a:ea typeface="Calibri"/>
                <a:cs typeface="Calibri"/>
              </a:rPr>
              <a:t>Kontakte storbrukere av ordningen </a:t>
            </a:r>
          </a:p>
          <a:p>
            <a:pPr marL="342900" indent="-342900"/>
            <a:r>
              <a:rPr lang="nb-NO" sz="2000" dirty="0">
                <a:latin typeface="Calibri"/>
                <a:ea typeface="Calibri"/>
                <a:cs typeface="Calibri"/>
              </a:rPr>
              <a:t>Samarbeide om saker til lokale medier – finne vinkling og case, kontakte redaksjon</a:t>
            </a:r>
          </a:p>
          <a:p>
            <a:pPr marL="342900" indent="-342900"/>
            <a:r>
              <a:rPr lang="nb-NO" sz="2000" dirty="0">
                <a:latin typeface="Calibri"/>
                <a:ea typeface="Calibri"/>
                <a:cs typeface="Calibri"/>
              </a:rPr>
              <a:t>Sende ut informasjonspakker til sykehusverter ved sykehusene</a:t>
            </a:r>
          </a:p>
          <a:p>
            <a:pPr marL="342900" indent="-342900"/>
            <a:r>
              <a:rPr lang="nb-NO" sz="2000" dirty="0">
                <a:latin typeface="Calibri"/>
                <a:ea typeface="Calibri"/>
                <a:cs typeface="Calibri"/>
              </a:rPr>
              <a:t>Sende ut nyhetsbrev til samtlige aktive rekvirenter/helsepersonell</a:t>
            </a:r>
          </a:p>
          <a:p>
            <a:pPr marL="342900" indent="-342900"/>
            <a:r>
              <a:rPr lang="nb-NO" sz="2000" dirty="0">
                <a:latin typeface="Calibri"/>
                <a:ea typeface="Calibri"/>
                <a:cs typeface="Calibri"/>
              </a:rPr>
              <a:t>Lage tilpasset informasjonsmateriell, innhold til infoskjermer, og presentasjoner til møter med helsepersonell eller pasienter </a:t>
            </a:r>
          </a:p>
          <a:p>
            <a:pPr marL="342900" indent="-342900"/>
            <a:r>
              <a:rPr lang="nb-NO" sz="2000" dirty="0">
                <a:latin typeface="Calibri"/>
                <a:ea typeface="Calibri"/>
                <a:cs typeface="Calibri"/>
              </a:rPr>
              <a:t>Sette opp nytt </a:t>
            </a:r>
            <a:r>
              <a:rPr lang="nb-NO" sz="2000" dirty="0" err="1">
                <a:latin typeface="Calibri"/>
                <a:ea typeface="Calibri"/>
                <a:cs typeface="Calibri"/>
              </a:rPr>
              <a:t>webinar</a:t>
            </a:r>
            <a:r>
              <a:rPr lang="nb-NO" sz="2000" dirty="0">
                <a:latin typeface="Calibri"/>
                <a:ea typeface="Calibri"/>
                <a:cs typeface="Calibri"/>
              </a:rPr>
              <a:t> for helsepersonell</a:t>
            </a:r>
          </a:p>
        </p:txBody>
      </p:sp>
    </p:spTree>
    <p:extLst>
      <p:ext uri="{BB962C8B-B14F-4D97-AF65-F5344CB8AC3E}">
        <p14:creationId xmlns:p14="http://schemas.microsoft.com/office/powerpoint/2010/main" val="1519984919"/>
      </p:ext>
    </p:extLst>
  </p:cSld>
  <p:clrMapOvr>
    <a:masterClrMapping/>
  </p:clrMapOvr>
  <p:transition spd="med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8C3A8-3218-ED60-A0F1-D2627B04B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ED9723-AA21-3FE3-3829-047EBA72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noProof="0" dirty="0">
                <a:latin typeface="Calibri"/>
                <a:ea typeface="Calibri"/>
                <a:cs typeface="Calibri"/>
              </a:rPr>
              <a:t>Sak 46 </a:t>
            </a:r>
            <a:r>
              <a:rPr lang="nb-NO" dirty="0">
                <a:latin typeface="Calibri"/>
                <a:ea typeface="Calibri"/>
                <a:cs typeface="Calibri"/>
              </a:rPr>
              <a:t>– 2025</a:t>
            </a:r>
            <a:br>
              <a:rPr lang="nb-NO" dirty="0">
                <a:latin typeface="Calibri"/>
                <a:ea typeface="Calibri"/>
                <a:cs typeface="Calibri"/>
              </a:rPr>
            </a:br>
            <a:br>
              <a:rPr lang="nb-NO" dirty="0">
                <a:latin typeface="Calibri"/>
                <a:ea typeface="Calibri"/>
                <a:cs typeface="Calibri"/>
              </a:rPr>
            </a:br>
            <a:r>
              <a:rPr lang="nb-NO" dirty="0">
                <a:latin typeface="Calibri"/>
                <a:ea typeface="Calibri"/>
                <a:cs typeface="Calibri"/>
              </a:rPr>
              <a:t>Plikt til å tilgjengeliggjøre digitale tjenester på </a:t>
            </a:r>
            <a:r>
              <a:rPr lang="nb-NO" dirty="0" err="1">
                <a:latin typeface="Calibri"/>
                <a:ea typeface="Calibri"/>
                <a:cs typeface="Calibri"/>
              </a:rPr>
              <a:t>Helsenorge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02256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C1734D-C532-3FE6-3056-272AEEBA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Om </a:t>
            </a:r>
            <a:r>
              <a:rPr lang="nb-NO" noProof="0" dirty="0" err="1"/>
              <a:t>Helsenorge</a:t>
            </a:r>
            <a:br>
              <a:rPr lang="nb-NO" noProof="0" dirty="0"/>
            </a:br>
            <a:r>
              <a:rPr lang="nb-NO" noProof="0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2EA542-FA2D-7E3A-09CB-81E3C56D5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b="1" noProof="0" dirty="0"/>
              <a:t>Nasjonal innbyggerportal for informasjon om og tilgang til helsetjenester </a:t>
            </a:r>
          </a:p>
          <a:p>
            <a:r>
              <a:rPr lang="nb-NO" noProof="0" dirty="0"/>
              <a:t>Informasjonssider med kvalitetssikret helseinformasjon om flere tema</a:t>
            </a:r>
          </a:p>
          <a:p>
            <a:r>
              <a:rPr lang="nb-NO" noProof="0" dirty="0"/>
              <a:t>Selvbetjeningsløsninger med tilgang til en rekke helserelaterte nett-tjenester</a:t>
            </a:r>
          </a:p>
          <a:p>
            <a:pPr marL="0" indent="0">
              <a:buNone/>
            </a:pPr>
            <a:endParaRPr lang="nb-NO" b="1" noProof="0" dirty="0"/>
          </a:p>
          <a:p>
            <a:pPr marL="0" indent="0">
              <a:buNone/>
            </a:pPr>
            <a:r>
              <a:rPr lang="nb-NO" b="1" noProof="0" dirty="0"/>
              <a:t>Formål</a:t>
            </a:r>
          </a:p>
          <a:p>
            <a:r>
              <a:rPr lang="nb-NO" noProof="0" dirty="0"/>
              <a:t>Gi innbyggere i hele landet tilgang til helhetlige, sammenhengende og likeverdige digitale tjenester, slik at deres behov for oversikt og innsikt i egen og næres helse ivaretas.</a:t>
            </a:r>
          </a:p>
        </p:txBody>
      </p:sp>
      <p:pic>
        <p:nvPicPr>
          <p:cNvPr id="4" name="Plassholder for bilde 10">
            <a:extLst>
              <a:ext uri="{FF2B5EF4-FFF2-40B4-BE49-F238E27FC236}">
                <a16:creationId xmlns:a16="http://schemas.microsoft.com/office/drawing/2014/main" id="{E40BFA4D-829F-BAE9-0813-2DF3344767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805" b="-1"/>
          <a:stretch>
            <a:fillRect/>
          </a:stretch>
        </p:blipFill>
        <p:spPr>
          <a:xfrm>
            <a:off x="8588658" y="1011957"/>
            <a:ext cx="2690712" cy="2267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8523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05578B-0840-B762-642E-05CF5084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Hva sier lovverket om bruken av </a:t>
            </a:r>
            <a:r>
              <a:rPr lang="nb-NO" noProof="0" dirty="0" err="1"/>
              <a:t>Helsenorge</a:t>
            </a:r>
            <a:r>
              <a:rPr lang="nb-NO" noProof="0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479FCE-BE93-72FC-BD20-7E9B9B12A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noProof="0" dirty="0"/>
              <a:t>Pasientjournalloven § 8 tredje ledd</a:t>
            </a:r>
          </a:p>
          <a:p>
            <a:r>
              <a:rPr lang="nb-NO" noProof="0" dirty="0"/>
              <a:t>Gir departementet hjemmel til å gi forskrift om at virksomheter skal gjøre digitale tjenester tilgjengelige på en nasjonal innbyggerportal.</a:t>
            </a:r>
          </a:p>
          <a:p>
            <a:r>
              <a:rPr lang="nb-NO" noProof="0" dirty="0"/>
              <a:t>Med virksomheter menes blant annet virksomheter som yter helse- og omsorgstjenester etter spesialisthelsetjenesteloven.  </a:t>
            </a:r>
          </a:p>
          <a:p>
            <a:endParaRPr lang="nb-NO" noProof="0" dirty="0"/>
          </a:p>
          <a:p>
            <a:pPr marL="0" indent="0">
              <a:buNone/>
            </a:pPr>
            <a:r>
              <a:rPr lang="nb-NO" b="1" noProof="0" dirty="0"/>
              <a:t>Forskrift om standarder og nasjonale e-helseløsninger § 12</a:t>
            </a:r>
          </a:p>
          <a:p>
            <a:r>
              <a:rPr lang="nb-NO" noProof="0" dirty="0"/>
              <a:t>Hjemler </a:t>
            </a:r>
            <a:r>
              <a:rPr lang="nb-NO" u="sng" noProof="0" dirty="0"/>
              <a:t>en plikt </a:t>
            </a:r>
            <a:r>
              <a:rPr lang="nb-NO" noProof="0" dirty="0"/>
              <a:t>for virksomhetene til å tilgjengeliggjøre tjenester på </a:t>
            </a:r>
            <a:r>
              <a:rPr lang="nb-NO" noProof="0" dirty="0" err="1"/>
              <a:t>Helsenorge</a:t>
            </a:r>
            <a:endParaRPr lang="nb-NO" noProof="0" dirty="0"/>
          </a:p>
          <a:p>
            <a:r>
              <a:rPr lang="nb-NO" noProof="0" dirty="0"/>
              <a:t>Dette gjelder tjenester for selvbetjening, dialog og innsyn for pasienter og brukere av </a:t>
            </a:r>
            <a:r>
              <a:rPr lang="nb-NO" noProof="0" dirty="0" err="1"/>
              <a:t>Helsenorge</a:t>
            </a:r>
            <a:r>
              <a:rPr lang="nb-NO" noProof="0" dirty="0"/>
              <a:t> </a:t>
            </a:r>
          </a:p>
          <a:p>
            <a:r>
              <a:rPr lang="nb-NO" noProof="0" dirty="0"/>
              <a:t>Plikten gjelder for helseforetak   </a:t>
            </a:r>
          </a:p>
          <a:p>
            <a:pPr marL="0" indent="0">
              <a:buNone/>
            </a:pP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706302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9F3649-798E-5946-A84A-067F851F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dirty="0"/>
              <a:t>Er Pasientreiser omfattet av plikten?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DC088C-175A-FD77-076F-017F6D02F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noProof="0" dirty="0"/>
              <a:t>Ja, bestemmelsen gjelder alle helseforetak som yter spesialisthelsetjenester</a:t>
            </a:r>
          </a:p>
          <a:p>
            <a:r>
              <a:rPr lang="nb-NO" noProof="0" dirty="0">
                <a:latin typeface="Calibri"/>
                <a:ea typeface="Calibri"/>
                <a:cs typeface="Calibri"/>
              </a:rPr>
              <a:t>Pasientreiseområdet er en del av spesialisthelsetjenesten som drives av statlig helseforetak</a:t>
            </a:r>
          </a:p>
          <a:p>
            <a:pPr lvl="1"/>
            <a:r>
              <a:rPr lang="nb-NO" noProof="0" dirty="0"/>
              <a:t>Spesialisthelsetjenesteloven § 2-1 a første ledd nr. 6</a:t>
            </a:r>
          </a:p>
          <a:p>
            <a:pPr lvl="1"/>
            <a:r>
              <a:rPr lang="nb-NO" noProof="0" dirty="0"/>
              <a:t>Pasientreiser i helseforetakene og Pasientreiser HF utøver «sørge for ansvaret» for pasienttransport etter spesialisthelsetjenesteloven og omfattes derfor av pasientjournallovens regler med tilhørende forskrift. </a:t>
            </a:r>
          </a:p>
          <a:p>
            <a:pPr lvl="1"/>
            <a:r>
              <a:rPr lang="nb-NO" noProof="0" dirty="0">
                <a:latin typeface="Calibri"/>
                <a:ea typeface="Calibri"/>
                <a:cs typeface="Calibri"/>
              </a:rPr>
              <a:t>SLA punkt 3.1-3.3 presiserer dette. </a:t>
            </a:r>
          </a:p>
          <a:p>
            <a:r>
              <a:rPr lang="nb-NO" noProof="0" dirty="0"/>
              <a:t>Det er ikke gitt unntak i lovverket som fritar deler av spesialisthelsetjenesten fra denne plikten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Konklusjon: </a:t>
            </a:r>
            <a:r>
              <a:rPr lang="nb-NO" dirty="0"/>
              <a:t>Pasientreiser omfattes av plikten til å tilgjengeliggjøre digitale tjenester på </a:t>
            </a:r>
            <a:r>
              <a:rPr lang="nb-NO" dirty="0" err="1"/>
              <a:t>Helsenorge</a:t>
            </a:r>
            <a:r>
              <a:rPr lang="nb-NO" dirty="0"/>
              <a:t> </a:t>
            </a:r>
            <a:endParaRPr lang="nb-NO" noProof="0" dirty="0"/>
          </a:p>
          <a:p>
            <a:endParaRPr lang="nb-NO" noProof="0" dirty="0"/>
          </a:p>
          <a:p>
            <a:pPr marL="0" indent="0">
              <a:buNone/>
            </a:pPr>
            <a:br>
              <a:rPr lang="nb-NO" noProof="0" dirty="0">
                <a:solidFill>
                  <a:schemeClr val="accent2">
                    <a:lumMod val="50000"/>
                  </a:schemeClr>
                </a:solidFill>
              </a:rPr>
            </a:br>
            <a:endParaRPr lang="nb-NO" noProof="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0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B5F5-CB37-2808-C5AC-371B8C35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512"/>
            <a:ext cx="10515600" cy="2684309"/>
          </a:xfrm>
        </p:spPr>
        <p:txBody>
          <a:bodyPr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47-2025 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dirty="0" err="1">
                <a:latin typeface="Calibri"/>
                <a:ea typeface="Calibri"/>
                <a:cs typeface="Calibri"/>
              </a:rPr>
              <a:t>Orientering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fra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samhandlingsarenaer</a:t>
            </a:r>
            <a:r>
              <a:rPr lang="en-US" dirty="0">
                <a:latin typeface="Calibri"/>
                <a:ea typeface="Calibri"/>
                <a:cs typeface="Calibri"/>
              </a:rPr>
              <a:t> v/</a:t>
            </a:r>
            <a:r>
              <a:rPr lang="en-US" dirty="0" err="1">
                <a:latin typeface="Calibri"/>
                <a:ea typeface="Calibri"/>
                <a:cs typeface="Calibri"/>
              </a:rPr>
              <a:t>representanter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fra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dirty="0" err="1">
                <a:latin typeface="Calibri"/>
                <a:ea typeface="Calibri"/>
                <a:cs typeface="Calibri"/>
              </a:rPr>
              <a:t>brukerutvalget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sz="2800" dirty="0">
                <a:latin typeface="Calibri"/>
                <a:ea typeface="Calibri"/>
                <a:cs typeface="Calibri"/>
              </a:rPr>
              <a:t> - Samarbeidsforum</a:t>
            </a:r>
            <a:br>
              <a:rPr lang="en-US" sz="2800" dirty="0">
                <a:latin typeface="Calibri"/>
                <a:ea typeface="Calibri"/>
                <a:cs typeface="Calibri"/>
              </a:rPr>
            </a:br>
            <a:r>
              <a:rPr lang="en-US" sz="2800" dirty="0">
                <a:latin typeface="Calibri"/>
                <a:ea typeface="Calibri"/>
                <a:cs typeface="Calibri"/>
              </a:rPr>
              <a:t> -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Fagforum</a:t>
            </a:r>
            <a:r>
              <a:rPr lang="en-US" sz="2800" dirty="0">
                <a:latin typeface="Calibri"/>
                <a:ea typeface="Calibri"/>
                <a:cs typeface="Calibri"/>
              </a:rPr>
              <a:t> for </a:t>
            </a:r>
            <a:r>
              <a:rPr lang="en-US" sz="2800" dirty="0" err="1">
                <a:latin typeface="Calibri"/>
                <a:ea typeface="Calibri"/>
                <a:cs typeface="Calibri"/>
              </a:rPr>
              <a:t>innbyggertjenester</a:t>
            </a:r>
            <a:endParaRPr lang="en-US" sz="2800" dirty="0" err="1"/>
          </a:p>
        </p:txBody>
      </p:sp>
    </p:spTree>
    <p:extLst>
      <p:ext uri="{BB962C8B-B14F-4D97-AF65-F5344CB8AC3E}">
        <p14:creationId xmlns:p14="http://schemas.microsoft.com/office/powerpoint/2010/main" val="3868371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A369F4-70F0-827F-42B7-55F8D7C9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2842"/>
            <a:ext cx="10515600" cy="2472748"/>
          </a:xfrm>
        </p:spPr>
        <p:txBody>
          <a:bodyPr>
            <a:normAutofit/>
          </a:bodyPr>
          <a:lstStyle/>
          <a:p>
            <a:r>
              <a:rPr lang="nb-NO" sz="3600" dirty="0">
                <a:latin typeface="Calibri"/>
                <a:ea typeface="Calibri"/>
                <a:cs typeface="Calibri"/>
              </a:rPr>
              <a:t>Faser og utkast til overordnet tidsplan for avvik og klage</a:t>
            </a:r>
            <a:br>
              <a:rPr lang="nb-NO" sz="3600" dirty="0">
                <a:latin typeface="Calibri"/>
                <a:ea typeface="Calibri"/>
                <a:cs typeface="Calibri"/>
              </a:rPr>
            </a:br>
            <a:br>
              <a:rPr lang="nb-NO" dirty="0">
                <a:latin typeface="Calibri"/>
                <a:ea typeface="Calibri"/>
                <a:cs typeface="Calibri"/>
              </a:rPr>
            </a:br>
            <a:r>
              <a:rPr lang="nb-NO" sz="2000" dirty="0">
                <a:latin typeface="Calibri"/>
                <a:ea typeface="Calibri"/>
                <a:cs typeface="Calibri"/>
              </a:rPr>
              <a:t>Svein-Erik Fauskanger, </a:t>
            </a:r>
            <a:r>
              <a:rPr lang="nb-NO" sz="2000" dirty="0" err="1">
                <a:latin typeface="Calibri"/>
                <a:ea typeface="Calibri"/>
                <a:cs typeface="Calibri"/>
              </a:rPr>
              <a:t>tjenesteeier</a:t>
            </a:r>
            <a:r>
              <a:rPr lang="nb-NO" sz="2000" dirty="0">
                <a:latin typeface="Calibri"/>
                <a:ea typeface="Calibri"/>
                <a:cs typeface="Calibri"/>
              </a:rPr>
              <a:t> </a:t>
            </a:r>
            <a:r>
              <a:rPr lang="nb-NO" sz="2000" dirty="0" err="1">
                <a:latin typeface="Calibri"/>
                <a:ea typeface="Calibri"/>
                <a:cs typeface="Calibri"/>
              </a:rPr>
              <a:t>Helsenorge</a:t>
            </a:r>
            <a:r>
              <a:rPr lang="nb-NO" sz="2000" dirty="0">
                <a:latin typeface="Calibri"/>
                <a:ea typeface="Calibri"/>
                <a:cs typeface="Calibri"/>
              </a:rPr>
              <a:t> og leder for fagforum for innbyggertjeneste</a:t>
            </a:r>
            <a:br>
              <a:rPr lang="en-US" sz="2000" dirty="0"/>
            </a:br>
            <a:endParaRPr lang="nb-NO" sz="2700"/>
          </a:p>
        </p:txBody>
      </p:sp>
    </p:spTree>
    <p:extLst>
      <p:ext uri="{BB962C8B-B14F-4D97-AF65-F5344CB8AC3E}">
        <p14:creationId xmlns:p14="http://schemas.microsoft.com/office/powerpoint/2010/main" val="4126453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2DBC4F7-B4D6-943F-F6DE-157DA514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tx1"/>
                </a:solidFill>
              </a:rPr>
              <a:t>Plan for pilot og lansering av innmelding av tilbakemeldinger,  avvik og klager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B9ECF3C-B6EA-7046-11E4-E69EB3CFFE60}"/>
              </a:ext>
            </a:extLst>
          </p:cNvPr>
          <p:cNvSpPr/>
          <p:nvPr/>
        </p:nvSpPr>
        <p:spPr>
          <a:xfrm>
            <a:off x="2319865" y="1810247"/>
            <a:ext cx="2302933" cy="227854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600"/>
              <a:t>Tilbakemelding på service (serviceklager og avvik)</a:t>
            </a:r>
          </a:p>
          <a:p>
            <a:pPr algn="ctr"/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Tilbakemeldinger fra innbyggerne på Helsenorge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Automatiske 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Valgfritt å svare tilbake for Pasientreiser på Helsenorge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E06CAA9-CD51-DC5E-7F65-474C56AC4F25}"/>
              </a:ext>
            </a:extLst>
          </p:cNvPr>
          <p:cNvSpPr/>
          <p:nvPr/>
        </p:nvSpPr>
        <p:spPr>
          <a:xfrm>
            <a:off x="4879848" y="1810247"/>
            <a:ext cx="2302933" cy="227854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600"/>
              <a:t>Rettighetsklager</a:t>
            </a:r>
          </a:p>
          <a:p>
            <a:pPr algn="ctr"/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Klager på avslag på en organisert reise på Helsenorge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Kun mottak, med automatiske 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Må saksbehandles i helseforetakenes egne systemer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F9ADD71-E388-650B-CB9B-62C165A9EB68}"/>
              </a:ext>
            </a:extLst>
          </p:cNvPr>
          <p:cNvSpPr/>
          <p:nvPr/>
        </p:nvSpPr>
        <p:spPr>
          <a:xfrm>
            <a:off x="9029913" y="1889282"/>
            <a:ext cx="2302933" cy="22785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600"/>
              <a:t>Behandling av rettighetsklager</a:t>
            </a:r>
          </a:p>
          <a:p>
            <a:pPr algn="ctr"/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Pasientreiser kan svare ut rettighetsklager på Helsenorge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Frasebibliotek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Klager og svar kan sendes til Statsforvalter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Kan integreres mot Bliksund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20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EC2821F-9431-1406-10FA-00386779FEF2}"/>
              </a:ext>
            </a:extLst>
          </p:cNvPr>
          <p:cNvSpPr txBox="1"/>
          <p:nvPr/>
        </p:nvSpPr>
        <p:spPr>
          <a:xfrm>
            <a:off x="2319865" y="1467496"/>
            <a:ext cx="2194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Steg 1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494D1EF-032E-A98D-8BD8-8212C462D439}"/>
              </a:ext>
            </a:extLst>
          </p:cNvPr>
          <p:cNvSpPr txBox="1"/>
          <p:nvPr/>
        </p:nvSpPr>
        <p:spPr>
          <a:xfrm>
            <a:off x="4879847" y="1467496"/>
            <a:ext cx="2302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Steg 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399CAB9-7992-054C-A6C2-A276B7432807}"/>
              </a:ext>
            </a:extLst>
          </p:cNvPr>
          <p:cNvSpPr txBox="1"/>
          <p:nvPr/>
        </p:nvSpPr>
        <p:spPr>
          <a:xfrm>
            <a:off x="8971196" y="1494516"/>
            <a:ext cx="2966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/>
              <a:t>Steg 3 (ny oppdragsbeskrivelse)</a:t>
            </a:r>
          </a:p>
        </p:txBody>
      </p:sp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16B714FE-9625-3A7C-8FA9-04043002527B}"/>
              </a:ext>
            </a:extLst>
          </p:cNvPr>
          <p:cNvGraphicFramePr>
            <a:graphicFrameLocks noGrp="1"/>
          </p:cNvGraphicFramePr>
          <p:nvPr/>
        </p:nvGraphicFramePr>
        <p:xfrm>
          <a:off x="2265679" y="6101307"/>
          <a:ext cx="686968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0961">
                  <a:extLst>
                    <a:ext uri="{9D8B030D-6E8A-4147-A177-3AD203B41FA5}">
                      <a16:colId xmlns:a16="http://schemas.microsoft.com/office/drawing/2014/main" val="2073895893"/>
                    </a:ext>
                  </a:extLst>
                </a:gridCol>
                <a:gridCol w="933024">
                  <a:extLst>
                    <a:ext uri="{9D8B030D-6E8A-4147-A177-3AD203B41FA5}">
                      <a16:colId xmlns:a16="http://schemas.microsoft.com/office/drawing/2014/main" val="3514831738"/>
                    </a:ext>
                  </a:extLst>
                </a:gridCol>
                <a:gridCol w="419947">
                  <a:extLst>
                    <a:ext uri="{9D8B030D-6E8A-4147-A177-3AD203B41FA5}">
                      <a16:colId xmlns:a16="http://schemas.microsoft.com/office/drawing/2014/main" val="1946107290"/>
                    </a:ext>
                  </a:extLst>
                </a:gridCol>
                <a:gridCol w="1004149">
                  <a:extLst>
                    <a:ext uri="{9D8B030D-6E8A-4147-A177-3AD203B41FA5}">
                      <a16:colId xmlns:a16="http://schemas.microsoft.com/office/drawing/2014/main" val="1265013676"/>
                    </a:ext>
                  </a:extLst>
                </a:gridCol>
                <a:gridCol w="1292011">
                  <a:extLst>
                    <a:ext uri="{9D8B030D-6E8A-4147-A177-3AD203B41FA5}">
                      <a16:colId xmlns:a16="http://schemas.microsoft.com/office/drawing/2014/main" val="331292890"/>
                    </a:ext>
                  </a:extLst>
                </a:gridCol>
                <a:gridCol w="1889588">
                  <a:extLst>
                    <a:ext uri="{9D8B030D-6E8A-4147-A177-3AD203B41FA5}">
                      <a16:colId xmlns:a16="http://schemas.microsoft.com/office/drawing/2014/main" val="12845540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nb-NO" sz="1200"/>
                        <a:t>Pilot</a:t>
                      </a:r>
                      <a:endParaRPr lang="nb-NO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/>
                        <a:t>Nasjonal utrulling</a:t>
                      </a:r>
                      <a:endParaRPr lang="nb-NO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7179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/>
                        <a:t>Måned 1</a:t>
                      </a:r>
                      <a:endParaRPr lang="nb-NO" sz="11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/>
                        <a:t>Måned 2</a:t>
                      </a:r>
                      <a:endParaRPr lang="nb-NO" sz="11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1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/>
                        <a:t>Måned 3</a:t>
                      </a:r>
                      <a:endParaRPr lang="nb-NO" sz="11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/>
                        <a:t>Måned 4</a:t>
                      </a:r>
                      <a:endParaRPr lang="nb-NO" sz="11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1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2661341"/>
                  </a:ext>
                </a:extLst>
              </a:tr>
            </a:tbl>
          </a:graphicData>
        </a:graphic>
      </p:graphicFrame>
      <p:pic>
        <p:nvPicPr>
          <p:cNvPr id="21" name="Bilde 20">
            <a:extLst>
              <a:ext uri="{FF2B5EF4-FFF2-40B4-BE49-F238E27FC236}">
                <a16:creationId xmlns:a16="http://schemas.microsoft.com/office/drawing/2014/main" id="{5F1F5723-7334-05A2-9D49-C7F242928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72" y="4167822"/>
            <a:ext cx="2285149" cy="1882616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44E6864A-D1A9-01B2-D276-82F07A563A87}"/>
              </a:ext>
            </a:extLst>
          </p:cNvPr>
          <p:cNvSpPr/>
          <p:nvPr/>
        </p:nvSpPr>
        <p:spPr>
          <a:xfrm>
            <a:off x="2265679" y="5529063"/>
            <a:ext cx="2285149" cy="561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BD45F9A2-9351-8123-F854-AD4EED5C8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410" y="4167822"/>
            <a:ext cx="2285149" cy="188261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A6CA173B-E8A5-10F6-06CC-50A15E95C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573" y="5005887"/>
            <a:ext cx="2341116" cy="53833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14A84A9-2A4D-0394-2C38-A0F310784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34" y="1690688"/>
            <a:ext cx="1113331" cy="5079922"/>
          </a:xfrm>
          <a:prstGeom prst="rect">
            <a:avLst/>
          </a:prstGeom>
        </p:spPr>
      </p:pic>
      <p:cxnSp>
        <p:nvCxnSpPr>
          <p:cNvPr id="19" name="Kobling: vinkel 18">
            <a:extLst>
              <a:ext uri="{FF2B5EF4-FFF2-40B4-BE49-F238E27FC236}">
                <a16:creationId xmlns:a16="http://schemas.microsoft.com/office/drawing/2014/main" id="{F18C265C-8C71-A5F8-9048-1ABB7A72247E}"/>
              </a:ext>
            </a:extLst>
          </p:cNvPr>
          <p:cNvCxnSpPr>
            <a:cxnSpLocks/>
            <a:endCxn id="2" idx="1"/>
          </p:cNvCxnSpPr>
          <p:nvPr/>
        </p:nvCxnSpPr>
        <p:spPr>
          <a:xfrm rot="5400000" flipH="1" flipV="1">
            <a:off x="869749" y="3650986"/>
            <a:ext cx="2151584" cy="74864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Rett pilkobling 33">
            <a:extLst>
              <a:ext uri="{FF2B5EF4-FFF2-40B4-BE49-F238E27FC236}">
                <a16:creationId xmlns:a16="http://schemas.microsoft.com/office/drawing/2014/main" id="{E71010BD-3BDF-C8E2-F835-981E40A07380}"/>
              </a:ext>
            </a:extLst>
          </p:cNvPr>
          <p:cNvCxnSpPr/>
          <p:nvPr/>
        </p:nvCxnSpPr>
        <p:spPr>
          <a:xfrm flipH="1">
            <a:off x="1384431" y="4409574"/>
            <a:ext cx="1796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07411EE0-F7E0-4FBB-F301-FBE12489DF6F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4622798" y="2949517"/>
            <a:ext cx="2570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Rett pilkobling 39">
            <a:extLst>
              <a:ext uri="{FF2B5EF4-FFF2-40B4-BE49-F238E27FC236}">
                <a16:creationId xmlns:a16="http://schemas.microsoft.com/office/drawing/2014/main" id="{B1983FF8-F0EB-31A0-425A-CDFF32CF16F5}"/>
              </a:ext>
            </a:extLst>
          </p:cNvPr>
          <p:cNvCxnSpPr>
            <a:cxnSpLocks/>
          </p:cNvCxnSpPr>
          <p:nvPr/>
        </p:nvCxnSpPr>
        <p:spPr>
          <a:xfrm>
            <a:off x="7242559" y="2949517"/>
            <a:ext cx="17286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Rett linje 42">
            <a:extLst>
              <a:ext uri="{FF2B5EF4-FFF2-40B4-BE49-F238E27FC236}">
                <a16:creationId xmlns:a16="http://schemas.microsoft.com/office/drawing/2014/main" id="{F386E075-7B40-7BAE-0B10-AF8CE84B1DC5}"/>
              </a:ext>
            </a:extLst>
          </p:cNvPr>
          <p:cNvCxnSpPr>
            <a:cxnSpLocks/>
          </p:cNvCxnSpPr>
          <p:nvPr/>
        </p:nvCxnSpPr>
        <p:spPr>
          <a:xfrm>
            <a:off x="1394865" y="5101102"/>
            <a:ext cx="176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5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2858-FA45-77BF-8B8E-56F12A7D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8512"/>
            <a:ext cx="10515600" cy="229871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43-2025 </a:t>
            </a:r>
            <a:r>
              <a:rPr lang="en-US" dirty="0" err="1">
                <a:latin typeface="Calibri"/>
                <a:ea typeface="Calibri"/>
                <a:cs typeface="Calibri"/>
              </a:rPr>
              <a:t>Godkjenning</a:t>
            </a:r>
            <a:r>
              <a:rPr lang="en-US" dirty="0">
                <a:latin typeface="Calibri"/>
                <a:ea typeface="Calibri"/>
                <a:cs typeface="Calibri"/>
              </a:rPr>
              <a:t> av </a:t>
            </a:r>
            <a:r>
              <a:rPr lang="en-US" dirty="0" err="1">
                <a:latin typeface="Calibri"/>
                <a:ea typeface="Calibri"/>
                <a:cs typeface="Calibri"/>
              </a:rPr>
              <a:t>protokoll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sz="2200" dirty="0">
                <a:latin typeface="Calibri"/>
                <a:ea typeface="Calibri"/>
                <a:cs typeface="Calibri"/>
              </a:rPr>
              <a:t>-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Oppfølging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sak</a:t>
            </a:r>
            <a:r>
              <a:rPr lang="en-US" sz="2200" dirty="0">
                <a:latin typeface="Calibri"/>
                <a:ea typeface="Calibri"/>
                <a:cs typeface="Calibri"/>
              </a:rPr>
              <a:t> 33: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Brukerutvalget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bes</a:t>
            </a:r>
            <a:r>
              <a:rPr lang="en-US" sz="2200" dirty="0">
                <a:latin typeface="Calibri"/>
                <a:ea typeface="Calibri"/>
                <a:cs typeface="Calibri"/>
              </a:rPr>
              <a:t> om å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gi</a:t>
            </a:r>
            <a:r>
              <a:rPr lang="en-US" sz="2200" dirty="0">
                <a:latin typeface="Calibri"/>
                <a:ea typeface="Calibri"/>
                <a:cs typeface="Calibri"/>
              </a:rPr>
              <a:t> fem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navn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på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pasienter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som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kan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gi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informasjon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til</a:t>
            </a:r>
            <a:r>
              <a:rPr lang="en-US" sz="2200" dirty="0">
                <a:latin typeface="Calibri"/>
                <a:ea typeface="Calibri"/>
                <a:cs typeface="Calibri"/>
              </a:rPr>
              <a:t> </a:t>
            </a:r>
            <a:r>
              <a:rPr lang="en-US" sz="2200" dirty="0" err="1">
                <a:latin typeface="Calibri"/>
                <a:ea typeface="Calibri"/>
                <a:cs typeface="Calibri"/>
              </a:rPr>
              <a:t>arbeidet</a:t>
            </a:r>
            <a:r>
              <a:rPr lang="en-US" sz="2200" dirty="0">
                <a:latin typeface="Calibri"/>
                <a:ea typeface="Calibri"/>
                <a:cs typeface="Calibri"/>
              </a:rPr>
              <a:t>.   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252712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8EAF2D-9FB3-E517-95AF-0A8204BF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Overordnet tidsplan avvik og klage 2025/2026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74FFF6C7-6CD0-21B3-7F04-F9DC1400EE7E}"/>
              </a:ext>
            </a:extLst>
          </p:cNvPr>
          <p:cNvSpPr/>
          <p:nvPr/>
        </p:nvSpPr>
        <p:spPr>
          <a:xfrm>
            <a:off x="360931" y="2297723"/>
            <a:ext cx="11119339" cy="32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>
                <a:solidFill>
                  <a:schemeClr val="tx1"/>
                </a:solidFill>
              </a:rPr>
              <a:t>Utvikling Helsenorge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0C111E7F-AA03-8381-D78E-5F5859BB1A0A}"/>
              </a:ext>
            </a:extLst>
          </p:cNvPr>
          <p:cNvSpPr/>
          <p:nvPr/>
        </p:nvSpPr>
        <p:spPr>
          <a:xfrm>
            <a:off x="360931" y="2842407"/>
            <a:ext cx="11119339" cy="324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>
                <a:solidFill>
                  <a:schemeClr val="tx1"/>
                </a:solidFill>
              </a:rPr>
              <a:t>Utvikling PHF - mottakssystem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F7004ED3-9468-D650-3554-736A24594DFE}"/>
              </a:ext>
            </a:extLst>
          </p:cNvPr>
          <p:cNvSpPr/>
          <p:nvPr/>
        </p:nvSpPr>
        <p:spPr>
          <a:xfrm>
            <a:off x="360931" y="3387091"/>
            <a:ext cx="11119339" cy="32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>
                <a:solidFill>
                  <a:schemeClr val="tx1"/>
                </a:solidFill>
              </a:rPr>
              <a:t>Test / feilretting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95C22B28-6438-D53F-05A1-52CDC2E0F501}"/>
              </a:ext>
            </a:extLst>
          </p:cNvPr>
          <p:cNvSpPr/>
          <p:nvPr/>
        </p:nvSpPr>
        <p:spPr>
          <a:xfrm>
            <a:off x="360931" y="3931775"/>
            <a:ext cx="11119339" cy="324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>
                <a:solidFill>
                  <a:schemeClr val="tx1"/>
                </a:solidFill>
              </a:rPr>
              <a:t>Opplæring og informasjon (pilot)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34CE3FAF-50D4-2273-F1DE-107AC67278C3}"/>
              </a:ext>
            </a:extLst>
          </p:cNvPr>
          <p:cNvSpPr/>
          <p:nvPr/>
        </p:nvSpPr>
        <p:spPr>
          <a:xfrm>
            <a:off x="360931" y="4476459"/>
            <a:ext cx="11119339" cy="32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>
                <a:solidFill>
                  <a:schemeClr val="tx1"/>
                </a:solidFill>
              </a:rPr>
              <a:t>Pilot serviceklager og avvik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6E4591AC-DA12-103A-9AEE-673A98BE8023}"/>
              </a:ext>
            </a:extLst>
          </p:cNvPr>
          <p:cNvSpPr/>
          <p:nvPr/>
        </p:nvSpPr>
        <p:spPr>
          <a:xfrm>
            <a:off x="360931" y="5021143"/>
            <a:ext cx="11119339" cy="324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>
                <a:solidFill>
                  <a:schemeClr val="tx1"/>
                </a:solidFill>
              </a:rPr>
              <a:t>Pilot rettighetsklager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38E47747-263D-5009-CED3-CFF8EBE45D75}"/>
              </a:ext>
            </a:extLst>
          </p:cNvPr>
          <p:cNvSpPr/>
          <p:nvPr/>
        </p:nvSpPr>
        <p:spPr>
          <a:xfrm>
            <a:off x="360931" y="5565827"/>
            <a:ext cx="11119339" cy="324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>
                <a:solidFill>
                  <a:schemeClr val="tx1"/>
                </a:solidFill>
              </a:rPr>
              <a:t>Opplæring (nasjonal utrulling)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019FF9D3-5AB9-2E73-CC9C-37B8B2B78F62}"/>
              </a:ext>
            </a:extLst>
          </p:cNvPr>
          <p:cNvSpPr/>
          <p:nvPr/>
        </p:nvSpPr>
        <p:spPr>
          <a:xfrm>
            <a:off x="360931" y="6110514"/>
            <a:ext cx="11119339" cy="324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>
                <a:solidFill>
                  <a:schemeClr val="tx1"/>
                </a:solidFill>
              </a:rPr>
              <a:t>Nasjonal utrulling</a:t>
            </a: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21592B25-AD06-5376-20CC-649292541BF4}"/>
              </a:ext>
            </a:extLst>
          </p:cNvPr>
          <p:cNvGrpSpPr/>
          <p:nvPr/>
        </p:nvGrpSpPr>
        <p:grpSpPr>
          <a:xfrm>
            <a:off x="2596661" y="1787769"/>
            <a:ext cx="750278" cy="4646745"/>
            <a:chOff x="1758461" y="1787769"/>
            <a:chExt cx="750278" cy="4646745"/>
          </a:xfrm>
        </p:grpSpPr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54E45CE7-AC12-B6CB-9DD8-389AD2BB5BFA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2116015"/>
              <a:ext cx="0" cy="43184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ktangel: avrundede hjørner 16">
              <a:extLst>
                <a:ext uri="{FF2B5EF4-FFF2-40B4-BE49-F238E27FC236}">
                  <a16:creationId xmlns:a16="http://schemas.microsoft.com/office/drawing/2014/main" id="{32B59D05-2640-B68D-6196-A0C1822285DE}"/>
                </a:ext>
              </a:extLst>
            </p:cNvPr>
            <p:cNvSpPr/>
            <p:nvPr/>
          </p:nvSpPr>
          <p:spPr>
            <a:xfrm>
              <a:off x="1758461" y="1787769"/>
              <a:ext cx="750278" cy="324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4F64C6BE-CD0E-6CA8-FBA7-D7961C09372F}"/>
                </a:ext>
              </a:extLst>
            </p:cNvPr>
            <p:cNvSpPr txBox="1"/>
            <p:nvPr/>
          </p:nvSpPr>
          <p:spPr>
            <a:xfrm>
              <a:off x="1882185" y="1803992"/>
              <a:ext cx="502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/>
                <a:t>OKT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6EAA2B4B-F6A1-3FD0-B3A2-F4CFCDD3A603}"/>
              </a:ext>
            </a:extLst>
          </p:cNvPr>
          <p:cNvGrpSpPr/>
          <p:nvPr/>
        </p:nvGrpSpPr>
        <p:grpSpPr>
          <a:xfrm>
            <a:off x="3446871" y="1787769"/>
            <a:ext cx="750278" cy="4646745"/>
            <a:chOff x="1758461" y="1787769"/>
            <a:chExt cx="750278" cy="4646745"/>
          </a:xfrm>
        </p:grpSpPr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98E9BF94-B12A-3289-4A29-CD103D1A89C0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2116015"/>
              <a:ext cx="0" cy="43184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ktangel: avrundede hjørner 21">
              <a:extLst>
                <a:ext uri="{FF2B5EF4-FFF2-40B4-BE49-F238E27FC236}">
                  <a16:creationId xmlns:a16="http://schemas.microsoft.com/office/drawing/2014/main" id="{E5AE0A93-FDFB-2B12-619D-40311CA18766}"/>
                </a:ext>
              </a:extLst>
            </p:cNvPr>
            <p:cNvSpPr/>
            <p:nvPr/>
          </p:nvSpPr>
          <p:spPr>
            <a:xfrm>
              <a:off x="1758461" y="1787769"/>
              <a:ext cx="750278" cy="324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TekstSylinder 22">
              <a:extLst>
                <a:ext uri="{FF2B5EF4-FFF2-40B4-BE49-F238E27FC236}">
                  <a16:creationId xmlns:a16="http://schemas.microsoft.com/office/drawing/2014/main" id="{FB236D8D-509F-18B7-3940-D81C458EF72E}"/>
                </a:ext>
              </a:extLst>
            </p:cNvPr>
            <p:cNvSpPr txBox="1"/>
            <p:nvPr/>
          </p:nvSpPr>
          <p:spPr>
            <a:xfrm>
              <a:off x="1882185" y="1803992"/>
              <a:ext cx="5463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/>
                <a:t>NOV</a:t>
              </a:r>
            </a:p>
          </p:txBody>
        </p: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148277E8-AB5C-4D4A-4424-96B0E2D8DA46}"/>
              </a:ext>
            </a:extLst>
          </p:cNvPr>
          <p:cNvGrpSpPr/>
          <p:nvPr/>
        </p:nvGrpSpPr>
        <p:grpSpPr>
          <a:xfrm>
            <a:off x="4297081" y="1787769"/>
            <a:ext cx="750278" cy="4646745"/>
            <a:chOff x="1758461" y="1787769"/>
            <a:chExt cx="750278" cy="4646745"/>
          </a:xfrm>
        </p:grpSpPr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E43C5F7A-A933-BF83-D4CD-B22BDCE8CD81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2116015"/>
              <a:ext cx="0" cy="43184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ktangel: avrundede hjørner 25">
              <a:extLst>
                <a:ext uri="{FF2B5EF4-FFF2-40B4-BE49-F238E27FC236}">
                  <a16:creationId xmlns:a16="http://schemas.microsoft.com/office/drawing/2014/main" id="{125EA453-C6B8-8567-1360-43678A441BC2}"/>
                </a:ext>
              </a:extLst>
            </p:cNvPr>
            <p:cNvSpPr/>
            <p:nvPr/>
          </p:nvSpPr>
          <p:spPr>
            <a:xfrm>
              <a:off x="1758461" y="1787769"/>
              <a:ext cx="750278" cy="324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7" name="TekstSylinder 26">
              <a:extLst>
                <a:ext uri="{FF2B5EF4-FFF2-40B4-BE49-F238E27FC236}">
                  <a16:creationId xmlns:a16="http://schemas.microsoft.com/office/drawing/2014/main" id="{4F810931-67DA-D17E-9D0E-186153F64FF4}"/>
                </a:ext>
              </a:extLst>
            </p:cNvPr>
            <p:cNvSpPr txBox="1"/>
            <p:nvPr/>
          </p:nvSpPr>
          <p:spPr>
            <a:xfrm>
              <a:off x="1882185" y="1803992"/>
              <a:ext cx="508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/>
                <a:t>DES</a:t>
              </a:r>
            </a:p>
          </p:txBody>
        </p:sp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E60CF296-35FF-8F92-FB20-6EEA486909B0}"/>
              </a:ext>
            </a:extLst>
          </p:cNvPr>
          <p:cNvGrpSpPr/>
          <p:nvPr/>
        </p:nvGrpSpPr>
        <p:grpSpPr>
          <a:xfrm>
            <a:off x="5147291" y="1787769"/>
            <a:ext cx="750278" cy="4646745"/>
            <a:chOff x="1758461" y="1787769"/>
            <a:chExt cx="750278" cy="4646745"/>
          </a:xfrm>
        </p:grpSpPr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36D99897-A933-69FF-1263-04870A638F09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2116015"/>
              <a:ext cx="0" cy="43184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ktangel: avrundede hjørner 29">
              <a:extLst>
                <a:ext uri="{FF2B5EF4-FFF2-40B4-BE49-F238E27FC236}">
                  <a16:creationId xmlns:a16="http://schemas.microsoft.com/office/drawing/2014/main" id="{9344A385-6212-776F-58F2-E39582095E68}"/>
                </a:ext>
              </a:extLst>
            </p:cNvPr>
            <p:cNvSpPr/>
            <p:nvPr/>
          </p:nvSpPr>
          <p:spPr>
            <a:xfrm>
              <a:off x="1758461" y="1787769"/>
              <a:ext cx="750278" cy="324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1" name="TekstSylinder 30">
              <a:extLst>
                <a:ext uri="{FF2B5EF4-FFF2-40B4-BE49-F238E27FC236}">
                  <a16:creationId xmlns:a16="http://schemas.microsoft.com/office/drawing/2014/main" id="{FDA23099-60B3-341D-A407-FAC2A0ABCBFD}"/>
                </a:ext>
              </a:extLst>
            </p:cNvPr>
            <p:cNvSpPr txBox="1"/>
            <p:nvPr/>
          </p:nvSpPr>
          <p:spPr>
            <a:xfrm>
              <a:off x="1882185" y="1803992"/>
              <a:ext cx="473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/>
                <a:t>JAN</a:t>
              </a:r>
            </a:p>
          </p:txBody>
        </p:sp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EFF1FF72-5036-F074-A7D5-81C1FF258E8A}"/>
              </a:ext>
            </a:extLst>
          </p:cNvPr>
          <p:cNvGrpSpPr/>
          <p:nvPr/>
        </p:nvGrpSpPr>
        <p:grpSpPr>
          <a:xfrm>
            <a:off x="5997501" y="1787769"/>
            <a:ext cx="750278" cy="4646745"/>
            <a:chOff x="1758461" y="1787769"/>
            <a:chExt cx="750278" cy="4646745"/>
          </a:xfrm>
        </p:grpSpPr>
        <p:cxnSp>
          <p:nvCxnSpPr>
            <p:cNvPr id="33" name="Rett linje 32">
              <a:extLst>
                <a:ext uri="{FF2B5EF4-FFF2-40B4-BE49-F238E27FC236}">
                  <a16:creationId xmlns:a16="http://schemas.microsoft.com/office/drawing/2014/main" id="{24E47E69-E92D-D98E-0041-3BF701A5EF23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2116015"/>
              <a:ext cx="0" cy="43184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ktangel: avrundede hjørner 33">
              <a:extLst>
                <a:ext uri="{FF2B5EF4-FFF2-40B4-BE49-F238E27FC236}">
                  <a16:creationId xmlns:a16="http://schemas.microsoft.com/office/drawing/2014/main" id="{5DB1D87D-D62B-4A8E-9502-3C7721A31498}"/>
                </a:ext>
              </a:extLst>
            </p:cNvPr>
            <p:cNvSpPr/>
            <p:nvPr/>
          </p:nvSpPr>
          <p:spPr>
            <a:xfrm>
              <a:off x="1758461" y="1787769"/>
              <a:ext cx="750278" cy="324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TekstSylinder 34">
              <a:extLst>
                <a:ext uri="{FF2B5EF4-FFF2-40B4-BE49-F238E27FC236}">
                  <a16:creationId xmlns:a16="http://schemas.microsoft.com/office/drawing/2014/main" id="{0896EE3D-C2D1-481C-CA37-E67AA678F25C}"/>
                </a:ext>
              </a:extLst>
            </p:cNvPr>
            <p:cNvSpPr txBox="1"/>
            <p:nvPr/>
          </p:nvSpPr>
          <p:spPr>
            <a:xfrm>
              <a:off x="1882185" y="1803992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/>
                <a:t>FEB</a:t>
              </a:r>
            </a:p>
          </p:txBody>
        </p:sp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EEDA482B-FF93-F9EE-4F7D-B7C3130360C9}"/>
              </a:ext>
            </a:extLst>
          </p:cNvPr>
          <p:cNvGrpSpPr/>
          <p:nvPr/>
        </p:nvGrpSpPr>
        <p:grpSpPr>
          <a:xfrm>
            <a:off x="6847711" y="1787769"/>
            <a:ext cx="750278" cy="4646745"/>
            <a:chOff x="1758461" y="1787769"/>
            <a:chExt cx="750278" cy="4646745"/>
          </a:xfrm>
        </p:grpSpPr>
        <p:cxnSp>
          <p:nvCxnSpPr>
            <p:cNvPr id="37" name="Rett linje 36">
              <a:extLst>
                <a:ext uri="{FF2B5EF4-FFF2-40B4-BE49-F238E27FC236}">
                  <a16:creationId xmlns:a16="http://schemas.microsoft.com/office/drawing/2014/main" id="{02C90E3B-DF81-4937-3654-62A57F839BEB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2116015"/>
              <a:ext cx="0" cy="43184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ktangel: avrundede hjørner 37">
              <a:extLst>
                <a:ext uri="{FF2B5EF4-FFF2-40B4-BE49-F238E27FC236}">
                  <a16:creationId xmlns:a16="http://schemas.microsoft.com/office/drawing/2014/main" id="{3798AB6D-C84F-5A15-F7B9-984FB218A5BF}"/>
                </a:ext>
              </a:extLst>
            </p:cNvPr>
            <p:cNvSpPr/>
            <p:nvPr/>
          </p:nvSpPr>
          <p:spPr>
            <a:xfrm>
              <a:off x="1758461" y="1787769"/>
              <a:ext cx="750278" cy="324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TekstSylinder 38">
              <a:extLst>
                <a:ext uri="{FF2B5EF4-FFF2-40B4-BE49-F238E27FC236}">
                  <a16:creationId xmlns:a16="http://schemas.microsoft.com/office/drawing/2014/main" id="{1CB6138B-4FE4-AEAA-CC1F-10750029688C}"/>
                </a:ext>
              </a:extLst>
            </p:cNvPr>
            <p:cNvSpPr txBox="1"/>
            <p:nvPr/>
          </p:nvSpPr>
          <p:spPr>
            <a:xfrm>
              <a:off x="1882185" y="1803992"/>
              <a:ext cx="540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/>
                <a:t>MAR</a:t>
              </a:r>
            </a:p>
          </p:txBody>
        </p:sp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C0D1DD0F-70D0-50D2-5C57-20AA54EBDB78}"/>
              </a:ext>
            </a:extLst>
          </p:cNvPr>
          <p:cNvGrpSpPr/>
          <p:nvPr/>
        </p:nvGrpSpPr>
        <p:grpSpPr>
          <a:xfrm>
            <a:off x="7697921" y="1787769"/>
            <a:ext cx="750278" cy="4646745"/>
            <a:chOff x="1758461" y="1787769"/>
            <a:chExt cx="750278" cy="4646745"/>
          </a:xfrm>
        </p:grpSpPr>
        <p:cxnSp>
          <p:nvCxnSpPr>
            <p:cNvPr id="41" name="Rett linje 40">
              <a:extLst>
                <a:ext uri="{FF2B5EF4-FFF2-40B4-BE49-F238E27FC236}">
                  <a16:creationId xmlns:a16="http://schemas.microsoft.com/office/drawing/2014/main" id="{8340D87C-A35E-7916-A500-0609A0408255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2116015"/>
              <a:ext cx="0" cy="43184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ktangel: avrundede hjørner 41">
              <a:extLst>
                <a:ext uri="{FF2B5EF4-FFF2-40B4-BE49-F238E27FC236}">
                  <a16:creationId xmlns:a16="http://schemas.microsoft.com/office/drawing/2014/main" id="{8AAD98A0-267C-6E05-F97B-2A91B2B3CFE9}"/>
                </a:ext>
              </a:extLst>
            </p:cNvPr>
            <p:cNvSpPr/>
            <p:nvPr/>
          </p:nvSpPr>
          <p:spPr>
            <a:xfrm>
              <a:off x="1758461" y="1787769"/>
              <a:ext cx="750278" cy="324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3" name="TekstSylinder 42">
              <a:extLst>
                <a:ext uri="{FF2B5EF4-FFF2-40B4-BE49-F238E27FC236}">
                  <a16:creationId xmlns:a16="http://schemas.microsoft.com/office/drawing/2014/main" id="{00A593C9-2A12-1975-E18B-06D80B0465AE}"/>
                </a:ext>
              </a:extLst>
            </p:cNvPr>
            <p:cNvSpPr txBox="1"/>
            <p:nvPr/>
          </p:nvSpPr>
          <p:spPr>
            <a:xfrm>
              <a:off x="1882185" y="180399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/>
                <a:t>APR</a:t>
              </a:r>
            </a:p>
          </p:txBody>
        </p:sp>
      </p:grp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CBDB29F6-BFEC-A7A2-7DFF-1ED9A9753BA4}"/>
              </a:ext>
            </a:extLst>
          </p:cNvPr>
          <p:cNvGrpSpPr/>
          <p:nvPr/>
        </p:nvGrpSpPr>
        <p:grpSpPr>
          <a:xfrm>
            <a:off x="8548131" y="1787769"/>
            <a:ext cx="750278" cy="4646745"/>
            <a:chOff x="1758461" y="1787769"/>
            <a:chExt cx="750278" cy="4646745"/>
          </a:xfrm>
        </p:grpSpPr>
        <p:cxnSp>
          <p:nvCxnSpPr>
            <p:cNvPr id="45" name="Rett linje 44">
              <a:extLst>
                <a:ext uri="{FF2B5EF4-FFF2-40B4-BE49-F238E27FC236}">
                  <a16:creationId xmlns:a16="http://schemas.microsoft.com/office/drawing/2014/main" id="{EB16F8A0-7F7F-7C11-387E-4F5D86B029ED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2116015"/>
              <a:ext cx="0" cy="43184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ktangel: avrundede hjørner 45">
              <a:extLst>
                <a:ext uri="{FF2B5EF4-FFF2-40B4-BE49-F238E27FC236}">
                  <a16:creationId xmlns:a16="http://schemas.microsoft.com/office/drawing/2014/main" id="{4588FC9B-179B-7BF8-45A8-DCDDFD21D1F6}"/>
                </a:ext>
              </a:extLst>
            </p:cNvPr>
            <p:cNvSpPr/>
            <p:nvPr/>
          </p:nvSpPr>
          <p:spPr>
            <a:xfrm>
              <a:off x="1758461" y="1787769"/>
              <a:ext cx="750278" cy="324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TekstSylinder 46">
              <a:extLst>
                <a:ext uri="{FF2B5EF4-FFF2-40B4-BE49-F238E27FC236}">
                  <a16:creationId xmlns:a16="http://schemas.microsoft.com/office/drawing/2014/main" id="{BE11CFD9-5B26-5B01-28EF-CBB9EEDD0586}"/>
                </a:ext>
              </a:extLst>
            </p:cNvPr>
            <p:cNvSpPr txBox="1"/>
            <p:nvPr/>
          </p:nvSpPr>
          <p:spPr>
            <a:xfrm>
              <a:off x="1882185" y="1803992"/>
              <a:ext cx="4780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/>
                <a:t>MAI</a:t>
              </a:r>
            </a:p>
          </p:txBody>
        </p:sp>
      </p:grp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0A9A258A-DDEB-C80B-9F5B-BF06532D2188}"/>
              </a:ext>
            </a:extLst>
          </p:cNvPr>
          <p:cNvGrpSpPr/>
          <p:nvPr/>
        </p:nvGrpSpPr>
        <p:grpSpPr>
          <a:xfrm>
            <a:off x="9398342" y="1787769"/>
            <a:ext cx="750278" cy="4646745"/>
            <a:chOff x="1758461" y="1787769"/>
            <a:chExt cx="750278" cy="4646745"/>
          </a:xfrm>
        </p:grpSpPr>
        <p:cxnSp>
          <p:nvCxnSpPr>
            <p:cNvPr id="49" name="Rett linje 48">
              <a:extLst>
                <a:ext uri="{FF2B5EF4-FFF2-40B4-BE49-F238E27FC236}">
                  <a16:creationId xmlns:a16="http://schemas.microsoft.com/office/drawing/2014/main" id="{DE6434FE-EB39-E3C6-A403-BAC2E932FD3D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2116015"/>
              <a:ext cx="0" cy="43184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ktangel: avrundede hjørner 49">
              <a:extLst>
                <a:ext uri="{FF2B5EF4-FFF2-40B4-BE49-F238E27FC236}">
                  <a16:creationId xmlns:a16="http://schemas.microsoft.com/office/drawing/2014/main" id="{5691BF4F-DB82-B061-CF0B-7ED7AE9C43A7}"/>
                </a:ext>
              </a:extLst>
            </p:cNvPr>
            <p:cNvSpPr/>
            <p:nvPr/>
          </p:nvSpPr>
          <p:spPr>
            <a:xfrm>
              <a:off x="1758461" y="1787769"/>
              <a:ext cx="750278" cy="324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1" name="TekstSylinder 50">
              <a:extLst>
                <a:ext uri="{FF2B5EF4-FFF2-40B4-BE49-F238E27FC236}">
                  <a16:creationId xmlns:a16="http://schemas.microsoft.com/office/drawing/2014/main" id="{966776A5-8E17-3C59-B4F6-2D2DEA20FE0E}"/>
                </a:ext>
              </a:extLst>
            </p:cNvPr>
            <p:cNvSpPr txBox="1"/>
            <p:nvPr/>
          </p:nvSpPr>
          <p:spPr>
            <a:xfrm>
              <a:off x="1882185" y="1803992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/>
                <a:t>JUN</a:t>
              </a:r>
            </a:p>
          </p:txBody>
        </p:sp>
      </p:grpSp>
      <p:sp>
        <p:nvSpPr>
          <p:cNvPr id="53" name="Rektangel: avrundede hjørner 52">
            <a:extLst>
              <a:ext uri="{FF2B5EF4-FFF2-40B4-BE49-F238E27FC236}">
                <a16:creationId xmlns:a16="http://schemas.microsoft.com/office/drawing/2014/main" id="{FAFBD23C-6D58-C36C-A1E1-F4964F7E9AA7}"/>
              </a:ext>
            </a:extLst>
          </p:cNvPr>
          <p:cNvSpPr/>
          <p:nvPr/>
        </p:nvSpPr>
        <p:spPr>
          <a:xfrm>
            <a:off x="2793472" y="2297723"/>
            <a:ext cx="2722583" cy="32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>
              <a:solidFill>
                <a:schemeClr val="tx1"/>
              </a:solidFill>
            </a:endParaRPr>
          </a:p>
        </p:txBody>
      </p:sp>
      <p:sp>
        <p:nvSpPr>
          <p:cNvPr id="54" name="Rektangel: avrundede hjørner 53">
            <a:extLst>
              <a:ext uri="{FF2B5EF4-FFF2-40B4-BE49-F238E27FC236}">
                <a16:creationId xmlns:a16="http://schemas.microsoft.com/office/drawing/2014/main" id="{949CD894-1817-5A78-05F0-884B5F7BD25D}"/>
              </a:ext>
            </a:extLst>
          </p:cNvPr>
          <p:cNvSpPr/>
          <p:nvPr/>
        </p:nvSpPr>
        <p:spPr>
          <a:xfrm>
            <a:off x="6372634" y="4476456"/>
            <a:ext cx="1700421" cy="32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>
              <a:solidFill>
                <a:schemeClr val="tx1"/>
              </a:solidFill>
            </a:endParaRPr>
          </a:p>
        </p:txBody>
      </p: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CA5A9F9C-B7C1-BA0D-B7EB-424F1D56418F}"/>
              </a:ext>
            </a:extLst>
          </p:cNvPr>
          <p:cNvGrpSpPr/>
          <p:nvPr/>
        </p:nvGrpSpPr>
        <p:grpSpPr>
          <a:xfrm>
            <a:off x="10248550" y="1787769"/>
            <a:ext cx="1231720" cy="4646745"/>
            <a:chOff x="1758461" y="1787769"/>
            <a:chExt cx="1231720" cy="4646745"/>
          </a:xfrm>
        </p:grpSpPr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840D5B1A-FF99-91E6-BC9F-220F36261558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2116015"/>
              <a:ext cx="0" cy="43184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: avrundede hjørner 56">
              <a:extLst>
                <a:ext uri="{FF2B5EF4-FFF2-40B4-BE49-F238E27FC236}">
                  <a16:creationId xmlns:a16="http://schemas.microsoft.com/office/drawing/2014/main" id="{C3C3C74E-A5FE-8D1B-B884-68126EF1E069}"/>
                </a:ext>
              </a:extLst>
            </p:cNvPr>
            <p:cNvSpPr/>
            <p:nvPr/>
          </p:nvSpPr>
          <p:spPr>
            <a:xfrm>
              <a:off x="1758461" y="1787769"/>
              <a:ext cx="750278" cy="324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8" name="TekstSylinder 57">
              <a:extLst>
                <a:ext uri="{FF2B5EF4-FFF2-40B4-BE49-F238E27FC236}">
                  <a16:creationId xmlns:a16="http://schemas.microsoft.com/office/drawing/2014/main" id="{D2824FA7-4677-547C-9012-04A369861C5E}"/>
                </a:ext>
              </a:extLst>
            </p:cNvPr>
            <p:cNvSpPr txBox="1"/>
            <p:nvPr/>
          </p:nvSpPr>
          <p:spPr>
            <a:xfrm>
              <a:off x="1882185" y="1803992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/>
                <a:t>JUL	</a:t>
              </a:r>
            </a:p>
          </p:txBody>
        </p:sp>
      </p:grpSp>
      <p:grpSp>
        <p:nvGrpSpPr>
          <p:cNvPr id="59" name="Gruppe 58">
            <a:extLst>
              <a:ext uri="{FF2B5EF4-FFF2-40B4-BE49-F238E27FC236}">
                <a16:creationId xmlns:a16="http://schemas.microsoft.com/office/drawing/2014/main" id="{39A65852-9234-67AF-B1D4-216633CF1D1C}"/>
              </a:ext>
            </a:extLst>
          </p:cNvPr>
          <p:cNvGrpSpPr/>
          <p:nvPr/>
        </p:nvGrpSpPr>
        <p:grpSpPr>
          <a:xfrm>
            <a:off x="11098757" y="1770399"/>
            <a:ext cx="750278" cy="4646745"/>
            <a:chOff x="1758461" y="1787769"/>
            <a:chExt cx="750278" cy="4646745"/>
          </a:xfrm>
        </p:grpSpPr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1B2F4772-1B7B-E841-2A34-9A3A94272EC7}"/>
                </a:ext>
              </a:extLst>
            </p:cNvPr>
            <p:cNvCxnSpPr>
              <a:cxnSpLocks/>
            </p:cNvCxnSpPr>
            <p:nvPr/>
          </p:nvCxnSpPr>
          <p:spPr>
            <a:xfrm>
              <a:off x="2133600" y="2116015"/>
              <a:ext cx="0" cy="43184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ktangel: avrundede hjørner 60">
              <a:extLst>
                <a:ext uri="{FF2B5EF4-FFF2-40B4-BE49-F238E27FC236}">
                  <a16:creationId xmlns:a16="http://schemas.microsoft.com/office/drawing/2014/main" id="{E8F5C439-AAC5-26BC-E7BF-27D60B5E7E50}"/>
                </a:ext>
              </a:extLst>
            </p:cNvPr>
            <p:cNvSpPr/>
            <p:nvPr/>
          </p:nvSpPr>
          <p:spPr>
            <a:xfrm>
              <a:off x="1758461" y="1787769"/>
              <a:ext cx="750278" cy="324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80C829C8-CA03-480A-F49C-04F7FA5D65A7}"/>
                </a:ext>
              </a:extLst>
            </p:cNvPr>
            <p:cNvSpPr txBox="1"/>
            <p:nvPr/>
          </p:nvSpPr>
          <p:spPr>
            <a:xfrm>
              <a:off x="1882185" y="1803992"/>
              <a:ext cx="536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/>
                <a:t>AUG</a:t>
              </a:r>
            </a:p>
          </p:txBody>
        </p:sp>
      </p:grpSp>
      <p:sp>
        <p:nvSpPr>
          <p:cNvPr id="72" name="Rektangel: avrundede hjørner 71">
            <a:extLst>
              <a:ext uri="{FF2B5EF4-FFF2-40B4-BE49-F238E27FC236}">
                <a16:creationId xmlns:a16="http://schemas.microsoft.com/office/drawing/2014/main" id="{2552E75D-668C-4F74-8169-4009002F09F6}"/>
              </a:ext>
            </a:extLst>
          </p:cNvPr>
          <p:cNvSpPr/>
          <p:nvPr/>
        </p:nvSpPr>
        <p:spPr>
          <a:xfrm>
            <a:off x="2793473" y="2842407"/>
            <a:ext cx="2722582" cy="32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>
              <a:solidFill>
                <a:schemeClr val="tx1"/>
              </a:solidFill>
            </a:endParaRPr>
          </a:p>
        </p:txBody>
      </p:sp>
      <p:sp>
        <p:nvSpPr>
          <p:cNvPr id="73" name="Rektangel: avrundede hjørner 72">
            <a:extLst>
              <a:ext uri="{FF2B5EF4-FFF2-40B4-BE49-F238E27FC236}">
                <a16:creationId xmlns:a16="http://schemas.microsoft.com/office/drawing/2014/main" id="{2D199E1A-1225-2A02-B30B-93D596BC31B5}"/>
              </a:ext>
            </a:extLst>
          </p:cNvPr>
          <p:cNvSpPr/>
          <p:nvPr/>
        </p:nvSpPr>
        <p:spPr>
          <a:xfrm>
            <a:off x="9773474" y="6110514"/>
            <a:ext cx="1694047" cy="32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4" name="Rektangel: avrundede hjørner 73">
            <a:extLst>
              <a:ext uri="{FF2B5EF4-FFF2-40B4-BE49-F238E27FC236}">
                <a16:creationId xmlns:a16="http://schemas.microsoft.com/office/drawing/2014/main" id="{1F35B136-7BFA-7FF8-2CC9-48C7EEC0A0AB}"/>
              </a:ext>
            </a:extLst>
          </p:cNvPr>
          <p:cNvSpPr/>
          <p:nvPr/>
        </p:nvSpPr>
        <p:spPr>
          <a:xfrm>
            <a:off x="5516055" y="3387091"/>
            <a:ext cx="850212" cy="32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>
              <a:solidFill>
                <a:schemeClr val="tx1"/>
              </a:solidFill>
            </a:endParaRPr>
          </a:p>
        </p:txBody>
      </p:sp>
      <p:sp>
        <p:nvSpPr>
          <p:cNvPr id="75" name="Rektangel: avrundede hjørner 74">
            <a:extLst>
              <a:ext uri="{FF2B5EF4-FFF2-40B4-BE49-F238E27FC236}">
                <a16:creationId xmlns:a16="http://schemas.microsoft.com/office/drawing/2014/main" id="{FD495DB4-DE32-9677-C806-2380C1FE20A6}"/>
              </a:ext>
            </a:extLst>
          </p:cNvPr>
          <p:cNvSpPr/>
          <p:nvPr/>
        </p:nvSpPr>
        <p:spPr>
          <a:xfrm>
            <a:off x="5516053" y="3931775"/>
            <a:ext cx="850213" cy="32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>
              <a:solidFill>
                <a:schemeClr val="tx1"/>
              </a:solidFill>
            </a:endParaRPr>
          </a:p>
        </p:txBody>
      </p:sp>
      <p:sp>
        <p:nvSpPr>
          <p:cNvPr id="77" name="Rektangel: avrundede hjørner 76">
            <a:extLst>
              <a:ext uri="{FF2B5EF4-FFF2-40B4-BE49-F238E27FC236}">
                <a16:creationId xmlns:a16="http://schemas.microsoft.com/office/drawing/2014/main" id="{78D9CABD-4D73-224A-3230-7988D03BFC8F}"/>
              </a:ext>
            </a:extLst>
          </p:cNvPr>
          <p:cNvSpPr/>
          <p:nvPr/>
        </p:nvSpPr>
        <p:spPr>
          <a:xfrm>
            <a:off x="8073054" y="5565827"/>
            <a:ext cx="1694051" cy="32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>
              <a:solidFill>
                <a:schemeClr val="tx1"/>
              </a:solidFill>
            </a:endParaRPr>
          </a:p>
        </p:txBody>
      </p:sp>
      <p:sp>
        <p:nvSpPr>
          <p:cNvPr id="78" name="Rektangel: avrundede hjørner 77">
            <a:extLst>
              <a:ext uri="{FF2B5EF4-FFF2-40B4-BE49-F238E27FC236}">
                <a16:creationId xmlns:a16="http://schemas.microsoft.com/office/drawing/2014/main" id="{6C6BFB80-0E12-9EE5-8F71-E4D613516C47}"/>
              </a:ext>
            </a:extLst>
          </p:cNvPr>
          <p:cNvSpPr/>
          <p:nvPr/>
        </p:nvSpPr>
        <p:spPr>
          <a:xfrm>
            <a:off x="8073055" y="5021143"/>
            <a:ext cx="1700421" cy="324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86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18F9-9746-54A8-7C16-D4D714D4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48-2025 Tapt </a:t>
            </a:r>
            <a:r>
              <a:rPr lang="en-US" dirty="0" err="1"/>
              <a:t>arbeidsfortjeneste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0198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1671-D17B-B5B4-472B-2561DEDE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Info </a:t>
            </a:r>
            <a:r>
              <a:rPr lang="en-US" dirty="0" err="1">
                <a:latin typeface="Calibri"/>
                <a:ea typeface="Calibri"/>
                <a:cs typeface="Calibri"/>
              </a:rPr>
              <a:t>fra</a:t>
            </a:r>
            <a:r>
              <a:rPr lang="en-US" dirty="0">
                <a:latin typeface="Calibri"/>
                <a:ea typeface="Calibri"/>
                <a:cs typeface="Calibri"/>
              </a:rPr>
              <a:t> Helse </a:t>
            </a:r>
            <a:r>
              <a:rPr lang="en-US" dirty="0" err="1">
                <a:latin typeface="Calibri"/>
                <a:ea typeface="Calibri"/>
                <a:cs typeface="Calibri"/>
              </a:rPr>
              <a:t>Sør</a:t>
            </a:r>
            <a:r>
              <a:rPr lang="en-US" dirty="0">
                <a:latin typeface="Calibri"/>
                <a:ea typeface="Calibri"/>
                <a:cs typeface="Calibri"/>
              </a:rPr>
              <a:t>-Øst </a:t>
            </a:r>
            <a:r>
              <a:rPr lang="en-US" dirty="0" err="1">
                <a:latin typeface="Calibri"/>
                <a:ea typeface="Calibri"/>
                <a:cs typeface="Calibri"/>
              </a:rPr>
              <a:t>på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tapt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arbeidsfortjeneste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44AF0-A680-5799-6EAB-CE3384EDB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81927"/>
                </a:solidFill>
                <a:latin typeface="Calibri"/>
                <a:ea typeface="Calibri"/>
                <a:cs typeface="Calibri"/>
              </a:rPr>
              <a:t>«</a:t>
            </a:r>
            <a:r>
              <a:rPr lang="en-US" i="1" dirty="0">
                <a:latin typeface="Calibri"/>
                <a:ea typeface="Calibri"/>
                <a:cs typeface="Calibri"/>
              </a:rPr>
              <a:t>2.6 Tapt </a:t>
            </a:r>
            <a:r>
              <a:rPr lang="en-US" i="1" err="1">
                <a:latin typeface="Calibri"/>
                <a:ea typeface="Calibri"/>
                <a:cs typeface="Calibri"/>
              </a:rPr>
              <a:t>arbeidsfortjeneste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endParaRPr lang="en-US" i="1"/>
          </a:p>
          <a:p>
            <a:pPr marL="0" indent="0">
              <a:buNone/>
            </a:pPr>
            <a:r>
              <a:rPr lang="en-US" i="1" dirty="0">
                <a:latin typeface="Calibri"/>
                <a:ea typeface="Calibri"/>
                <a:cs typeface="Calibri"/>
              </a:rPr>
              <a:t>Dersom </a:t>
            </a:r>
            <a:r>
              <a:rPr lang="en-US" i="1" err="1">
                <a:latin typeface="Calibri"/>
                <a:ea typeface="Calibri"/>
                <a:cs typeface="Calibri"/>
              </a:rPr>
              <a:t>deltakelsen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medfører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tapt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arbeidsinntekt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kan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helseforetaket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i</a:t>
            </a:r>
            <a:r>
              <a:rPr lang="en-US" i="1" dirty="0">
                <a:latin typeface="Calibri"/>
                <a:ea typeface="Calibri"/>
                <a:cs typeface="Calibri"/>
              </a:rPr>
              <a:t> det </a:t>
            </a:r>
            <a:r>
              <a:rPr lang="en-US" i="1" err="1">
                <a:latin typeface="Calibri"/>
                <a:ea typeface="Calibri"/>
                <a:cs typeface="Calibri"/>
              </a:rPr>
              <a:t>enkelte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tilfelle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samtykke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i</a:t>
            </a:r>
            <a:r>
              <a:rPr lang="en-US" i="1" dirty="0">
                <a:latin typeface="Calibri"/>
                <a:ea typeface="Calibri"/>
                <a:cs typeface="Calibri"/>
              </a:rPr>
              <a:t> at det </a:t>
            </a:r>
            <a:r>
              <a:rPr lang="en-US" i="1" err="1">
                <a:latin typeface="Calibri"/>
                <a:ea typeface="Calibri"/>
                <a:cs typeface="Calibri"/>
              </a:rPr>
              <a:t>gis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erstatning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i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henhold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til</a:t>
            </a:r>
            <a:r>
              <a:rPr lang="en-US" i="1" dirty="0">
                <a:latin typeface="Calibri"/>
                <a:ea typeface="Calibri"/>
                <a:cs typeface="Calibri"/>
              </a:rPr>
              <a:t> Statens </a:t>
            </a:r>
            <a:r>
              <a:rPr lang="en-US" i="1" err="1">
                <a:latin typeface="Calibri"/>
                <a:ea typeface="Calibri"/>
                <a:cs typeface="Calibri"/>
              </a:rPr>
              <a:t>personalhåndbok</a:t>
            </a:r>
            <a:r>
              <a:rPr lang="en-US" i="1" dirty="0">
                <a:latin typeface="Calibri"/>
                <a:ea typeface="Calibri"/>
                <a:cs typeface="Calibri"/>
              </a:rPr>
              <a:t>. </a:t>
            </a:r>
            <a:endParaRPr lang="en-US" i="1"/>
          </a:p>
          <a:p>
            <a:pPr marL="0" indent="0">
              <a:buNone/>
            </a:pPr>
            <a:r>
              <a:rPr lang="en-US" i="1" dirty="0">
                <a:latin typeface="Calibri"/>
                <a:ea typeface="Calibri"/>
                <a:cs typeface="Calibri"/>
              </a:rPr>
              <a:t>Dette </a:t>
            </a:r>
            <a:r>
              <a:rPr lang="en-US" i="1" err="1">
                <a:latin typeface="Calibri"/>
                <a:ea typeface="Calibri"/>
                <a:cs typeface="Calibri"/>
              </a:rPr>
              <a:t>gjelder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også</a:t>
            </a:r>
            <a:r>
              <a:rPr lang="en-US" i="1" dirty="0">
                <a:latin typeface="Calibri"/>
                <a:ea typeface="Calibri"/>
                <a:cs typeface="Calibri"/>
              </a:rPr>
              <a:t> for </a:t>
            </a:r>
            <a:r>
              <a:rPr lang="en-US" i="1" err="1">
                <a:latin typeface="Calibri"/>
                <a:ea typeface="Calibri"/>
                <a:cs typeface="Calibri"/>
              </a:rPr>
              <a:t>tapt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arbeidsfortjeneste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i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forbindelse</a:t>
            </a:r>
            <a:r>
              <a:rPr lang="en-US" i="1" dirty="0">
                <a:latin typeface="Calibri"/>
                <a:ea typeface="Calibri"/>
                <a:cs typeface="Calibri"/>
              </a:rPr>
              <a:t> med </a:t>
            </a:r>
            <a:r>
              <a:rPr lang="en-US" i="1" err="1">
                <a:latin typeface="Calibri"/>
                <a:ea typeface="Calibri"/>
                <a:cs typeface="Calibri"/>
              </a:rPr>
              <a:t>reise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til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og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fra</a:t>
            </a:r>
            <a:r>
              <a:rPr lang="en-US" i="1" dirty="0">
                <a:latin typeface="Calibri"/>
                <a:ea typeface="Calibri"/>
                <a:cs typeface="Calibri"/>
              </a:rPr>
              <a:t> </a:t>
            </a:r>
            <a:r>
              <a:rPr lang="en-US" i="1" err="1">
                <a:latin typeface="Calibri"/>
                <a:ea typeface="Calibri"/>
                <a:cs typeface="Calibri"/>
              </a:rPr>
              <a:t>møte</a:t>
            </a:r>
            <a:r>
              <a:rPr lang="en-US" i="1" dirty="0">
                <a:latin typeface="Calibri"/>
                <a:ea typeface="Calibri"/>
                <a:cs typeface="Calibri"/>
              </a:rPr>
              <a:t>."</a:t>
            </a:r>
            <a:endParaRPr lang="en-US" i="1" dirty="0"/>
          </a:p>
          <a:p>
            <a:pPr marL="0" indent="0">
              <a:buNone/>
            </a:pPr>
            <a:endParaRPr lang="en-US"/>
          </a:p>
          <a:p>
            <a:pPr marL="285750" indent="-285750"/>
            <a:r>
              <a:rPr lang="en-US" dirty="0">
                <a:latin typeface="Calibri"/>
                <a:ea typeface="Calibri"/>
                <a:cs typeface="Calibri"/>
              </a:rPr>
              <a:t>I de </a:t>
            </a:r>
            <a:r>
              <a:rPr lang="en-US" dirty="0" err="1">
                <a:latin typeface="Calibri"/>
                <a:ea typeface="Calibri"/>
                <a:cs typeface="Calibri"/>
              </a:rPr>
              <a:t>få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tilfellene</a:t>
            </a:r>
            <a:r>
              <a:rPr lang="en-US" dirty="0">
                <a:latin typeface="Calibri"/>
                <a:ea typeface="Calibri"/>
                <a:cs typeface="Calibri"/>
              </a:rPr>
              <a:t> RHF-et </a:t>
            </a:r>
            <a:r>
              <a:rPr lang="en-US" dirty="0" err="1">
                <a:latin typeface="Calibri"/>
                <a:ea typeface="Calibri"/>
                <a:cs typeface="Calibri"/>
              </a:rPr>
              <a:t>har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gitt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har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kompensasjon</a:t>
            </a:r>
            <a:r>
              <a:rPr lang="en-US" dirty="0">
                <a:latin typeface="Calibri"/>
                <a:ea typeface="Calibri"/>
                <a:cs typeface="Calibri"/>
              </a:rPr>
              <a:t> for </a:t>
            </a:r>
            <a:r>
              <a:rPr lang="en-US" dirty="0" err="1">
                <a:latin typeface="Calibri"/>
                <a:ea typeface="Calibri"/>
                <a:cs typeface="Calibri"/>
              </a:rPr>
              <a:t>tapt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arbeidsfortjeneste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har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vært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ved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heldagsmøter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hvor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har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vært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fysisk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tilstede</a:t>
            </a:r>
            <a:r>
              <a:rPr lang="en-US" dirty="0">
                <a:latin typeface="Calibri"/>
                <a:ea typeface="Calibri"/>
                <a:cs typeface="Calibri"/>
              </a:rPr>
              <a:t>. Det </a:t>
            </a:r>
            <a:r>
              <a:rPr lang="en-US" dirty="0" err="1">
                <a:latin typeface="Calibri"/>
                <a:ea typeface="Calibri"/>
                <a:cs typeface="Calibri"/>
              </a:rPr>
              <a:t>må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også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bekreftes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fra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arbeidsgiver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beløpet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blir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trukket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lønn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  <a:endParaRPr lang="en-US" dirty="0"/>
          </a:p>
          <a:p>
            <a:pPr marL="285750" indent="-285750"/>
            <a:r>
              <a:rPr lang="en-US" dirty="0">
                <a:latin typeface="Calibri"/>
                <a:ea typeface="Calibri"/>
                <a:cs typeface="Calibri"/>
              </a:rPr>
              <a:t>De </a:t>
            </a:r>
            <a:r>
              <a:rPr lang="en-US" dirty="0" err="1">
                <a:latin typeface="Calibri"/>
                <a:ea typeface="Calibri"/>
                <a:cs typeface="Calibri"/>
              </a:rPr>
              <a:t>sier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også</a:t>
            </a:r>
            <a:r>
              <a:rPr lang="en-US" dirty="0">
                <a:latin typeface="Calibri"/>
                <a:ea typeface="Calibri"/>
                <a:cs typeface="Calibri"/>
              </a:rPr>
              <a:t> at </a:t>
            </a:r>
            <a:r>
              <a:rPr lang="en-US" dirty="0" err="1">
                <a:latin typeface="Calibri"/>
                <a:ea typeface="Calibri"/>
                <a:cs typeface="Calibri"/>
              </a:rPr>
              <a:t>ofte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ikke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gjelder</a:t>
            </a:r>
            <a:r>
              <a:rPr lang="en-US" dirty="0">
                <a:latin typeface="Calibri"/>
                <a:ea typeface="Calibri"/>
                <a:cs typeface="Calibri"/>
              </a:rPr>
              <a:t> mange da </a:t>
            </a:r>
            <a:r>
              <a:rPr lang="en-US" dirty="0" err="1">
                <a:latin typeface="Calibri"/>
                <a:ea typeface="Calibri"/>
                <a:cs typeface="Calibri"/>
              </a:rPr>
              <a:t>flere</a:t>
            </a:r>
            <a:r>
              <a:rPr lang="en-US" dirty="0">
                <a:latin typeface="Calibri"/>
                <a:ea typeface="Calibri"/>
                <a:cs typeface="Calibri"/>
              </a:rPr>
              <a:t> er </a:t>
            </a:r>
            <a:r>
              <a:rPr lang="en-US" dirty="0" err="1">
                <a:latin typeface="Calibri"/>
                <a:ea typeface="Calibri"/>
                <a:cs typeface="Calibri"/>
              </a:rPr>
              <a:t>pensjonister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eller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uføretrygdet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tillegg</a:t>
            </a:r>
            <a:r>
              <a:rPr lang="en-US" dirty="0">
                <a:latin typeface="Calibri"/>
                <a:ea typeface="Calibri"/>
                <a:cs typeface="Calibri"/>
              </a:rPr>
              <a:t> at de </a:t>
            </a:r>
            <a:r>
              <a:rPr lang="en-US" dirty="0" err="1">
                <a:latin typeface="Calibri"/>
                <a:ea typeface="Calibri"/>
                <a:cs typeface="Calibri"/>
              </a:rPr>
              <a:t>får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ganske</a:t>
            </a:r>
            <a:r>
              <a:rPr lang="en-US" dirty="0">
                <a:latin typeface="Calibri"/>
                <a:ea typeface="Calibri"/>
                <a:cs typeface="Calibri"/>
              </a:rPr>
              <a:t> god </a:t>
            </a:r>
            <a:r>
              <a:rPr lang="en-US" dirty="0" err="1">
                <a:latin typeface="Calibri"/>
                <a:ea typeface="Calibri"/>
                <a:cs typeface="Calibri"/>
              </a:rPr>
              <a:t>godtgjørelse</a:t>
            </a:r>
            <a:r>
              <a:rPr lang="en-US" dirty="0">
                <a:latin typeface="Calibri"/>
                <a:ea typeface="Calibri"/>
                <a:cs typeface="Calibri"/>
              </a:rPr>
              <a:t> samlet sett </a:t>
            </a:r>
            <a:r>
              <a:rPr lang="en-US" dirty="0" err="1">
                <a:latin typeface="Calibri"/>
                <a:ea typeface="Calibri"/>
                <a:cs typeface="Calibri"/>
              </a:rPr>
              <a:t>ved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reise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godtgjøring</a:t>
            </a:r>
            <a:r>
              <a:rPr lang="en-US" dirty="0">
                <a:latin typeface="Calibri"/>
                <a:ea typeface="Calibri"/>
                <a:cs typeface="Calibri"/>
              </a:rPr>
              <a:t> per time.</a:t>
            </a:r>
            <a:endParaRPr lang="en-US" dirty="0"/>
          </a:p>
          <a:p>
            <a:pPr marL="285750" indent="-285750"/>
            <a:r>
              <a:rPr lang="en-US" dirty="0">
                <a:latin typeface="Calibri"/>
                <a:ea typeface="Calibri"/>
                <a:cs typeface="Calibri"/>
              </a:rPr>
              <a:t>Hun </a:t>
            </a:r>
            <a:r>
              <a:rPr lang="en-US" dirty="0" err="1">
                <a:latin typeface="Calibri"/>
                <a:ea typeface="Calibri"/>
                <a:cs typeface="Calibri"/>
              </a:rPr>
              <a:t>nevner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også</a:t>
            </a:r>
            <a:r>
              <a:rPr lang="en-US" dirty="0">
                <a:latin typeface="Calibri"/>
                <a:ea typeface="Calibri"/>
                <a:cs typeface="Calibri"/>
              </a:rPr>
              <a:t> at de </a:t>
            </a:r>
            <a:r>
              <a:rPr lang="en-US" dirty="0" err="1">
                <a:latin typeface="Calibri"/>
                <a:ea typeface="Calibri"/>
                <a:cs typeface="Calibri"/>
              </a:rPr>
              <a:t>som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har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trygd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kun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tjene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opptil</a:t>
            </a:r>
            <a:r>
              <a:rPr lang="en-US" dirty="0">
                <a:latin typeface="Calibri"/>
                <a:ea typeface="Calibri"/>
                <a:cs typeface="Calibri"/>
              </a:rPr>
              <a:t> et </a:t>
            </a:r>
            <a:r>
              <a:rPr lang="en-US" dirty="0" err="1">
                <a:latin typeface="Calibri"/>
                <a:ea typeface="Calibri"/>
                <a:cs typeface="Calibri"/>
              </a:rPr>
              <a:t>visst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beløp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 err="1">
                <a:latin typeface="Calibri"/>
                <a:ea typeface="Calibri"/>
                <a:cs typeface="Calibri"/>
              </a:rPr>
              <a:t>og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disse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får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ikke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noe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godtgjørelse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dersom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går</a:t>
            </a:r>
            <a:r>
              <a:rPr lang="en-US" dirty="0">
                <a:latin typeface="Calibri"/>
                <a:ea typeface="Calibri"/>
                <a:cs typeface="Calibri"/>
              </a:rPr>
              <a:t> over </a:t>
            </a:r>
            <a:r>
              <a:rPr lang="en-US" dirty="0" err="1">
                <a:latin typeface="Calibri"/>
                <a:ea typeface="Calibri"/>
                <a:cs typeface="Calibri"/>
              </a:rPr>
              <a:t>grensen</a:t>
            </a:r>
            <a:r>
              <a:rPr lang="en-US" dirty="0">
                <a:latin typeface="Calibri"/>
                <a:ea typeface="Calibri"/>
                <a:cs typeface="Calibri"/>
              </a:rPr>
              <a:t> for </a:t>
            </a:r>
            <a:r>
              <a:rPr lang="en-US" dirty="0" err="1">
                <a:latin typeface="Calibri"/>
                <a:ea typeface="Calibri"/>
                <a:cs typeface="Calibri"/>
              </a:rPr>
              <a:t>hva</a:t>
            </a:r>
            <a:r>
              <a:rPr lang="en-US" dirty="0">
                <a:latin typeface="Calibri"/>
                <a:ea typeface="Calibri"/>
                <a:cs typeface="Calibri"/>
              </a:rPr>
              <a:t> de </a:t>
            </a:r>
            <a:r>
              <a:rPr lang="en-US" dirty="0" err="1">
                <a:latin typeface="Calibri"/>
                <a:ea typeface="Calibri"/>
                <a:cs typeface="Calibri"/>
              </a:rPr>
              <a:t>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tjene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33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517E-74BE-E239-5960-B1FD1472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49 - 2025 </a:t>
            </a:r>
            <a:r>
              <a:rPr lang="en-US" dirty="0" err="1">
                <a:latin typeface="Calibri"/>
                <a:ea typeface="Calibri"/>
                <a:cs typeface="Calibri"/>
              </a:rPr>
              <a:t>Gjennomgang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intranett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og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nytt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område</a:t>
            </a:r>
            <a:r>
              <a:rPr lang="en-US" dirty="0">
                <a:latin typeface="Calibri"/>
                <a:ea typeface="Calibri"/>
                <a:cs typeface="Calibri"/>
              </a:rPr>
              <a:t> for </a:t>
            </a:r>
            <a:r>
              <a:rPr lang="en-US" dirty="0" err="1">
                <a:latin typeface="Calibri"/>
                <a:ea typeface="Calibri"/>
                <a:cs typeface="Calibri"/>
              </a:rPr>
              <a:t>Brukerutvalget</a:t>
            </a:r>
            <a:r>
              <a:rPr lang="en-US" dirty="0">
                <a:latin typeface="Calibri"/>
                <a:ea typeface="Calibri"/>
                <a:cs typeface="Calibri"/>
              </a:rPr>
              <a:t>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55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26E2-DA3B-2816-3414-17056BE31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50-2025 Status </a:t>
            </a:r>
            <a:r>
              <a:rPr lang="en-US" dirty="0" err="1">
                <a:latin typeface="Calibri"/>
                <a:ea typeface="Calibri"/>
                <a:cs typeface="Calibri"/>
              </a:rPr>
              <a:t>planlegging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og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optimering</a:t>
            </a:r>
            <a:r>
              <a:rPr lang="en-US" dirty="0">
                <a:latin typeface="Calibri"/>
                <a:ea typeface="Calibri"/>
                <a:cs typeface="Calibri"/>
              </a:rPr>
              <a:t> NAPO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12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37000-E51F-0A7C-1B7D-431AE8BA9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6CA889B2-8D19-DDE0-85A5-54E55BE55C9D}"/>
              </a:ext>
            </a:extLst>
          </p:cNvPr>
          <p:cNvSpPr txBox="1"/>
          <p:nvPr/>
        </p:nvSpPr>
        <p:spPr>
          <a:xfrm>
            <a:off x="826936" y="384571"/>
            <a:ext cx="892434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400" b="1">
                <a:latin typeface="Calibri"/>
                <a:cs typeface="Calibri"/>
              </a:rPr>
              <a:t>Systemet utvikles gradvis med overgang fra manuell til automatisert håndtering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25382C-8FA0-EB6F-C5CC-3D83C96774E2}"/>
              </a:ext>
            </a:extLst>
          </p:cNvPr>
          <p:cNvGraphicFramePr/>
          <p:nvPr/>
        </p:nvGraphicFramePr>
        <p:xfrm>
          <a:off x="1455089" y="719666"/>
          <a:ext cx="95892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il: høyre 2">
            <a:extLst>
              <a:ext uri="{FF2B5EF4-FFF2-40B4-BE49-F238E27FC236}">
                <a16:creationId xmlns:a16="http://schemas.microsoft.com/office/drawing/2014/main" id="{DADF91D4-C19C-2D89-ED89-BB344AE32760}"/>
              </a:ext>
            </a:extLst>
          </p:cNvPr>
          <p:cNvSpPr/>
          <p:nvPr/>
        </p:nvSpPr>
        <p:spPr>
          <a:xfrm>
            <a:off x="0" y="5744817"/>
            <a:ext cx="12191999" cy="111318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Graden av automatisering øker underveis i utviklingen av nytt system</a:t>
            </a:r>
          </a:p>
        </p:txBody>
      </p:sp>
    </p:spTree>
    <p:extLst>
      <p:ext uri="{BB962C8B-B14F-4D97-AF65-F5344CB8AC3E}">
        <p14:creationId xmlns:p14="http://schemas.microsoft.com/office/powerpoint/2010/main" val="3985914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FE27-F09F-E432-06CB-0351102F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51-2025 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dirty="0">
                <a:latin typeface="Calibri"/>
                <a:ea typeface="Calibri"/>
                <a:cs typeface="Calibri"/>
              </a:rPr>
              <a:t>Samling med RHF </a:t>
            </a:r>
            <a:r>
              <a:rPr lang="en-US" dirty="0" err="1">
                <a:latin typeface="Calibri"/>
                <a:ea typeface="Calibri"/>
                <a:cs typeface="Calibri"/>
              </a:rPr>
              <a:t>brukerutvalg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og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felleseide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brukerutvalg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i</a:t>
            </a:r>
            <a:r>
              <a:rPr lang="en-US" dirty="0">
                <a:latin typeface="Calibri"/>
                <a:ea typeface="Calibri"/>
                <a:cs typeface="Calibri"/>
              </a:rPr>
              <a:t> Bodø </a:t>
            </a:r>
          </a:p>
        </p:txBody>
      </p:sp>
    </p:spTree>
    <p:extLst>
      <p:ext uri="{BB962C8B-B14F-4D97-AF65-F5344CB8AC3E}">
        <p14:creationId xmlns:p14="http://schemas.microsoft.com/office/powerpoint/2010/main" val="599484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0DEC-CE62-1DC5-97CA-E2F0712D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52-2025 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dirty="0" err="1">
                <a:latin typeface="Calibri"/>
                <a:ea typeface="Calibri"/>
                <a:cs typeface="Calibri"/>
              </a:rPr>
              <a:t>Opplæring</a:t>
            </a:r>
            <a:r>
              <a:rPr lang="en-US" dirty="0">
                <a:latin typeface="Calibri"/>
                <a:ea typeface="Calibri"/>
                <a:cs typeface="Calibri"/>
              </a:rPr>
              <a:t> av </a:t>
            </a:r>
            <a:r>
              <a:rPr lang="en-US" dirty="0" err="1">
                <a:latin typeface="Calibri"/>
                <a:ea typeface="Calibri"/>
                <a:cs typeface="Calibri"/>
              </a:rPr>
              <a:t>transportører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og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sjåfører</a:t>
            </a:r>
            <a:r>
              <a:rPr lang="en-US" dirty="0">
                <a:latin typeface="Calibri"/>
                <a:ea typeface="Calibri"/>
                <a:cs typeface="Calibri"/>
              </a:rPr>
              <a:t>: </a:t>
            </a:r>
            <a:r>
              <a:rPr lang="en-US" dirty="0" err="1">
                <a:latin typeface="Calibri"/>
                <a:ea typeface="Calibri"/>
                <a:cs typeface="Calibri"/>
              </a:rPr>
              <a:t>henvendelse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fra</a:t>
            </a:r>
            <a:r>
              <a:rPr lang="en-US" dirty="0">
                <a:latin typeface="Calibri"/>
                <a:ea typeface="Calibri"/>
                <a:cs typeface="Calibri"/>
              </a:rPr>
              <a:t> FFO Vestfold </a:t>
            </a:r>
            <a:r>
              <a:rPr lang="en-US" dirty="0" err="1">
                <a:latin typeface="Calibri"/>
                <a:ea typeface="Calibri"/>
                <a:cs typeface="Calibri"/>
              </a:rPr>
              <a:t>og</a:t>
            </a:r>
            <a:r>
              <a:rPr lang="en-US" dirty="0">
                <a:latin typeface="Calibri"/>
                <a:ea typeface="Calibri"/>
                <a:cs typeface="Calibri"/>
              </a:rPr>
              <a:t> Telemark</a:t>
            </a:r>
          </a:p>
        </p:txBody>
      </p:sp>
    </p:spTree>
    <p:extLst>
      <p:ext uri="{BB962C8B-B14F-4D97-AF65-F5344CB8AC3E}">
        <p14:creationId xmlns:p14="http://schemas.microsoft.com/office/powerpoint/2010/main" val="3462625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94DED40-D15A-8F16-82A4-C84E56BE0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libri"/>
                <a:ea typeface="Calibri"/>
                <a:cs typeface="Calibri"/>
              </a:rPr>
              <a:t>Eventuelt:</a:t>
            </a:r>
            <a:endParaRPr lang="nb-NO" dirty="0"/>
          </a:p>
        </p:txBody>
      </p:sp>
      <p:sp>
        <p:nvSpPr>
          <p:cNvPr id="8" name="Undertittel 7">
            <a:extLst>
              <a:ext uri="{FF2B5EF4-FFF2-40B4-BE49-F238E27FC236}">
                <a16:creationId xmlns:a16="http://schemas.microsoft.com/office/drawing/2014/main" id="{98878A4D-3AE3-DB5A-DF0A-0B39E7F38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41" y="2854355"/>
            <a:ext cx="6464061" cy="283089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Frist for å sette fram krav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Calibri"/>
                <a:ea typeface="Calibri"/>
                <a:cs typeface="Calibri"/>
              </a:rPr>
              <a:t>Dokumentasjonskrav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Calibri"/>
                <a:ea typeface="Calibri"/>
                <a:cs typeface="Calibri"/>
              </a:rPr>
              <a:t>Avklaring dataansvar</a:t>
            </a:r>
          </a:p>
          <a:p>
            <a:pPr marL="342900" indent="-3429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nb-NO" dirty="0">
                <a:latin typeface="Calibri"/>
                <a:ea typeface="Calibri"/>
                <a:cs typeface="Calibri"/>
              </a:rPr>
              <a:t>Nasjonale brukerundersøkelser</a:t>
            </a:r>
            <a:br>
              <a:rPr lang="nb-NO" dirty="0"/>
            </a:br>
            <a:br>
              <a:rPr lang="nb-NO" dirty="0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57038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2DBC4F7-B4D6-943F-F6DE-157DA514C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Frist for å sette fram krav om reisestøtte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DE32150-5D97-84CE-D82F-E78DD67A1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i="1" dirty="0"/>
              <a:t>Pasientreiseforskriften</a:t>
            </a:r>
            <a:r>
              <a:rPr lang="nb-NO" b="1" dirty="0"/>
              <a:t> § 25.</a:t>
            </a:r>
            <a:r>
              <a:rPr lang="nb-NO" b="1" i="1" dirty="0"/>
              <a:t>Krav om reisestønad mv.</a:t>
            </a:r>
            <a:endParaRPr lang="nb-NO" dirty="0"/>
          </a:p>
          <a:p>
            <a:pPr marL="0" indent="0">
              <a:buNone/>
            </a:pPr>
            <a:r>
              <a:rPr lang="nb-NO" i="1" dirty="0"/>
              <a:t>Pasienten må sette fram krav om reisestønad eller dekning av utgifter senest seks måneder etter at kravet tidligst kunne vært satt fram.</a:t>
            </a:r>
          </a:p>
          <a:p>
            <a:pPr marL="0" indent="0">
              <a:buNone/>
            </a:pPr>
            <a:r>
              <a:rPr lang="nb-NO" i="1" dirty="0"/>
              <a:t>Utgiftene kan likevel dekkes opptil tre år etter at kravet tidligst kunne vært satt fram, hvis det er sannsynliggjort at den som har rett til refusjon ikke har vært i stand til å kreve utgiftene dekket tidligere. Det samme gjelder hvis vedkommende ikke har krevd utgiftene dekket tidligere, fordi det regionale helseforetaket, eller noen på foretakets vegne, har gitt misvisende opplysninger.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Før 3. mars 2025</a:t>
            </a:r>
          </a:p>
          <a:p>
            <a:r>
              <a:rPr lang="nb-NO" dirty="0"/>
              <a:t>Forlenget søknadsfrist opptil tre år, hvis den som har rett til refusjon åpenbart ikke har vært i stand til å kreve utgiftene dekket tidligere</a:t>
            </a:r>
          </a:p>
          <a:p>
            <a:pPr marL="0" indent="0">
              <a:buNone/>
            </a:pPr>
            <a:r>
              <a:rPr lang="nb-NO" b="1" dirty="0"/>
              <a:t>Etter 3. mars 2025</a:t>
            </a:r>
          </a:p>
          <a:p>
            <a:r>
              <a:rPr lang="nb-NO" dirty="0"/>
              <a:t>Endret til at det må være </a:t>
            </a:r>
            <a:r>
              <a:rPr lang="nb-NO" b="1" dirty="0"/>
              <a:t>sannsynliggjort</a:t>
            </a:r>
            <a:r>
              <a:rPr lang="nb-NO" dirty="0"/>
              <a:t> at den som har rett til refusjon ikke har vært i stand til å kreve utgiftene dekket tidligere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952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94984B-DEAD-5F57-BC28-F36E6CA3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85750" indent="-285750">
              <a:spcBef>
                <a:spcPts val="1000"/>
              </a:spcBef>
            </a:pPr>
            <a:r>
              <a:rPr lang="en-US" dirty="0">
                <a:latin typeface="Calibri"/>
                <a:ea typeface="Calibri"/>
                <a:cs typeface="Calibri"/>
              </a:rPr>
              <a:t>44-2025 </a:t>
            </a:r>
            <a:r>
              <a:rPr lang="en-US" dirty="0" err="1">
                <a:latin typeface="Calibri"/>
                <a:ea typeface="Calibri"/>
                <a:cs typeface="Calibri"/>
              </a:rPr>
              <a:t>Informasjon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fra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r>
              <a:rPr lang="en-US" dirty="0" err="1">
                <a:latin typeface="Calibri"/>
                <a:ea typeface="Calibri"/>
                <a:cs typeface="Calibri"/>
              </a:rPr>
              <a:t>avdeling</a:t>
            </a:r>
            <a:r>
              <a:rPr lang="en-US" dirty="0">
                <a:latin typeface="Calibri"/>
                <a:ea typeface="Calibri"/>
                <a:cs typeface="Calibri"/>
              </a:rPr>
              <a:t> for </a:t>
            </a:r>
            <a:r>
              <a:rPr lang="en-US" dirty="0" err="1">
                <a:latin typeface="Calibri"/>
                <a:ea typeface="Calibri"/>
                <a:cs typeface="Calibri"/>
              </a:rPr>
              <a:t>reisestøtte</a:t>
            </a:r>
            <a:r>
              <a:rPr lang="en-US" dirty="0">
                <a:latin typeface="Calibri"/>
                <a:ea typeface="Calibri"/>
                <a:cs typeface="Calibri"/>
              </a:rPr>
              <a:t> </a:t>
            </a:r>
            <a:endParaRPr lang="en-US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700" err="1">
                <a:latin typeface="Calibri"/>
                <a:ea typeface="Calibri"/>
                <a:cs typeface="Calibri"/>
              </a:rPr>
              <a:t>Saksbehandlingstid</a:t>
            </a:r>
            <a:r>
              <a:rPr lang="en-US" sz="2700" dirty="0">
                <a:latin typeface="Calibri"/>
                <a:ea typeface="Calibri"/>
                <a:cs typeface="Calibri"/>
              </a:rPr>
              <a:t> 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700" err="1">
                <a:latin typeface="Calibri"/>
                <a:ea typeface="Calibri"/>
                <a:cs typeface="Calibri"/>
              </a:rPr>
              <a:t>Forsøksordning</a:t>
            </a:r>
            <a:r>
              <a:rPr lang="en-US" sz="2700" dirty="0">
                <a:latin typeface="Calibri"/>
                <a:ea typeface="Calibri"/>
                <a:cs typeface="Calibri"/>
              </a:rPr>
              <a:t> </a:t>
            </a:r>
            <a:r>
              <a:rPr lang="en-US" sz="2700" err="1">
                <a:latin typeface="Calibri"/>
                <a:ea typeface="Calibri"/>
                <a:cs typeface="Calibri"/>
              </a:rPr>
              <a:t>i</a:t>
            </a:r>
            <a:r>
              <a:rPr lang="en-US" sz="2700" dirty="0">
                <a:latin typeface="Calibri"/>
                <a:ea typeface="Calibri"/>
                <a:cs typeface="Calibri"/>
              </a:rPr>
              <a:t> Helse Nord </a:t>
            </a:r>
            <a:endParaRPr lang="nb-NO" sz="27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893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B07FF3-AD28-9E4A-B650-7A2BE02A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Dokumentasjonskrav - reisestøtte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D4E41D-636D-EC19-297A-06B683F36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3500" dirty="0"/>
              <a:t>Det kreves ingen dokumentasjon når pasienten søker om støtte til en enkel </a:t>
            </a:r>
            <a:r>
              <a:rPr lang="nb-NO" sz="3500" dirty="0" err="1"/>
              <a:t>pasientreise</a:t>
            </a:r>
            <a:r>
              <a:rPr lang="nb-NO" sz="3500" dirty="0"/>
              <a:t>, det vil si i tilfeller hvor pasienten kun søker om reisestøtte etter hovedregelen i pasientreiseforskriften som er standardsats per kilometer. Men i noen tilfeller kreves det dokumentasjon hvis pasienten søker om noe mer.</a:t>
            </a:r>
          </a:p>
          <a:p>
            <a:pPr marL="0" indent="0">
              <a:buNone/>
            </a:pPr>
            <a:r>
              <a:rPr lang="nb-NO" b="1" dirty="0"/>
              <a:t> </a:t>
            </a:r>
            <a:endParaRPr lang="nb-NO" dirty="0"/>
          </a:p>
          <a:p>
            <a:pPr marL="0" indent="0">
              <a:buNone/>
            </a:pPr>
            <a:r>
              <a:rPr lang="nb-NO" sz="3500" b="1" dirty="0"/>
              <a:t>Når kreves det at pasienten legger ved dokumentasjon i en søknad om reisestøtte?</a:t>
            </a:r>
            <a:endParaRPr lang="nb-NO" sz="3500" dirty="0"/>
          </a:p>
          <a:p>
            <a:r>
              <a:rPr lang="nb-NO" sz="2900"/>
              <a:t>Ved </a:t>
            </a:r>
            <a:r>
              <a:rPr lang="nb-NO" sz="2900" dirty="0"/>
              <a:t>reiser under 10 km eller innenfor en lokal minstetakstsone må det legges ved dokumentasjon fra behandler på at pasienten </a:t>
            </a:r>
            <a:r>
              <a:rPr lang="nb-NO" sz="2900" dirty="0" err="1"/>
              <a:t>pga</a:t>
            </a:r>
            <a:r>
              <a:rPr lang="nb-NO" sz="2900" dirty="0"/>
              <a:t> sin </a:t>
            </a:r>
            <a:r>
              <a:rPr lang="nb-NO" sz="2900" dirty="0" err="1"/>
              <a:t>helsestilstand</a:t>
            </a:r>
            <a:r>
              <a:rPr lang="nb-NO" sz="2900" dirty="0"/>
              <a:t> måtte bruke bil på reisen, for å ha rett til reisestøtte. Slike reiser gis det som hovedregel ikke reisestøtte til. </a:t>
            </a:r>
          </a:p>
          <a:p>
            <a:pPr lvl="0"/>
            <a:r>
              <a:rPr lang="nb-NO" sz="2900" dirty="0"/>
              <a:t>Hvis det søkes om utgifter til bom, ferge eller parkering, må det legges ved dokumentasjon fra behandler på at pasienten </a:t>
            </a:r>
            <a:r>
              <a:rPr lang="nb-NO" sz="2900" dirty="0" err="1"/>
              <a:t>pga</a:t>
            </a:r>
            <a:r>
              <a:rPr lang="nb-NO" sz="2900" dirty="0"/>
              <a:t> sin helsetilstand måtte bruke bil på reisen, og dokumentasjon på utgiftene til parkering. </a:t>
            </a:r>
          </a:p>
          <a:p>
            <a:pPr lvl="0"/>
            <a:r>
              <a:rPr lang="nb-NO" sz="2900" dirty="0"/>
              <a:t>Ved søknad om støtte til overnattingsutgifter må det legges ved dokumentasjon på utgiftene, eks kvittering fra hotellet.</a:t>
            </a:r>
          </a:p>
          <a:p>
            <a:pPr lvl="0"/>
            <a:r>
              <a:rPr lang="nb-NO" sz="2900" dirty="0"/>
              <a:t>Hvis det søkes om reisestøtte for reiseledsager, må det legges ved dokumentasjon fra behandler på at ledsager var nødvendig på reisen. </a:t>
            </a:r>
          </a:p>
          <a:p>
            <a:pPr lvl="0"/>
            <a:r>
              <a:rPr lang="nb-NO" sz="2900" dirty="0"/>
              <a:t>Ved søknad om utgifter til drosje, må det legges ved dokumentasjon fra behandler på at det var en reise til øyeblikkelig hjelp, og kvittering på utgiftene. </a:t>
            </a:r>
          </a:p>
          <a:p>
            <a:pPr lvl="0"/>
            <a:r>
              <a:rPr lang="nb-NO" sz="2900" dirty="0"/>
              <a:t>Hvis pasienten er fritatt fra å betale egenandel på reisen etter § 24 av andre grunner enn frikort, må det legges ved dokumentasjon fra behandler på dette. </a:t>
            </a:r>
          </a:p>
          <a:p>
            <a:pPr lvl="0"/>
            <a:r>
              <a:rPr lang="nb-NO" sz="2900" dirty="0"/>
              <a:t>Hvis pasienten søker etter søknadsfristen fordi han av helsemessige grunner ikke var i stand til å søke innen fristen, må det legges ved dokumentasjon fra behandler på dette. </a:t>
            </a:r>
          </a:p>
          <a:p>
            <a:pPr lvl="0"/>
            <a:r>
              <a:rPr lang="nb-NO" sz="2900" dirty="0"/>
              <a:t>Hvis nære pårørende, foreldre til barn over 12 år og reiseledsager søker om reisestøtte, må de i tillegg legge ved oppmøtebekreftelse fra behandlingsstedet.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353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05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ADF6E-ABAE-DB10-9655-0F866113D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E090DE8-4F24-BF5F-C7B5-8F2A02CB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Saksbehandlingstider for saker om reisestøtte – </a:t>
            </a:r>
            <a:br>
              <a:rPr lang="nb-NO" dirty="0"/>
            </a:br>
            <a:r>
              <a:rPr lang="nb-NO" dirty="0"/>
              <a:t>status pr uke 44 2025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FCD3694-F269-634A-860C-BEB90AD1A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191" y="1825625"/>
            <a:ext cx="655960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u="sng" dirty="0"/>
              <a:t>Utvikling i saksbehandlingstid</a:t>
            </a:r>
          </a:p>
          <a:p>
            <a:r>
              <a:rPr lang="nb-NO" dirty="0"/>
              <a:t>Saksbehandlingstiden er redusert etter perioden med ferieavvikling og er i all hovedsak innenfor målsetning på 11 dager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u="sng" dirty="0"/>
              <a:t>Høy grad av automatiserte vedtak</a:t>
            </a:r>
          </a:p>
          <a:p>
            <a:r>
              <a:rPr lang="nb-NO" b="1" dirty="0">
                <a:latin typeface="Calibri"/>
                <a:ea typeface="Calibri"/>
                <a:cs typeface="Calibri"/>
              </a:rPr>
              <a:t>65,8 %</a:t>
            </a:r>
            <a:r>
              <a:rPr lang="nb-NO" dirty="0">
                <a:latin typeface="Calibri"/>
                <a:ea typeface="Calibri"/>
                <a:cs typeface="Calibri"/>
              </a:rPr>
              <a:t> av alle saker behandles helautomatisk og hadde en saksbehandlingstid på </a:t>
            </a:r>
            <a:r>
              <a:rPr lang="nb-NO" b="1" dirty="0">
                <a:latin typeface="Calibri"/>
                <a:ea typeface="Calibri"/>
                <a:cs typeface="Calibri"/>
              </a:rPr>
              <a:t>3,9</a:t>
            </a:r>
            <a:r>
              <a:rPr lang="nb-NO" dirty="0">
                <a:latin typeface="Calibri"/>
                <a:ea typeface="Calibri"/>
                <a:cs typeface="Calibri"/>
              </a:rPr>
              <a:t> </a:t>
            </a:r>
            <a:r>
              <a:rPr lang="nb-NO" b="1" dirty="0">
                <a:latin typeface="Calibri"/>
                <a:ea typeface="Calibri"/>
                <a:cs typeface="Calibri"/>
              </a:rPr>
              <a:t>dager</a:t>
            </a:r>
            <a:r>
              <a:rPr lang="nb-NO" dirty="0">
                <a:latin typeface="Calibri"/>
                <a:ea typeface="Calibri"/>
                <a:cs typeface="Calibri"/>
              </a:rPr>
              <a:t> i oktober</a:t>
            </a:r>
          </a:p>
          <a:p>
            <a:endParaRPr lang="nb-NO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u="sng" dirty="0">
                <a:latin typeface="Calibri"/>
                <a:ea typeface="Calibri"/>
                <a:cs typeface="Calibri"/>
              </a:rPr>
              <a:t>Saksinngang </a:t>
            </a:r>
            <a:r>
              <a:rPr lang="nb-NO" u="sng">
                <a:latin typeface="Calibri"/>
                <a:ea typeface="Calibri"/>
                <a:cs typeface="Calibri"/>
              </a:rPr>
              <a:t>over estimatet</a:t>
            </a:r>
            <a:endParaRPr lang="nb-NO" u="sng" dirty="0">
              <a:latin typeface="Calibri"/>
              <a:ea typeface="Calibri"/>
              <a:cs typeface="Calibri"/>
            </a:endParaRPr>
          </a:p>
          <a:p>
            <a:r>
              <a:rPr lang="nb-NO" dirty="0">
                <a:latin typeface="Calibri"/>
                <a:ea typeface="Calibri"/>
                <a:cs typeface="Calibri"/>
              </a:rPr>
              <a:t>Inngangen av saker er </a:t>
            </a:r>
            <a:r>
              <a:rPr lang="nb-NO" b="1" dirty="0">
                <a:latin typeface="Calibri"/>
                <a:ea typeface="Calibri"/>
                <a:cs typeface="Calibri"/>
              </a:rPr>
              <a:t>6,3 % høyere</a:t>
            </a:r>
            <a:r>
              <a:rPr lang="nb-NO" dirty="0">
                <a:latin typeface="Calibri"/>
                <a:ea typeface="Calibri"/>
                <a:cs typeface="Calibri"/>
              </a:rPr>
              <a:t> akkumulert pr september 2025 sammenlignet med samme periode i 2024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E3CCD7C-2C91-5A30-5E33-80BB44911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23" y="1825625"/>
            <a:ext cx="3682611" cy="221348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4A33C1D-CFCB-3FE1-04DC-16543135A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23" y="4174047"/>
            <a:ext cx="3682611" cy="22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04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2C4D70-4655-9B38-3BAF-78267718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Orientering om forsøksordning for pasientreiser i Helse Nord – bestilling fra departementet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C6F9F-883D-7B04-3459-27F9FFE1C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I tilleggsoppdrag TOD2025-11 til oppdragsdokument 2025, fikk Helse Nord følgende oppdrag fra Helse- og omsorgsdepartementet: </a:t>
            </a:r>
          </a:p>
          <a:p>
            <a:pPr marL="0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sz="1800" i="1" dirty="0"/>
              <a:t>Stortinget har gjort følgende vedtak: «Stortinget ber regjeringen innføre en forsøksordning der Helse Nord kan refundere et høyere beløp for nødvendig overnatting.» </a:t>
            </a:r>
          </a:p>
          <a:p>
            <a:pPr marL="457200" lvl="1" indent="0">
              <a:buNone/>
            </a:pPr>
            <a:endParaRPr lang="nb-NO" sz="1800" i="1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nb-NO" sz="1800" i="1" dirty="0"/>
              <a:t>Det er samtidig bevilget 7 mill. kroner på kap. 732, post 70 for 2025. Formålet med forsøksordningen er å se om dette tiltaket bidrar til at kapasiteten i regionen blir utnyttet på en bedre måte. Ordningen skal gjelde for pasienter bosatt i Helse Nord RHF sitt opptaksområde og som får behandling i regionen.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nb-NO" sz="1800" i="1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nb-NO" sz="1800" i="1" dirty="0"/>
              <a:t>Helse Nord RHF skal etablere et arbeid med sikte på å ha en slik forsøksordning iverksatt så fort som mulig. Bevilgningen tar høyde for en sats tilsvarende 1300 kroner for nødvendig overnatting.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Hensikten med tilleggsoppdraget er å gi pasienter </a:t>
            </a:r>
            <a:r>
              <a:rPr lang="nb-NO" i="1" dirty="0"/>
              <a:t>rask tilgang til trygge helsetjenester av høy kvalitet og sammenhengende pasientforløp</a:t>
            </a:r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510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0644F-A3B4-D0F4-1BE5-4515B4A0A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AE36B3-EA4A-CBE6-74A1-7435DBF5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Orientering om forsøksordning for pasientreiser i Helse Nord</a:t>
            </a:r>
            <a:br>
              <a:rPr lang="nb-NO" dirty="0"/>
            </a:br>
            <a:r>
              <a:rPr lang="nb-NO" dirty="0"/>
              <a:t>- effekter og varighet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92B9E5-1A3D-ACE4-E9F9-15A3F09B3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b-NO" dirty="0"/>
              <a:t>Tiltaket ble iverksatt 15.august 2025</a:t>
            </a:r>
          </a:p>
          <a:p>
            <a:pPr marL="0" indent="0" fontAlgn="base">
              <a:buNone/>
            </a:pPr>
            <a:endParaRPr lang="nb-NO" b="1" u="sng" dirty="0"/>
          </a:p>
          <a:p>
            <a:pPr marL="0" indent="0" fontAlgn="base">
              <a:buNone/>
            </a:pPr>
            <a:r>
              <a:rPr lang="nb-NO" b="1" u="sng" dirty="0"/>
              <a:t>Styringsdata/ effekter</a:t>
            </a:r>
          </a:p>
          <a:p>
            <a:pPr marL="0" indent="0" fontAlgn="base">
              <a:buNone/>
            </a:pPr>
            <a:r>
              <a:rPr lang="nb-NO" dirty="0"/>
              <a:t>For å kunne måle effekter av forsøksordningen er det gjort endringer i data som oversendes Pasientreiser HF sitt datavarehus, slik at info om økt sats for overnatting i Helse Nord kan hentes ut. Dette gjør det mulig å hente ut informasjon om den økte overnattingssatsen. Rapporter blir tilgjengelige i løpet av november.</a:t>
            </a:r>
          </a:p>
          <a:p>
            <a:pPr marL="0" indent="0" fontAlgn="base">
              <a:buNone/>
            </a:pPr>
            <a:r>
              <a:rPr lang="nb-NO" dirty="0"/>
              <a:t> </a:t>
            </a:r>
          </a:p>
          <a:p>
            <a:pPr marL="0" indent="0" fontAlgn="base">
              <a:buNone/>
            </a:pPr>
            <a:r>
              <a:rPr lang="nb-NO" b="1" u="sng" dirty="0"/>
              <a:t>Varighet</a:t>
            </a:r>
          </a:p>
          <a:p>
            <a:pPr marL="0" indent="0" fontAlgn="base">
              <a:buNone/>
            </a:pPr>
            <a:r>
              <a:rPr lang="nb-NO" dirty="0"/>
              <a:t>Forsøksordningen gjelder for reiser som startet fra og med 15. august 2025. Det er bevilget 7 millioner kroner til tiltaket. Tiltaket er foreslått videreført i 2026 med 14 mill. kroner i utkast til statsbudsjett for 2026.</a:t>
            </a:r>
          </a:p>
          <a:p>
            <a:pPr marL="0" indent="0" fontAlgn="base">
              <a:buNone/>
            </a:pPr>
            <a:endParaRPr lang="nb-NO" dirty="0"/>
          </a:p>
          <a:p>
            <a:pPr marL="0" indent="0" fontAlgn="base">
              <a:buNone/>
            </a:pPr>
            <a:r>
              <a:rPr lang="nb-NO" dirty="0"/>
              <a:t>Det er foreløpig ikke satt noen sluttdato for tiltaket. Sluttdato bestemmes av Helse Nord.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820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48270-40C2-B3A9-83CB-1ECFE846D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FD397A-0E45-66C6-1549-8738BE14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Annet fra avdeling for reisestøtte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EA7861-C76C-64F3-3F8D-C788117D1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nb-NO" dirty="0"/>
              <a:t>Drosjeavtaler i Finnmark og Tromsø</a:t>
            </a:r>
          </a:p>
          <a:p>
            <a:pPr fontAlgn="base"/>
            <a:r>
              <a:rPr lang="nb-NO" dirty="0"/>
              <a:t>Reiseledsager kan søke selvstendig på helsenorge.no</a:t>
            </a:r>
          </a:p>
          <a:p>
            <a:pPr fontAlgn="base"/>
            <a:r>
              <a:rPr lang="nb-NO" dirty="0"/>
              <a:t>Ønske om tettere integrasjon mot </a:t>
            </a:r>
            <a:r>
              <a:rPr lang="nb-NO" i="1" dirty="0"/>
              <a:t>Timer</a:t>
            </a:r>
            <a:r>
              <a:rPr lang="nb-NO" dirty="0"/>
              <a:t> på helsenorge.no</a:t>
            </a:r>
          </a:p>
          <a:p>
            <a:pPr fontAlgn="base"/>
            <a:r>
              <a:rPr lang="nb-NO" dirty="0"/>
              <a:t>Pasienter med «høye utgifter» prioriteres i saksbehandlingen</a:t>
            </a:r>
          </a:p>
          <a:p>
            <a:pPr fontAlgn="base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928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FAC40F-1D4A-96FC-774B-DC6FCABE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libri"/>
                <a:ea typeface="Calibri"/>
                <a:cs typeface="Calibri"/>
              </a:rPr>
              <a:t>45-2025 Status reiseattester for pasienter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2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Profilfarger 2022">
      <a:dk1>
        <a:srgbClr val="003087"/>
      </a:dk1>
      <a:lt1>
        <a:srgbClr val="FFFFFF"/>
      </a:lt1>
      <a:dk2>
        <a:srgbClr val="001843"/>
      </a:dk2>
      <a:lt2>
        <a:srgbClr val="E1EEF9"/>
      </a:lt2>
      <a:accent1>
        <a:srgbClr val="6CACE4"/>
      </a:accent1>
      <a:accent2>
        <a:srgbClr val="ADDFB3"/>
      </a:accent2>
      <a:accent3>
        <a:srgbClr val="FFC845"/>
      </a:accent3>
      <a:accent4>
        <a:srgbClr val="6FA287"/>
      </a:accent4>
      <a:accent5>
        <a:srgbClr val="00C19F"/>
      </a:accent5>
      <a:accent6>
        <a:srgbClr val="87189D"/>
      </a:accent6>
      <a:hlink>
        <a:srgbClr val="2783D4"/>
      </a:hlink>
      <a:folHlink>
        <a:srgbClr val="430B4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1" id="{87C2EE85-3F11-4A10-8AB8-380AAF6AB148}" vid="{A705A6D1-0D0E-4B58-95A6-638A7B3236B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7B286C3D006A48ADB34D5775D0800C" ma:contentTypeVersion="14" ma:contentTypeDescription="Create a new document." ma:contentTypeScope="" ma:versionID="e7da8d98466568a5754d1e18db1f9fe3">
  <xsd:schema xmlns:xsd="http://www.w3.org/2001/XMLSchema" xmlns:xs="http://www.w3.org/2001/XMLSchema" xmlns:p="http://schemas.microsoft.com/office/2006/metadata/properties" xmlns:ns2="5795b157-e31d-49ee-8016-ec7df026156f" xmlns:ns3="7e9b503f-8552-4983-892f-4bec7e324410" targetNamespace="http://schemas.microsoft.com/office/2006/metadata/properties" ma:root="true" ma:fieldsID="b18de62b661ea224595f071030d0afc9" ns2:_="" ns3:_="">
    <xsd:import namespace="5795b157-e31d-49ee-8016-ec7df026156f"/>
    <xsd:import namespace="7e9b503f-8552-4983-892f-4bec7e3244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5b157-e31d-49ee-8016-ec7df02615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be3d436-fbfd-41cc-af34-671200448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b503f-8552-4983-892f-4bec7e32441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c14d3a5-c1d8-4bd9-93ad-a2b28459012a}" ma:internalName="TaxCatchAll" ma:showField="CatchAllData" ma:web="7e9b503f-8552-4983-892f-4bec7e3244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9b503f-8552-4983-892f-4bec7e324410" xsi:nil="true"/>
    <lcf76f155ced4ddcb4097134ff3c332f xmlns="5795b157-e31d-49ee-8016-ec7df026156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E56FF1-0D8A-4117-A271-C71F5713B4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CEB69F-DDD2-44DC-A7B0-9DF1046171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5b157-e31d-49ee-8016-ec7df026156f"/>
    <ds:schemaRef ds:uri="7e9b503f-8552-4983-892f-4bec7e3244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AC3935-06F1-4B1C-A909-C53FD0AE0291}">
  <ds:schemaRefs>
    <ds:schemaRef ds:uri="http://schemas.microsoft.com/office/2006/documentManagement/types"/>
    <ds:schemaRef ds:uri="http://purl.org/dc/elements/1.1/"/>
    <ds:schemaRef ds:uri="5795b157-e31d-49ee-8016-ec7df026156f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e9b503f-8552-4983-892f-4bec7e324410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98d171f9-78d7-4d20-a3eb-1819eab2f86e}" enabled="1" method="Standard" siteId="{7f8e4cf0-71fb-489c-a336-3f9252a6390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Powerpoint-mal 2025</Template>
  <TotalTime>15764</TotalTime>
  <Words>2582</Words>
  <Application>Microsoft Office PowerPoint</Application>
  <PresentationFormat>Widescreen</PresentationFormat>
  <Paragraphs>347</Paragraphs>
  <Slides>41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41</vt:i4>
      </vt:variant>
    </vt:vector>
  </HeadingPairs>
  <TitlesOfParts>
    <vt:vector size="48" baseType="lpstr">
      <vt:lpstr>Aptos</vt:lpstr>
      <vt:lpstr>Arial</vt:lpstr>
      <vt:lpstr>Arial,Sans-Serif</vt:lpstr>
      <vt:lpstr>Calibri</vt:lpstr>
      <vt:lpstr>Calibri Light</vt:lpstr>
      <vt:lpstr>Courier New</vt:lpstr>
      <vt:lpstr>Office-tema</vt:lpstr>
      <vt:lpstr>Møte i Pasientreiser HFs brukerutvalg</vt:lpstr>
      <vt:lpstr>PowerPoint-presentasjon</vt:lpstr>
      <vt:lpstr>43-2025 Godkjenning av protokoll  - Oppfølging sak 33: Brukerutvalget bes om å gi fem navn på pasienter som kan gi informasjon til arbeidet.   </vt:lpstr>
      <vt:lpstr>44-2025 Informasjon fra avdeling for reisestøtte  Saksbehandlingstid  Forsøksordning i Helse Nord </vt:lpstr>
      <vt:lpstr>Saksbehandlingstider for saker om reisestøtte –  status pr uke 44 2025</vt:lpstr>
      <vt:lpstr>Orientering om forsøksordning for pasientreiser i Helse Nord – bestilling fra departementet </vt:lpstr>
      <vt:lpstr>Orientering om forsøksordning for pasientreiser i Helse Nord - effekter og varighet</vt:lpstr>
      <vt:lpstr>Annet fra avdeling for reisestøtte</vt:lpstr>
      <vt:lpstr>45-2025 Status reiseattester for pasienter  </vt:lpstr>
      <vt:lpstr>Nasjonale nøkkeltall</vt:lpstr>
      <vt:lpstr>Styringsparametere</vt:lpstr>
      <vt:lpstr>Digitaliseringsgrad reisestøtte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Vårt oppdrag</vt:lpstr>
      <vt:lpstr>Kommunikasjonsaktiviteter høsten 2025</vt:lpstr>
      <vt:lpstr>Dette kan Pasientreiser HF bidra med:</vt:lpstr>
      <vt:lpstr>Sak 46 – 2025  Plikt til å tilgjengeliggjøre digitale tjenester på Helsenorge</vt:lpstr>
      <vt:lpstr>Om Helsenorge  </vt:lpstr>
      <vt:lpstr>Hva sier lovverket om bruken av Helsenorge?</vt:lpstr>
      <vt:lpstr>Er Pasientreiser omfattet av plikten? </vt:lpstr>
      <vt:lpstr>47-2025  Orientering fra samhandlingsarenaer v/representanter fra  brukerutvalget  - Samarbeidsforum  - Fagforum for innbyggertjenester</vt:lpstr>
      <vt:lpstr>Faser og utkast til overordnet tidsplan for avvik og klage  Svein-Erik Fauskanger, tjenesteeier Helsenorge og leder for fagforum for innbyggertjeneste </vt:lpstr>
      <vt:lpstr>Plan for pilot og lansering av innmelding av tilbakemeldinger,  avvik og klager</vt:lpstr>
      <vt:lpstr>Overordnet tidsplan avvik og klage 2025/2026</vt:lpstr>
      <vt:lpstr>48-2025 Tapt arbeidsfortjeneste </vt:lpstr>
      <vt:lpstr>Info fra Helse Sør-Øst på tapt arbeidsfortjeneste</vt:lpstr>
      <vt:lpstr>49 - 2025 Gjennomgang intranett og nytt område for Brukerutvalget  </vt:lpstr>
      <vt:lpstr>50-2025 Status planlegging og optimering NAPO</vt:lpstr>
      <vt:lpstr>PowerPoint-presentasjon</vt:lpstr>
      <vt:lpstr>51-2025  Samling med RHF brukerutvalg og felleseide brukerutvalg i Bodø </vt:lpstr>
      <vt:lpstr>52-2025  Opplæring av transportører og sjåfører: henvendelse fra FFO Vestfold og Telemark</vt:lpstr>
      <vt:lpstr>Eventuelt:</vt:lpstr>
      <vt:lpstr>Frist for å sette fram krav om reisestøtte</vt:lpstr>
      <vt:lpstr>Dokumentasjonskrav - reisestøtte</vt:lpstr>
      <vt:lpstr>PowerPoint-presentasjon</vt:lpstr>
    </vt:vector>
  </TitlesOfParts>
  <Company>Helse Sor-Ost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Svein Erik Fauskanger</dc:creator>
  <cp:lastModifiedBy>Kjetil Dahl</cp:lastModifiedBy>
  <cp:revision>209</cp:revision>
  <dcterms:created xsi:type="dcterms:W3CDTF">2025-09-10T13:38:19Z</dcterms:created>
  <dcterms:modified xsi:type="dcterms:W3CDTF">2025-11-11T08:06:43Z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0x010100D57B286C3D006A48ADB34D5775D0800C</vt:lpwstr>
  </property>
  <property fmtid="{D5CDD505-2E9C-101B-9397-08002B2CF9AE}" pid="3" name="MediaServiceImageTags">
    <vt:lpwstr/>
  </property>
</Properties>
</file>